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8" r:id="rId4"/>
    <p:sldMasterId id="2147484000" r:id="rId5"/>
    <p:sldMasterId id="2147484024" r:id="rId6"/>
    <p:sldMasterId id="2147484085" r:id="rId7"/>
  </p:sldMasterIdLst>
  <p:notesMasterIdLst>
    <p:notesMasterId r:id="rId55"/>
  </p:notesMasterIdLst>
  <p:handoutMasterIdLst>
    <p:handoutMasterId r:id="rId56"/>
  </p:handoutMasterIdLst>
  <p:sldIdLst>
    <p:sldId id="618" r:id="rId8"/>
    <p:sldId id="342" r:id="rId9"/>
    <p:sldId id="2463" r:id="rId10"/>
    <p:sldId id="2451" r:id="rId11"/>
    <p:sldId id="2450" r:id="rId12"/>
    <p:sldId id="259" r:id="rId13"/>
    <p:sldId id="260" r:id="rId14"/>
    <p:sldId id="2464" r:id="rId15"/>
    <p:sldId id="263" r:id="rId16"/>
    <p:sldId id="265" r:id="rId17"/>
    <p:sldId id="266" r:id="rId18"/>
    <p:sldId id="267" r:id="rId19"/>
    <p:sldId id="2429" r:id="rId20"/>
    <p:sldId id="270" r:id="rId21"/>
    <p:sldId id="2466"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468" r:id="rId45"/>
    <p:sldId id="2471" r:id="rId46"/>
    <p:sldId id="2470" r:id="rId47"/>
    <p:sldId id="2467" r:id="rId48"/>
    <p:sldId id="294" r:id="rId49"/>
    <p:sldId id="295" r:id="rId50"/>
    <p:sldId id="296" r:id="rId51"/>
    <p:sldId id="298" r:id="rId52"/>
    <p:sldId id="2427" r:id="rId53"/>
    <p:sldId id="2426" r:id="rId5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owright, Jasmine" initials="PJ" lastIdx="39" clrIdx="0">
    <p:extLst>
      <p:ext uri="{19B8F6BF-5375-455C-9EA6-DF929625EA0E}">
        <p15:presenceInfo xmlns:p15="http://schemas.microsoft.com/office/powerpoint/2012/main" userId="S::jasmine.plowright@clarivate.com::c4a89d2a-b0c0-486b-8e7b-8ae0f632329e" providerId="AD"/>
      </p:ext>
    </p:extLst>
  </p:cmAuthor>
  <p:cmAuthor id="2" name="Robin Leonard" initials="RL" lastIdx="47" clrIdx="1">
    <p:extLst>
      <p:ext uri="{19B8F6BF-5375-455C-9EA6-DF929625EA0E}">
        <p15:presenceInfo xmlns:p15="http://schemas.microsoft.com/office/powerpoint/2012/main" userId="2787a3541f7aaaac" providerId="Windows Live"/>
      </p:ext>
    </p:extLst>
  </p:cmAuthor>
  <p:cmAuthor id="3" name="Donnelly, Jo" initials="DJ" lastIdx="22" clrIdx="2">
    <p:extLst>
      <p:ext uri="{19B8F6BF-5375-455C-9EA6-DF929625EA0E}">
        <p15:presenceInfo xmlns:p15="http://schemas.microsoft.com/office/powerpoint/2012/main" userId="S::jo.donnelly@clarivate.com::03808bbd-17e3-4c7b-aaaf-885eee687660" providerId="AD"/>
      </p:ext>
    </p:extLst>
  </p:cmAuthor>
  <p:cmAuthor id="4" name="Jasmine Plowright" initials="JP" lastIdx="16" clrIdx="3">
    <p:extLst>
      <p:ext uri="{19B8F6BF-5375-455C-9EA6-DF929625EA0E}">
        <p15:presenceInfo xmlns:p15="http://schemas.microsoft.com/office/powerpoint/2012/main" userId="479b149a8d7332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00"/>
    <a:srgbClr val="10C6F3"/>
    <a:srgbClr val="00B19C"/>
    <a:srgbClr val="A6A6A6"/>
    <a:srgbClr val="E7E7E7"/>
    <a:srgbClr val="9D9D9C"/>
    <a:srgbClr val="00C2F2"/>
    <a:srgbClr val="333232"/>
    <a:srgbClr val="000000"/>
    <a:srgbClr val="85F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36269-06E3-4D7F-9907-B5A75A4843C5}" v="245" dt="2020-05-21T03:26:37.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2208" autoAdjust="0"/>
  </p:normalViewPr>
  <p:slideViewPr>
    <p:cSldViewPr snapToGrid="0">
      <p:cViewPr varScale="1">
        <p:scale>
          <a:sx n="105" d="100"/>
          <a:sy n="105" d="100"/>
        </p:scale>
        <p:origin x="8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8DD0E7-8D27-8C4F-94F0-94800F6605F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FC912AA-DBDD-294B-B66C-D532271F8AE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8CB49B7-E1C3-EB4F-9614-9C5FB30E5415}" type="datetimeFigureOut">
              <a:rPr lang="en-GB" smtClean="0"/>
              <a:t>27/05/2020</a:t>
            </a:fld>
            <a:endParaRPr lang="en-GB"/>
          </a:p>
        </p:txBody>
      </p:sp>
      <p:sp>
        <p:nvSpPr>
          <p:cNvPr id="4" name="Footer Placeholder 3">
            <a:extLst>
              <a:ext uri="{FF2B5EF4-FFF2-40B4-BE49-F238E27FC236}">
                <a16:creationId xmlns:a16="http://schemas.microsoft.com/office/drawing/2014/main" id="{E2316689-D3D9-6444-9878-6C847764E524}"/>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C8C7E3A-1E4D-D64B-97BA-2A3B5AAED6A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27EAF2A-779F-7443-8999-60AA8276691E}" type="slidenum">
              <a:rPr lang="en-GB" smtClean="0"/>
              <a:t>‹#›</a:t>
            </a:fld>
            <a:endParaRPr lang="en-GB"/>
          </a:p>
        </p:txBody>
      </p:sp>
    </p:spTree>
    <p:extLst>
      <p:ext uri="{BB962C8B-B14F-4D97-AF65-F5344CB8AC3E}">
        <p14:creationId xmlns:p14="http://schemas.microsoft.com/office/powerpoint/2010/main" val="93889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DE4FC5A-5FDD-BA4B-BD2C-365918824361}" type="datetimeFigureOut">
              <a:rPr lang="en-GB" smtClean="0"/>
              <a:t>27/05/2020</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B3C285-11B3-A64B-A5AF-6A4034B43988}" type="slidenum">
              <a:rPr lang="en-GB" smtClean="0"/>
              <a:t>‹#›</a:t>
            </a:fld>
            <a:endParaRPr lang="en-GB"/>
          </a:p>
        </p:txBody>
      </p:sp>
    </p:spTree>
    <p:extLst>
      <p:ext uri="{BB962C8B-B14F-4D97-AF65-F5344CB8AC3E}">
        <p14:creationId xmlns:p14="http://schemas.microsoft.com/office/powerpoint/2010/main" val="256950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475c863180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475c863180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475c86318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475c86318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475c86318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475c86318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475c86318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475c86318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475c86318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475c86318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Number of reviewers invited per year is going up (bar), but the acceptance and completion rate is going down (line).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475c86318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475c86318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bar is reviews completed and white bar is manuscripts submitted. So big disparities - China and India. A Review Gap. Where blue bar is higher they are clearly being overloaded.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g475c86318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4" name="Google Shape;1764;g475c86318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475c86318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475c86318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Anecdotally, higher Impact Factor journals tend to have longer reviews.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475c86318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475c86318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the white meets the blue is the median. As IF goes up, review length goes up. Fairly sharp drop from established regions to emerging. (Emerging in terms of reviewing and writing for Western journals.)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475c86318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475c86318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475c86318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475c86318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475c863180_0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475c863180_0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475c86318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475c86318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475c86318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475c86318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475c86318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475c86318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475c86318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475c86318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475c863180_0_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475c863180_0_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475c863180_0_3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475c863180_0_3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475c863180_0_3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475c863180_0_3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475c863180_0_3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475c863180_0_3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475c863180_0_3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475c863180_0_3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475c86318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475c86318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5ff6084c7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5ff6084c7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475c86318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475c86318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475c86318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475c86318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2907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475c86318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475c86318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6A707-45F9-4B2F-B224-B6B2A53E01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269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6A707-45F9-4B2F-B224-B6B2A53E01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752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6A707-45F9-4B2F-B224-B6B2A53E01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656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6A707-45F9-4B2F-B224-B6B2A53E01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99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5ff6084c7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5ff6084c7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5ff6084c75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5ff6084c7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5ff6084c75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5ff6084c75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5ff6084c7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5ff6084c7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475c86318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475c86318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475c86318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475c86318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4.xml"/><Relationship Id="rId5" Type="http://schemas.openxmlformats.org/officeDocument/2006/relationships/image" Target="../media/image52.png"/><Relationship Id="rId4" Type="http://schemas.openxmlformats.org/officeDocument/2006/relationships/image" Target="../media/image4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jpg"/><Relationship Id="rId1" Type="http://schemas.openxmlformats.org/officeDocument/2006/relationships/slideMaster" Target="../slideMasters/slideMaster4.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Master" Target="../slideMasters/slideMaster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jpg"/><Relationship Id="rId1" Type="http://schemas.openxmlformats.org/officeDocument/2006/relationships/slideMaster" Target="../slideMasters/slideMaster4.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9.pn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 02">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B42147-C92A-2D43-968F-463797DF0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9" name="Text Placeholder 7">
            <a:extLst>
              <a:ext uri="{FF2B5EF4-FFF2-40B4-BE49-F238E27FC236}">
                <a16:creationId xmlns:a16="http://schemas.microsoft.com/office/drawing/2014/main" id="{BF6885AD-F63D-A441-8F77-635B5CC86FA1}"/>
              </a:ext>
            </a:extLst>
          </p:cNvPr>
          <p:cNvSpPr>
            <a:spLocks noGrp="1"/>
          </p:cNvSpPr>
          <p:nvPr>
            <p:ph type="body" sz="quarter" idx="13" hasCustomPrompt="1"/>
          </p:nvPr>
        </p:nvSpPr>
        <p:spPr>
          <a:xfrm>
            <a:off x="373062"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7DBD6AD4-D3D2-1542-8437-F7967D98804B}"/>
              </a:ext>
            </a:extLst>
          </p:cNvPr>
          <p:cNvSpPr>
            <a:spLocks noGrp="1"/>
          </p:cNvSpPr>
          <p:nvPr>
            <p:ph type="body" sz="quarter" idx="11" hasCustomPrompt="1"/>
          </p:nvPr>
        </p:nvSpPr>
        <p:spPr>
          <a:xfrm>
            <a:off x="373062"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E2059DE3-5474-1847-866A-C901B34DCC7B}"/>
              </a:ext>
            </a:extLst>
          </p:cNvPr>
          <p:cNvSpPr>
            <a:spLocks noGrp="1"/>
          </p:cNvSpPr>
          <p:nvPr>
            <p:ph type="body" sz="quarter" idx="12" hasCustomPrompt="1"/>
          </p:nvPr>
        </p:nvSpPr>
        <p:spPr>
          <a:xfrm>
            <a:off x="387350"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327341B6-94D8-5549-A99D-E1BB3D57773E}"/>
              </a:ext>
            </a:extLst>
          </p:cNvPr>
          <p:cNvSpPr>
            <a:spLocks noGrp="1"/>
          </p:cNvSpPr>
          <p:nvPr>
            <p:ph type="body" sz="quarter" idx="14" hasCustomPrompt="1"/>
          </p:nvPr>
        </p:nvSpPr>
        <p:spPr>
          <a:xfrm>
            <a:off x="387350"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9" name="Picture 8">
            <a:extLst>
              <a:ext uri="{FF2B5EF4-FFF2-40B4-BE49-F238E27FC236}">
                <a16:creationId xmlns:a16="http://schemas.microsoft.com/office/drawing/2014/main" id="{FE317288-6A01-D849-AFB5-3DE2D4ADD24D}"/>
              </a:ext>
            </a:extLst>
          </p:cNvPr>
          <p:cNvPicPr>
            <a:picLocks noChangeAspect="1"/>
          </p:cNvPicPr>
          <p:nvPr userDrawn="1"/>
        </p:nvPicPr>
        <p:blipFill>
          <a:blip r:embed="rId3"/>
          <a:stretch>
            <a:fillRect/>
          </a:stretch>
        </p:blipFill>
        <p:spPr>
          <a:xfrm>
            <a:off x="171225" y="283600"/>
            <a:ext cx="2342647" cy="1062000"/>
          </a:xfrm>
          <a:prstGeom prst="rect">
            <a:avLst/>
          </a:prstGeom>
        </p:spPr>
      </p:pic>
    </p:spTree>
    <p:extLst>
      <p:ext uri="{BB962C8B-B14F-4D97-AF65-F5344CB8AC3E}">
        <p14:creationId xmlns:p14="http://schemas.microsoft.com/office/powerpoint/2010/main" val="1329266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ext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bg1"/>
              </a:solidFill>
            </a:endParaRPr>
          </a:p>
        </p:txBody>
      </p:sp>
      <p:sp>
        <p:nvSpPr>
          <p:cNvPr id="10" name="Text Placeholder 13">
            <a:extLst>
              <a:ext uri="{FF2B5EF4-FFF2-40B4-BE49-F238E27FC236}">
                <a16:creationId xmlns:a16="http://schemas.microsoft.com/office/drawing/2014/main" id="{0034CC39-91D8-1247-8400-1EBD72B3C143}"/>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bg1"/>
                </a:solidFill>
              </a:defRPr>
            </a:lvl1pPr>
            <a:lvl2pPr marL="288000" indent="0">
              <a:lnSpc>
                <a:spcPct val="85000"/>
              </a:lnSpc>
              <a:buClr>
                <a:schemeClr val="bg1"/>
              </a:buClr>
              <a:buFont typeface="Arial" panose="020B0604020202020204" pitchFamily="34" charset="0"/>
              <a:buNone/>
              <a:defRPr>
                <a:solidFill>
                  <a:schemeClr val="bg1"/>
                </a:solidFill>
              </a:defRPr>
            </a:lvl2pPr>
            <a:lvl3pPr marL="504000" indent="0">
              <a:lnSpc>
                <a:spcPct val="85000"/>
              </a:lnSpc>
              <a:buClr>
                <a:schemeClr val="bg1"/>
              </a:buClr>
              <a:buNone/>
              <a:defRPr>
                <a:solidFill>
                  <a:schemeClr val="bg1"/>
                </a:solidFill>
              </a:defRPr>
            </a:lvl3pPr>
            <a:lvl4pPr marL="720000" indent="0">
              <a:lnSpc>
                <a:spcPct val="85000"/>
              </a:lnSpc>
              <a:buClr>
                <a:schemeClr val="bg1"/>
              </a:buClr>
              <a:buNone/>
              <a:defRPr>
                <a:solidFill>
                  <a:schemeClr val="bg1"/>
                </a:solidFill>
              </a:defRPr>
            </a:lvl4pPr>
            <a:lvl5pPr marL="936000" indent="0">
              <a:buClr>
                <a:schemeClr val="bg1"/>
              </a:buClr>
              <a:buNone/>
              <a:defRPr>
                <a:solidFill>
                  <a:schemeClr val="bg1"/>
                </a:solidFill>
              </a:defRPr>
            </a:lvl5pPr>
            <a:lvl6pPr marL="1152000" indent="0">
              <a:buNone/>
              <a:defRPr sz="24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8" name="Text Placeholder 17">
            <a:extLst>
              <a:ext uri="{FF2B5EF4-FFF2-40B4-BE49-F238E27FC236}">
                <a16:creationId xmlns:a16="http://schemas.microsoft.com/office/drawing/2014/main" id="{9827EC4E-5BD0-3045-84EA-4066831A77E3}"/>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14775834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AE515B9-D679-476E-919E-C6AAD1CC5E88}" type="datetimeFigureOut">
              <a:rPr lang="tr-TR" smtClean="0"/>
              <a:t>27.05.2020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1582336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AE515B9-D679-476E-919E-C6AAD1CC5E88}" type="datetimeFigureOut">
              <a:rPr lang="tr-TR" smtClean="0"/>
              <a:t>27.05.2020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42583349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AE515B9-D679-476E-919E-C6AAD1CC5E88}" type="datetimeFigureOut">
              <a:rPr lang="tr-TR" smtClean="0"/>
              <a:t>27.05.2020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2244542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AE515B9-D679-476E-919E-C6AAD1CC5E88}" type="datetimeFigureOut">
              <a:rPr lang="tr-TR" smtClean="0"/>
              <a:t>27.05.2020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25444104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5AE515B9-D679-476E-919E-C6AAD1CC5E88}" type="datetimeFigureOut">
              <a:rPr lang="tr-TR" smtClean="0"/>
              <a:t>27.05.2020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11819373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5AE515B9-D679-476E-919E-C6AAD1CC5E88}" type="datetimeFigureOut">
              <a:rPr lang="tr-TR" smtClean="0"/>
              <a:t>27.05.2020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28052009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AE515B9-D679-476E-919E-C6AAD1CC5E88}" type="datetimeFigureOut">
              <a:rPr lang="tr-TR" smtClean="0"/>
              <a:t>27.05.2020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34484068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AE515B9-D679-476E-919E-C6AAD1CC5E88}" type="datetimeFigureOut">
              <a:rPr lang="tr-TR" smtClean="0"/>
              <a:t>27.05.2020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25676173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Welcome slide - 4">
  <p:cSld name="Welcome slide - 4">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6" name="Google Shape;56;p14"/>
          <p:cNvSpPr/>
          <p:nvPr/>
        </p:nvSpPr>
        <p:spPr>
          <a:xfrm>
            <a:off x="0" y="2913247"/>
            <a:ext cx="12192000" cy="3944800"/>
          </a:xfrm>
          <a:prstGeom prst="rect">
            <a:avLst/>
          </a:prstGeom>
          <a:gradFill>
            <a:gsLst>
              <a:gs pos="0">
                <a:srgbClr val="1BC5C4">
                  <a:alpha val="0"/>
                </a:srgbClr>
              </a:gs>
              <a:gs pos="50000">
                <a:srgbClr val="1D808F">
                  <a:alpha val="40000"/>
                </a:srgbClr>
              </a:gs>
              <a:gs pos="100000">
                <a:schemeClr val="accent2"/>
              </a:gs>
            </a:gsLst>
            <a:lin ang="5400012" scaled="0"/>
          </a:gra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333" b="0" i="0" u="none" strike="noStrike" cap="none">
              <a:solidFill>
                <a:srgbClr val="939393"/>
              </a:solidFill>
              <a:latin typeface="Calibri"/>
              <a:ea typeface="Calibri"/>
              <a:cs typeface="Calibri"/>
              <a:sym typeface="Calibri"/>
            </a:endParaRPr>
          </a:p>
        </p:txBody>
      </p:sp>
      <p:sp>
        <p:nvSpPr>
          <p:cNvPr id="57" name="Google Shape;57;p14"/>
          <p:cNvSpPr txBox="1">
            <a:spLocks noGrp="1"/>
          </p:cNvSpPr>
          <p:nvPr>
            <p:ph type="title"/>
          </p:nvPr>
        </p:nvSpPr>
        <p:spPr>
          <a:xfrm>
            <a:off x="831851" y="2995087"/>
            <a:ext cx="7211600" cy="2294000"/>
          </a:xfrm>
          <a:prstGeom prst="rect">
            <a:avLst/>
          </a:prstGeom>
          <a:noFill/>
          <a:ln>
            <a:noFill/>
          </a:ln>
        </p:spPr>
        <p:txBody>
          <a:bodyPr spcFirstLastPara="1" wrap="square" lIns="45725" tIns="45725" rIns="45725" bIns="45725" anchor="b" anchorCtr="0">
            <a:noAutofit/>
          </a:bodyPr>
          <a:lstStyle>
            <a:lvl1pPr marR="0" lvl="0" algn="l" rtl="0">
              <a:lnSpc>
                <a:spcPct val="85000"/>
              </a:lnSpc>
              <a:spcBef>
                <a:spcPts val="0"/>
              </a:spcBef>
              <a:spcAft>
                <a:spcPts val="0"/>
              </a:spcAft>
              <a:buClr>
                <a:srgbClr val="FFFFFF"/>
              </a:buClr>
              <a:buSzPts val="3300"/>
              <a:buFont typeface="Roboto Black"/>
              <a:buNone/>
              <a:defRPr sz="44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58" name="Google Shape;58;p14"/>
          <p:cNvSpPr txBox="1">
            <a:spLocks noGrp="1"/>
          </p:cNvSpPr>
          <p:nvPr>
            <p:ph type="body" idx="1"/>
          </p:nvPr>
        </p:nvSpPr>
        <p:spPr>
          <a:xfrm>
            <a:off x="831851" y="5297160"/>
            <a:ext cx="7211600" cy="8968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90000"/>
              </a:lnSpc>
              <a:spcBef>
                <a:spcPts val="0"/>
              </a:spcBef>
              <a:spcAft>
                <a:spcPts val="0"/>
              </a:spcAft>
              <a:buClr>
                <a:srgbClr val="FFFFFF"/>
              </a:buClr>
              <a:buSzPts val="2700"/>
              <a:buFont typeface="Roboto Light"/>
              <a:buNone/>
              <a:defRPr sz="2400" b="0" i="0" u="none" strike="noStrike" cap="none">
                <a:solidFill>
                  <a:srgbClr val="FFFFFF"/>
                </a:solidFill>
                <a:latin typeface="Roboto Light"/>
                <a:ea typeface="Roboto Light"/>
                <a:cs typeface="Roboto Light"/>
                <a:sym typeface="Roboto Light"/>
              </a:defRPr>
            </a:lvl1pPr>
            <a:lvl2pPr marL="1219170" marR="0" lvl="1" indent="-304792" algn="l" rtl="0">
              <a:lnSpc>
                <a:spcPct val="90000"/>
              </a:lnSpc>
              <a:spcBef>
                <a:spcPts val="533"/>
              </a:spcBef>
              <a:spcAft>
                <a:spcPts val="0"/>
              </a:spcAft>
              <a:buClr>
                <a:srgbClr val="FFFFFF"/>
              </a:buClr>
              <a:buSzPts val="2300"/>
              <a:buFont typeface="Roboto Light"/>
              <a:buNone/>
              <a:defRPr sz="2000"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2400"/>
              <a:buFont typeface="Roboto Light"/>
              <a:buNone/>
              <a:defRPr sz="1867"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1000"/>
              <a:buFont typeface="Courier New"/>
              <a:buNone/>
              <a:defRPr sz="1600" b="0" i="0" u="none" strike="noStrike" cap="none">
                <a:solidFill>
                  <a:srgbClr val="FFFFFF"/>
                </a:solidFill>
                <a:latin typeface="Roboto Light"/>
                <a:ea typeface="Roboto Light"/>
                <a:cs typeface="Roboto Light"/>
                <a:sym typeface="Roboto Light"/>
              </a:defRPr>
            </a:lvl5pPr>
            <a:lvl6pPr marL="3657509" marR="0" lvl="5"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6pPr>
            <a:lvl7pPr marL="4267093" marR="0" lvl="6"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7pPr>
            <a:lvl8pPr marL="4876678" marR="0" lvl="7"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8pPr>
            <a:lvl9pPr marL="5486263" marR="0" lvl="8"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9pPr>
          </a:lstStyle>
          <a:p>
            <a:endParaRPr/>
          </a:p>
        </p:txBody>
      </p:sp>
      <p:pic>
        <p:nvPicPr>
          <p:cNvPr id="59" name="Google Shape;59;p14"/>
          <p:cNvPicPr preferRelativeResize="0"/>
          <p:nvPr/>
        </p:nvPicPr>
        <p:blipFill rotWithShape="1">
          <a:blip r:embed="rId3">
            <a:alphaModFix/>
          </a:blip>
          <a:srcRect/>
          <a:stretch/>
        </p:blipFill>
        <p:spPr>
          <a:xfrm>
            <a:off x="831851" y="768349"/>
            <a:ext cx="2806083" cy="1160432"/>
          </a:xfrm>
          <a:prstGeom prst="rect">
            <a:avLst/>
          </a:prstGeom>
          <a:noFill/>
          <a:ln>
            <a:noFill/>
          </a:ln>
        </p:spPr>
      </p:pic>
      <p:sp>
        <p:nvSpPr>
          <p:cNvPr id="60" name="Google Shape;60;p14"/>
          <p:cNvSpPr txBox="1">
            <a:spLocks noGrp="1"/>
          </p:cNvSpPr>
          <p:nvPr>
            <p:ph type="body" idx="2"/>
          </p:nvPr>
        </p:nvSpPr>
        <p:spPr>
          <a:xfrm>
            <a:off x="862923" y="6194097"/>
            <a:ext cx="1326800" cy="183200"/>
          </a:xfrm>
          <a:prstGeom prst="rect">
            <a:avLst/>
          </a:prstGeom>
          <a:noFill/>
          <a:ln>
            <a:noFill/>
          </a:ln>
        </p:spPr>
        <p:txBody>
          <a:bodyPr spcFirstLastPara="1" wrap="square" lIns="45725" tIns="45725" rIns="45725" bIns="45725" anchor="b" anchorCtr="0">
            <a:noAutofit/>
          </a:bodyPr>
          <a:lstStyle>
            <a:lvl1pPr marL="609585" marR="0" lvl="0" indent="-304792" algn="l" rtl="0">
              <a:lnSpc>
                <a:spcPct val="100000"/>
              </a:lnSpc>
              <a:spcBef>
                <a:spcPts val="0"/>
              </a:spcBef>
              <a:spcAft>
                <a:spcPts val="0"/>
              </a:spcAft>
              <a:buClr>
                <a:srgbClr val="FFFFFF"/>
              </a:buClr>
              <a:buSzPts val="900"/>
              <a:buFont typeface="Roboto"/>
              <a:buNone/>
              <a:defRPr sz="8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sp>
        <p:nvSpPr>
          <p:cNvPr id="61" name="Google Shape;61;p14"/>
          <p:cNvSpPr txBox="1">
            <a:spLocks noGrp="1"/>
          </p:cNvSpPr>
          <p:nvPr>
            <p:ph type="body" idx="3"/>
          </p:nvPr>
        </p:nvSpPr>
        <p:spPr>
          <a:xfrm>
            <a:off x="8043333" y="5642821"/>
            <a:ext cx="3304000" cy="734400"/>
          </a:xfrm>
          <a:prstGeom prst="rect">
            <a:avLst/>
          </a:prstGeom>
          <a:noFill/>
          <a:ln>
            <a:noFill/>
          </a:ln>
        </p:spPr>
        <p:txBody>
          <a:bodyPr spcFirstLastPara="1" wrap="square" lIns="45725" tIns="45725" rIns="45725" bIns="45725" anchor="t" anchorCtr="0">
            <a:noAutofit/>
          </a:bodyPr>
          <a:lstStyle>
            <a:lvl1pPr marL="609585" marR="0" lvl="0" indent="-304792" algn="r" rtl="0">
              <a:lnSpc>
                <a:spcPct val="100000"/>
              </a:lnSpc>
              <a:spcBef>
                <a:spcPts val="0"/>
              </a:spcBef>
              <a:spcAft>
                <a:spcPts val="0"/>
              </a:spcAft>
              <a:buClr>
                <a:srgbClr val="FFFFFF"/>
              </a:buClr>
              <a:buSzPts val="1400"/>
              <a:buFont typeface="Roboto"/>
              <a:buNone/>
              <a:defRPr sz="12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pic>
        <p:nvPicPr>
          <p:cNvPr id="62" name="Google Shape;62;p14"/>
          <p:cNvPicPr preferRelativeResize="0"/>
          <p:nvPr/>
        </p:nvPicPr>
        <p:blipFill rotWithShape="1">
          <a:blip r:embed="rId4">
            <a:alphaModFix/>
          </a:blip>
          <a:srcRect/>
          <a:stretch/>
        </p:blipFill>
        <p:spPr>
          <a:xfrm>
            <a:off x="8693998" y="768331"/>
            <a:ext cx="2653335" cy="939723"/>
          </a:xfrm>
          <a:prstGeom prst="rect">
            <a:avLst/>
          </a:prstGeom>
          <a:noFill/>
          <a:ln>
            <a:noFill/>
          </a:ln>
        </p:spPr>
      </p:pic>
    </p:spTree>
    <p:extLst>
      <p:ext uri="{BB962C8B-B14F-4D97-AF65-F5344CB8AC3E}">
        <p14:creationId xmlns:p14="http://schemas.microsoft.com/office/powerpoint/2010/main" val="27425816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opener - image 9">
  <p:cSld name="Section opener - image 9">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5" name="Google Shape;65;p15"/>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66" name="Google Shape;66;p15"/>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67" name="Google Shape;67;p15"/>
          <p:cNvPicPr preferRelativeResize="0"/>
          <p:nvPr/>
        </p:nvPicPr>
        <p:blipFill rotWithShape="1">
          <a:blip r:embed="rId4">
            <a:alphaModFix/>
          </a:blip>
          <a:srcRect/>
          <a:stretch/>
        </p:blipFill>
        <p:spPr>
          <a:xfrm>
            <a:off x="9950467" y="6279401"/>
            <a:ext cx="903733" cy="322767"/>
          </a:xfrm>
          <a:prstGeom prst="rect">
            <a:avLst/>
          </a:prstGeom>
          <a:noFill/>
          <a:ln>
            <a:noFill/>
          </a:ln>
        </p:spPr>
      </p:pic>
    </p:spTree>
    <p:extLst>
      <p:ext uri="{BB962C8B-B14F-4D97-AF65-F5344CB8AC3E}">
        <p14:creationId xmlns:p14="http://schemas.microsoft.com/office/powerpoint/2010/main" val="211051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bg1"/>
              </a:solidFill>
            </a:endParaRPr>
          </a:p>
        </p:txBody>
      </p:sp>
      <p:sp>
        <p:nvSpPr>
          <p:cNvPr id="10" name="Text Placeholder 13">
            <a:extLst>
              <a:ext uri="{FF2B5EF4-FFF2-40B4-BE49-F238E27FC236}">
                <a16:creationId xmlns:a16="http://schemas.microsoft.com/office/drawing/2014/main" id="{0034CC39-91D8-1247-8400-1EBD72B3C143}"/>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tx1"/>
                </a:solidFill>
              </a:defRPr>
            </a:lvl1pPr>
            <a:lvl2pPr marL="288000" indent="0">
              <a:lnSpc>
                <a:spcPct val="85000"/>
              </a:lnSpc>
              <a:buClr>
                <a:schemeClr val="bg1"/>
              </a:buClr>
              <a:buFont typeface="Arial" panose="020B0604020202020204" pitchFamily="34" charset="0"/>
              <a:buNone/>
              <a:defRPr>
                <a:solidFill>
                  <a:schemeClr val="tx1"/>
                </a:solidFill>
              </a:defRPr>
            </a:lvl2pPr>
            <a:lvl3pPr marL="504000" indent="0">
              <a:lnSpc>
                <a:spcPct val="85000"/>
              </a:lnSpc>
              <a:buClr>
                <a:schemeClr val="bg1"/>
              </a:buClr>
              <a:buNone/>
              <a:defRPr>
                <a:solidFill>
                  <a:schemeClr val="tx1"/>
                </a:solidFill>
              </a:defRPr>
            </a:lvl3pPr>
            <a:lvl4pPr marL="720000" indent="0">
              <a:lnSpc>
                <a:spcPct val="85000"/>
              </a:lnSpc>
              <a:buClr>
                <a:schemeClr val="bg1"/>
              </a:buClr>
              <a:buNone/>
              <a:defRPr>
                <a:solidFill>
                  <a:schemeClr val="tx1"/>
                </a:solidFill>
              </a:defRPr>
            </a:lvl4pPr>
            <a:lvl5pPr marL="936000" indent="0">
              <a:buClr>
                <a:schemeClr val="bg1"/>
              </a:buClr>
              <a:buNone/>
              <a:defRPr>
                <a:solidFill>
                  <a:schemeClr val="tx1"/>
                </a:solidFill>
              </a:defRPr>
            </a:lvl5pPr>
            <a:lvl6pPr marL="1152000" indent="0">
              <a:buNone/>
              <a:defRPr sz="2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8" name="Text Placeholder 17">
            <a:extLst>
              <a:ext uri="{FF2B5EF4-FFF2-40B4-BE49-F238E27FC236}">
                <a16:creationId xmlns:a16="http://schemas.microsoft.com/office/drawing/2014/main" id="{9827EC4E-5BD0-3045-84EA-4066831A77E3}"/>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5354184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 images with text">
  <p:cSld name="2 images with text">
    <p:spTree>
      <p:nvGrpSpPr>
        <p:cNvPr id="1" name="Shape 68"/>
        <p:cNvGrpSpPr/>
        <p:nvPr/>
      </p:nvGrpSpPr>
      <p:grpSpPr>
        <a:xfrm>
          <a:off x="0" y="0"/>
          <a:ext cx="0" cy="0"/>
          <a:chOff x="0" y="0"/>
          <a:chExt cx="0" cy="0"/>
        </a:xfrm>
      </p:grpSpPr>
      <p:sp>
        <p:nvSpPr>
          <p:cNvPr id="69" name="Google Shape;69;p16"/>
          <p:cNvSpPr txBox="1">
            <a:spLocks noGrp="1"/>
          </p:cNvSpPr>
          <p:nvPr>
            <p:ph type="body" idx="1"/>
          </p:nvPr>
        </p:nvSpPr>
        <p:spPr>
          <a:xfrm>
            <a:off x="8758293" y="3379439"/>
            <a:ext cx="30360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70" name="Google Shape;70;p16"/>
          <p:cNvSpPr txBox="1">
            <a:spLocks noGrp="1"/>
          </p:cNvSpPr>
          <p:nvPr>
            <p:ph type="body" idx="2"/>
          </p:nvPr>
        </p:nvSpPr>
        <p:spPr>
          <a:xfrm>
            <a:off x="5269493" y="3379439"/>
            <a:ext cx="30360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71" name="Google Shape;71;p16"/>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72" name="Google Shape;72;p16"/>
          <p:cNvSpPr txBox="1">
            <a:spLocks noGrp="1"/>
          </p:cNvSpPr>
          <p:nvPr>
            <p:ph type="ctrTitle"/>
          </p:nvPr>
        </p:nvSpPr>
        <p:spPr>
          <a:xfrm>
            <a:off x="914400" y="18531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73" name="Google Shape;73;p16"/>
          <p:cNvSpPr txBox="1">
            <a:spLocks noGrp="1"/>
          </p:cNvSpPr>
          <p:nvPr>
            <p:ph type="body" idx="3"/>
          </p:nvPr>
        </p:nvSpPr>
        <p:spPr>
          <a:xfrm>
            <a:off x="914400" y="35675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grpSp>
        <p:nvGrpSpPr>
          <p:cNvPr id="74" name="Google Shape;74;p16"/>
          <p:cNvGrpSpPr/>
          <p:nvPr/>
        </p:nvGrpSpPr>
        <p:grpSpPr>
          <a:xfrm>
            <a:off x="0" y="0"/>
            <a:ext cx="518200" cy="518200"/>
            <a:chOff x="0" y="0"/>
            <a:chExt cx="777300" cy="777300"/>
          </a:xfrm>
        </p:grpSpPr>
        <p:sp>
          <p:nvSpPr>
            <p:cNvPr id="75" name="Google Shape;75;p16"/>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b="0" i="0" u="none" strike="noStrike" cap="none">
                <a:solidFill>
                  <a:schemeClr val="lt1"/>
                </a:solidFill>
                <a:latin typeface="Calibri"/>
                <a:ea typeface="Calibri"/>
                <a:cs typeface="Calibri"/>
                <a:sym typeface="Calibri"/>
              </a:endParaRPr>
            </a:p>
          </p:txBody>
        </p:sp>
        <p:sp>
          <p:nvSpPr>
            <p:cNvPr id="76" name="Google Shape;76;p16"/>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b="0" i="0" u="none" strike="noStrike" cap="none">
                <a:solidFill>
                  <a:schemeClr val="lt1"/>
                </a:solidFill>
                <a:latin typeface="Calibri"/>
                <a:ea typeface="Calibri"/>
                <a:cs typeface="Calibri"/>
                <a:sym typeface="Calibri"/>
              </a:endParaRPr>
            </a:p>
          </p:txBody>
        </p:sp>
      </p:grpSp>
      <p:pic>
        <p:nvPicPr>
          <p:cNvPr id="77" name="Google Shape;77;p16"/>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42413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2" presetClass="entr" presetSubtype="8"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 calcmode="lin" valueType="num">
                                      <p:cBhvr additive="base">
                                        <p:cTn id="10" dur="500"/>
                                        <p:tgtEl>
                                          <p:spTgt spid="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 images with text">
  <p:cSld name="3 images with text">
    <p:spTree>
      <p:nvGrpSpPr>
        <p:cNvPr id="1" name="Shape 78"/>
        <p:cNvGrpSpPr/>
        <p:nvPr/>
      </p:nvGrpSpPr>
      <p:grpSpPr>
        <a:xfrm>
          <a:off x="0" y="0"/>
          <a:ext cx="0" cy="0"/>
          <a:chOff x="0" y="0"/>
          <a:chExt cx="0" cy="0"/>
        </a:xfrm>
      </p:grpSpPr>
      <p:sp>
        <p:nvSpPr>
          <p:cNvPr id="79" name="Google Shape;79;p17"/>
          <p:cNvSpPr txBox="1">
            <a:spLocks noGrp="1"/>
          </p:cNvSpPr>
          <p:nvPr>
            <p:ph type="body" idx="1"/>
          </p:nvPr>
        </p:nvSpPr>
        <p:spPr>
          <a:xfrm>
            <a:off x="9721493" y="3379439"/>
            <a:ext cx="2072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80" name="Google Shape;80;p17"/>
          <p:cNvSpPr txBox="1">
            <a:spLocks noGrp="1"/>
          </p:cNvSpPr>
          <p:nvPr>
            <p:ph type="body" idx="2"/>
          </p:nvPr>
        </p:nvSpPr>
        <p:spPr>
          <a:xfrm>
            <a:off x="7495493" y="3379439"/>
            <a:ext cx="2072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81" name="Google Shape;81;p17"/>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82" name="Google Shape;82;p17"/>
          <p:cNvGrpSpPr/>
          <p:nvPr/>
        </p:nvGrpSpPr>
        <p:grpSpPr>
          <a:xfrm>
            <a:off x="0" y="0"/>
            <a:ext cx="518200" cy="518200"/>
            <a:chOff x="0" y="0"/>
            <a:chExt cx="777300" cy="777300"/>
          </a:xfrm>
        </p:grpSpPr>
        <p:sp>
          <p:nvSpPr>
            <p:cNvPr id="83" name="Google Shape;83;p17"/>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b="0" i="0" u="none" strike="noStrike" cap="none">
                <a:solidFill>
                  <a:schemeClr val="lt1"/>
                </a:solidFill>
                <a:latin typeface="Calibri"/>
                <a:ea typeface="Calibri"/>
                <a:cs typeface="Calibri"/>
                <a:sym typeface="Calibri"/>
              </a:endParaRPr>
            </a:p>
          </p:txBody>
        </p:sp>
        <p:sp>
          <p:nvSpPr>
            <p:cNvPr id="84" name="Google Shape;84;p17"/>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b="0" i="0" u="none" strike="noStrike" cap="none">
                <a:solidFill>
                  <a:schemeClr val="lt1"/>
                </a:solidFill>
                <a:latin typeface="Calibri"/>
                <a:ea typeface="Calibri"/>
                <a:cs typeface="Calibri"/>
                <a:sym typeface="Calibri"/>
              </a:endParaRPr>
            </a:p>
          </p:txBody>
        </p:sp>
      </p:grpSp>
      <p:sp>
        <p:nvSpPr>
          <p:cNvPr id="85" name="Google Shape;85;p17"/>
          <p:cNvSpPr txBox="1">
            <a:spLocks noGrp="1"/>
          </p:cNvSpPr>
          <p:nvPr>
            <p:ph type="ctrTitle"/>
          </p:nvPr>
        </p:nvSpPr>
        <p:spPr>
          <a:xfrm>
            <a:off x="914400" y="18531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86" name="Google Shape;86;p17"/>
          <p:cNvSpPr txBox="1">
            <a:spLocks noGrp="1"/>
          </p:cNvSpPr>
          <p:nvPr>
            <p:ph type="body" idx="3"/>
          </p:nvPr>
        </p:nvSpPr>
        <p:spPr>
          <a:xfrm>
            <a:off x="914400" y="35675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87" name="Google Shape;87;p17"/>
          <p:cNvSpPr txBox="1">
            <a:spLocks noGrp="1"/>
          </p:cNvSpPr>
          <p:nvPr>
            <p:ph type="body" idx="4"/>
          </p:nvPr>
        </p:nvSpPr>
        <p:spPr>
          <a:xfrm>
            <a:off x="5269493" y="3379439"/>
            <a:ext cx="2072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88" name="Google Shape;88;p17"/>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12880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p:tgtEl>
                                          <p:spTgt spid="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opener  - image 3">
  <p:cSld name="Section opener  - image 3">
    <p:spTree>
      <p:nvGrpSpPr>
        <p:cNvPr id="1" name="Shape 89"/>
        <p:cNvGrpSpPr/>
        <p:nvPr/>
      </p:nvGrpSpPr>
      <p:grpSpPr>
        <a:xfrm>
          <a:off x="0" y="0"/>
          <a:ext cx="0" cy="0"/>
          <a:chOff x="0" y="0"/>
          <a:chExt cx="0" cy="0"/>
        </a:xfrm>
      </p:grpSpPr>
      <p:pic>
        <p:nvPicPr>
          <p:cNvPr id="90" name="Google Shape;90;p1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1" name="Google Shape;91;p18"/>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92" name="Google Shape;92;p18"/>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93" name="Google Shape;93;p18"/>
          <p:cNvPicPr preferRelativeResize="0"/>
          <p:nvPr/>
        </p:nvPicPr>
        <p:blipFill>
          <a:blip r:embed="rId4">
            <a:alphaModFix/>
          </a:blip>
          <a:stretch>
            <a:fillRect/>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214184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 images with text - Left, full width">
  <p:cSld name="3 images with text - Left, full width">
    <p:spTree>
      <p:nvGrpSpPr>
        <p:cNvPr id="1" name="Shape 94"/>
        <p:cNvGrpSpPr/>
        <p:nvPr/>
      </p:nvGrpSpPr>
      <p:grpSpPr>
        <a:xfrm>
          <a:off x="0" y="0"/>
          <a:ext cx="0" cy="0"/>
          <a:chOff x="0" y="0"/>
          <a:chExt cx="0" cy="0"/>
        </a:xfrm>
      </p:grpSpPr>
      <p:sp>
        <p:nvSpPr>
          <p:cNvPr id="95" name="Google Shape;95;p19"/>
          <p:cNvSpPr txBox="1">
            <a:spLocks noGrp="1"/>
          </p:cNvSpPr>
          <p:nvPr>
            <p:ph type="body" idx="1"/>
          </p:nvPr>
        </p:nvSpPr>
        <p:spPr>
          <a:xfrm>
            <a:off x="9093533" y="3993997"/>
            <a:ext cx="27312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96" name="Google Shape;96;p19"/>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97" name="Google Shape;97;p19"/>
          <p:cNvSpPr txBox="1">
            <a:spLocks noGrp="1"/>
          </p:cNvSpPr>
          <p:nvPr>
            <p:ph type="ctrTitle"/>
          </p:nvPr>
        </p:nvSpPr>
        <p:spPr>
          <a:xfrm>
            <a:off x="914400" y="444295"/>
            <a:ext cx="10880000" cy="689600"/>
          </a:xfrm>
          <a:prstGeom prst="rect">
            <a:avLst/>
          </a:prstGeom>
          <a:noFill/>
          <a:ln>
            <a:noFill/>
          </a:ln>
        </p:spPr>
        <p:txBody>
          <a:bodyPr spcFirstLastPara="1" wrap="square" lIns="45725" tIns="45725" rIns="45725" bIns="45725" anchor="t"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grpSp>
        <p:nvGrpSpPr>
          <p:cNvPr id="98" name="Google Shape;98;p19"/>
          <p:cNvGrpSpPr/>
          <p:nvPr/>
        </p:nvGrpSpPr>
        <p:grpSpPr>
          <a:xfrm>
            <a:off x="0" y="0"/>
            <a:ext cx="518200" cy="518200"/>
            <a:chOff x="0" y="0"/>
            <a:chExt cx="777300" cy="777300"/>
          </a:xfrm>
        </p:grpSpPr>
        <p:sp>
          <p:nvSpPr>
            <p:cNvPr id="99" name="Google Shape;99;p19"/>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0" name="Google Shape;100;p19"/>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101" name="Google Shape;101;p19"/>
          <p:cNvSpPr txBox="1">
            <a:spLocks noGrp="1"/>
          </p:cNvSpPr>
          <p:nvPr>
            <p:ph type="body" idx="2"/>
          </p:nvPr>
        </p:nvSpPr>
        <p:spPr>
          <a:xfrm>
            <a:off x="914400" y="1133700"/>
            <a:ext cx="108800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02" name="Google Shape;102;p19"/>
          <p:cNvSpPr txBox="1">
            <a:spLocks noGrp="1"/>
          </p:cNvSpPr>
          <p:nvPr>
            <p:ph type="body" idx="3"/>
          </p:nvPr>
        </p:nvSpPr>
        <p:spPr>
          <a:xfrm>
            <a:off x="914400" y="3993997"/>
            <a:ext cx="27312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03" name="Google Shape;103;p19"/>
          <p:cNvSpPr txBox="1">
            <a:spLocks noGrp="1"/>
          </p:cNvSpPr>
          <p:nvPr>
            <p:ph type="body" idx="4"/>
          </p:nvPr>
        </p:nvSpPr>
        <p:spPr>
          <a:xfrm>
            <a:off x="5003967" y="3993997"/>
            <a:ext cx="27312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04" name="Google Shape;104;p19"/>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33883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2" presetClass="entr" presetSubtype="8"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 calcmode="lin" valueType="num">
                                      <p:cBhvr additive="base">
                                        <p:cTn id="10" dur="500"/>
                                        <p:tgtEl>
                                          <p:spTgt spid="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 quotes">
  <p:cSld name="2 quotes">
    <p:spTree>
      <p:nvGrpSpPr>
        <p:cNvPr id="1" name="Shape 105"/>
        <p:cNvGrpSpPr/>
        <p:nvPr/>
      </p:nvGrpSpPr>
      <p:grpSpPr>
        <a:xfrm>
          <a:off x="0" y="0"/>
          <a:ext cx="0" cy="0"/>
          <a:chOff x="0" y="0"/>
          <a:chExt cx="0" cy="0"/>
        </a:xfrm>
      </p:grpSpPr>
      <p:sp>
        <p:nvSpPr>
          <p:cNvPr id="106" name="Google Shape;106;p20"/>
          <p:cNvSpPr txBox="1">
            <a:spLocks noGrp="1"/>
          </p:cNvSpPr>
          <p:nvPr>
            <p:ph type="body" idx="1"/>
          </p:nvPr>
        </p:nvSpPr>
        <p:spPr>
          <a:xfrm>
            <a:off x="1718733" y="3481013"/>
            <a:ext cx="3962400" cy="1764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body" idx="2"/>
          </p:nvPr>
        </p:nvSpPr>
        <p:spPr>
          <a:xfrm>
            <a:off x="6581987" y="3481013"/>
            <a:ext cx="3962400" cy="15388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body" idx="3"/>
          </p:nvPr>
        </p:nvSpPr>
        <p:spPr>
          <a:xfrm>
            <a:off x="6104467" y="3481013"/>
            <a:ext cx="467200" cy="1128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5000"/>
              <a:buFont typeface="Arial"/>
              <a:buNone/>
              <a:defRPr sz="6667"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9" name="Google Shape;109;p20"/>
          <p:cNvSpPr txBox="1">
            <a:spLocks noGrp="1"/>
          </p:cNvSpPr>
          <p:nvPr>
            <p:ph type="body" idx="4"/>
          </p:nvPr>
        </p:nvSpPr>
        <p:spPr>
          <a:xfrm>
            <a:off x="1251373" y="3481013"/>
            <a:ext cx="467200" cy="1128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5000"/>
              <a:buFont typeface="Arial"/>
              <a:buNone/>
              <a:defRPr sz="6667"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0" name="Google Shape;110;p20"/>
          <p:cNvSpPr txBox="1">
            <a:spLocks noGrp="1"/>
          </p:cNvSpPr>
          <p:nvPr>
            <p:ph type="body" idx="5"/>
          </p:nvPr>
        </p:nvSpPr>
        <p:spPr>
          <a:xfrm>
            <a:off x="1718733" y="5264749"/>
            <a:ext cx="39624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1" name="Google Shape;111;p20"/>
          <p:cNvSpPr txBox="1">
            <a:spLocks noGrp="1"/>
          </p:cNvSpPr>
          <p:nvPr>
            <p:ph type="body" idx="6"/>
          </p:nvPr>
        </p:nvSpPr>
        <p:spPr>
          <a:xfrm>
            <a:off x="6581987" y="5025881"/>
            <a:ext cx="39624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2" name="Google Shape;112;p20"/>
          <p:cNvSpPr txBox="1">
            <a:spLocks noGrp="1"/>
          </p:cNvSpPr>
          <p:nvPr>
            <p:ph type="body" idx="7"/>
          </p:nvPr>
        </p:nvSpPr>
        <p:spPr>
          <a:xfrm>
            <a:off x="1718733" y="5477285"/>
            <a:ext cx="39624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dk1"/>
              </a:buClr>
              <a:buSzPts val="900"/>
              <a:buFont typeface="Arial"/>
              <a:buNone/>
              <a:defRPr sz="1200" b="0" i="0" u="none" strike="noStrike" cap="none">
                <a:solidFill>
                  <a:schemeClr val="dk1"/>
                </a:solidFill>
                <a:latin typeface="Roboto Condensed Light"/>
                <a:ea typeface="Roboto Condensed Light"/>
                <a:cs typeface="Roboto Condensed Light"/>
                <a:sym typeface="Roboto Condensed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body" idx="8"/>
          </p:nvPr>
        </p:nvSpPr>
        <p:spPr>
          <a:xfrm>
            <a:off x="6581987" y="5238417"/>
            <a:ext cx="39624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dk1"/>
              </a:buClr>
              <a:buSzPts val="900"/>
              <a:buFont typeface="Arial"/>
              <a:buNone/>
              <a:defRPr sz="1200" b="0" i="0" u="none" strike="noStrike" cap="none">
                <a:solidFill>
                  <a:schemeClr val="dk1"/>
                </a:solidFill>
                <a:latin typeface="Roboto Condensed Light"/>
                <a:ea typeface="Roboto Condensed Light"/>
                <a:cs typeface="Roboto Condensed Light"/>
                <a:sym typeface="Roboto Condensed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14" name="Google Shape;114;p20"/>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115" name="Google Shape;115;p20"/>
          <p:cNvSpPr txBox="1">
            <a:spLocks noGrp="1"/>
          </p:cNvSpPr>
          <p:nvPr>
            <p:ph type="ctrTitle"/>
          </p:nvPr>
        </p:nvSpPr>
        <p:spPr>
          <a:xfrm>
            <a:off x="1718733" y="444295"/>
            <a:ext cx="8825600" cy="689600"/>
          </a:xfrm>
          <a:prstGeom prst="rect">
            <a:avLst/>
          </a:prstGeom>
          <a:noFill/>
          <a:ln>
            <a:noFill/>
          </a:ln>
        </p:spPr>
        <p:txBody>
          <a:bodyPr spcFirstLastPara="1" wrap="square" lIns="45725" tIns="45725" rIns="45725" bIns="45725" anchor="t" anchorCtr="0">
            <a:noAutofit/>
          </a:bodyPr>
          <a:lstStyle>
            <a:lvl1pPr marR="0" lvl="0" algn="ctr"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116" name="Google Shape;116;p20"/>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174579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
                                            <p:txEl>
                                              <p:pRg st="0" end="0"/>
                                            </p:txEl>
                                          </p:spTgt>
                                        </p:tgtEl>
                                        <p:attrNameLst>
                                          <p:attrName>style.visibility</p:attrName>
                                        </p:attrNameLst>
                                      </p:cBhvr>
                                      <p:to>
                                        <p:strVal val="visible"/>
                                      </p:to>
                                    </p:set>
                                    <p:animEffect transition="in" filter="fade">
                                      <p:cBhvr>
                                        <p:cTn id="11" dur="500"/>
                                        <p:tgtEl>
                                          <p:spTgt spid="10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9">
                                            <p:txEl>
                                              <p:charRg st="1" end="1"/>
                                            </p:txEl>
                                          </p:spTgt>
                                        </p:tgtEl>
                                        <p:attrNameLst>
                                          <p:attrName>style.visibility</p:attrName>
                                        </p:attrNameLst>
                                      </p:cBhvr>
                                      <p:to>
                                        <p:strVal val="visible"/>
                                      </p:to>
                                    </p:set>
                                    <p:animEffect transition="in" filter="fade">
                                      <p:cBhvr>
                                        <p:cTn id="15" dur="500"/>
                                        <p:tgtEl>
                                          <p:spTgt spid="109">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9">
                                            <p:txEl>
                                              <p:charRg st="1" end="1"/>
                                            </p:txEl>
                                          </p:spTgt>
                                        </p:tgtEl>
                                        <p:attrNameLst>
                                          <p:attrName>style.visibility</p:attrName>
                                        </p:attrNameLst>
                                      </p:cBhvr>
                                      <p:to>
                                        <p:strVal val="visible"/>
                                      </p:to>
                                    </p:set>
                                    <p:animEffect transition="in" filter="fade">
                                      <p:cBhvr>
                                        <p:cTn id="19" dur="500"/>
                                        <p:tgtEl>
                                          <p:spTgt spid="109">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9">
                                            <p:txEl>
                                              <p:charRg st="1" end="1"/>
                                            </p:txEl>
                                          </p:spTgt>
                                        </p:tgtEl>
                                        <p:attrNameLst>
                                          <p:attrName>style.visibility</p:attrName>
                                        </p:attrNameLst>
                                      </p:cBhvr>
                                      <p:to>
                                        <p:strVal val="visible"/>
                                      </p:to>
                                    </p:set>
                                    <p:animEffect transition="in" filter="fade">
                                      <p:cBhvr>
                                        <p:cTn id="23" dur="500"/>
                                        <p:tgtEl>
                                          <p:spTgt spid="109">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9">
                                            <p:txEl>
                                              <p:charRg st="1" end="1"/>
                                            </p:txEl>
                                          </p:spTgt>
                                        </p:tgtEl>
                                        <p:attrNameLst>
                                          <p:attrName>style.visibility</p:attrName>
                                        </p:attrNameLst>
                                      </p:cBhvr>
                                      <p:to>
                                        <p:strVal val="visible"/>
                                      </p:to>
                                    </p:set>
                                    <p:animEffect transition="in" filter="fade">
                                      <p:cBhvr>
                                        <p:cTn id="27" dur="500"/>
                                        <p:tgtEl>
                                          <p:spTgt spid="109">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9">
                                            <p:txEl>
                                              <p:charRg st="1" end="1"/>
                                            </p:txEl>
                                          </p:spTgt>
                                        </p:tgtEl>
                                        <p:attrNameLst>
                                          <p:attrName>style.visibility</p:attrName>
                                        </p:attrNameLst>
                                      </p:cBhvr>
                                      <p:to>
                                        <p:strVal val="visible"/>
                                      </p:to>
                                    </p:set>
                                    <p:animEffect transition="in" filter="fade">
                                      <p:cBhvr>
                                        <p:cTn id="31" dur="500"/>
                                        <p:tgtEl>
                                          <p:spTgt spid="109">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9">
                                            <p:txEl>
                                              <p:charRg st="1" end="1"/>
                                            </p:txEl>
                                          </p:spTgt>
                                        </p:tgtEl>
                                        <p:attrNameLst>
                                          <p:attrName>style.visibility</p:attrName>
                                        </p:attrNameLst>
                                      </p:cBhvr>
                                      <p:to>
                                        <p:strVal val="visible"/>
                                      </p:to>
                                    </p:set>
                                    <p:animEffect transition="in" filter="fade">
                                      <p:cBhvr>
                                        <p:cTn id="35" dur="500"/>
                                        <p:tgtEl>
                                          <p:spTgt spid="109">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9">
                                            <p:txEl>
                                              <p:charRg st="1" end="1"/>
                                            </p:txEl>
                                          </p:spTgt>
                                        </p:tgtEl>
                                        <p:attrNameLst>
                                          <p:attrName>style.visibility</p:attrName>
                                        </p:attrNameLst>
                                      </p:cBhvr>
                                      <p:to>
                                        <p:strVal val="visible"/>
                                      </p:to>
                                    </p:set>
                                    <p:animEffect transition="in" filter="fade">
                                      <p:cBhvr>
                                        <p:cTn id="39" dur="500"/>
                                        <p:tgtEl>
                                          <p:spTgt spid="109">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9">
                                            <p:txEl>
                                              <p:charRg st="1" end="1"/>
                                            </p:txEl>
                                          </p:spTgt>
                                        </p:tgtEl>
                                        <p:attrNameLst>
                                          <p:attrName>style.visibility</p:attrName>
                                        </p:attrNameLst>
                                      </p:cBhvr>
                                      <p:to>
                                        <p:strVal val="visible"/>
                                      </p:to>
                                    </p:set>
                                    <p:animEffect transition="in" filter="fade">
                                      <p:cBhvr>
                                        <p:cTn id="43" dur="500"/>
                                        <p:tgtEl>
                                          <p:spTgt spid="109">
                                            <p:txEl>
                                              <p:charRg st="1" end="1"/>
                                            </p:txEl>
                                          </p:spTgt>
                                        </p:tgtEl>
                                      </p:cBhvr>
                                    </p:animEffect>
                                  </p:childTnLst>
                                </p:cTn>
                              </p:par>
                              <p:par>
                                <p:cTn id="44" presetID="10" presetClass="entr" presetSubtype="0" fill="hold" nodeType="withEffect">
                                  <p:stCondLst>
                                    <p:cond delay="250"/>
                                  </p:stCondLst>
                                  <p:childTnLst>
                                    <p:set>
                                      <p:cBhvr>
                                        <p:cTn id="45" dur="1" fill="hold">
                                          <p:stCondLst>
                                            <p:cond delay="0"/>
                                          </p:stCondLst>
                                        </p:cTn>
                                        <p:tgtEl>
                                          <p:spTgt spid="106">
                                            <p:txEl>
                                              <p:pRg st="0" end="0"/>
                                            </p:txEl>
                                          </p:spTgt>
                                        </p:tgtEl>
                                        <p:attrNameLst>
                                          <p:attrName>style.visibility</p:attrName>
                                        </p:attrNameLst>
                                      </p:cBhvr>
                                      <p:to>
                                        <p:strVal val="visible"/>
                                      </p:to>
                                    </p:set>
                                    <p:animEffect transition="in" filter="fade">
                                      <p:cBhvr>
                                        <p:cTn id="46" dur="500"/>
                                        <p:tgtEl>
                                          <p:spTgt spid="106">
                                            <p:txEl>
                                              <p:pRg st="0" end="0"/>
                                            </p:txEl>
                                          </p:spTgt>
                                        </p:tgtEl>
                                      </p:cBhvr>
                                    </p:animEffect>
                                  </p:childTnLst>
                                </p:cTn>
                              </p:par>
                              <p:par>
                                <p:cTn id="47" presetID="10" presetClass="entr" presetSubtype="0" fill="hold" nodeType="withEffect">
                                  <p:stCondLst>
                                    <p:cond delay="250"/>
                                  </p:stCondLst>
                                  <p:childTnLst>
                                    <p:set>
                                      <p:cBhvr>
                                        <p:cTn id="48" dur="1" fill="hold">
                                          <p:stCondLst>
                                            <p:cond delay="0"/>
                                          </p:stCondLst>
                                        </p:cTn>
                                        <p:tgtEl>
                                          <p:spTgt spid="106">
                                            <p:txEl>
                                              <p:charRg st="1" end="1"/>
                                            </p:txEl>
                                          </p:spTgt>
                                        </p:tgtEl>
                                        <p:attrNameLst>
                                          <p:attrName>style.visibility</p:attrName>
                                        </p:attrNameLst>
                                      </p:cBhvr>
                                      <p:to>
                                        <p:strVal val="visible"/>
                                      </p:to>
                                    </p:set>
                                    <p:animEffect transition="in" filter="fade">
                                      <p:cBhvr>
                                        <p:cTn id="49" dur="500"/>
                                        <p:tgtEl>
                                          <p:spTgt spid="106">
                                            <p:txEl>
                                              <p:charRg st="1" end="1"/>
                                            </p:txEl>
                                          </p:spTgt>
                                        </p:tgtEl>
                                      </p:cBhvr>
                                    </p:animEffect>
                                  </p:childTnLst>
                                </p:cTn>
                              </p:par>
                              <p:par>
                                <p:cTn id="50" presetID="10" presetClass="entr" presetSubtype="0" fill="hold" nodeType="withEffect">
                                  <p:stCondLst>
                                    <p:cond delay="250"/>
                                  </p:stCondLst>
                                  <p:childTnLst>
                                    <p:set>
                                      <p:cBhvr>
                                        <p:cTn id="51" dur="1" fill="hold">
                                          <p:stCondLst>
                                            <p:cond delay="0"/>
                                          </p:stCondLst>
                                        </p:cTn>
                                        <p:tgtEl>
                                          <p:spTgt spid="106">
                                            <p:txEl>
                                              <p:charRg st="1" end="1"/>
                                            </p:txEl>
                                          </p:spTgt>
                                        </p:tgtEl>
                                        <p:attrNameLst>
                                          <p:attrName>style.visibility</p:attrName>
                                        </p:attrNameLst>
                                      </p:cBhvr>
                                      <p:to>
                                        <p:strVal val="visible"/>
                                      </p:to>
                                    </p:set>
                                    <p:animEffect transition="in" filter="fade">
                                      <p:cBhvr>
                                        <p:cTn id="52" dur="500"/>
                                        <p:tgtEl>
                                          <p:spTgt spid="106">
                                            <p:txEl>
                                              <p:charRg st="1" end="1"/>
                                            </p:txEl>
                                          </p:spTgt>
                                        </p:tgtEl>
                                      </p:cBhvr>
                                    </p:animEffect>
                                  </p:childTnLst>
                                </p:cTn>
                              </p:par>
                              <p:par>
                                <p:cTn id="53" presetID="10" presetClass="entr" presetSubtype="0" fill="hold" nodeType="withEffect">
                                  <p:stCondLst>
                                    <p:cond delay="250"/>
                                  </p:stCondLst>
                                  <p:childTnLst>
                                    <p:set>
                                      <p:cBhvr>
                                        <p:cTn id="54" dur="1" fill="hold">
                                          <p:stCondLst>
                                            <p:cond delay="0"/>
                                          </p:stCondLst>
                                        </p:cTn>
                                        <p:tgtEl>
                                          <p:spTgt spid="106">
                                            <p:txEl>
                                              <p:charRg st="1" end="1"/>
                                            </p:txEl>
                                          </p:spTgt>
                                        </p:tgtEl>
                                        <p:attrNameLst>
                                          <p:attrName>style.visibility</p:attrName>
                                        </p:attrNameLst>
                                      </p:cBhvr>
                                      <p:to>
                                        <p:strVal val="visible"/>
                                      </p:to>
                                    </p:set>
                                    <p:animEffect transition="in" filter="fade">
                                      <p:cBhvr>
                                        <p:cTn id="55" dur="500"/>
                                        <p:tgtEl>
                                          <p:spTgt spid="106">
                                            <p:txEl>
                                              <p:charRg st="1" end="1"/>
                                            </p:txEl>
                                          </p:spTgt>
                                        </p:tgtEl>
                                      </p:cBhvr>
                                    </p:animEffect>
                                  </p:childTnLst>
                                </p:cTn>
                              </p:par>
                              <p:par>
                                <p:cTn id="56" presetID="10" presetClass="entr" presetSubtype="0" fill="hold" nodeType="withEffect">
                                  <p:stCondLst>
                                    <p:cond delay="250"/>
                                  </p:stCondLst>
                                  <p:childTnLst>
                                    <p:set>
                                      <p:cBhvr>
                                        <p:cTn id="57" dur="1" fill="hold">
                                          <p:stCondLst>
                                            <p:cond delay="0"/>
                                          </p:stCondLst>
                                        </p:cTn>
                                        <p:tgtEl>
                                          <p:spTgt spid="106">
                                            <p:txEl>
                                              <p:charRg st="1" end="1"/>
                                            </p:txEl>
                                          </p:spTgt>
                                        </p:tgtEl>
                                        <p:attrNameLst>
                                          <p:attrName>style.visibility</p:attrName>
                                        </p:attrNameLst>
                                      </p:cBhvr>
                                      <p:to>
                                        <p:strVal val="visible"/>
                                      </p:to>
                                    </p:set>
                                    <p:animEffect transition="in" filter="fade">
                                      <p:cBhvr>
                                        <p:cTn id="58" dur="500"/>
                                        <p:tgtEl>
                                          <p:spTgt spid="106">
                                            <p:txEl>
                                              <p:charRg st="1" end="1"/>
                                            </p:txEl>
                                          </p:spTgt>
                                        </p:tgtEl>
                                      </p:cBhvr>
                                    </p:animEffect>
                                  </p:childTnLst>
                                </p:cTn>
                              </p:par>
                              <p:par>
                                <p:cTn id="59" presetID="10" presetClass="entr" presetSubtype="0" fill="hold" nodeType="withEffect">
                                  <p:stCondLst>
                                    <p:cond delay="250"/>
                                  </p:stCondLst>
                                  <p:childTnLst>
                                    <p:set>
                                      <p:cBhvr>
                                        <p:cTn id="60" dur="1" fill="hold">
                                          <p:stCondLst>
                                            <p:cond delay="0"/>
                                          </p:stCondLst>
                                        </p:cTn>
                                        <p:tgtEl>
                                          <p:spTgt spid="106">
                                            <p:txEl>
                                              <p:charRg st="1" end="1"/>
                                            </p:txEl>
                                          </p:spTgt>
                                        </p:tgtEl>
                                        <p:attrNameLst>
                                          <p:attrName>style.visibility</p:attrName>
                                        </p:attrNameLst>
                                      </p:cBhvr>
                                      <p:to>
                                        <p:strVal val="visible"/>
                                      </p:to>
                                    </p:set>
                                    <p:animEffect transition="in" filter="fade">
                                      <p:cBhvr>
                                        <p:cTn id="61" dur="500"/>
                                        <p:tgtEl>
                                          <p:spTgt spid="106">
                                            <p:txEl>
                                              <p:charRg st="1" end="1"/>
                                            </p:txEl>
                                          </p:spTgt>
                                        </p:tgtEl>
                                      </p:cBhvr>
                                    </p:animEffect>
                                  </p:childTnLst>
                                </p:cTn>
                              </p:par>
                              <p:par>
                                <p:cTn id="62" presetID="10" presetClass="entr" presetSubtype="0" fill="hold" nodeType="withEffect">
                                  <p:stCondLst>
                                    <p:cond delay="250"/>
                                  </p:stCondLst>
                                  <p:childTnLst>
                                    <p:set>
                                      <p:cBhvr>
                                        <p:cTn id="63" dur="1" fill="hold">
                                          <p:stCondLst>
                                            <p:cond delay="0"/>
                                          </p:stCondLst>
                                        </p:cTn>
                                        <p:tgtEl>
                                          <p:spTgt spid="106">
                                            <p:txEl>
                                              <p:charRg st="1" end="1"/>
                                            </p:txEl>
                                          </p:spTgt>
                                        </p:tgtEl>
                                        <p:attrNameLst>
                                          <p:attrName>style.visibility</p:attrName>
                                        </p:attrNameLst>
                                      </p:cBhvr>
                                      <p:to>
                                        <p:strVal val="visible"/>
                                      </p:to>
                                    </p:set>
                                    <p:animEffect transition="in" filter="fade">
                                      <p:cBhvr>
                                        <p:cTn id="64" dur="500"/>
                                        <p:tgtEl>
                                          <p:spTgt spid="106">
                                            <p:txEl>
                                              <p:charRg st="1" end="1"/>
                                            </p:txEl>
                                          </p:spTgt>
                                        </p:tgtEl>
                                      </p:cBhvr>
                                    </p:animEffect>
                                  </p:childTnLst>
                                </p:cTn>
                              </p:par>
                              <p:par>
                                <p:cTn id="65" presetID="10" presetClass="entr" presetSubtype="0" fill="hold" nodeType="withEffect">
                                  <p:stCondLst>
                                    <p:cond delay="250"/>
                                  </p:stCondLst>
                                  <p:childTnLst>
                                    <p:set>
                                      <p:cBhvr>
                                        <p:cTn id="66" dur="1" fill="hold">
                                          <p:stCondLst>
                                            <p:cond delay="0"/>
                                          </p:stCondLst>
                                        </p:cTn>
                                        <p:tgtEl>
                                          <p:spTgt spid="106">
                                            <p:txEl>
                                              <p:charRg st="1" end="1"/>
                                            </p:txEl>
                                          </p:spTgt>
                                        </p:tgtEl>
                                        <p:attrNameLst>
                                          <p:attrName>style.visibility</p:attrName>
                                        </p:attrNameLst>
                                      </p:cBhvr>
                                      <p:to>
                                        <p:strVal val="visible"/>
                                      </p:to>
                                    </p:set>
                                    <p:animEffect transition="in" filter="fade">
                                      <p:cBhvr>
                                        <p:cTn id="67" dur="500"/>
                                        <p:tgtEl>
                                          <p:spTgt spid="106">
                                            <p:txEl>
                                              <p:charRg st="1" end="1"/>
                                            </p:txEl>
                                          </p:spTgt>
                                        </p:tgtEl>
                                      </p:cBhvr>
                                    </p:animEffect>
                                  </p:childTnLst>
                                </p:cTn>
                              </p:par>
                              <p:par>
                                <p:cTn id="68" presetID="10" presetClass="entr" presetSubtype="0" fill="hold" nodeType="withEffect">
                                  <p:stCondLst>
                                    <p:cond delay="250"/>
                                  </p:stCondLst>
                                  <p:childTnLst>
                                    <p:set>
                                      <p:cBhvr>
                                        <p:cTn id="69" dur="1" fill="hold">
                                          <p:stCondLst>
                                            <p:cond delay="0"/>
                                          </p:stCondLst>
                                        </p:cTn>
                                        <p:tgtEl>
                                          <p:spTgt spid="106">
                                            <p:txEl>
                                              <p:charRg st="1" end="1"/>
                                            </p:txEl>
                                          </p:spTgt>
                                        </p:tgtEl>
                                        <p:attrNameLst>
                                          <p:attrName>style.visibility</p:attrName>
                                        </p:attrNameLst>
                                      </p:cBhvr>
                                      <p:to>
                                        <p:strVal val="visible"/>
                                      </p:to>
                                    </p:set>
                                    <p:animEffect transition="in" filter="fade">
                                      <p:cBhvr>
                                        <p:cTn id="70" dur="500"/>
                                        <p:tgtEl>
                                          <p:spTgt spid="106">
                                            <p:txEl>
                                              <p:charRg st="1" end="1"/>
                                            </p:txEl>
                                          </p:spTgt>
                                        </p:tgtEl>
                                      </p:cBhvr>
                                    </p:animEffect>
                                  </p:childTnLst>
                                </p:cTn>
                              </p:par>
                              <p:par>
                                <p:cTn id="71" presetID="10" presetClass="entr" presetSubtype="0" fill="hold" nodeType="withEffect">
                                  <p:stCondLst>
                                    <p:cond delay="750"/>
                                  </p:stCondLst>
                                  <p:childTnLst>
                                    <p:set>
                                      <p:cBhvr>
                                        <p:cTn id="72" dur="1" fill="hold">
                                          <p:stCondLst>
                                            <p:cond delay="0"/>
                                          </p:stCondLst>
                                        </p:cTn>
                                        <p:tgtEl>
                                          <p:spTgt spid="110">
                                            <p:txEl>
                                              <p:pRg st="0" end="0"/>
                                            </p:txEl>
                                          </p:spTgt>
                                        </p:tgtEl>
                                        <p:attrNameLst>
                                          <p:attrName>style.visibility</p:attrName>
                                        </p:attrNameLst>
                                      </p:cBhvr>
                                      <p:to>
                                        <p:strVal val="visible"/>
                                      </p:to>
                                    </p:set>
                                    <p:animEffect transition="in" filter="fade">
                                      <p:cBhvr>
                                        <p:cTn id="73" dur="500"/>
                                        <p:tgtEl>
                                          <p:spTgt spid="110">
                                            <p:txEl>
                                              <p:pRg st="0" end="0"/>
                                            </p:txEl>
                                          </p:spTgt>
                                        </p:tgtEl>
                                      </p:cBhvr>
                                    </p:animEffect>
                                  </p:childTnLst>
                                </p:cTn>
                              </p:par>
                              <p:par>
                                <p:cTn id="74" presetID="10" presetClass="entr" presetSubtype="0" fill="hold" nodeType="withEffect">
                                  <p:stCondLst>
                                    <p:cond delay="750"/>
                                  </p:stCondLst>
                                  <p:childTnLst>
                                    <p:set>
                                      <p:cBhvr>
                                        <p:cTn id="75" dur="1" fill="hold">
                                          <p:stCondLst>
                                            <p:cond delay="0"/>
                                          </p:stCondLst>
                                        </p:cTn>
                                        <p:tgtEl>
                                          <p:spTgt spid="110">
                                            <p:txEl>
                                              <p:charRg st="1" end="1"/>
                                            </p:txEl>
                                          </p:spTgt>
                                        </p:tgtEl>
                                        <p:attrNameLst>
                                          <p:attrName>style.visibility</p:attrName>
                                        </p:attrNameLst>
                                      </p:cBhvr>
                                      <p:to>
                                        <p:strVal val="visible"/>
                                      </p:to>
                                    </p:set>
                                    <p:animEffect transition="in" filter="fade">
                                      <p:cBhvr>
                                        <p:cTn id="76" dur="500"/>
                                        <p:tgtEl>
                                          <p:spTgt spid="110">
                                            <p:txEl>
                                              <p:charRg st="1" end="1"/>
                                            </p:txEl>
                                          </p:spTgt>
                                        </p:tgtEl>
                                      </p:cBhvr>
                                    </p:animEffect>
                                  </p:childTnLst>
                                </p:cTn>
                              </p:par>
                              <p:par>
                                <p:cTn id="77" presetID="10" presetClass="entr" presetSubtype="0" fill="hold" nodeType="withEffect">
                                  <p:stCondLst>
                                    <p:cond delay="750"/>
                                  </p:stCondLst>
                                  <p:childTnLst>
                                    <p:set>
                                      <p:cBhvr>
                                        <p:cTn id="78" dur="1" fill="hold">
                                          <p:stCondLst>
                                            <p:cond delay="0"/>
                                          </p:stCondLst>
                                        </p:cTn>
                                        <p:tgtEl>
                                          <p:spTgt spid="110">
                                            <p:txEl>
                                              <p:charRg st="1" end="1"/>
                                            </p:txEl>
                                          </p:spTgt>
                                        </p:tgtEl>
                                        <p:attrNameLst>
                                          <p:attrName>style.visibility</p:attrName>
                                        </p:attrNameLst>
                                      </p:cBhvr>
                                      <p:to>
                                        <p:strVal val="visible"/>
                                      </p:to>
                                    </p:set>
                                    <p:animEffect transition="in" filter="fade">
                                      <p:cBhvr>
                                        <p:cTn id="79" dur="500"/>
                                        <p:tgtEl>
                                          <p:spTgt spid="110">
                                            <p:txEl>
                                              <p:charRg st="1" end="1"/>
                                            </p:txEl>
                                          </p:spTgt>
                                        </p:tgtEl>
                                      </p:cBhvr>
                                    </p:animEffect>
                                  </p:childTnLst>
                                </p:cTn>
                              </p:par>
                              <p:par>
                                <p:cTn id="80" presetID="10" presetClass="entr" presetSubtype="0" fill="hold" nodeType="withEffect">
                                  <p:stCondLst>
                                    <p:cond delay="750"/>
                                  </p:stCondLst>
                                  <p:childTnLst>
                                    <p:set>
                                      <p:cBhvr>
                                        <p:cTn id="81" dur="1" fill="hold">
                                          <p:stCondLst>
                                            <p:cond delay="0"/>
                                          </p:stCondLst>
                                        </p:cTn>
                                        <p:tgtEl>
                                          <p:spTgt spid="110">
                                            <p:txEl>
                                              <p:charRg st="1" end="1"/>
                                            </p:txEl>
                                          </p:spTgt>
                                        </p:tgtEl>
                                        <p:attrNameLst>
                                          <p:attrName>style.visibility</p:attrName>
                                        </p:attrNameLst>
                                      </p:cBhvr>
                                      <p:to>
                                        <p:strVal val="visible"/>
                                      </p:to>
                                    </p:set>
                                    <p:animEffect transition="in" filter="fade">
                                      <p:cBhvr>
                                        <p:cTn id="82" dur="500"/>
                                        <p:tgtEl>
                                          <p:spTgt spid="110">
                                            <p:txEl>
                                              <p:charRg st="1" end="1"/>
                                            </p:txEl>
                                          </p:spTgt>
                                        </p:tgtEl>
                                      </p:cBhvr>
                                    </p:animEffect>
                                  </p:childTnLst>
                                </p:cTn>
                              </p:par>
                              <p:par>
                                <p:cTn id="83" presetID="10" presetClass="entr" presetSubtype="0" fill="hold" nodeType="withEffect">
                                  <p:stCondLst>
                                    <p:cond delay="750"/>
                                  </p:stCondLst>
                                  <p:childTnLst>
                                    <p:set>
                                      <p:cBhvr>
                                        <p:cTn id="84" dur="1" fill="hold">
                                          <p:stCondLst>
                                            <p:cond delay="0"/>
                                          </p:stCondLst>
                                        </p:cTn>
                                        <p:tgtEl>
                                          <p:spTgt spid="110">
                                            <p:txEl>
                                              <p:charRg st="1" end="1"/>
                                            </p:txEl>
                                          </p:spTgt>
                                        </p:tgtEl>
                                        <p:attrNameLst>
                                          <p:attrName>style.visibility</p:attrName>
                                        </p:attrNameLst>
                                      </p:cBhvr>
                                      <p:to>
                                        <p:strVal val="visible"/>
                                      </p:to>
                                    </p:set>
                                    <p:animEffect transition="in" filter="fade">
                                      <p:cBhvr>
                                        <p:cTn id="85" dur="500"/>
                                        <p:tgtEl>
                                          <p:spTgt spid="110">
                                            <p:txEl>
                                              <p:charRg st="1" end="1"/>
                                            </p:txEl>
                                          </p:spTgt>
                                        </p:tgtEl>
                                      </p:cBhvr>
                                    </p:animEffect>
                                  </p:childTnLst>
                                </p:cTn>
                              </p:par>
                              <p:par>
                                <p:cTn id="86" presetID="10" presetClass="entr" presetSubtype="0" fill="hold" nodeType="withEffect">
                                  <p:stCondLst>
                                    <p:cond delay="750"/>
                                  </p:stCondLst>
                                  <p:childTnLst>
                                    <p:set>
                                      <p:cBhvr>
                                        <p:cTn id="87" dur="1" fill="hold">
                                          <p:stCondLst>
                                            <p:cond delay="0"/>
                                          </p:stCondLst>
                                        </p:cTn>
                                        <p:tgtEl>
                                          <p:spTgt spid="110">
                                            <p:txEl>
                                              <p:charRg st="1" end="1"/>
                                            </p:txEl>
                                          </p:spTgt>
                                        </p:tgtEl>
                                        <p:attrNameLst>
                                          <p:attrName>style.visibility</p:attrName>
                                        </p:attrNameLst>
                                      </p:cBhvr>
                                      <p:to>
                                        <p:strVal val="visible"/>
                                      </p:to>
                                    </p:set>
                                    <p:animEffect transition="in" filter="fade">
                                      <p:cBhvr>
                                        <p:cTn id="88" dur="500"/>
                                        <p:tgtEl>
                                          <p:spTgt spid="110">
                                            <p:txEl>
                                              <p:charRg st="1" end="1"/>
                                            </p:txEl>
                                          </p:spTgt>
                                        </p:tgtEl>
                                      </p:cBhvr>
                                    </p:animEffect>
                                  </p:childTnLst>
                                </p:cTn>
                              </p:par>
                              <p:par>
                                <p:cTn id="89" presetID="10" presetClass="entr" presetSubtype="0" fill="hold" nodeType="withEffect">
                                  <p:stCondLst>
                                    <p:cond delay="750"/>
                                  </p:stCondLst>
                                  <p:childTnLst>
                                    <p:set>
                                      <p:cBhvr>
                                        <p:cTn id="90" dur="1" fill="hold">
                                          <p:stCondLst>
                                            <p:cond delay="0"/>
                                          </p:stCondLst>
                                        </p:cTn>
                                        <p:tgtEl>
                                          <p:spTgt spid="110">
                                            <p:txEl>
                                              <p:charRg st="1" end="1"/>
                                            </p:txEl>
                                          </p:spTgt>
                                        </p:tgtEl>
                                        <p:attrNameLst>
                                          <p:attrName>style.visibility</p:attrName>
                                        </p:attrNameLst>
                                      </p:cBhvr>
                                      <p:to>
                                        <p:strVal val="visible"/>
                                      </p:to>
                                    </p:set>
                                    <p:animEffect transition="in" filter="fade">
                                      <p:cBhvr>
                                        <p:cTn id="91" dur="500"/>
                                        <p:tgtEl>
                                          <p:spTgt spid="110">
                                            <p:txEl>
                                              <p:charRg st="1" end="1"/>
                                            </p:txEl>
                                          </p:spTgt>
                                        </p:tgtEl>
                                      </p:cBhvr>
                                    </p:animEffect>
                                  </p:childTnLst>
                                </p:cTn>
                              </p:par>
                              <p:par>
                                <p:cTn id="92" presetID="10" presetClass="entr" presetSubtype="0" fill="hold" nodeType="withEffect">
                                  <p:stCondLst>
                                    <p:cond delay="750"/>
                                  </p:stCondLst>
                                  <p:childTnLst>
                                    <p:set>
                                      <p:cBhvr>
                                        <p:cTn id="93" dur="1" fill="hold">
                                          <p:stCondLst>
                                            <p:cond delay="0"/>
                                          </p:stCondLst>
                                        </p:cTn>
                                        <p:tgtEl>
                                          <p:spTgt spid="110">
                                            <p:txEl>
                                              <p:charRg st="1" end="1"/>
                                            </p:txEl>
                                          </p:spTgt>
                                        </p:tgtEl>
                                        <p:attrNameLst>
                                          <p:attrName>style.visibility</p:attrName>
                                        </p:attrNameLst>
                                      </p:cBhvr>
                                      <p:to>
                                        <p:strVal val="visible"/>
                                      </p:to>
                                    </p:set>
                                    <p:animEffect transition="in" filter="fade">
                                      <p:cBhvr>
                                        <p:cTn id="94" dur="500"/>
                                        <p:tgtEl>
                                          <p:spTgt spid="110">
                                            <p:txEl>
                                              <p:charRg st="1" end="1"/>
                                            </p:txEl>
                                          </p:spTgt>
                                        </p:tgtEl>
                                      </p:cBhvr>
                                    </p:animEffect>
                                  </p:childTnLst>
                                </p:cTn>
                              </p:par>
                              <p:par>
                                <p:cTn id="95" presetID="10" presetClass="entr" presetSubtype="0" fill="hold" nodeType="withEffect">
                                  <p:stCondLst>
                                    <p:cond delay="750"/>
                                  </p:stCondLst>
                                  <p:childTnLst>
                                    <p:set>
                                      <p:cBhvr>
                                        <p:cTn id="96" dur="1" fill="hold">
                                          <p:stCondLst>
                                            <p:cond delay="0"/>
                                          </p:stCondLst>
                                        </p:cTn>
                                        <p:tgtEl>
                                          <p:spTgt spid="110">
                                            <p:txEl>
                                              <p:charRg st="1" end="1"/>
                                            </p:txEl>
                                          </p:spTgt>
                                        </p:tgtEl>
                                        <p:attrNameLst>
                                          <p:attrName>style.visibility</p:attrName>
                                        </p:attrNameLst>
                                      </p:cBhvr>
                                      <p:to>
                                        <p:strVal val="visible"/>
                                      </p:to>
                                    </p:set>
                                    <p:animEffect transition="in" filter="fade">
                                      <p:cBhvr>
                                        <p:cTn id="97" dur="500"/>
                                        <p:tgtEl>
                                          <p:spTgt spid="110">
                                            <p:txEl>
                                              <p:charRg st="1" end="1"/>
                                            </p:txEl>
                                          </p:spTgt>
                                        </p:tgtEl>
                                      </p:cBhvr>
                                    </p:animEffect>
                                  </p:childTnLst>
                                </p:cTn>
                              </p:par>
                              <p:par>
                                <p:cTn id="98" presetID="10" presetClass="entr" presetSubtype="0" fill="hold" nodeType="withEffect">
                                  <p:stCondLst>
                                    <p:cond delay="1000"/>
                                  </p:stCondLst>
                                  <p:childTnLst>
                                    <p:set>
                                      <p:cBhvr>
                                        <p:cTn id="99" dur="1" fill="hold">
                                          <p:stCondLst>
                                            <p:cond delay="0"/>
                                          </p:stCondLst>
                                        </p:cTn>
                                        <p:tgtEl>
                                          <p:spTgt spid="112">
                                            <p:txEl>
                                              <p:pRg st="0" end="0"/>
                                            </p:txEl>
                                          </p:spTgt>
                                        </p:tgtEl>
                                        <p:attrNameLst>
                                          <p:attrName>style.visibility</p:attrName>
                                        </p:attrNameLst>
                                      </p:cBhvr>
                                      <p:to>
                                        <p:strVal val="visible"/>
                                      </p:to>
                                    </p:set>
                                    <p:animEffect transition="in" filter="fade">
                                      <p:cBhvr>
                                        <p:cTn id="100" dur="500"/>
                                        <p:tgtEl>
                                          <p:spTgt spid="112">
                                            <p:txEl>
                                              <p:pRg st="0" end="0"/>
                                            </p:txEl>
                                          </p:spTgt>
                                        </p:tgtEl>
                                      </p:cBhvr>
                                    </p:animEffect>
                                  </p:childTnLst>
                                </p:cTn>
                              </p:par>
                              <p:par>
                                <p:cTn id="101" presetID="10" presetClass="entr" presetSubtype="0" fill="hold" nodeType="withEffect">
                                  <p:stCondLst>
                                    <p:cond delay="1000"/>
                                  </p:stCondLst>
                                  <p:childTnLst>
                                    <p:set>
                                      <p:cBhvr>
                                        <p:cTn id="102" dur="1" fill="hold">
                                          <p:stCondLst>
                                            <p:cond delay="0"/>
                                          </p:stCondLst>
                                        </p:cTn>
                                        <p:tgtEl>
                                          <p:spTgt spid="112">
                                            <p:txEl>
                                              <p:charRg st="1" end="1"/>
                                            </p:txEl>
                                          </p:spTgt>
                                        </p:tgtEl>
                                        <p:attrNameLst>
                                          <p:attrName>style.visibility</p:attrName>
                                        </p:attrNameLst>
                                      </p:cBhvr>
                                      <p:to>
                                        <p:strVal val="visible"/>
                                      </p:to>
                                    </p:set>
                                    <p:animEffect transition="in" filter="fade">
                                      <p:cBhvr>
                                        <p:cTn id="103" dur="500"/>
                                        <p:tgtEl>
                                          <p:spTgt spid="112">
                                            <p:txEl>
                                              <p:charRg st="1" end="1"/>
                                            </p:txEl>
                                          </p:spTgt>
                                        </p:tgtEl>
                                      </p:cBhvr>
                                    </p:animEffect>
                                  </p:childTnLst>
                                </p:cTn>
                              </p:par>
                              <p:par>
                                <p:cTn id="104" presetID="10" presetClass="entr" presetSubtype="0" fill="hold" nodeType="withEffect">
                                  <p:stCondLst>
                                    <p:cond delay="1000"/>
                                  </p:stCondLst>
                                  <p:childTnLst>
                                    <p:set>
                                      <p:cBhvr>
                                        <p:cTn id="105" dur="1" fill="hold">
                                          <p:stCondLst>
                                            <p:cond delay="0"/>
                                          </p:stCondLst>
                                        </p:cTn>
                                        <p:tgtEl>
                                          <p:spTgt spid="112">
                                            <p:txEl>
                                              <p:charRg st="1" end="1"/>
                                            </p:txEl>
                                          </p:spTgt>
                                        </p:tgtEl>
                                        <p:attrNameLst>
                                          <p:attrName>style.visibility</p:attrName>
                                        </p:attrNameLst>
                                      </p:cBhvr>
                                      <p:to>
                                        <p:strVal val="visible"/>
                                      </p:to>
                                    </p:set>
                                    <p:animEffect transition="in" filter="fade">
                                      <p:cBhvr>
                                        <p:cTn id="106" dur="500"/>
                                        <p:tgtEl>
                                          <p:spTgt spid="112">
                                            <p:txEl>
                                              <p:charRg st="1" end="1"/>
                                            </p:txEl>
                                          </p:spTgt>
                                        </p:tgtEl>
                                      </p:cBhvr>
                                    </p:animEffect>
                                  </p:childTnLst>
                                </p:cTn>
                              </p:par>
                              <p:par>
                                <p:cTn id="107" presetID="10" presetClass="entr" presetSubtype="0" fill="hold" nodeType="withEffect">
                                  <p:stCondLst>
                                    <p:cond delay="1000"/>
                                  </p:stCondLst>
                                  <p:childTnLst>
                                    <p:set>
                                      <p:cBhvr>
                                        <p:cTn id="108" dur="1" fill="hold">
                                          <p:stCondLst>
                                            <p:cond delay="0"/>
                                          </p:stCondLst>
                                        </p:cTn>
                                        <p:tgtEl>
                                          <p:spTgt spid="112">
                                            <p:txEl>
                                              <p:charRg st="1" end="1"/>
                                            </p:txEl>
                                          </p:spTgt>
                                        </p:tgtEl>
                                        <p:attrNameLst>
                                          <p:attrName>style.visibility</p:attrName>
                                        </p:attrNameLst>
                                      </p:cBhvr>
                                      <p:to>
                                        <p:strVal val="visible"/>
                                      </p:to>
                                    </p:set>
                                    <p:animEffect transition="in" filter="fade">
                                      <p:cBhvr>
                                        <p:cTn id="109" dur="500"/>
                                        <p:tgtEl>
                                          <p:spTgt spid="112">
                                            <p:txEl>
                                              <p:charRg st="1" end="1"/>
                                            </p:txEl>
                                          </p:spTgt>
                                        </p:tgtEl>
                                      </p:cBhvr>
                                    </p:animEffect>
                                  </p:childTnLst>
                                </p:cTn>
                              </p:par>
                              <p:par>
                                <p:cTn id="110" presetID="10" presetClass="entr" presetSubtype="0" fill="hold" nodeType="withEffect">
                                  <p:stCondLst>
                                    <p:cond delay="1000"/>
                                  </p:stCondLst>
                                  <p:childTnLst>
                                    <p:set>
                                      <p:cBhvr>
                                        <p:cTn id="111" dur="1" fill="hold">
                                          <p:stCondLst>
                                            <p:cond delay="0"/>
                                          </p:stCondLst>
                                        </p:cTn>
                                        <p:tgtEl>
                                          <p:spTgt spid="112">
                                            <p:txEl>
                                              <p:charRg st="1" end="1"/>
                                            </p:txEl>
                                          </p:spTgt>
                                        </p:tgtEl>
                                        <p:attrNameLst>
                                          <p:attrName>style.visibility</p:attrName>
                                        </p:attrNameLst>
                                      </p:cBhvr>
                                      <p:to>
                                        <p:strVal val="visible"/>
                                      </p:to>
                                    </p:set>
                                    <p:animEffect transition="in" filter="fade">
                                      <p:cBhvr>
                                        <p:cTn id="112" dur="500"/>
                                        <p:tgtEl>
                                          <p:spTgt spid="112">
                                            <p:txEl>
                                              <p:charRg st="1" end="1"/>
                                            </p:txEl>
                                          </p:spTgt>
                                        </p:tgtEl>
                                      </p:cBhvr>
                                    </p:animEffect>
                                  </p:childTnLst>
                                </p:cTn>
                              </p:par>
                              <p:par>
                                <p:cTn id="113" presetID="10" presetClass="entr" presetSubtype="0" fill="hold" nodeType="withEffect">
                                  <p:stCondLst>
                                    <p:cond delay="1000"/>
                                  </p:stCondLst>
                                  <p:childTnLst>
                                    <p:set>
                                      <p:cBhvr>
                                        <p:cTn id="114" dur="1" fill="hold">
                                          <p:stCondLst>
                                            <p:cond delay="0"/>
                                          </p:stCondLst>
                                        </p:cTn>
                                        <p:tgtEl>
                                          <p:spTgt spid="112">
                                            <p:txEl>
                                              <p:charRg st="1" end="1"/>
                                            </p:txEl>
                                          </p:spTgt>
                                        </p:tgtEl>
                                        <p:attrNameLst>
                                          <p:attrName>style.visibility</p:attrName>
                                        </p:attrNameLst>
                                      </p:cBhvr>
                                      <p:to>
                                        <p:strVal val="visible"/>
                                      </p:to>
                                    </p:set>
                                    <p:animEffect transition="in" filter="fade">
                                      <p:cBhvr>
                                        <p:cTn id="115" dur="500"/>
                                        <p:tgtEl>
                                          <p:spTgt spid="112">
                                            <p:txEl>
                                              <p:charRg st="1" end="1"/>
                                            </p:txEl>
                                          </p:spTgt>
                                        </p:tgtEl>
                                      </p:cBhvr>
                                    </p:animEffect>
                                  </p:childTnLst>
                                </p:cTn>
                              </p:par>
                              <p:par>
                                <p:cTn id="116" presetID="10" presetClass="entr" presetSubtype="0" fill="hold" nodeType="withEffect">
                                  <p:stCondLst>
                                    <p:cond delay="1000"/>
                                  </p:stCondLst>
                                  <p:childTnLst>
                                    <p:set>
                                      <p:cBhvr>
                                        <p:cTn id="117" dur="1" fill="hold">
                                          <p:stCondLst>
                                            <p:cond delay="0"/>
                                          </p:stCondLst>
                                        </p:cTn>
                                        <p:tgtEl>
                                          <p:spTgt spid="112">
                                            <p:txEl>
                                              <p:charRg st="1" end="1"/>
                                            </p:txEl>
                                          </p:spTgt>
                                        </p:tgtEl>
                                        <p:attrNameLst>
                                          <p:attrName>style.visibility</p:attrName>
                                        </p:attrNameLst>
                                      </p:cBhvr>
                                      <p:to>
                                        <p:strVal val="visible"/>
                                      </p:to>
                                    </p:set>
                                    <p:animEffect transition="in" filter="fade">
                                      <p:cBhvr>
                                        <p:cTn id="118" dur="500"/>
                                        <p:tgtEl>
                                          <p:spTgt spid="112">
                                            <p:txEl>
                                              <p:charRg st="1" end="1"/>
                                            </p:txEl>
                                          </p:spTgt>
                                        </p:tgtEl>
                                      </p:cBhvr>
                                    </p:animEffect>
                                  </p:childTnLst>
                                </p:cTn>
                              </p:par>
                              <p:par>
                                <p:cTn id="119" presetID="10" presetClass="entr" presetSubtype="0" fill="hold" nodeType="withEffect">
                                  <p:stCondLst>
                                    <p:cond delay="1000"/>
                                  </p:stCondLst>
                                  <p:childTnLst>
                                    <p:set>
                                      <p:cBhvr>
                                        <p:cTn id="120" dur="1" fill="hold">
                                          <p:stCondLst>
                                            <p:cond delay="0"/>
                                          </p:stCondLst>
                                        </p:cTn>
                                        <p:tgtEl>
                                          <p:spTgt spid="112">
                                            <p:txEl>
                                              <p:charRg st="1" end="1"/>
                                            </p:txEl>
                                          </p:spTgt>
                                        </p:tgtEl>
                                        <p:attrNameLst>
                                          <p:attrName>style.visibility</p:attrName>
                                        </p:attrNameLst>
                                      </p:cBhvr>
                                      <p:to>
                                        <p:strVal val="visible"/>
                                      </p:to>
                                    </p:set>
                                    <p:animEffect transition="in" filter="fade">
                                      <p:cBhvr>
                                        <p:cTn id="121" dur="500"/>
                                        <p:tgtEl>
                                          <p:spTgt spid="112">
                                            <p:txEl>
                                              <p:charRg st="1" end="1"/>
                                            </p:txEl>
                                          </p:spTgt>
                                        </p:tgtEl>
                                      </p:cBhvr>
                                    </p:animEffect>
                                  </p:childTnLst>
                                </p:cTn>
                              </p:par>
                              <p:par>
                                <p:cTn id="122" presetID="10" presetClass="entr" presetSubtype="0" fill="hold" nodeType="withEffect">
                                  <p:stCondLst>
                                    <p:cond delay="1000"/>
                                  </p:stCondLst>
                                  <p:childTnLst>
                                    <p:set>
                                      <p:cBhvr>
                                        <p:cTn id="123" dur="1" fill="hold">
                                          <p:stCondLst>
                                            <p:cond delay="0"/>
                                          </p:stCondLst>
                                        </p:cTn>
                                        <p:tgtEl>
                                          <p:spTgt spid="112">
                                            <p:txEl>
                                              <p:charRg st="1" end="1"/>
                                            </p:txEl>
                                          </p:spTgt>
                                        </p:tgtEl>
                                        <p:attrNameLst>
                                          <p:attrName>style.visibility</p:attrName>
                                        </p:attrNameLst>
                                      </p:cBhvr>
                                      <p:to>
                                        <p:strVal val="visible"/>
                                      </p:to>
                                    </p:set>
                                    <p:animEffect transition="in" filter="fade">
                                      <p:cBhvr>
                                        <p:cTn id="124" dur="500"/>
                                        <p:tgtEl>
                                          <p:spTgt spid="112">
                                            <p:txEl>
                                              <p:charRg st="1" end="1"/>
                                            </p:txEl>
                                          </p:spTgt>
                                        </p:tgtEl>
                                      </p:cBhvr>
                                    </p:animEffect>
                                  </p:childTnLst>
                                </p:cTn>
                              </p:par>
                            </p:childTnLst>
                          </p:cTn>
                        </p:par>
                        <p:par>
                          <p:cTn id="125" fill="hold">
                            <p:stCondLst>
                              <p:cond delay="5000"/>
                            </p:stCondLst>
                            <p:childTnLst>
                              <p:par>
                                <p:cTn id="126" presetID="10" presetClass="entr" presetSubtype="0" fill="hold" nodeType="afterEffect">
                                  <p:stCondLst>
                                    <p:cond delay="0"/>
                                  </p:stCondLst>
                                  <p:childTnLst>
                                    <p:set>
                                      <p:cBhvr>
                                        <p:cTn id="127" dur="1" fill="hold">
                                          <p:stCondLst>
                                            <p:cond delay="0"/>
                                          </p:stCondLst>
                                        </p:cTn>
                                        <p:tgtEl>
                                          <p:spTgt spid="108">
                                            <p:txEl>
                                              <p:pRg st="0" end="0"/>
                                            </p:txEl>
                                          </p:spTgt>
                                        </p:tgtEl>
                                        <p:attrNameLst>
                                          <p:attrName>style.visibility</p:attrName>
                                        </p:attrNameLst>
                                      </p:cBhvr>
                                      <p:to>
                                        <p:strVal val="visible"/>
                                      </p:to>
                                    </p:set>
                                    <p:animEffect transition="in" filter="fade">
                                      <p:cBhvr>
                                        <p:cTn id="128" dur="500"/>
                                        <p:tgtEl>
                                          <p:spTgt spid="108">
                                            <p:txEl>
                                              <p:pRg st="0" end="0"/>
                                            </p:txEl>
                                          </p:spTgt>
                                        </p:tgtEl>
                                      </p:cBhvr>
                                    </p:animEffect>
                                  </p:childTnLst>
                                </p:cTn>
                              </p:par>
                            </p:childTnLst>
                          </p:cTn>
                        </p:par>
                        <p:par>
                          <p:cTn id="129" fill="hold">
                            <p:stCondLst>
                              <p:cond delay="5500"/>
                            </p:stCondLst>
                            <p:childTnLst>
                              <p:par>
                                <p:cTn id="130" presetID="10" presetClass="entr" presetSubtype="0" fill="hold" nodeType="afterEffect">
                                  <p:stCondLst>
                                    <p:cond delay="0"/>
                                  </p:stCondLst>
                                  <p:childTnLst>
                                    <p:set>
                                      <p:cBhvr>
                                        <p:cTn id="131" dur="1" fill="hold">
                                          <p:stCondLst>
                                            <p:cond delay="0"/>
                                          </p:stCondLst>
                                        </p:cTn>
                                        <p:tgtEl>
                                          <p:spTgt spid="108">
                                            <p:txEl>
                                              <p:charRg st="1" end="1"/>
                                            </p:txEl>
                                          </p:spTgt>
                                        </p:tgtEl>
                                        <p:attrNameLst>
                                          <p:attrName>style.visibility</p:attrName>
                                        </p:attrNameLst>
                                      </p:cBhvr>
                                      <p:to>
                                        <p:strVal val="visible"/>
                                      </p:to>
                                    </p:set>
                                    <p:animEffect transition="in" filter="fade">
                                      <p:cBhvr>
                                        <p:cTn id="132" dur="500"/>
                                        <p:tgtEl>
                                          <p:spTgt spid="108">
                                            <p:txEl>
                                              <p:charRg st="1" end="1"/>
                                            </p:txEl>
                                          </p:spTgt>
                                        </p:tgtEl>
                                      </p:cBhvr>
                                    </p:animEffect>
                                  </p:childTnLst>
                                </p:cTn>
                              </p:par>
                            </p:childTnLst>
                          </p:cTn>
                        </p:par>
                        <p:par>
                          <p:cTn id="133" fill="hold">
                            <p:stCondLst>
                              <p:cond delay="6000"/>
                            </p:stCondLst>
                            <p:childTnLst>
                              <p:par>
                                <p:cTn id="134" presetID="10" presetClass="entr" presetSubtype="0" fill="hold" nodeType="afterEffect">
                                  <p:stCondLst>
                                    <p:cond delay="0"/>
                                  </p:stCondLst>
                                  <p:childTnLst>
                                    <p:set>
                                      <p:cBhvr>
                                        <p:cTn id="135" dur="1" fill="hold">
                                          <p:stCondLst>
                                            <p:cond delay="0"/>
                                          </p:stCondLst>
                                        </p:cTn>
                                        <p:tgtEl>
                                          <p:spTgt spid="108">
                                            <p:txEl>
                                              <p:charRg st="1" end="1"/>
                                            </p:txEl>
                                          </p:spTgt>
                                        </p:tgtEl>
                                        <p:attrNameLst>
                                          <p:attrName>style.visibility</p:attrName>
                                        </p:attrNameLst>
                                      </p:cBhvr>
                                      <p:to>
                                        <p:strVal val="visible"/>
                                      </p:to>
                                    </p:set>
                                    <p:animEffect transition="in" filter="fade">
                                      <p:cBhvr>
                                        <p:cTn id="136" dur="500"/>
                                        <p:tgtEl>
                                          <p:spTgt spid="108">
                                            <p:txEl>
                                              <p:charRg st="1" end="1"/>
                                            </p:txEl>
                                          </p:spTgt>
                                        </p:tgtEl>
                                      </p:cBhvr>
                                    </p:animEffect>
                                  </p:childTnLst>
                                </p:cTn>
                              </p:par>
                            </p:childTnLst>
                          </p:cTn>
                        </p:par>
                        <p:par>
                          <p:cTn id="137" fill="hold">
                            <p:stCondLst>
                              <p:cond delay="6500"/>
                            </p:stCondLst>
                            <p:childTnLst>
                              <p:par>
                                <p:cTn id="138" presetID="10" presetClass="entr" presetSubtype="0" fill="hold" nodeType="afterEffect">
                                  <p:stCondLst>
                                    <p:cond delay="0"/>
                                  </p:stCondLst>
                                  <p:childTnLst>
                                    <p:set>
                                      <p:cBhvr>
                                        <p:cTn id="139" dur="1" fill="hold">
                                          <p:stCondLst>
                                            <p:cond delay="0"/>
                                          </p:stCondLst>
                                        </p:cTn>
                                        <p:tgtEl>
                                          <p:spTgt spid="108">
                                            <p:txEl>
                                              <p:charRg st="1" end="1"/>
                                            </p:txEl>
                                          </p:spTgt>
                                        </p:tgtEl>
                                        <p:attrNameLst>
                                          <p:attrName>style.visibility</p:attrName>
                                        </p:attrNameLst>
                                      </p:cBhvr>
                                      <p:to>
                                        <p:strVal val="visible"/>
                                      </p:to>
                                    </p:set>
                                    <p:animEffect transition="in" filter="fade">
                                      <p:cBhvr>
                                        <p:cTn id="140" dur="500"/>
                                        <p:tgtEl>
                                          <p:spTgt spid="108">
                                            <p:txEl>
                                              <p:charRg st="1" end="1"/>
                                            </p:txEl>
                                          </p:spTgt>
                                        </p:tgtEl>
                                      </p:cBhvr>
                                    </p:animEffect>
                                  </p:childTnLst>
                                </p:cTn>
                              </p:par>
                            </p:childTnLst>
                          </p:cTn>
                        </p:par>
                        <p:par>
                          <p:cTn id="141" fill="hold">
                            <p:stCondLst>
                              <p:cond delay="7000"/>
                            </p:stCondLst>
                            <p:childTnLst>
                              <p:par>
                                <p:cTn id="142" presetID="10" presetClass="entr" presetSubtype="0" fill="hold" nodeType="afterEffect">
                                  <p:stCondLst>
                                    <p:cond delay="0"/>
                                  </p:stCondLst>
                                  <p:childTnLst>
                                    <p:set>
                                      <p:cBhvr>
                                        <p:cTn id="143" dur="1" fill="hold">
                                          <p:stCondLst>
                                            <p:cond delay="0"/>
                                          </p:stCondLst>
                                        </p:cTn>
                                        <p:tgtEl>
                                          <p:spTgt spid="108">
                                            <p:txEl>
                                              <p:charRg st="1" end="1"/>
                                            </p:txEl>
                                          </p:spTgt>
                                        </p:tgtEl>
                                        <p:attrNameLst>
                                          <p:attrName>style.visibility</p:attrName>
                                        </p:attrNameLst>
                                      </p:cBhvr>
                                      <p:to>
                                        <p:strVal val="visible"/>
                                      </p:to>
                                    </p:set>
                                    <p:animEffect transition="in" filter="fade">
                                      <p:cBhvr>
                                        <p:cTn id="144" dur="500"/>
                                        <p:tgtEl>
                                          <p:spTgt spid="108">
                                            <p:txEl>
                                              <p:charRg st="1" end="1"/>
                                            </p:txEl>
                                          </p:spTgt>
                                        </p:tgtEl>
                                      </p:cBhvr>
                                    </p:animEffect>
                                  </p:childTnLst>
                                </p:cTn>
                              </p:par>
                            </p:childTnLst>
                          </p:cTn>
                        </p:par>
                        <p:par>
                          <p:cTn id="145" fill="hold">
                            <p:stCondLst>
                              <p:cond delay="7500"/>
                            </p:stCondLst>
                            <p:childTnLst>
                              <p:par>
                                <p:cTn id="146" presetID="10" presetClass="entr" presetSubtype="0" fill="hold" nodeType="afterEffect">
                                  <p:stCondLst>
                                    <p:cond delay="0"/>
                                  </p:stCondLst>
                                  <p:childTnLst>
                                    <p:set>
                                      <p:cBhvr>
                                        <p:cTn id="147" dur="1" fill="hold">
                                          <p:stCondLst>
                                            <p:cond delay="0"/>
                                          </p:stCondLst>
                                        </p:cTn>
                                        <p:tgtEl>
                                          <p:spTgt spid="108">
                                            <p:txEl>
                                              <p:charRg st="1" end="1"/>
                                            </p:txEl>
                                          </p:spTgt>
                                        </p:tgtEl>
                                        <p:attrNameLst>
                                          <p:attrName>style.visibility</p:attrName>
                                        </p:attrNameLst>
                                      </p:cBhvr>
                                      <p:to>
                                        <p:strVal val="visible"/>
                                      </p:to>
                                    </p:set>
                                    <p:animEffect transition="in" filter="fade">
                                      <p:cBhvr>
                                        <p:cTn id="148" dur="500"/>
                                        <p:tgtEl>
                                          <p:spTgt spid="108">
                                            <p:txEl>
                                              <p:charRg st="1" end="1"/>
                                            </p:txEl>
                                          </p:spTgt>
                                        </p:tgtEl>
                                      </p:cBhvr>
                                    </p:animEffect>
                                  </p:childTnLst>
                                </p:cTn>
                              </p:par>
                            </p:childTnLst>
                          </p:cTn>
                        </p:par>
                        <p:par>
                          <p:cTn id="149" fill="hold">
                            <p:stCondLst>
                              <p:cond delay="8000"/>
                            </p:stCondLst>
                            <p:childTnLst>
                              <p:par>
                                <p:cTn id="150" presetID="10" presetClass="entr" presetSubtype="0" fill="hold" nodeType="afterEffect">
                                  <p:stCondLst>
                                    <p:cond delay="0"/>
                                  </p:stCondLst>
                                  <p:childTnLst>
                                    <p:set>
                                      <p:cBhvr>
                                        <p:cTn id="151" dur="1" fill="hold">
                                          <p:stCondLst>
                                            <p:cond delay="0"/>
                                          </p:stCondLst>
                                        </p:cTn>
                                        <p:tgtEl>
                                          <p:spTgt spid="108">
                                            <p:txEl>
                                              <p:charRg st="1" end="1"/>
                                            </p:txEl>
                                          </p:spTgt>
                                        </p:tgtEl>
                                        <p:attrNameLst>
                                          <p:attrName>style.visibility</p:attrName>
                                        </p:attrNameLst>
                                      </p:cBhvr>
                                      <p:to>
                                        <p:strVal val="visible"/>
                                      </p:to>
                                    </p:set>
                                    <p:animEffect transition="in" filter="fade">
                                      <p:cBhvr>
                                        <p:cTn id="152" dur="500"/>
                                        <p:tgtEl>
                                          <p:spTgt spid="108">
                                            <p:txEl>
                                              <p:charRg st="1" end="1"/>
                                            </p:txEl>
                                          </p:spTgt>
                                        </p:tgtEl>
                                      </p:cBhvr>
                                    </p:animEffect>
                                  </p:childTnLst>
                                </p:cTn>
                              </p:par>
                            </p:childTnLst>
                          </p:cTn>
                        </p:par>
                        <p:par>
                          <p:cTn id="153" fill="hold">
                            <p:stCondLst>
                              <p:cond delay="8500"/>
                            </p:stCondLst>
                            <p:childTnLst>
                              <p:par>
                                <p:cTn id="154" presetID="10" presetClass="entr" presetSubtype="0" fill="hold" nodeType="afterEffect">
                                  <p:stCondLst>
                                    <p:cond delay="0"/>
                                  </p:stCondLst>
                                  <p:childTnLst>
                                    <p:set>
                                      <p:cBhvr>
                                        <p:cTn id="155" dur="1" fill="hold">
                                          <p:stCondLst>
                                            <p:cond delay="0"/>
                                          </p:stCondLst>
                                        </p:cTn>
                                        <p:tgtEl>
                                          <p:spTgt spid="108">
                                            <p:txEl>
                                              <p:charRg st="1" end="1"/>
                                            </p:txEl>
                                          </p:spTgt>
                                        </p:tgtEl>
                                        <p:attrNameLst>
                                          <p:attrName>style.visibility</p:attrName>
                                        </p:attrNameLst>
                                      </p:cBhvr>
                                      <p:to>
                                        <p:strVal val="visible"/>
                                      </p:to>
                                    </p:set>
                                    <p:animEffect transition="in" filter="fade">
                                      <p:cBhvr>
                                        <p:cTn id="156" dur="500"/>
                                        <p:tgtEl>
                                          <p:spTgt spid="108">
                                            <p:txEl>
                                              <p:charRg st="1" end="1"/>
                                            </p:txEl>
                                          </p:spTgt>
                                        </p:tgtEl>
                                      </p:cBhvr>
                                    </p:animEffect>
                                  </p:childTnLst>
                                </p:cTn>
                              </p:par>
                            </p:childTnLst>
                          </p:cTn>
                        </p:par>
                        <p:par>
                          <p:cTn id="157" fill="hold">
                            <p:stCondLst>
                              <p:cond delay="9000"/>
                            </p:stCondLst>
                            <p:childTnLst>
                              <p:par>
                                <p:cTn id="158" presetID="10" presetClass="entr" presetSubtype="0" fill="hold" nodeType="afterEffect">
                                  <p:stCondLst>
                                    <p:cond delay="0"/>
                                  </p:stCondLst>
                                  <p:childTnLst>
                                    <p:set>
                                      <p:cBhvr>
                                        <p:cTn id="159" dur="1" fill="hold">
                                          <p:stCondLst>
                                            <p:cond delay="0"/>
                                          </p:stCondLst>
                                        </p:cTn>
                                        <p:tgtEl>
                                          <p:spTgt spid="108">
                                            <p:txEl>
                                              <p:charRg st="1" end="1"/>
                                            </p:txEl>
                                          </p:spTgt>
                                        </p:tgtEl>
                                        <p:attrNameLst>
                                          <p:attrName>style.visibility</p:attrName>
                                        </p:attrNameLst>
                                      </p:cBhvr>
                                      <p:to>
                                        <p:strVal val="visible"/>
                                      </p:to>
                                    </p:set>
                                    <p:animEffect transition="in" filter="fade">
                                      <p:cBhvr>
                                        <p:cTn id="160" dur="500"/>
                                        <p:tgtEl>
                                          <p:spTgt spid="108">
                                            <p:txEl>
                                              <p:charRg st="1" end="1"/>
                                            </p:txEl>
                                          </p:spTgt>
                                        </p:tgtEl>
                                      </p:cBhvr>
                                    </p:animEffect>
                                  </p:childTnLst>
                                </p:cTn>
                              </p:par>
                              <p:par>
                                <p:cTn id="161" presetID="10" presetClass="entr" presetSubtype="0" fill="hold" nodeType="withEffect">
                                  <p:stCondLst>
                                    <p:cond delay="250"/>
                                  </p:stCondLst>
                                  <p:childTnLst>
                                    <p:set>
                                      <p:cBhvr>
                                        <p:cTn id="162" dur="1" fill="hold">
                                          <p:stCondLst>
                                            <p:cond delay="0"/>
                                          </p:stCondLst>
                                        </p:cTn>
                                        <p:tgtEl>
                                          <p:spTgt spid="107">
                                            <p:txEl>
                                              <p:pRg st="0" end="0"/>
                                            </p:txEl>
                                          </p:spTgt>
                                        </p:tgtEl>
                                        <p:attrNameLst>
                                          <p:attrName>style.visibility</p:attrName>
                                        </p:attrNameLst>
                                      </p:cBhvr>
                                      <p:to>
                                        <p:strVal val="visible"/>
                                      </p:to>
                                    </p:set>
                                    <p:animEffect transition="in" filter="fade">
                                      <p:cBhvr>
                                        <p:cTn id="163" dur="500"/>
                                        <p:tgtEl>
                                          <p:spTgt spid="107">
                                            <p:txEl>
                                              <p:pRg st="0" end="0"/>
                                            </p:txEl>
                                          </p:spTgt>
                                        </p:tgtEl>
                                      </p:cBhvr>
                                    </p:animEffect>
                                  </p:childTnLst>
                                </p:cTn>
                              </p:par>
                              <p:par>
                                <p:cTn id="164" presetID="10" presetClass="entr" presetSubtype="0" fill="hold" nodeType="withEffect">
                                  <p:stCondLst>
                                    <p:cond delay="250"/>
                                  </p:stCondLst>
                                  <p:childTnLst>
                                    <p:set>
                                      <p:cBhvr>
                                        <p:cTn id="165" dur="1" fill="hold">
                                          <p:stCondLst>
                                            <p:cond delay="0"/>
                                          </p:stCondLst>
                                        </p:cTn>
                                        <p:tgtEl>
                                          <p:spTgt spid="107">
                                            <p:txEl>
                                              <p:charRg st="1" end="1"/>
                                            </p:txEl>
                                          </p:spTgt>
                                        </p:tgtEl>
                                        <p:attrNameLst>
                                          <p:attrName>style.visibility</p:attrName>
                                        </p:attrNameLst>
                                      </p:cBhvr>
                                      <p:to>
                                        <p:strVal val="visible"/>
                                      </p:to>
                                    </p:set>
                                    <p:animEffect transition="in" filter="fade">
                                      <p:cBhvr>
                                        <p:cTn id="166" dur="500"/>
                                        <p:tgtEl>
                                          <p:spTgt spid="107">
                                            <p:txEl>
                                              <p:charRg st="1" end="1"/>
                                            </p:txEl>
                                          </p:spTgt>
                                        </p:tgtEl>
                                      </p:cBhvr>
                                    </p:animEffect>
                                  </p:childTnLst>
                                </p:cTn>
                              </p:par>
                              <p:par>
                                <p:cTn id="167" presetID="10" presetClass="entr" presetSubtype="0" fill="hold" nodeType="withEffect">
                                  <p:stCondLst>
                                    <p:cond delay="250"/>
                                  </p:stCondLst>
                                  <p:childTnLst>
                                    <p:set>
                                      <p:cBhvr>
                                        <p:cTn id="168" dur="1" fill="hold">
                                          <p:stCondLst>
                                            <p:cond delay="0"/>
                                          </p:stCondLst>
                                        </p:cTn>
                                        <p:tgtEl>
                                          <p:spTgt spid="107">
                                            <p:txEl>
                                              <p:charRg st="1" end="1"/>
                                            </p:txEl>
                                          </p:spTgt>
                                        </p:tgtEl>
                                        <p:attrNameLst>
                                          <p:attrName>style.visibility</p:attrName>
                                        </p:attrNameLst>
                                      </p:cBhvr>
                                      <p:to>
                                        <p:strVal val="visible"/>
                                      </p:to>
                                    </p:set>
                                    <p:animEffect transition="in" filter="fade">
                                      <p:cBhvr>
                                        <p:cTn id="169" dur="500"/>
                                        <p:tgtEl>
                                          <p:spTgt spid="107">
                                            <p:txEl>
                                              <p:charRg st="1" end="1"/>
                                            </p:txEl>
                                          </p:spTgt>
                                        </p:tgtEl>
                                      </p:cBhvr>
                                    </p:animEffect>
                                  </p:childTnLst>
                                </p:cTn>
                              </p:par>
                              <p:par>
                                <p:cTn id="170" presetID="10" presetClass="entr" presetSubtype="0" fill="hold" nodeType="withEffect">
                                  <p:stCondLst>
                                    <p:cond delay="250"/>
                                  </p:stCondLst>
                                  <p:childTnLst>
                                    <p:set>
                                      <p:cBhvr>
                                        <p:cTn id="171" dur="1" fill="hold">
                                          <p:stCondLst>
                                            <p:cond delay="0"/>
                                          </p:stCondLst>
                                        </p:cTn>
                                        <p:tgtEl>
                                          <p:spTgt spid="107">
                                            <p:txEl>
                                              <p:charRg st="1" end="1"/>
                                            </p:txEl>
                                          </p:spTgt>
                                        </p:tgtEl>
                                        <p:attrNameLst>
                                          <p:attrName>style.visibility</p:attrName>
                                        </p:attrNameLst>
                                      </p:cBhvr>
                                      <p:to>
                                        <p:strVal val="visible"/>
                                      </p:to>
                                    </p:set>
                                    <p:animEffect transition="in" filter="fade">
                                      <p:cBhvr>
                                        <p:cTn id="172" dur="500"/>
                                        <p:tgtEl>
                                          <p:spTgt spid="107">
                                            <p:txEl>
                                              <p:charRg st="1" end="1"/>
                                            </p:txEl>
                                          </p:spTgt>
                                        </p:tgtEl>
                                      </p:cBhvr>
                                    </p:animEffect>
                                  </p:childTnLst>
                                </p:cTn>
                              </p:par>
                              <p:par>
                                <p:cTn id="173" presetID="10" presetClass="entr" presetSubtype="0" fill="hold" nodeType="withEffect">
                                  <p:stCondLst>
                                    <p:cond delay="250"/>
                                  </p:stCondLst>
                                  <p:childTnLst>
                                    <p:set>
                                      <p:cBhvr>
                                        <p:cTn id="174" dur="1" fill="hold">
                                          <p:stCondLst>
                                            <p:cond delay="0"/>
                                          </p:stCondLst>
                                        </p:cTn>
                                        <p:tgtEl>
                                          <p:spTgt spid="107">
                                            <p:txEl>
                                              <p:charRg st="1" end="1"/>
                                            </p:txEl>
                                          </p:spTgt>
                                        </p:tgtEl>
                                        <p:attrNameLst>
                                          <p:attrName>style.visibility</p:attrName>
                                        </p:attrNameLst>
                                      </p:cBhvr>
                                      <p:to>
                                        <p:strVal val="visible"/>
                                      </p:to>
                                    </p:set>
                                    <p:animEffect transition="in" filter="fade">
                                      <p:cBhvr>
                                        <p:cTn id="175" dur="500"/>
                                        <p:tgtEl>
                                          <p:spTgt spid="107">
                                            <p:txEl>
                                              <p:charRg st="1" end="1"/>
                                            </p:txEl>
                                          </p:spTgt>
                                        </p:tgtEl>
                                      </p:cBhvr>
                                    </p:animEffect>
                                  </p:childTnLst>
                                </p:cTn>
                              </p:par>
                              <p:par>
                                <p:cTn id="176" presetID="10" presetClass="entr" presetSubtype="0" fill="hold" nodeType="withEffect">
                                  <p:stCondLst>
                                    <p:cond delay="250"/>
                                  </p:stCondLst>
                                  <p:childTnLst>
                                    <p:set>
                                      <p:cBhvr>
                                        <p:cTn id="177" dur="1" fill="hold">
                                          <p:stCondLst>
                                            <p:cond delay="0"/>
                                          </p:stCondLst>
                                        </p:cTn>
                                        <p:tgtEl>
                                          <p:spTgt spid="107">
                                            <p:txEl>
                                              <p:charRg st="1" end="1"/>
                                            </p:txEl>
                                          </p:spTgt>
                                        </p:tgtEl>
                                        <p:attrNameLst>
                                          <p:attrName>style.visibility</p:attrName>
                                        </p:attrNameLst>
                                      </p:cBhvr>
                                      <p:to>
                                        <p:strVal val="visible"/>
                                      </p:to>
                                    </p:set>
                                    <p:animEffect transition="in" filter="fade">
                                      <p:cBhvr>
                                        <p:cTn id="178" dur="500"/>
                                        <p:tgtEl>
                                          <p:spTgt spid="107">
                                            <p:txEl>
                                              <p:charRg st="1" end="1"/>
                                            </p:txEl>
                                          </p:spTgt>
                                        </p:tgtEl>
                                      </p:cBhvr>
                                    </p:animEffect>
                                  </p:childTnLst>
                                </p:cTn>
                              </p:par>
                              <p:par>
                                <p:cTn id="179" presetID="10" presetClass="entr" presetSubtype="0" fill="hold" nodeType="withEffect">
                                  <p:stCondLst>
                                    <p:cond delay="250"/>
                                  </p:stCondLst>
                                  <p:childTnLst>
                                    <p:set>
                                      <p:cBhvr>
                                        <p:cTn id="180" dur="1" fill="hold">
                                          <p:stCondLst>
                                            <p:cond delay="0"/>
                                          </p:stCondLst>
                                        </p:cTn>
                                        <p:tgtEl>
                                          <p:spTgt spid="107">
                                            <p:txEl>
                                              <p:charRg st="1" end="1"/>
                                            </p:txEl>
                                          </p:spTgt>
                                        </p:tgtEl>
                                        <p:attrNameLst>
                                          <p:attrName>style.visibility</p:attrName>
                                        </p:attrNameLst>
                                      </p:cBhvr>
                                      <p:to>
                                        <p:strVal val="visible"/>
                                      </p:to>
                                    </p:set>
                                    <p:animEffect transition="in" filter="fade">
                                      <p:cBhvr>
                                        <p:cTn id="181" dur="500"/>
                                        <p:tgtEl>
                                          <p:spTgt spid="107">
                                            <p:txEl>
                                              <p:charRg st="1" end="1"/>
                                            </p:txEl>
                                          </p:spTgt>
                                        </p:tgtEl>
                                      </p:cBhvr>
                                    </p:animEffect>
                                  </p:childTnLst>
                                </p:cTn>
                              </p:par>
                              <p:par>
                                <p:cTn id="182" presetID="10" presetClass="entr" presetSubtype="0" fill="hold" nodeType="withEffect">
                                  <p:stCondLst>
                                    <p:cond delay="250"/>
                                  </p:stCondLst>
                                  <p:childTnLst>
                                    <p:set>
                                      <p:cBhvr>
                                        <p:cTn id="183" dur="1" fill="hold">
                                          <p:stCondLst>
                                            <p:cond delay="0"/>
                                          </p:stCondLst>
                                        </p:cTn>
                                        <p:tgtEl>
                                          <p:spTgt spid="107">
                                            <p:txEl>
                                              <p:charRg st="1" end="1"/>
                                            </p:txEl>
                                          </p:spTgt>
                                        </p:tgtEl>
                                        <p:attrNameLst>
                                          <p:attrName>style.visibility</p:attrName>
                                        </p:attrNameLst>
                                      </p:cBhvr>
                                      <p:to>
                                        <p:strVal val="visible"/>
                                      </p:to>
                                    </p:set>
                                    <p:animEffect transition="in" filter="fade">
                                      <p:cBhvr>
                                        <p:cTn id="184" dur="500"/>
                                        <p:tgtEl>
                                          <p:spTgt spid="107">
                                            <p:txEl>
                                              <p:charRg st="1" end="1"/>
                                            </p:txEl>
                                          </p:spTgt>
                                        </p:tgtEl>
                                      </p:cBhvr>
                                    </p:animEffect>
                                  </p:childTnLst>
                                </p:cTn>
                              </p:par>
                              <p:par>
                                <p:cTn id="185" presetID="10" presetClass="entr" presetSubtype="0" fill="hold" nodeType="withEffect">
                                  <p:stCondLst>
                                    <p:cond delay="250"/>
                                  </p:stCondLst>
                                  <p:childTnLst>
                                    <p:set>
                                      <p:cBhvr>
                                        <p:cTn id="186" dur="1" fill="hold">
                                          <p:stCondLst>
                                            <p:cond delay="0"/>
                                          </p:stCondLst>
                                        </p:cTn>
                                        <p:tgtEl>
                                          <p:spTgt spid="107">
                                            <p:txEl>
                                              <p:charRg st="1" end="1"/>
                                            </p:txEl>
                                          </p:spTgt>
                                        </p:tgtEl>
                                        <p:attrNameLst>
                                          <p:attrName>style.visibility</p:attrName>
                                        </p:attrNameLst>
                                      </p:cBhvr>
                                      <p:to>
                                        <p:strVal val="visible"/>
                                      </p:to>
                                    </p:set>
                                    <p:animEffect transition="in" filter="fade">
                                      <p:cBhvr>
                                        <p:cTn id="187" dur="500"/>
                                        <p:tgtEl>
                                          <p:spTgt spid="107">
                                            <p:txEl>
                                              <p:charRg st="1" end="1"/>
                                            </p:txEl>
                                          </p:spTgt>
                                        </p:tgtEl>
                                      </p:cBhvr>
                                    </p:animEffect>
                                  </p:childTnLst>
                                </p:cTn>
                              </p:par>
                              <p:par>
                                <p:cTn id="188" presetID="10" presetClass="entr" presetSubtype="0" fill="hold" nodeType="withEffect">
                                  <p:stCondLst>
                                    <p:cond delay="750"/>
                                  </p:stCondLst>
                                  <p:childTnLst>
                                    <p:set>
                                      <p:cBhvr>
                                        <p:cTn id="189" dur="1" fill="hold">
                                          <p:stCondLst>
                                            <p:cond delay="0"/>
                                          </p:stCondLst>
                                        </p:cTn>
                                        <p:tgtEl>
                                          <p:spTgt spid="111">
                                            <p:txEl>
                                              <p:pRg st="0" end="0"/>
                                            </p:txEl>
                                          </p:spTgt>
                                        </p:tgtEl>
                                        <p:attrNameLst>
                                          <p:attrName>style.visibility</p:attrName>
                                        </p:attrNameLst>
                                      </p:cBhvr>
                                      <p:to>
                                        <p:strVal val="visible"/>
                                      </p:to>
                                    </p:set>
                                    <p:animEffect transition="in" filter="fade">
                                      <p:cBhvr>
                                        <p:cTn id="190" dur="500"/>
                                        <p:tgtEl>
                                          <p:spTgt spid="111">
                                            <p:txEl>
                                              <p:pRg st="0" end="0"/>
                                            </p:txEl>
                                          </p:spTgt>
                                        </p:tgtEl>
                                      </p:cBhvr>
                                    </p:animEffect>
                                  </p:childTnLst>
                                </p:cTn>
                              </p:par>
                              <p:par>
                                <p:cTn id="191" presetID="10" presetClass="entr" presetSubtype="0" fill="hold" nodeType="withEffect">
                                  <p:stCondLst>
                                    <p:cond delay="750"/>
                                  </p:stCondLst>
                                  <p:childTnLst>
                                    <p:set>
                                      <p:cBhvr>
                                        <p:cTn id="192" dur="1" fill="hold">
                                          <p:stCondLst>
                                            <p:cond delay="0"/>
                                          </p:stCondLst>
                                        </p:cTn>
                                        <p:tgtEl>
                                          <p:spTgt spid="111">
                                            <p:txEl>
                                              <p:charRg st="1" end="1"/>
                                            </p:txEl>
                                          </p:spTgt>
                                        </p:tgtEl>
                                        <p:attrNameLst>
                                          <p:attrName>style.visibility</p:attrName>
                                        </p:attrNameLst>
                                      </p:cBhvr>
                                      <p:to>
                                        <p:strVal val="visible"/>
                                      </p:to>
                                    </p:set>
                                    <p:animEffect transition="in" filter="fade">
                                      <p:cBhvr>
                                        <p:cTn id="193" dur="500"/>
                                        <p:tgtEl>
                                          <p:spTgt spid="111">
                                            <p:txEl>
                                              <p:charRg st="1" end="1"/>
                                            </p:txEl>
                                          </p:spTgt>
                                        </p:tgtEl>
                                      </p:cBhvr>
                                    </p:animEffect>
                                  </p:childTnLst>
                                </p:cTn>
                              </p:par>
                              <p:par>
                                <p:cTn id="194" presetID="10" presetClass="entr" presetSubtype="0" fill="hold" nodeType="withEffect">
                                  <p:stCondLst>
                                    <p:cond delay="750"/>
                                  </p:stCondLst>
                                  <p:childTnLst>
                                    <p:set>
                                      <p:cBhvr>
                                        <p:cTn id="195" dur="1" fill="hold">
                                          <p:stCondLst>
                                            <p:cond delay="0"/>
                                          </p:stCondLst>
                                        </p:cTn>
                                        <p:tgtEl>
                                          <p:spTgt spid="111">
                                            <p:txEl>
                                              <p:charRg st="1" end="1"/>
                                            </p:txEl>
                                          </p:spTgt>
                                        </p:tgtEl>
                                        <p:attrNameLst>
                                          <p:attrName>style.visibility</p:attrName>
                                        </p:attrNameLst>
                                      </p:cBhvr>
                                      <p:to>
                                        <p:strVal val="visible"/>
                                      </p:to>
                                    </p:set>
                                    <p:animEffect transition="in" filter="fade">
                                      <p:cBhvr>
                                        <p:cTn id="196" dur="500"/>
                                        <p:tgtEl>
                                          <p:spTgt spid="111">
                                            <p:txEl>
                                              <p:charRg st="1" end="1"/>
                                            </p:txEl>
                                          </p:spTgt>
                                        </p:tgtEl>
                                      </p:cBhvr>
                                    </p:animEffect>
                                  </p:childTnLst>
                                </p:cTn>
                              </p:par>
                              <p:par>
                                <p:cTn id="197" presetID="10" presetClass="entr" presetSubtype="0" fill="hold" nodeType="withEffect">
                                  <p:stCondLst>
                                    <p:cond delay="750"/>
                                  </p:stCondLst>
                                  <p:childTnLst>
                                    <p:set>
                                      <p:cBhvr>
                                        <p:cTn id="198" dur="1" fill="hold">
                                          <p:stCondLst>
                                            <p:cond delay="0"/>
                                          </p:stCondLst>
                                        </p:cTn>
                                        <p:tgtEl>
                                          <p:spTgt spid="111">
                                            <p:txEl>
                                              <p:charRg st="1" end="1"/>
                                            </p:txEl>
                                          </p:spTgt>
                                        </p:tgtEl>
                                        <p:attrNameLst>
                                          <p:attrName>style.visibility</p:attrName>
                                        </p:attrNameLst>
                                      </p:cBhvr>
                                      <p:to>
                                        <p:strVal val="visible"/>
                                      </p:to>
                                    </p:set>
                                    <p:animEffect transition="in" filter="fade">
                                      <p:cBhvr>
                                        <p:cTn id="199" dur="500"/>
                                        <p:tgtEl>
                                          <p:spTgt spid="111">
                                            <p:txEl>
                                              <p:charRg st="1" end="1"/>
                                            </p:txEl>
                                          </p:spTgt>
                                        </p:tgtEl>
                                      </p:cBhvr>
                                    </p:animEffect>
                                  </p:childTnLst>
                                </p:cTn>
                              </p:par>
                              <p:par>
                                <p:cTn id="200" presetID="10" presetClass="entr" presetSubtype="0" fill="hold" nodeType="withEffect">
                                  <p:stCondLst>
                                    <p:cond delay="750"/>
                                  </p:stCondLst>
                                  <p:childTnLst>
                                    <p:set>
                                      <p:cBhvr>
                                        <p:cTn id="201" dur="1" fill="hold">
                                          <p:stCondLst>
                                            <p:cond delay="0"/>
                                          </p:stCondLst>
                                        </p:cTn>
                                        <p:tgtEl>
                                          <p:spTgt spid="111">
                                            <p:txEl>
                                              <p:charRg st="1" end="1"/>
                                            </p:txEl>
                                          </p:spTgt>
                                        </p:tgtEl>
                                        <p:attrNameLst>
                                          <p:attrName>style.visibility</p:attrName>
                                        </p:attrNameLst>
                                      </p:cBhvr>
                                      <p:to>
                                        <p:strVal val="visible"/>
                                      </p:to>
                                    </p:set>
                                    <p:animEffect transition="in" filter="fade">
                                      <p:cBhvr>
                                        <p:cTn id="202" dur="500"/>
                                        <p:tgtEl>
                                          <p:spTgt spid="111">
                                            <p:txEl>
                                              <p:charRg st="1" end="1"/>
                                            </p:txEl>
                                          </p:spTgt>
                                        </p:tgtEl>
                                      </p:cBhvr>
                                    </p:animEffect>
                                  </p:childTnLst>
                                </p:cTn>
                              </p:par>
                              <p:par>
                                <p:cTn id="203" presetID="10" presetClass="entr" presetSubtype="0" fill="hold" nodeType="withEffect">
                                  <p:stCondLst>
                                    <p:cond delay="750"/>
                                  </p:stCondLst>
                                  <p:childTnLst>
                                    <p:set>
                                      <p:cBhvr>
                                        <p:cTn id="204" dur="1" fill="hold">
                                          <p:stCondLst>
                                            <p:cond delay="0"/>
                                          </p:stCondLst>
                                        </p:cTn>
                                        <p:tgtEl>
                                          <p:spTgt spid="111">
                                            <p:txEl>
                                              <p:charRg st="1" end="1"/>
                                            </p:txEl>
                                          </p:spTgt>
                                        </p:tgtEl>
                                        <p:attrNameLst>
                                          <p:attrName>style.visibility</p:attrName>
                                        </p:attrNameLst>
                                      </p:cBhvr>
                                      <p:to>
                                        <p:strVal val="visible"/>
                                      </p:to>
                                    </p:set>
                                    <p:animEffect transition="in" filter="fade">
                                      <p:cBhvr>
                                        <p:cTn id="205" dur="500"/>
                                        <p:tgtEl>
                                          <p:spTgt spid="111">
                                            <p:txEl>
                                              <p:charRg st="1" end="1"/>
                                            </p:txEl>
                                          </p:spTgt>
                                        </p:tgtEl>
                                      </p:cBhvr>
                                    </p:animEffect>
                                  </p:childTnLst>
                                </p:cTn>
                              </p:par>
                              <p:par>
                                <p:cTn id="206" presetID="10" presetClass="entr" presetSubtype="0" fill="hold" nodeType="withEffect">
                                  <p:stCondLst>
                                    <p:cond delay="750"/>
                                  </p:stCondLst>
                                  <p:childTnLst>
                                    <p:set>
                                      <p:cBhvr>
                                        <p:cTn id="207" dur="1" fill="hold">
                                          <p:stCondLst>
                                            <p:cond delay="0"/>
                                          </p:stCondLst>
                                        </p:cTn>
                                        <p:tgtEl>
                                          <p:spTgt spid="111">
                                            <p:txEl>
                                              <p:charRg st="1" end="1"/>
                                            </p:txEl>
                                          </p:spTgt>
                                        </p:tgtEl>
                                        <p:attrNameLst>
                                          <p:attrName>style.visibility</p:attrName>
                                        </p:attrNameLst>
                                      </p:cBhvr>
                                      <p:to>
                                        <p:strVal val="visible"/>
                                      </p:to>
                                    </p:set>
                                    <p:animEffect transition="in" filter="fade">
                                      <p:cBhvr>
                                        <p:cTn id="208" dur="500"/>
                                        <p:tgtEl>
                                          <p:spTgt spid="111">
                                            <p:txEl>
                                              <p:charRg st="1" end="1"/>
                                            </p:txEl>
                                          </p:spTgt>
                                        </p:tgtEl>
                                      </p:cBhvr>
                                    </p:animEffect>
                                  </p:childTnLst>
                                </p:cTn>
                              </p:par>
                              <p:par>
                                <p:cTn id="209" presetID="10" presetClass="entr" presetSubtype="0" fill="hold" nodeType="withEffect">
                                  <p:stCondLst>
                                    <p:cond delay="750"/>
                                  </p:stCondLst>
                                  <p:childTnLst>
                                    <p:set>
                                      <p:cBhvr>
                                        <p:cTn id="210" dur="1" fill="hold">
                                          <p:stCondLst>
                                            <p:cond delay="0"/>
                                          </p:stCondLst>
                                        </p:cTn>
                                        <p:tgtEl>
                                          <p:spTgt spid="111">
                                            <p:txEl>
                                              <p:charRg st="1" end="1"/>
                                            </p:txEl>
                                          </p:spTgt>
                                        </p:tgtEl>
                                        <p:attrNameLst>
                                          <p:attrName>style.visibility</p:attrName>
                                        </p:attrNameLst>
                                      </p:cBhvr>
                                      <p:to>
                                        <p:strVal val="visible"/>
                                      </p:to>
                                    </p:set>
                                    <p:animEffect transition="in" filter="fade">
                                      <p:cBhvr>
                                        <p:cTn id="211" dur="500"/>
                                        <p:tgtEl>
                                          <p:spTgt spid="111">
                                            <p:txEl>
                                              <p:charRg st="1" end="1"/>
                                            </p:txEl>
                                          </p:spTgt>
                                        </p:tgtEl>
                                      </p:cBhvr>
                                    </p:animEffect>
                                  </p:childTnLst>
                                </p:cTn>
                              </p:par>
                              <p:par>
                                <p:cTn id="212" presetID="10" presetClass="entr" presetSubtype="0" fill="hold" nodeType="withEffect">
                                  <p:stCondLst>
                                    <p:cond delay="750"/>
                                  </p:stCondLst>
                                  <p:childTnLst>
                                    <p:set>
                                      <p:cBhvr>
                                        <p:cTn id="213" dur="1" fill="hold">
                                          <p:stCondLst>
                                            <p:cond delay="0"/>
                                          </p:stCondLst>
                                        </p:cTn>
                                        <p:tgtEl>
                                          <p:spTgt spid="111">
                                            <p:txEl>
                                              <p:charRg st="1" end="1"/>
                                            </p:txEl>
                                          </p:spTgt>
                                        </p:tgtEl>
                                        <p:attrNameLst>
                                          <p:attrName>style.visibility</p:attrName>
                                        </p:attrNameLst>
                                      </p:cBhvr>
                                      <p:to>
                                        <p:strVal val="visible"/>
                                      </p:to>
                                    </p:set>
                                    <p:animEffect transition="in" filter="fade">
                                      <p:cBhvr>
                                        <p:cTn id="214" dur="500"/>
                                        <p:tgtEl>
                                          <p:spTgt spid="111">
                                            <p:txEl>
                                              <p:charRg st="1" end="1"/>
                                            </p:txEl>
                                          </p:spTgt>
                                        </p:tgtEl>
                                      </p:cBhvr>
                                    </p:animEffect>
                                  </p:childTnLst>
                                </p:cTn>
                              </p:par>
                              <p:par>
                                <p:cTn id="215" presetID="10" presetClass="entr" presetSubtype="0" fill="hold" nodeType="withEffect">
                                  <p:stCondLst>
                                    <p:cond delay="1000"/>
                                  </p:stCondLst>
                                  <p:childTnLst>
                                    <p:set>
                                      <p:cBhvr>
                                        <p:cTn id="216" dur="1" fill="hold">
                                          <p:stCondLst>
                                            <p:cond delay="0"/>
                                          </p:stCondLst>
                                        </p:cTn>
                                        <p:tgtEl>
                                          <p:spTgt spid="113">
                                            <p:txEl>
                                              <p:pRg st="0" end="0"/>
                                            </p:txEl>
                                          </p:spTgt>
                                        </p:tgtEl>
                                        <p:attrNameLst>
                                          <p:attrName>style.visibility</p:attrName>
                                        </p:attrNameLst>
                                      </p:cBhvr>
                                      <p:to>
                                        <p:strVal val="visible"/>
                                      </p:to>
                                    </p:set>
                                    <p:animEffect transition="in" filter="fade">
                                      <p:cBhvr>
                                        <p:cTn id="217" dur="500"/>
                                        <p:tgtEl>
                                          <p:spTgt spid="113">
                                            <p:txEl>
                                              <p:pRg st="0" end="0"/>
                                            </p:txEl>
                                          </p:spTgt>
                                        </p:tgtEl>
                                      </p:cBhvr>
                                    </p:animEffect>
                                  </p:childTnLst>
                                </p:cTn>
                              </p:par>
                              <p:par>
                                <p:cTn id="218" presetID="10" presetClass="entr" presetSubtype="0" fill="hold" nodeType="withEffect">
                                  <p:stCondLst>
                                    <p:cond delay="1000"/>
                                  </p:stCondLst>
                                  <p:childTnLst>
                                    <p:set>
                                      <p:cBhvr>
                                        <p:cTn id="219" dur="1" fill="hold">
                                          <p:stCondLst>
                                            <p:cond delay="0"/>
                                          </p:stCondLst>
                                        </p:cTn>
                                        <p:tgtEl>
                                          <p:spTgt spid="113">
                                            <p:txEl>
                                              <p:charRg st="1" end="1"/>
                                            </p:txEl>
                                          </p:spTgt>
                                        </p:tgtEl>
                                        <p:attrNameLst>
                                          <p:attrName>style.visibility</p:attrName>
                                        </p:attrNameLst>
                                      </p:cBhvr>
                                      <p:to>
                                        <p:strVal val="visible"/>
                                      </p:to>
                                    </p:set>
                                    <p:animEffect transition="in" filter="fade">
                                      <p:cBhvr>
                                        <p:cTn id="220" dur="500"/>
                                        <p:tgtEl>
                                          <p:spTgt spid="113">
                                            <p:txEl>
                                              <p:charRg st="1" end="1"/>
                                            </p:txEl>
                                          </p:spTgt>
                                        </p:tgtEl>
                                      </p:cBhvr>
                                    </p:animEffect>
                                  </p:childTnLst>
                                </p:cTn>
                              </p:par>
                              <p:par>
                                <p:cTn id="221" presetID="10" presetClass="entr" presetSubtype="0" fill="hold" nodeType="withEffect">
                                  <p:stCondLst>
                                    <p:cond delay="1000"/>
                                  </p:stCondLst>
                                  <p:childTnLst>
                                    <p:set>
                                      <p:cBhvr>
                                        <p:cTn id="222" dur="1" fill="hold">
                                          <p:stCondLst>
                                            <p:cond delay="0"/>
                                          </p:stCondLst>
                                        </p:cTn>
                                        <p:tgtEl>
                                          <p:spTgt spid="113">
                                            <p:txEl>
                                              <p:charRg st="1" end="1"/>
                                            </p:txEl>
                                          </p:spTgt>
                                        </p:tgtEl>
                                        <p:attrNameLst>
                                          <p:attrName>style.visibility</p:attrName>
                                        </p:attrNameLst>
                                      </p:cBhvr>
                                      <p:to>
                                        <p:strVal val="visible"/>
                                      </p:to>
                                    </p:set>
                                    <p:animEffect transition="in" filter="fade">
                                      <p:cBhvr>
                                        <p:cTn id="223" dur="500"/>
                                        <p:tgtEl>
                                          <p:spTgt spid="113">
                                            <p:txEl>
                                              <p:charRg st="1" end="1"/>
                                            </p:txEl>
                                          </p:spTgt>
                                        </p:tgtEl>
                                      </p:cBhvr>
                                    </p:animEffect>
                                  </p:childTnLst>
                                </p:cTn>
                              </p:par>
                              <p:par>
                                <p:cTn id="224" presetID="10" presetClass="entr" presetSubtype="0" fill="hold" nodeType="withEffect">
                                  <p:stCondLst>
                                    <p:cond delay="1000"/>
                                  </p:stCondLst>
                                  <p:childTnLst>
                                    <p:set>
                                      <p:cBhvr>
                                        <p:cTn id="225" dur="1" fill="hold">
                                          <p:stCondLst>
                                            <p:cond delay="0"/>
                                          </p:stCondLst>
                                        </p:cTn>
                                        <p:tgtEl>
                                          <p:spTgt spid="113">
                                            <p:txEl>
                                              <p:charRg st="1" end="1"/>
                                            </p:txEl>
                                          </p:spTgt>
                                        </p:tgtEl>
                                        <p:attrNameLst>
                                          <p:attrName>style.visibility</p:attrName>
                                        </p:attrNameLst>
                                      </p:cBhvr>
                                      <p:to>
                                        <p:strVal val="visible"/>
                                      </p:to>
                                    </p:set>
                                    <p:animEffect transition="in" filter="fade">
                                      <p:cBhvr>
                                        <p:cTn id="226" dur="500"/>
                                        <p:tgtEl>
                                          <p:spTgt spid="113">
                                            <p:txEl>
                                              <p:charRg st="1" end="1"/>
                                            </p:txEl>
                                          </p:spTgt>
                                        </p:tgtEl>
                                      </p:cBhvr>
                                    </p:animEffect>
                                  </p:childTnLst>
                                </p:cTn>
                              </p:par>
                              <p:par>
                                <p:cTn id="227" presetID="10" presetClass="entr" presetSubtype="0" fill="hold" nodeType="withEffect">
                                  <p:stCondLst>
                                    <p:cond delay="1000"/>
                                  </p:stCondLst>
                                  <p:childTnLst>
                                    <p:set>
                                      <p:cBhvr>
                                        <p:cTn id="228" dur="1" fill="hold">
                                          <p:stCondLst>
                                            <p:cond delay="0"/>
                                          </p:stCondLst>
                                        </p:cTn>
                                        <p:tgtEl>
                                          <p:spTgt spid="113">
                                            <p:txEl>
                                              <p:charRg st="1" end="1"/>
                                            </p:txEl>
                                          </p:spTgt>
                                        </p:tgtEl>
                                        <p:attrNameLst>
                                          <p:attrName>style.visibility</p:attrName>
                                        </p:attrNameLst>
                                      </p:cBhvr>
                                      <p:to>
                                        <p:strVal val="visible"/>
                                      </p:to>
                                    </p:set>
                                    <p:animEffect transition="in" filter="fade">
                                      <p:cBhvr>
                                        <p:cTn id="229" dur="500"/>
                                        <p:tgtEl>
                                          <p:spTgt spid="113">
                                            <p:txEl>
                                              <p:charRg st="1" end="1"/>
                                            </p:txEl>
                                          </p:spTgt>
                                        </p:tgtEl>
                                      </p:cBhvr>
                                    </p:animEffect>
                                  </p:childTnLst>
                                </p:cTn>
                              </p:par>
                              <p:par>
                                <p:cTn id="230" presetID="10" presetClass="entr" presetSubtype="0" fill="hold" nodeType="withEffect">
                                  <p:stCondLst>
                                    <p:cond delay="1000"/>
                                  </p:stCondLst>
                                  <p:childTnLst>
                                    <p:set>
                                      <p:cBhvr>
                                        <p:cTn id="231" dur="1" fill="hold">
                                          <p:stCondLst>
                                            <p:cond delay="0"/>
                                          </p:stCondLst>
                                        </p:cTn>
                                        <p:tgtEl>
                                          <p:spTgt spid="113">
                                            <p:txEl>
                                              <p:charRg st="1" end="1"/>
                                            </p:txEl>
                                          </p:spTgt>
                                        </p:tgtEl>
                                        <p:attrNameLst>
                                          <p:attrName>style.visibility</p:attrName>
                                        </p:attrNameLst>
                                      </p:cBhvr>
                                      <p:to>
                                        <p:strVal val="visible"/>
                                      </p:to>
                                    </p:set>
                                    <p:animEffect transition="in" filter="fade">
                                      <p:cBhvr>
                                        <p:cTn id="232" dur="500"/>
                                        <p:tgtEl>
                                          <p:spTgt spid="113">
                                            <p:txEl>
                                              <p:charRg st="1" end="1"/>
                                            </p:txEl>
                                          </p:spTgt>
                                        </p:tgtEl>
                                      </p:cBhvr>
                                    </p:animEffect>
                                  </p:childTnLst>
                                </p:cTn>
                              </p:par>
                              <p:par>
                                <p:cTn id="233" presetID="10" presetClass="entr" presetSubtype="0" fill="hold" nodeType="withEffect">
                                  <p:stCondLst>
                                    <p:cond delay="1000"/>
                                  </p:stCondLst>
                                  <p:childTnLst>
                                    <p:set>
                                      <p:cBhvr>
                                        <p:cTn id="234" dur="1" fill="hold">
                                          <p:stCondLst>
                                            <p:cond delay="0"/>
                                          </p:stCondLst>
                                        </p:cTn>
                                        <p:tgtEl>
                                          <p:spTgt spid="113">
                                            <p:txEl>
                                              <p:charRg st="1" end="1"/>
                                            </p:txEl>
                                          </p:spTgt>
                                        </p:tgtEl>
                                        <p:attrNameLst>
                                          <p:attrName>style.visibility</p:attrName>
                                        </p:attrNameLst>
                                      </p:cBhvr>
                                      <p:to>
                                        <p:strVal val="visible"/>
                                      </p:to>
                                    </p:set>
                                    <p:animEffect transition="in" filter="fade">
                                      <p:cBhvr>
                                        <p:cTn id="235" dur="500"/>
                                        <p:tgtEl>
                                          <p:spTgt spid="113">
                                            <p:txEl>
                                              <p:charRg st="1" end="1"/>
                                            </p:txEl>
                                          </p:spTgt>
                                        </p:tgtEl>
                                      </p:cBhvr>
                                    </p:animEffect>
                                  </p:childTnLst>
                                </p:cTn>
                              </p:par>
                              <p:par>
                                <p:cTn id="236" presetID="10" presetClass="entr" presetSubtype="0" fill="hold" nodeType="withEffect">
                                  <p:stCondLst>
                                    <p:cond delay="1000"/>
                                  </p:stCondLst>
                                  <p:childTnLst>
                                    <p:set>
                                      <p:cBhvr>
                                        <p:cTn id="237" dur="1" fill="hold">
                                          <p:stCondLst>
                                            <p:cond delay="0"/>
                                          </p:stCondLst>
                                        </p:cTn>
                                        <p:tgtEl>
                                          <p:spTgt spid="113">
                                            <p:txEl>
                                              <p:charRg st="1" end="1"/>
                                            </p:txEl>
                                          </p:spTgt>
                                        </p:tgtEl>
                                        <p:attrNameLst>
                                          <p:attrName>style.visibility</p:attrName>
                                        </p:attrNameLst>
                                      </p:cBhvr>
                                      <p:to>
                                        <p:strVal val="visible"/>
                                      </p:to>
                                    </p:set>
                                    <p:animEffect transition="in" filter="fade">
                                      <p:cBhvr>
                                        <p:cTn id="238" dur="500"/>
                                        <p:tgtEl>
                                          <p:spTgt spid="113">
                                            <p:txEl>
                                              <p:charRg st="1" end="1"/>
                                            </p:txEl>
                                          </p:spTgt>
                                        </p:tgtEl>
                                      </p:cBhvr>
                                    </p:animEffect>
                                  </p:childTnLst>
                                </p:cTn>
                              </p:par>
                              <p:par>
                                <p:cTn id="239" presetID="10" presetClass="entr" presetSubtype="0" fill="hold" nodeType="withEffect">
                                  <p:stCondLst>
                                    <p:cond delay="1000"/>
                                  </p:stCondLst>
                                  <p:childTnLst>
                                    <p:set>
                                      <p:cBhvr>
                                        <p:cTn id="240" dur="1" fill="hold">
                                          <p:stCondLst>
                                            <p:cond delay="0"/>
                                          </p:stCondLst>
                                        </p:cTn>
                                        <p:tgtEl>
                                          <p:spTgt spid="113">
                                            <p:txEl>
                                              <p:charRg st="1" end="1"/>
                                            </p:txEl>
                                          </p:spTgt>
                                        </p:tgtEl>
                                        <p:attrNameLst>
                                          <p:attrName>style.visibility</p:attrName>
                                        </p:attrNameLst>
                                      </p:cBhvr>
                                      <p:to>
                                        <p:strVal val="visible"/>
                                      </p:to>
                                    </p:set>
                                    <p:animEffect transition="in" filter="fade">
                                      <p:cBhvr>
                                        <p:cTn id="241" dur="500"/>
                                        <p:tgtEl>
                                          <p:spTgt spid="113">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 quotes">
  <p:cSld name="3 quotes">
    <p:spTree>
      <p:nvGrpSpPr>
        <p:cNvPr id="1" name="Shape 117"/>
        <p:cNvGrpSpPr/>
        <p:nvPr/>
      </p:nvGrpSpPr>
      <p:grpSpPr>
        <a:xfrm>
          <a:off x="0" y="0"/>
          <a:ext cx="0" cy="0"/>
          <a:chOff x="0" y="0"/>
          <a:chExt cx="0" cy="0"/>
        </a:xfrm>
      </p:grpSpPr>
      <p:sp>
        <p:nvSpPr>
          <p:cNvPr id="118" name="Google Shape;118;p21"/>
          <p:cNvSpPr txBox="1">
            <a:spLocks noGrp="1"/>
          </p:cNvSpPr>
          <p:nvPr>
            <p:ph type="body" idx="1"/>
          </p:nvPr>
        </p:nvSpPr>
        <p:spPr>
          <a:xfrm>
            <a:off x="1322493" y="3384253"/>
            <a:ext cx="2650800" cy="22160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9" name="Google Shape;119;p21"/>
          <p:cNvSpPr txBox="1">
            <a:spLocks noGrp="1"/>
          </p:cNvSpPr>
          <p:nvPr>
            <p:ph type="body" idx="2"/>
          </p:nvPr>
        </p:nvSpPr>
        <p:spPr>
          <a:xfrm>
            <a:off x="855133" y="3384253"/>
            <a:ext cx="467200" cy="1128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5000"/>
              <a:buFont typeface="Arial"/>
              <a:buNone/>
              <a:defRPr sz="6667"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0" name="Google Shape;120;p21"/>
          <p:cNvSpPr txBox="1">
            <a:spLocks noGrp="1"/>
          </p:cNvSpPr>
          <p:nvPr>
            <p:ph type="body" idx="3"/>
          </p:nvPr>
        </p:nvSpPr>
        <p:spPr>
          <a:xfrm>
            <a:off x="1322493" y="5600245"/>
            <a:ext cx="26508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body" idx="4"/>
          </p:nvPr>
        </p:nvSpPr>
        <p:spPr>
          <a:xfrm>
            <a:off x="1322493" y="5812781"/>
            <a:ext cx="26508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Condensed Light"/>
                <a:ea typeface="Roboto Condensed Light"/>
                <a:cs typeface="Roboto Condensed Light"/>
                <a:sym typeface="Roboto Condensed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2" name="Google Shape;122;p21"/>
          <p:cNvSpPr txBox="1">
            <a:spLocks noGrp="1"/>
          </p:cNvSpPr>
          <p:nvPr>
            <p:ph type="body" idx="5"/>
          </p:nvPr>
        </p:nvSpPr>
        <p:spPr>
          <a:xfrm>
            <a:off x="4787053" y="3384253"/>
            <a:ext cx="2650800" cy="22160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3" name="Google Shape;123;p21"/>
          <p:cNvSpPr txBox="1">
            <a:spLocks noGrp="1"/>
          </p:cNvSpPr>
          <p:nvPr>
            <p:ph type="body" idx="6"/>
          </p:nvPr>
        </p:nvSpPr>
        <p:spPr>
          <a:xfrm>
            <a:off x="4319693" y="3384253"/>
            <a:ext cx="467200" cy="1128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5000"/>
              <a:buFont typeface="Arial"/>
              <a:buNone/>
              <a:defRPr sz="6667"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body" idx="7"/>
          </p:nvPr>
        </p:nvSpPr>
        <p:spPr>
          <a:xfrm>
            <a:off x="4787053" y="5600245"/>
            <a:ext cx="26508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body" idx="8"/>
          </p:nvPr>
        </p:nvSpPr>
        <p:spPr>
          <a:xfrm>
            <a:off x="4787053" y="5812781"/>
            <a:ext cx="26508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Condensed Light"/>
                <a:ea typeface="Roboto Condensed Light"/>
                <a:cs typeface="Roboto Condensed Light"/>
                <a:sym typeface="Roboto Condensed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body" idx="9"/>
          </p:nvPr>
        </p:nvSpPr>
        <p:spPr>
          <a:xfrm>
            <a:off x="8251613" y="3384253"/>
            <a:ext cx="2650800" cy="22160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7" name="Google Shape;127;p21"/>
          <p:cNvSpPr txBox="1">
            <a:spLocks noGrp="1"/>
          </p:cNvSpPr>
          <p:nvPr>
            <p:ph type="body" idx="13"/>
          </p:nvPr>
        </p:nvSpPr>
        <p:spPr>
          <a:xfrm>
            <a:off x="7784253" y="3384253"/>
            <a:ext cx="467200" cy="1128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5000"/>
              <a:buFont typeface="Arial"/>
              <a:buNone/>
              <a:defRPr sz="6667"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8" name="Google Shape;128;p21"/>
          <p:cNvSpPr txBox="1">
            <a:spLocks noGrp="1"/>
          </p:cNvSpPr>
          <p:nvPr>
            <p:ph type="body" idx="14"/>
          </p:nvPr>
        </p:nvSpPr>
        <p:spPr>
          <a:xfrm>
            <a:off x="8251613" y="5600245"/>
            <a:ext cx="26508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9" name="Google Shape;129;p21"/>
          <p:cNvSpPr txBox="1">
            <a:spLocks noGrp="1"/>
          </p:cNvSpPr>
          <p:nvPr>
            <p:ph type="body" idx="15"/>
          </p:nvPr>
        </p:nvSpPr>
        <p:spPr>
          <a:xfrm>
            <a:off x="8251613" y="5812781"/>
            <a:ext cx="2650800" cy="2032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Condensed Light"/>
                <a:ea typeface="Roboto Condensed Light"/>
                <a:cs typeface="Roboto Condensed Light"/>
                <a:sym typeface="Roboto Condensed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30" name="Google Shape;130;p21"/>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131" name="Google Shape;131;p21"/>
          <p:cNvSpPr txBox="1">
            <a:spLocks noGrp="1"/>
          </p:cNvSpPr>
          <p:nvPr>
            <p:ph type="ctrTitle"/>
          </p:nvPr>
        </p:nvSpPr>
        <p:spPr>
          <a:xfrm>
            <a:off x="1718733" y="444295"/>
            <a:ext cx="8825600" cy="689600"/>
          </a:xfrm>
          <a:prstGeom prst="rect">
            <a:avLst/>
          </a:prstGeom>
          <a:noFill/>
          <a:ln>
            <a:noFill/>
          </a:ln>
        </p:spPr>
        <p:txBody>
          <a:bodyPr spcFirstLastPara="1" wrap="square" lIns="45725" tIns="45725" rIns="45725" bIns="45725" anchor="t" anchorCtr="0">
            <a:noAutofit/>
          </a:bodyPr>
          <a:lstStyle>
            <a:lvl1pPr marR="0" lvl="0" algn="ctr"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132" name="Google Shape;132;p21"/>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262245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500"/>
                                        <p:tgtEl>
                                          <p:spTgt spid="1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9">
                                            <p:txEl>
                                              <p:charRg st="1" end="1"/>
                                            </p:txEl>
                                          </p:spTgt>
                                        </p:tgtEl>
                                        <p:attrNameLst>
                                          <p:attrName>style.visibility</p:attrName>
                                        </p:attrNameLst>
                                      </p:cBhvr>
                                      <p:to>
                                        <p:strVal val="visible"/>
                                      </p:to>
                                    </p:set>
                                    <p:animEffect transition="in" filter="fade">
                                      <p:cBhvr>
                                        <p:cTn id="10" dur="500"/>
                                        <p:tgtEl>
                                          <p:spTgt spid="119">
                                            <p:txEl>
                                              <p:char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9">
                                            <p:txEl>
                                              <p:charRg st="1" end="1"/>
                                            </p:txEl>
                                          </p:spTgt>
                                        </p:tgtEl>
                                        <p:attrNameLst>
                                          <p:attrName>style.visibility</p:attrName>
                                        </p:attrNameLst>
                                      </p:cBhvr>
                                      <p:to>
                                        <p:strVal val="visible"/>
                                      </p:to>
                                    </p:set>
                                    <p:animEffect transition="in" filter="fade">
                                      <p:cBhvr>
                                        <p:cTn id="13" dur="500"/>
                                        <p:tgtEl>
                                          <p:spTgt spid="119">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9">
                                            <p:txEl>
                                              <p:charRg st="1" end="1"/>
                                            </p:txEl>
                                          </p:spTgt>
                                        </p:tgtEl>
                                        <p:attrNameLst>
                                          <p:attrName>style.visibility</p:attrName>
                                        </p:attrNameLst>
                                      </p:cBhvr>
                                      <p:to>
                                        <p:strVal val="visible"/>
                                      </p:to>
                                    </p:set>
                                    <p:animEffect transition="in" filter="fade">
                                      <p:cBhvr>
                                        <p:cTn id="16" dur="500"/>
                                        <p:tgtEl>
                                          <p:spTgt spid="119">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9">
                                            <p:txEl>
                                              <p:charRg st="1" end="1"/>
                                            </p:txEl>
                                          </p:spTgt>
                                        </p:tgtEl>
                                        <p:attrNameLst>
                                          <p:attrName>style.visibility</p:attrName>
                                        </p:attrNameLst>
                                      </p:cBhvr>
                                      <p:to>
                                        <p:strVal val="visible"/>
                                      </p:to>
                                    </p:set>
                                    <p:animEffect transition="in" filter="fade">
                                      <p:cBhvr>
                                        <p:cTn id="19" dur="500"/>
                                        <p:tgtEl>
                                          <p:spTgt spid="119">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9">
                                            <p:txEl>
                                              <p:charRg st="1" end="1"/>
                                            </p:txEl>
                                          </p:spTgt>
                                        </p:tgtEl>
                                        <p:attrNameLst>
                                          <p:attrName>style.visibility</p:attrName>
                                        </p:attrNameLst>
                                      </p:cBhvr>
                                      <p:to>
                                        <p:strVal val="visible"/>
                                      </p:to>
                                    </p:set>
                                    <p:animEffect transition="in" filter="fade">
                                      <p:cBhvr>
                                        <p:cTn id="22" dur="500"/>
                                        <p:tgtEl>
                                          <p:spTgt spid="119">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9">
                                            <p:txEl>
                                              <p:charRg st="1" end="1"/>
                                            </p:txEl>
                                          </p:spTgt>
                                        </p:tgtEl>
                                        <p:attrNameLst>
                                          <p:attrName>style.visibility</p:attrName>
                                        </p:attrNameLst>
                                      </p:cBhvr>
                                      <p:to>
                                        <p:strVal val="visible"/>
                                      </p:to>
                                    </p:set>
                                    <p:animEffect transition="in" filter="fade">
                                      <p:cBhvr>
                                        <p:cTn id="25" dur="500"/>
                                        <p:tgtEl>
                                          <p:spTgt spid="119">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9">
                                            <p:txEl>
                                              <p:charRg st="1" end="1"/>
                                            </p:txEl>
                                          </p:spTgt>
                                        </p:tgtEl>
                                        <p:attrNameLst>
                                          <p:attrName>style.visibility</p:attrName>
                                        </p:attrNameLst>
                                      </p:cBhvr>
                                      <p:to>
                                        <p:strVal val="visible"/>
                                      </p:to>
                                    </p:set>
                                    <p:animEffect transition="in" filter="fade">
                                      <p:cBhvr>
                                        <p:cTn id="28" dur="500"/>
                                        <p:tgtEl>
                                          <p:spTgt spid="119">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9">
                                            <p:txEl>
                                              <p:charRg st="1" end="1"/>
                                            </p:txEl>
                                          </p:spTgt>
                                        </p:tgtEl>
                                        <p:attrNameLst>
                                          <p:attrName>style.visibility</p:attrName>
                                        </p:attrNameLst>
                                      </p:cBhvr>
                                      <p:to>
                                        <p:strVal val="visible"/>
                                      </p:to>
                                    </p:set>
                                    <p:animEffect transition="in" filter="fade">
                                      <p:cBhvr>
                                        <p:cTn id="31" dur="500"/>
                                        <p:tgtEl>
                                          <p:spTgt spid="119">
                                            <p:txEl>
                                              <p:charRg st="1" end="1"/>
                                            </p:txEl>
                                          </p:spTgt>
                                        </p:tgtEl>
                                      </p:cBhvr>
                                    </p:animEffect>
                                  </p:childTnLst>
                                </p:cTn>
                              </p:par>
                              <p:par>
                                <p:cTn id="32" presetID="10" presetClass="entr" presetSubtype="0" fill="hold" nodeType="withEffect">
                                  <p:stCondLst>
                                    <p:cond delay="250"/>
                                  </p:stCondLst>
                                  <p:childTnLst>
                                    <p:set>
                                      <p:cBhvr>
                                        <p:cTn id="33" dur="1" fill="hold">
                                          <p:stCondLst>
                                            <p:cond delay="0"/>
                                          </p:stCondLst>
                                        </p:cTn>
                                        <p:tgtEl>
                                          <p:spTgt spid="118">
                                            <p:txEl>
                                              <p:pRg st="0" end="0"/>
                                            </p:txEl>
                                          </p:spTgt>
                                        </p:tgtEl>
                                        <p:attrNameLst>
                                          <p:attrName>style.visibility</p:attrName>
                                        </p:attrNameLst>
                                      </p:cBhvr>
                                      <p:to>
                                        <p:strVal val="visible"/>
                                      </p:to>
                                    </p:set>
                                    <p:animEffect transition="in" filter="fade">
                                      <p:cBhvr>
                                        <p:cTn id="34" dur="500"/>
                                        <p:tgtEl>
                                          <p:spTgt spid="118">
                                            <p:txEl>
                                              <p:pRg st="0" end="0"/>
                                            </p:txEl>
                                          </p:spTgt>
                                        </p:tgtEl>
                                      </p:cBhvr>
                                    </p:animEffect>
                                  </p:childTnLst>
                                </p:cTn>
                              </p:par>
                              <p:par>
                                <p:cTn id="35" presetID="10" presetClass="entr" presetSubtype="0" fill="hold" nodeType="withEffect">
                                  <p:stCondLst>
                                    <p:cond delay="250"/>
                                  </p:stCondLst>
                                  <p:childTnLst>
                                    <p:set>
                                      <p:cBhvr>
                                        <p:cTn id="36" dur="1" fill="hold">
                                          <p:stCondLst>
                                            <p:cond delay="0"/>
                                          </p:stCondLst>
                                        </p:cTn>
                                        <p:tgtEl>
                                          <p:spTgt spid="118">
                                            <p:txEl>
                                              <p:charRg st="1" end="1"/>
                                            </p:txEl>
                                          </p:spTgt>
                                        </p:tgtEl>
                                        <p:attrNameLst>
                                          <p:attrName>style.visibility</p:attrName>
                                        </p:attrNameLst>
                                      </p:cBhvr>
                                      <p:to>
                                        <p:strVal val="visible"/>
                                      </p:to>
                                    </p:set>
                                    <p:animEffect transition="in" filter="fade">
                                      <p:cBhvr>
                                        <p:cTn id="37" dur="500"/>
                                        <p:tgtEl>
                                          <p:spTgt spid="118">
                                            <p:txEl>
                                              <p:charRg st="1" end="1"/>
                                            </p:txEl>
                                          </p:spTgt>
                                        </p:tgtEl>
                                      </p:cBhvr>
                                    </p:animEffect>
                                  </p:childTnLst>
                                </p:cTn>
                              </p:par>
                              <p:par>
                                <p:cTn id="38" presetID="10" presetClass="entr" presetSubtype="0" fill="hold" nodeType="withEffect">
                                  <p:stCondLst>
                                    <p:cond delay="250"/>
                                  </p:stCondLst>
                                  <p:childTnLst>
                                    <p:set>
                                      <p:cBhvr>
                                        <p:cTn id="39" dur="1" fill="hold">
                                          <p:stCondLst>
                                            <p:cond delay="0"/>
                                          </p:stCondLst>
                                        </p:cTn>
                                        <p:tgtEl>
                                          <p:spTgt spid="118">
                                            <p:txEl>
                                              <p:charRg st="1" end="1"/>
                                            </p:txEl>
                                          </p:spTgt>
                                        </p:tgtEl>
                                        <p:attrNameLst>
                                          <p:attrName>style.visibility</p:attrName>
                                        </p:attrNameLst>
                                      </p:cBhvr>
                                      <p:to>
                                        <p:strVal val="visible"/>
                                      </p:to>
                                    </p:set>
                                    <p:animEffect transition="in" filter="fade">
                                      <p:cBhvr>
                                        <p:cTn id="40" dur="500"/>
                                        <p:tgtEl>
                                          <p:spTgt spid="118">
                                            <p:txEl>
                                              <p:charRg st="1" end="1"/>
                                            </p:txEl>
                                          </p:spTgt>
                                        </p:tgtEl>
                                      </p:cBhvr>
                                    </p:animEffect>
                                  </p:childTnLst>
                                </p:cTn>
                              </p:par>
                              <p:par>
                                <p:cTn id="41" presetID="10" presetClass="entr" presetSubtype="0" fill="hold" nodeType="withEffect">
                                  <p:stCondLst>
                                    <p:cond delay="250"/>
                                  </p:stCondLst>
                                  <p:childTnLst>
                                    <p:set>
                                      <p:cBhvr>
                                        <p:cTn id="42" dur="1" fill="hold">
                                          <p:stCondLst>
                                            <p:cond delay="0"/>
                                          </p:stCondLst>
                                        </p:cTn>
                                        <p:tgtEl>
                                          <p:spTgt spid="118">
                                            <p:txEl>
                                              <p:charRg st="1" end="1"/>
                                            </p:txEl>
                                          </p:spTgt>
                                        </p:tgtEl>
                                        <p:attrNameLst>
                                          <p:attrName>style.visibility</p:attrName>
                                        </p:attrNameLst>
                                      </p:cBhvr>
                                      <p:to>
                                        <p:strVal val="visible"/>
                                      </p:to>
                                    </p:set>
                                    <p:animEffect transition="in" filter="fade">
                                      <p:cBhvr>
                                        <p:cTn id="43" dur="500"/>
                                        <p:tgtEl>
                                          <p:spTgt spid="118">
                                            <p:txEl>
                                              <p:charRg st="1" end="1"/>
                                            </p:txEl>
                                          </p:spTgt>
                                        </p:tgtEl>
                                      </p:cBhvr>
                                    </p:animEffect>
                                  </p:childTnLst>
                                </p:cTn>
                              </p:par>
                              <p:par>
                                <p:cTn id="44" presetID="10" presetClass="entr" presetSubtype="0" fill="hold" nodeType="withEffect">
                                  <p:stCondLst>
                                    <p:cond delay="250"/>
                                  </p:stCondLst>
                                  <p:childTnLst>
                                    <p:set>
                                      <p:cBhvr>
                                        <p:cTn id="45" dur="1" fill="hold">
                                          <p:stCondLst>
                                            <p:cond delay="0"/>
                                          </p:stCondLst>
                                        </p:cTn>
                                        <p:tgtEl>
                                          <p:spTgt spid="118">
                                            <p:txEl>
                                              <p:charRg st="1" end="1"/>
                                            </p:txEl>
                                          </p:spTgt>
                                        </p:tgtEl>
                                        <p:attrNameLst>
                                          <p:attrName>style.visibility</p:attrName>
                                        </p:attrNameLst>
                                      </p:cBhvr>
                                      <p:to>
                                        <p:strVal val="visible"/>
                                      </p:to>
                                    </p:set>
                                    <p:animEffect transition="in" filter="fade">
                                      <p:cBhvr>
                                        <p:cTn id="46" dur="500"/>
                                        <p:tgtEl>
                                          <p:spTgt spid="118">
                                            <p:txEl>
                                              <p:charRg st="1" end="1"/>
                                            </p:txEl>
                                          </p:spTgt>
                                        </p:tgtEl>
                                      </p:cBhvr>
                                    </p:animEffect>
                                  </p:childTnLst>
                                </p:cTn>
                              </p:par>
                              <p:par>
                                <p:cTn id="47" presetID="10" presetClass="entr" presetSubtype="0" fill="hold" nodeType="withEffect">
                                  <p:stCondLst>
                                    <p:cond delay="250"/>
                                  </p:stCondLst>
                                  <p:childTnLst>
                                    <p:set>
                                      <p:cBhvr>
                                        <p:cTn id="48" dur="1" fill="hold">
                                          <p:stCondLst>
                                            <p:cond delay="0"/>
                                          </p:stCondLst>
                                        </p:cTn>
                                        <p:tgtEl>
                                          <p:spTgt spid="118">
                                            <p:txEl>
                                              <p:charRg st="1" end="1"/>
                                            </p:txEl>
                                          </p:spTgt>
                                        </p:tgtEl>
                                        <p:attrNameLst>
                                          <p:attrName>style.visibility</p:attrName>
                                        </p:attrNameLst>
                                      </p:cBhvr>
                                      <p:to>
                                        <p:strVal val="visible"/>
                                      </p:to>
                                    </p:set>
                                    <p:animEffect transition="in" filter="fade">
                                      <p:cBhvr>
                                        <p:cTn id="49" dur="500"/>
                                        <p:tgtEl>
                                          <p:spTgt spid="118">
                                            <p:txEl>
                                              <p:charRg st="1" end="1"/>
                                            </p:txEl>
                                          </p:spTgt>
                                        </p:tgtEl>
                                      </p:cBhvr>
                                    </p:animEffect>
                                  </p:childTnLst>
                                </p:cTn>
                              </p:par>
                              <p:par>
                                <p:cTn id="50" presetID="10" presetClass="entr" presetSubtype="0" fill="hold" nodeType="withEffect">
                                  <p:stCondLst>
                                    <p:cond delay="250"/>
                                  </p:stCondLst>
                                  <p:childTnLst>
                                    <p:set>
                                      <p:cBhvr>
                                        <p:cTn id="51" dur="1" fill="hold">
                                          <p:stCondLst>
                                            <p:cond delay="0"/>
                                          </p:stCondLst>
                                        </p:cTn>
                                        <p:tgtEl>
                                          <p:spTgt spid="118">
                                            <p:txEl>
                                              <p:charRg st="1" end="1"/>
                                            </p:txEl>
                                          </p:spTgt>
                                        </p:tgtEl>
                                        <p:attrNameLst>
                                          <p:attrName>style.visibility</p:attrName>
                                        </p:attrNameLst>
                                      </p:cBhvr>
                                      <p:to>
                                        <p:strVal val="visible"/>
                                      </p:to>
                                    </p:set>
                                    <p:animEffect transition="in" filter="fade">
                                      <p:cBhvr>
                                        <p:cTn id="52" dur="500"/>
                                        <p:tgtEl>
                                          <p:spTgt spid="118">
                                            <p:txEl>
                                              <p:charRg st="1" end="1"/>
                                            </p:txEl>
                                          </p:spTgt>
                                        </p:tgtEl>
                                      </p:cBhvr>
                                    </p:animEffect>
                                  </p:childTnLst>
                                </p:cTn>
                              </p:par>
                              <p:par>
                                <p:cTn id="53" presetID="10" presetClass="entr" presetSubtype="0" fill="hold" nodeType="withEffect">
                                  <p:stCondLst>
                                    <p:cond delay="250"/>
                                  </p:stCondLst>
                                  <p:childTnLst>
                                    <p:set>
                                      <p:cBhvr>
                                        <p:cTn id="54" dur="1" fill="hold">
                                          <p:stCondLst>
                                            <p:cond delay="0"/>
                                          </p:stCondLst>
                                        </p:cTn>
                                        <p:tgtEl>
                                          <p:spTgt spid="118">
                                            <p:txEl>
                                              <p:charRg st="1" end="1"/>
                                            </p:txEl>
                                          </p:spTgt>
                                        </p:tgtEl>
                                        <p:attrNameLst>
                                          <p:attrName>style.visibility</p:attrName>
                                        </p:attrNameLst>
                                      </p:cBhvr>
                                      <p:to>
                                        <p:strVal val="visible"/>
                                      </p:to>
                                    </p:set>
                                    <p:animEffect transition="in" filter="fade">
                                      <p:cBhvr>
                                        <p:cTn id="55" dur="500"/>
                                        <p:tgtEl>
                                          <p:spTgt spid="118">
                                            <p:txEl>
                                              <p:charRg st="1" end="1"/>
                                            </p:txEl>
                                          </p:spTgt>
                                        </p:tgtEl>
                                      </p:cBhvr>
                                    </p:animEffect>
                                  </p:childTnLst>
                                </p:cTn>
                              </p:par>
                              <p:par>
                                <p:cTn id="56" presetID="10" presetClass="entr" presetSubtype="0" fill="hold" nodeType="withEffect">
                                  <p:stCondLst>
                                    <p:cond delay="250"/>
                                  </p:stCondLst>
                                  <p:childTnLst>
                                    <p:set>
                                      <p:cBhvr>
                                        <p:cTn id="57" dur="1" fill="hold">
                                          <p:stCondLst>
                                            <p:cond delay="0"/>
                                          </p:stCondLst>
                                        </p:cTn>
                                        <p:tgtEl>
                                          <p:spTgt spid="118">
                                            <p:txEl>
                                              <p:charRg st="1" end="1"/>
                                            </p:txEl>
                                          </p:spTgt>
                                        </p:tgtEl>
                                        <p:attrNameLst>
                                          <p:attrName>style.visibility</p:attrName>
                                        </p:attrNameLst>
                                      </p:cBhvr>
                                      <p:to>
                                        <p:strVal val="visible"/>
                                      </p:to>
                                    </p:set>
                                    <p:animEffect transition="in" filter="fade">
                                      <p:cBhvr>
                                        <p:cTn id="58" dur="500"/>
                                        <p:tgtEl>
                                          <p:spTgt spid="118">
                                            <p:txEl>
                                              <p:charRg st="1" end="1"/>
                                            </p:txEl>
                                          </p:spTgt>
                                        </p:tgtEl>
                                      </p:cBhvr>
                                    </p:animEffect>
                                  </p:childTnLst>
                                </p:cTn>
                              </p:par>
                              <p:par>
                                <p:cTn id="59" presetID="10" presetClass="entr" presetSubtype="0" fill="hold" nodeType="withEffect">
                                  <p:stCondLst>
                                    <p:cond delay="750"/>
                                  </p:stCondLst>
                                  <p:childTnLst>
                                    <p:set>
                                      <p:cBhvr>
                                        <p:cTn id="60" dur="1" fill="hold">
                                          <p:stCondLst>
                                            <p:cond delay="0"/>
                                          </p:stCondLst>
                                        </p:cTn>
                                        <p:tgtEl>
                                          <p:spTgt spid="120">
                                            <p:txEl>
                                              <p:pRg st="0" end="0"/>
                                            </p:txEl>
                                          </p:spTgt>
                                        </p:tgtEl>
                                        <p:attrNameLst>
                                          <p:attrName>style.visibility</p:attrName>
                                        </p:attrNameLst>
                                      </p:cBhvr>
                                      <p:to>
                                        <p:strVal val="visible"/>
                                      </p:to>
                                    </p:set>
                                    <p:animEffect transition="in" filter="fade">
                                      <p:cBhvr>
                                        <p:cTn id="61" dur="500"/>
                                        <p:tgtEl>
                                          <p:spTgt spid="120">
                                            <p:txEl>
                                              <p:pRg st="0" end="0"/>
                                            </p:txEl>
                                          </p:spTgt>
                                        </p:tgtEl>
                                      </p:cBhvr>
                                    </p:animEffect>
                                  </p:childTnLst>
                                </p:cTn>
                              </p:par>
                              <p:par>
                                <p:cTn id="62" presetID="10" presetClass="entr" presetSubtype="0" fill="hold" nodeType="withEffect">
                                  <p:stCondLst>
                                    <p:cond delay="750"/>
                                  </p:stCondLst>
                                  <p:childTnLst>
                                    <p:set>
                                      <p:cBhvr>
                                        <p:cTn id="63" dur="1" fill="hold">
                                          <p:stCondLst>
                                            <p:cond delay="0"/>
                                          </p:stCondLst>
                                        </p:cTn>
                                        <p:tgtEl>
                                          <p:spTgt spid="120">
                                            <p:txEl>
                                              <p:charRg st="1" end="1"/>
                                            </p:txEl>
                                          </p:spTgt>
                                        </p:tgtEl>
                                        <p:attrNameLst>
                                          <p:attrName>style.visibility</p:attrName>
                                        </p:attrNameLst>
                                      </p:cBhvr>
                                      <p:to>
                                        <p:strVal val="visible"/>
                                      </p:to>
                                    </p:set>
                                    <p:animEffect transition="in" filter="fade">
                                      <p:cBhvr>
                                        <p:cTn id="64" dur="500"/>
                                        <p:tgtEl>
                                          <p:spTgt spid="120">
                                            <p:txEl>
                                              <p:charRg st="1" end="1"/>
                                            </p:txEl>
                                          </p:spTgt>
                                        </p:tgtEl>
                                      </p:cBhvr>
                                    </p:animEffect>
                                  </p:childTnLst>
                                </p:cTn>
                              </p:par>
                              <p:par>
                                <p:cTn id="65" presetID="10" presetClass="entr" presetSubtype="0" fill="hold" nodeType="withEffect">
                                  <p:stCondLst>
                                    <p:cond delay="750"/>
                                  </p:stCondLst>
                                  <p:childTnLst>
                                    <p:set>
                                      <p:cBhvr>
                                        <p:cTn id="66" dur="1" fill="hold">
                                          <p:stCondLst>
                                            <p:cond delay="0"/>
                                          </p:stCondLst>
                                        </p:cTn>
                                        <p:tgtEl>
                                          <p:spTgt spid="120">
                                            <p:txEl>
                                              <p:charRg st="1" end="1"/>
                                            </p:txEl>
                                          </p:spTgt>
                                        </p:tgtEl>
                                        <p:attrNameLst>
                                          <p:attrName>style.visibility</p:attrName>
                                        </p:attrNameLst>
                                      </p:cBhvr>
                                      <p:to>
                                        <p:strVal val="visible"/>
                                      </p:to>
                                    </p:set>
                                    <p:animEffect transition="in" filter="fade">
                                      <p:cBhvr>
                                        <p:cTn id="67" dur="500"/>
                                        <p:tgtEl>
                                          <p:spTgt spid="120">
                                            <p:txEl>
                                              <p:charRg st="1" end="1"/>
                                            </p:txEl>
                                          </p:spTgt>
                                        </p:tgtEl>
                                      </p:cBhvr>
                                    </p:animEffect>
                                  </p:childTnLst>
                                </p:cTn>
                              </p:par>
                              <p:par>
                                <p:cTn id="68" presetID="10" presetClass="entr" presetSubtype="0" fill="hold" nodeType="withEffect">
                                  <p:stCondLst>
                                    <p:cond delay="750"/>
                                  </p:stCondLst>
                                  <p:childTnLst>
                                    <p:set>
                                      <p:cBhvr>
                                        <p:cTn id="69" dur="1" fill="hold">
                                          <p:stCondLst>
                                            <p:cond delay="0"/>
                                          </p:stCondLst>
                                        </p:cTn>
                                        <p:tgtEl>
                                          <p:spTgt spid="120">
                                            <p:txEl>
                                              <p:charRg st="1" end="1"/>
                                            </p:txEl>
                                          </p:spTgt>
                                        </p:tgtEl>
                                        <p:attrNameLst>
                                          <p:attrName>style.visibility</p:attrName>
                                        </p:attrNameLst>
                                      </p:cBhvr>
                                      <p:to>
                                        <p:strVal val="visible"/>
                                      </p:to>
                                    </p:set>
                                    <p:animEffect transition="in" filter="fade">
                                      <p:cBhvr>
                                        <p:cTn id="70" dur="500"/>
                                        <p:tgtEl>
                                          <p:spTgt spid="120">
                                            <p:txEl>
                                              <p:charRg st="1" end="1"/>
                                            </p:txEl>
                                          </p:spTgt>
                                        </p:tgtEl>
                                      </p:cBhvr>
                                    </p:animEffect>
                                  </p:childTnLst>
                                </p:cTn>
                              </p:par>
                              <p:par>
                                <p:cTn id="71" presetID="10" presetClass="entr" presetSubtype="0" fill="hold" nodeType="withEffect">
                                  <p:stCondLst>
                                    <p:cond delay="750"/>
                                  </p:stCondLst>
                                  <p:childTnLst>
                                    <p:set>
                                      <p:cBhvr>
                                        <p:cTn id="72" dur="1" fill="hold">
                                          <p:stCondLst>
                                            <p:cond delay="0"/>
                                          </p:stCondLst>
                                        </p:cTn>
                                        <p:tgtEl>
                                          <p:spTgt spid="120">
                                            <p:txEl>
                                              <p:charRg st="1" end="1"/>
                                            </p:txEl>
                                          </p:spTgt>
                                        </p:tgtEl>
                                        <p:attrNameLst>
                                          <p:attrName>style.visibility</p:attrName>
                                        </p:attrNameLst>
                                      </p:cBhvr>
                                      <p:to>
                                        <p:strVal val="visible"/>
                                      </p:to>
                                    </p:set>
                                    <p:animEffect transition="in" filter="fade">
                                      <p:cBhvr>
                                        <p:cTn id="73" dur="500"/>
                                        <p:tgtEl>
                                          <p:spTgt spid="120">
                                            <p:txEl>
                                              <p:charRg st="1" end="1"/>
                                            </p:txEl>
                                          </p:spTgt>
                                        </p:tgtEl>
                                      </p:cBhvr>
                                    </p:animEffect>
                                  </p:childTnLst>
                                </p:cTn>
                              </p:par>
                              <p:par>
                                <p:cTn id="74" presetID="10" presetClass="entr" presetSubtype="0" fill="hold" nodeType="withEffect">
                                  <p:stCondLst>
                                    <p:cond delay="750"/>
                                  </p:stCondLst>
                                  <p:childTnLst>
                                    <p:set>
                                      <p:cBhvr>
                                        <p:cTn id="75" dur="1" fill="hold">
                                          <p:stCondLst>
                                            <p:cond delay="0"/>
                                          </p:stCondLst>
                                        </p:cTn>
                                        <p:tgtEl>
                                          <p:spTgt spid="120">
                                            <p:txEl>
                                              <p:charRg st="1" end="1"/>
                                            </p:txEl>
                                          </p:spTgt>
                                        </p:tgtEl>
                                        <p:attrNameLst>
                                          <p:attrName>style.visibility</p:attrName>
                                        </p:attrNameLst>
                                      </p:cBhvr>
                                      <p:to>
                                        <p:strVal val="visible"/>
                                      </p:to>
                                    </p:set>
                                    <p:animEffect transition="in" filter="fade">
                                      <p:cBhvr>
                                        <p:cTn id="76" dur="500"/>
                                        <p:tgtEl>
                                          <p:spTgt spid="120">
                                            <p:txEl>
                                              <p:charRg st="1" end="1"/>
                                            </p:txEl>
                                          </p:spTgt>
                                        </p:tgtEl>
                                      </p:cBhvr>
                                    </p:animEffect>
                                  </p:childTnLst>
                                </p:cTn>
                              </p:par>
                              <p:par>
                                <p:cTn id="77" presetID="10" presetClass="entr" presetSubtype="0" fill="hold" nodeType="withEffect">
                                  <p:stCondLst>
                                    <p:cond delay="750"/>
                                  </p:stCondLst>
                                  <p:childTnLst>
                                    <p:set>
                                      <p:cBhvr>
                                        <p:cTn id="78" dur="1" fill="hold">
                                          <p:stCondLst>
                                            <p:cond delay="0"/>
                                          </p:stCondLst>
                                        </p:cTn>
                                        <p:tgtEl>
                                          <p:spTgt spid="120">
                                            <p:txEl>
                                              <p:charRg st="1" end="1"/>
                                            </p:txEl>
                                          </p:spTgt>
                                        </p:tgtEl>
                                        <p:attrNameLst>
                                          <p:attrName>style.visibility</p:attrName>
                                        </p:attrNameLst>
                                      </p:cBhvr>
                                      <p:to>
                                        <p:strVal val="visible"/>
                                      </p:to>
                                    </p:set>
                                    <p:animEffect transition="in" filter="fade">
                                      <p:cBhvr>
                                        <p:cTn id="79" dur="500"/>
                                        <p:tgtEl>
                                          <p:spTgt spid="120">
                                            <p:txEl>
                                              <p:charRg st="1" end="1"/>
                                            </p:txEl>
                                          </p:spTgt>
                                        </p:tgtEl>
                                      </p:cBhvr>
                                    </p:animEffect>
                                  </p:childTnLst>
                                </p:cTn>
                              </p:par>
                              <p:par>
                                <p:cTn id="80" presetID="10" presetClass="entr" presetSubtype="0" fill="hold" nodeType="withEffect">
                                  <p:stCondLst>
                                    <p:cond delay="750"/>
                                  </p:stCondLst>
                                  <p:childTnLst>
                                    <p:set>
                                      <p:cBhvr>
                                        <p:cTn id="81" dur="1" fill="hold">
                                          <p:stCondLst>
                                            <p:cond delay="0"/>
                                          </p:stCondLst>
                                        </p:cTn>
                                        <p:tgtEl>
                                          <p:spTgt spid="120">
                                            <p:txEl>
                                              <p:charRg st="1" end="1"/>
                                            </p:txEl>
                                          </p:spTgt>
                                        </p:tgtEl>
                                        <p:attrNameLst>
                                          <p:attrName>style.visibility</p:attrName>
                                        </p:attrNameLst>
                                      </p:cBhvr>
                                      <p:to>
                                        <p:strVal val="visible"/>
                                      </p:to>
                                    </p:set>
                                    <p:animEffect transition="in" filter="fade">
                                      <p:cBhvr>
                                        <p:cTn id="82" dur="500"/>
                                        <p:tgtEl>
                                          <p:spTgt spid="120">
                                            <p:txEl>
                                              <p:charRg st="1" end="1"/>
                                            </p:txEl>
                                          </p:spTgt>
                                        </p:tgtEl>
                                      </p:cBhvr>
                                    </p:animEffect>
                                  </p:childTnLst>
                                </p:cTn>
                              </p:par>
                              <p:par>
                                <p:cTn id="83" presetID="10" presetClass="entr" presetSubtype="0" fill="hold" nodeType="withEffect">
                                  <p:stCondLst>
                                    <p:cond delay="750"/>
                                  </p:stCondLst>
                                  <p:childTnLst>
                                    <p:set>
                                      <p:cBhvr>
                                        <p:cTn id="84" dur="1" fill="hold">
                                          <p:stCondLst>
                                            <p:cond delay="0"/>
                                          </p:stCondLst>
                                        </p:cTn>
                                        <p:tgtEl>
                                          <p:spTgt spid="120">
                                            <p:txEl>
                                              <p:charRg st="1" end="1"/>
                                            </p:txEl>
                                          </p:spTgt>
                                        </p:tgtEl>
                                        <p:attrNameLst>
                                          <p:attrName>style.visibility</p:attrName>
                                        </p:attrNameLst>
                                      </p:cBhvr>
                                      <p:to>
                                        <p:strVal val="visible"/>
                                      </p:to>
                                    </p:set>
                                    <p:animEffect transition="in" filter="fade">
                                      <p:cBhvr>
                                        <p:cTn id="85" dur="500"/>
                                        <p:tgtEl>
                                          <p:spTgt spid="120">
                                            <p:txEl>
                                              <p:charRg st="1" end="1"/>
                                            </p:txEl>
                                          </p:spTgt>
                                        </p:tgtEl>
                                      </p:cBhvr>
                                    </p:animEffect>
                                  </p:childTnLst>
                                </p:cTn>
                              </p:par>
                              <p:par>
                                <p:cTn id="86" presetID="10" presetClass="entr" presetSubtype="0" fill="hold" nodeType="withEffect">
                                  <p:stCondLst>
                                    <p:cond delay="1000"/>
                                  </p:stCondLst>
                                  <p:childTnLst>
                                    <p:set>
                                      <p:cBhvr>
                                        <p:cTn id="87" dur="1" fill="hold">
                                          <p:stCondLst>
                                            <p:cond delay="0"/>
                                          </p:stCondLst>
                                        </p:cTn>
                                        <p:tgtEl>
                                          <p:spTgt spid="121">
                                            <p:txEl>
                                              <p:pRg st="0" end="0"/>
                                            </p:txEl>
                                          </p:spTgt>
                                        </p:tgtEl>
                                        <p:attrNameLst>
                                          <p:attrName>style.visibility</p:attrName>
                                        </p:attrNameLst>
                                      </p:cBhvr>
                                      <p:to>
                                        <p:strVal val="visible"/>
                                      </p:to>
                                    </p:set>
                                    <p:animEffect transition="in" filter="fade">
                                      <p:cBhvr>
                                        <p:cTn id="88" dur="500"/>
                                        <p:tgtEl>
                                          <p:spTgt spid="121">
                                            <p:txEl>
                                              <p:pRg st="0" end="0"/>
                                            </p:txEl>
                                          </p:spTgt>
                                        </p:tgtEl>
                                      </p:cBhvr>
                                    </p:animEffect>
                                  </p:childTnLst>
                                </p:cTn>
                              </p:par>
                              <p:par>
                                <p:cTn id="89" presetID="10" presetClass="entr" presetSubtype="0" fill="hold" nodeType="withEffect">
                                  <p:stCondLst>
                                    <p:cond delay="1000"/>
                                  </p:stCondLst>
                                  <p:childTnLst>
                                    <p:set>
                                      <p:cBhvr>
                                        <p:cTn id="90" dur="1" fill="hold">
                                          <p:stCondLst>
                                            <p:cond delay="0"/>
                                          </p:stCondLst>
                                        </p:cTn>
                                        <p:tgtEl>
                                          <p:spTgt spid="121">
                                            <p:txEl>
                                              <p:charRg st="1" end="1"/>
                                            </p:txEl>
                                          </p:spTgt>
                                        </p:tgtEl>
                                        <p:attrNameLst>
                                          <p:attrName>style.visibility</p:attrName>
                                        </p:attrNameLst>
                                      </p:cBhvr>
                                      <p:to>
                                        <p:strVal val="visible"/>
                                      </p:to>
                                    </p:set>
                                    <p:animEffect transition="in" filter="fade">
                                      <p:cBhvr>
                                        <p:cTn id="91" dur="500"/>
                                        <p:tgtEl>
                                          <p:spTgt spid="121">
                                            <p:txEl>
                                              <p:charRg st="1" end="1"/>
                                            </p:txEl>
                                          </p:spTgt>
                                        </p:tgtEl>
                                      </p:cBhvr>
                                    </p:animEffect>
                                  </p:childTnLst>
                                </p:cTn>
                              </p:par>
                              <p:par>
                                <p:cTn id="92" presetID="10" presetClass="entr" presetSubtype="0" fill="hold" nodeType="withEffect">
                                  <p:stCondLst>
                                    <p:cond delay="1000"/>
                                  </p:stCondLst>
                                  <p:childTnLst>
                                    <p:set>
                                      <p:cBhvr>
                                        <p:cTn id="93" dur="1" fill="hold">
                                          <p:stCondLst>
                                            <p:cond delay="0"/>
                                          </p:stCondLst>
                                        </p:cTn>
                                        <p:tgtEl>
                                          <p:spTgt spid="121">
                                            <p:txEl>
                                              <p:charRg st="1" end="1"/>
                                            </p:txEl>
                                          </p:spTgt>
                                        </p:tgtEl>
                                        <p:attrNameLst>
                                          <p:attrName>style.visibility</p:attrName>
                                        </p:attrNameLst>
                                      </p:cBhvr>
                                      <p:to>
                                        <p:strVal val="visible"/>
                                      </p:to>
                                    </p:set>
                                    <p:animEffect transition="in" filter="fade">
                                      <p:cBhvr>
                                        <p:cTn id="94" dur="500"/>
                                        <p:tgtEl>
                                          <p:spTgt spid="121">
                                            <p:txEl>
                                              <p:charRg st="1" end="1"/>
                                            </p:txEl>
                                          </p:spTgt>
                                        </p:tgtEl>
                                      </p:cBhvr>
                                    </p:animEffect>
                                  </p:childTnLst>
                                </p:cTn>
                              </p:par>
                              <p:par>
                                <p:cTn id="95" presetID="10" presetClass="entr" presetSubtype="0" fill="hold" nodeType="withEffect">
                                  <p:stCondLst>
                                    <p:cond delay="1000"/>
                                  </p:stCondLst>
                                  <p:childTnLst>
                                    <p:set>
                                      <p:cBhvr>
                                        <p:cTn id="96" dur="1" fill="hold">
                                          <p:stCondLst>
                                            <p:cond delay="0"/>
                                          </p:stCondLst>
                                        </p:cTn>
                                        <p:tgtEl>
                                          <p:spTgt spid="121">
                                            <p:txEl>
                                              <p:charRg st="1" end="1"/>
                                            </p:txEl>
                                          </p:spTgt>
                                        </p:tgtEl>
                                        <p:attrNameLst>
                                          <p:attrName>style.visibility</p:attrName>
                                        </p:attrNameLst>
                                      </p:cBhvr>
                                      <p:to>
                                        <p:strVal val="visible"/>
                                      </p:to>
                                    </p:set>
                                    <p:animEffect transition="in" filter="fade">
                                      <p:cBhvr>
                                        <p:cTn id="97" dur="500"/>
                                        <p:tgtEl>
                                          <p:spTgt spid="121">
                                            <p:txEl>
                                              <p:charRg st="1" end="1"/>
                                            </p:txEl>
                                          </p:spTgt>
                                        </p:tgtEl>
                                      </p:cBhvr>
                                    </p:animEffect>
                                  </p:childTnLst>
                                </p:cTn>
                              </p:par>
                              <p:par>
                                <p:cTn id="98" presetID="10" presetClass="entr" presetSubtype="0" fill="hold" nodeType="withEffect">
                                  <p:stCondLst>
                                    <p:cond delay="1000"/>
                                  </p:stCondLst>
                                  <p:childTnLst>
                                    <p:set>
                                      <p:cBhvr>
                                        <p:cTn id="99" dur="1" fill="hold">
                                          <p:stCondLst>
                                            <p:cond delay="0"/>
                                          </p:stCondLst>
                                        </p:cTn>
                                        <p:tgtEl>
                                          <p:spTgt spid="121">
                                            <p:txEl>
                                              <p:charRg st="1" end="1"/>
                                            </p:txEl>
                                          </p:spTgt>
                                        </p:tgtEl>
                                        <p:attrNameLst>
                                          <p:attrName>style.visibility</p:attrName>
                                        </p:attrNameLst>
                                      </p:cBhvr>
                                      <p:to>
                                        <p:strVal val="visible"/>
                                      </p:to>
                                    </p:set>
                                    <p:animEffect transition="in" filter="fade">
                                      <p:cBhvr>
                                        <p:cTn id="100" dur="500"/>
                                        <p:tgtEl>
                                          <p:spTgt spid="121">
                                            <p:txEl>
                                              <p:charRg st="1" end="1"/>
                                            </p:txEl>
                                          </p:spTgt>
                                        </p:tgtEl>
                                      </p:cBhvr>
                                    </p:animEffect>
                                  </p:childTnLst>
                                </p:cTn>
                              </p:par>
                              <p:par>
                                <p:cTn id="101" presetID="10" presetClass="entr" presetSubtype="0" fill="hold" nodeType="withEffect">
                                  <p:stCondLst>
                                    <p:cond delay="1000"/>
                                  </p:stCondLst>
                                  <p:childTnLst>
                                    <p:set>
                                      <p:cBhvr>
                                        <p:cTn id="102" dur="1" fill="hold">
                                          <p:stCondLst>
                                            <p:cond delay="0"/>
                                          </p:stCondLst>
                                        </p:cTn>
                                        <p:tgtEl>
                                          <p:spTgt spid="121">
                                            <p:txEl>
                                              <p:charRg st="1" end="1"/>
                                            </p:txEl>
                                          </p:spTgt>
                                        </p:tgtEl>
                                        <p:attrNameLst>
                                          <p:attrName>style.visibility</p:attrName>
                                        </p:attrNameLst>
                                      </p:cBhvr>
                                      <p:to>
                                        <p:strVal val="visible"/>
                                      </p:to>
                                    </p:set>
                                    <p:animEffect transition="in" filter="fade">
                                      <p:cBhvr>
                                        <p:cTn id="103" dur="500"/>
                                        <p:tgtEl>
                                          <p:spTgt spid="121">
                                            <p:txEl>
                                              <p:charRg st="1" end="1"/>
                                            </p:txEl>
                                          </p:spTgt>
                                        </p:tgtEl>
                                      </p:cBhvr>
                                    </p:animEffect>
                                  </p:childTnLst>
                                </p:cTn>
                              </p:par>
                              <p:par>
                                <p:cTn id="104" presetID="10" presetClass="entr" presetSubtype="0" fill="hold" nodeType="withEffect">
                                  <p:stCondLst>
                                    <p:cond delay="1000"/>
                                  </p:stCondLst>
                                  <p:childTnLst>
                                    <p:set>
                                      <p:cBhvr>
                                        <p:cTn id="105" dur="1" fill="hold">
                                          <p:stCondLst>
                                            <p:cond delay="0"/>
                                          </p:stCondLst>
                                        </p:cTn>
                                        <p:tgtEl>
                                          <p:spTgt spid="121">
                                            <p:txEl>
                                              <p:charRg st="1" end="1"/>
                                            </p:txEl>
                                          </p:spTgt>
                                        </p:tgtEl>
                                        <p:attrNameLst>
                                          <p:attrName>style.visibility</p:attrName>
                                        </p:attrNameLst>
                                      </p:cBhvr>
                                      <p:to>
                                        <p:strVal val="visible"/>
                                      </p:to>
                                    </p:set>
                                    <p:animEffect transition="in" filter="fade">
                                      <p:cBhvr>
                                        <p:cTn id="106" dur="500"/>
                                        <p:tgtEl>
                                          <p:spTgt spid="121">
                                            <p:txEl>
                                              <p:charRg st="1" end="1"/>
                                            </p:txEl>
                                          </p:spTgt>
                                        </p:tgtEl>
                                      </p:cBhvr>
                                    </p:animEffect>
                                  </p:childTnLst>
                                </p:cTn>
                              </p:par>
                              <p:par>
                                <p:cTn id="107" presetID="10" presetClass="entr" presetSubtype="0" fill="hold" nodeType="withEffect">
                                  <p:stCondLst>
                                    <p:cond delay="1000"/>
                                  </p:stCondLst>
                                  <p:childTnLst>
                                    <p:set>
                                      <p:cBhvr>
                                        <p:cTn id="108" dur="1" fill="hold">
                                          <p:stCondLst>
                                            <p:cond delay="0"/>
                                          </p:stCondLst>
                                        </p:cTn>
                                        <p:tgtEl>
                                          <p:spTgt spid="121">
                                            <p:txEl>
                                              <p:charRg st="1" end="1"/>
                                            </p:txEl>
                                          </p:spTgt>
                                        </p:tgtEl>
                                        <p:attrNameLst>
                                          <p:attrName>style.visibility</p:attrName>
                                        </p:attrNameLst>
                                      </p:cBhvr>
                                      <p:to>
                                        <p:strVal val="visible"/>
                                      </p:to>
                                    </p:set>
                                    <p:animEffect transition="in" filter="fade">
                                      <p:cBhvr>
                                        <p:cTn id="109" dur="500"/>
                                        <p:tgtEl>
                                          <p:spTgt spid="121">
                                            <p:txEl>
                                              <p:charRg st="1" end="1"/>
                                            </p:txEl>
                                          </p:spTgt>
                                        </p:tgtEl>
                                      </p:cBhvr>
                                    </p:animEffect>
                                  </p:childTnLst>
                                </p:cTn>
                              </p:par>
                              <p:par>
                                <p:cTn id="110" presetID="10" presetClass="entr" presetSubtype="0" fill="hold" nodeType="withEffect">
                                  <p:stCondLst>
                                    <p:cond delay="1000"/>
                                  </p:stCondLst>
                                  <p:childTnLst>
                                    <p:set>
                                      <p:cBhvr>
                                        <p:cTn id="111" dur="1" fill="hold">
                                          <p:stCondLst>
                                            <p:cond delay="0"/>
                                          </p:stCondLst>
                                        </p:cTn>
                                        <p:tgtEl>
                                          <p:spTgt spid="121">
                                            <p:txEl>
                                              <p:charRg st="1" end="1"/>
                                            </p:txEl>
                                          </p:spTgt>
                                        </p:tgtEl>
                                        <p:attrNameLst>
                                          <p:attrName>style.visibility</p:attrName>
                                        </p:attrNameLst>
                                      </p:cBhvr>
                                      <p:to>
                                        <p:strVal val="visible"/>
                                      </p:to>
                                    </p:set>
                                    <p:animEffect transition="in" filter="fade">
                                      <p:cBhvr>
                                        <p:cTn id="112" dur="500"/>
                                        <p:tgtEl>
                                          <p:spTgt spid="121">
                                            <p:txEl>
                                              <p:charRg st="1" end="1"/>
                                            </p:txEl>
                                          </p:spTgt>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123">
                                            <p:txEl>
                                              <p:pRg st="0" end="0"/>
                                            </p:txEl>
                                          </p:spTgt>
                                        </p:tgtEl>
                                        <p:attrNameLst>
                                          <p:attrName>style.visibility</p:attrName>
                                        </p:attrNameLst>
                                      </p:cBhvr>
                                      <p:to>
                                        <p:strVal val="visible"/>
                                      </p:to>
                                    </p:set>
                                    <p:animEffect transition="in" filter="fade">
                                      <p:cBhvr>
                                        <p:cTn id="116" dur="500"/>
                                        <p:tgtEl>
                                          <p:spTgt spid="123">
                                            <p:txEl>
                                              <p:pRg st="0" end="0"/>
                                            </p:txEl>
                                          </p:spTgt>
                                        </p:tgtEl>
                                      </p:cBhvr>
                                    </p:animEffect>
                                  </p:childTnLst>
                                </p:cTn>
                              </p:par>
                            </p:childTnLst>
                          </p:cTn>
                        </p:par>
                        <p:par>
                          <p:cTn id="117" fill="hold">
                            <p:stCondLst>
                              <p:cond delay="1000"/>
                            </p:stCondLst>
                            <p:childTnLst>
                              <p:par>
                                <p:cTn id="118" presetID="10" presetClass="entr" presetSubtype="0" fill="hold" nodeType="afterEffect">
                                  <p:stCondLst>
                                    <p:cond delay="0"/>
                                  </p:stCondLst>
                                  <p:childTnLst>
                                    <p:set>
                                      <p:cBhvr>
                                        <p:cTn id="119" dur="1" fill="hold">
                                          <p:stCondLst>
                                            <p:cond delay="0"/>
                                          </p:stCondLst>
                                        </p:cTn>
                                        <p:tgtEl>
                                          <p:spTgt spid="123">
                                            <p:txEl>
                                              <p:charRg st="1" end="1"/>
                                            </p:txEl>
                                          </p:spTgt>
                                        </p:tgtEl>
                                        <p:attrNameLst>
                                          <p:attrName>style.visibility</p:attrName>
                                        </p:attrNameLst>
                                      </p:cBhvr>
                                      <p:to>
                                        <p:strVal val="visible"/>
                                      </p:to>
                                    </p:set>
                                    <p:animEffect transition="in" filter="fade">
                                      <p:cBhvr>
                                        <p:cTn id="120" dur="500"/>
                                        <p:tgtEl>
                                          <p:spTgt spid="123">
                                            <p:txEl>
                                              <p:charRg st="1" end="1"/>
                                            </p:txEl>
                                          </p:spTgt>
                                        </p:tgtEl>
                                      </p:cBhvr>
                                    </p:animEffect>
                                  </p:childTnLst>
                                </p:cTn>
                              </p:par>
                            </p:childTnLst>
                          </p:cTn>
                        </p:par>
                        <p:par>
                          <p:cTn id="121" fill="hold">
                            <p:stCondLst>
                              <p:cond delay="1500"/>
                            </p:stCondLst>
                            <p:childTnLst>
                              <p:par>
                                <p:cTn id="122" presetID="10" presetClass="entr" presetSubtype="0" fill="hold" nodeType="afterEffect">
                                  <p:stCondLst>
                                    <p:cond delay="0"/>
                                  </p:stCondLst>
                                  <p:childTnLst>
                                    <p:set>
                                      <p:cBhvr>
                                        <p:cTn id="123" dur="1" fill="hold">
                                          <p:stCondLst>
                                            <p:cond delay="0"/>
                                          </p:stCondLst>
                                        </p:cTn>
                                        <p:tgtEl>
                                          <p:spTgt spid="123">
                                            <p:txEl>
                                              <p:charRg st="1" end="1"/>
                                            </p:txEl>
                                          </p:spTgt>
                                        </p:tgtEl>
                                        <p:attrNameLst>
                                          <p:attrName>style.visibility</p:attrName>
                                        </p:attrNameLst>
                                      </p:cBhvr>
                                      <p:to>
                                        <p:strVal val="visible"/>
                                      </p:to>
                                    </p:set>
                                    <p:animEffect transition="in" filter="fade">
                                      <p:cBhvr>
                                        <p:cTn id="124" dur="500"/>
                                        <p:tgtEl>
                                          <p:spTgt spid="123">
                                            <p:txEl>
                                              <p:charRg st="1" end="1"/>
                                            </p:txEl>
                                          </p:spTgt>
                                        </p:tgtEl>
                                      </p:cBhvr>
                                    </p:animEffect>
                                  </p:childTnLst>
                                </p:cTn>
                              </p:par>
                            </p:childTnLst>
                          </p:cTn>
                        </p:par>
                        <p:par>
                          <p:cTn id="125" fill="hold">
                            <p:stCondLst>
                              <p:cond delay="2000"/>
                            </p:stCondLst>
                            <p:childTnLst>
                              <p:par>
                                <p:cTn id="126" presetID="10" presetClass="entr" presetSubtype="0" fill="hold" nodeType="afterEffect">
                                  <p:stCondLst>
                                    <p:cond delay="0"/>
                                  </p:stCondLst>
                                  <p:childTnLst>
                                    <p:set>
                                      <p:cBhvr>
                                        <p:cTn id="127" dur="1" fill="hold">
                                          <p:stCondLst>
                                            <p:cond delay="0"/>
                                          </p:stCondLst>
                                        </p:cTn>
                                        <p:tgtEl>
                                          <p:spTgt spid="123">
                                            <p:txEl>
                                              <p:charRg st="1" end="1"/>
                                            </p:txEl>
                                          </p:spTgt>
                                        </p:tgtEl>
                                        <p:attrNameLst>
                                          <p:attrName>style.visibility</p:attrName>
                                        </p:attrNameLst>
                                      </p:cBhvr>
                                      <p:to>
                                        <p:strVal val="visible"/>
                                      </p:to>
                                    </p:set>
                                    <p:animEffect transition="in" filter="fade">
                                      <p:cBhvr>
                                        <p:cTn id="128" dur="500"/>
                                        <p:tgtEl>
                                          <p:spTgt spid="123">
                                            <p:txEl>
                                              <p:charRg st="1" end="1"/>
                                            </p:txEl>
                                          </p:spTgt>
                                        </p:tgtEl>
                                      </p:cBhvr>
                                    </p:animEffect>
                                  </p:childTnLst>
                                </p:cTn>
                              </p:par>
                            </p:childTnLst>
                          </p:cTn>
                        </p:par>
                        <p:par>
                          <p:cTn id="129" fill="hold">
                            <p:stCondLst>
                              <p:cond delay="2500"/>
                            </p:stCondLst>
                            <p:childTnLst>
                              <p:par>
                                <p:cTn id="130" presetID="10" presetClass="entr" presetSubtype="0" fill="hold" nodeType="afterEffect">
                                  <p:stCondLst>
                                    <p:cond delay="0"/>
                                  </p:stCondLst>
                                  <p:childTnLst>
                                    <p:set>
                                      <p:cBhvr>
                                        <p:cTn id="131" dur="1" fill="hold">
                                          <p:stCondLst>
                                            <p:cond delay="0"/>
                                          </p:stCondLst>
                                        </p:cTn>
                                        <p:tgtEl>
                                          <p:spTgt spid="123">
                                            <p:txEl>
                                              <p:charRg st="1" end="1"/>
                                            </p:txEl>
                                          </p:spTgt>
                                        </p:tgtEl>
                                        <p:attrNameLst>
                                          <p:attrName>style.visibility</p:attrName>
                                        </p:attrNameLst>
                                      </p:cBhvr>
                                      <p:to>
                                        <p:strVal val="visible"/>
                                      </p:to>
                                    </p:set>
                                    <p:animEffect transition="in" filter="fade">
                                      <p:cBhvr>
                                        <p:cTn id="132" dur="500"/>
                                        <p:tgtEl>
                                          <p:spTgt spid="123">
                                            <p:txEl>
                                              <p:charRg st="1" end="1"/>
                                            </p:txEl>
                                          </p:spTgt>
                                        </p:tgtEl>
                                      </p:cBhvr>
                                    </p:animEffect>
                                  </p:childTnLst>
                                </p:cTn>
                              </p:par>
                            </p:childTnLst>
                          </p:cTn>
                        </p:par>
                        <p:par>
                          <p:cTn id="133" fill="hold">
                            <p:stCondLst>
                              <p:cond delay="3000"/>
                            </p:stCondLst>
                            <p:childTnLst>
                              <p:par>
                                <p:cTn id="134" presetID="10" presetClass="entr" presetSubtype="0" fill="hold" nodeType="afterEffect">
                                  <p:stCondLst>
                                    <p:cond delay="0"/>
                                  </p:stCondLst>
                                  <p:childTnLst>
                                    <p:set>
                                      <p:cBhvr>
                                        <p:cTn id="135" dur="1" fill="hold">
                                          <p:stCondLst>
                                            <p:cond delay="0"/>
                                          </p:stCondLst>
                                        </p:cTn>
                                        <p:tgtEl>
                                          <p:spTgt spid="123">
                                            <p:txEl>
                                              <p:charRg st="1" end="1"/>
                                            </p:txEl>
                                          </p:spTgt>
                                        </p:tgtEl>
                                        <p:attrNameLst>
                                          <p:attrName>style.visibility</p:attrName>
                                        </p:attrNameLst>
                                      </p:cBhvr>
                                      <p:to>
                                        <p:strVal val="visible"/>
                                      </p:to>
                                    </p:set>
                                    <p:animEffect transition="in" filter="fade">
                                      <p:cBhvr>
                                        <p:cTn id="136" dur="500"/>
                                        <p:tgtEl>
                                          <p:spTgt spid="123">
                                            <p:txEl>
                                              <p:charRg st="1" end="1"/>
                                            </p:txEl>
                                          </p:spTgt>
                                        </p:tgtEl>
                                      </p:cBhvr>
                                    </p:animEffect>
                                  </p:childTnLst>
                                </p:cTn>
                              </p:par>
                            </p:childTnLst>
                          </p:cTn>
                        </p:par>
                        <p:par>
                          <p:cTn id="137" fill="hold">
                            <p:stCondLst>
                              <p:cond delay="3500"/>
                            </p:stCondLst>
                            <p:childTnLst>
                              <p:par>
                                <p:cTn id="138" presetID="10" presetClass="entr" presetSubtype="0" fill="hold" nodeType="afterEffect">
                                  <p:stCondLst>
                                    <p:cond delay="0"/>
                                  </p:stCondLst>
                                  <p:childTnLst>
                                    <p:set>
                                      <p:cBhvr>
                                        <p:cTn id="139" dur="1" fill="hold">
                                          <p:stCondLst>
                                            <p:cond delay="0"/>
                                          </p:stCondLst>
                                        </p:cTn>
                                        <p:tgtEl>
                                          <p:spTgt spid="123">
                                            <p:txEl>
                                              <p:charRg st="1" end="1"/>
                                            </p:txEl>
                                          </p:spTgt>
                                        </p:tgtEl>
                                        <p:attrNameLst>
                                          <p:attrName>style.visibility</p:attrName>
                                        </p:attrNameLst>
                                      </p:cBhvr>
                                      <p:to>
                                        <p:strVal val="visible"/>
                                      </p:to>
                                    </p:set>
                                    <p:animEffect transition="in" filter="fade">
                                      <p:cBhvr>
                                        <p:cTn id="140" dur="500"/>
                                        <p:tgtEl>
                                          <p:spTgt spid="123">
                                            <p:txEl>
                                              <p:charRg st="1" end="1"/>
                                            </p:txEl>
                                          </p:spTgt>
                                        </p:tgtEl>
                                      </p:cBhvr>
                                    </p:animEffect>
                                  </p:childTnLst>
                                </p:cTn>
                              </p:par>
                            </p:childTnLst>
                          </p:cTn>
                        </p:par>
                        <p:par>
                          <p:cTn id="141" fill="hold">
                            <p:stCondLst>
                              <p:cond delay="4000"/>
                            </p:stCondLst>
                            <p:childTnLst>
                              <p:par>
                                <p:cTn id="142" presetID="10" presetClass="entr" presetSubtype="0" fill="hold" nodeType="afterEffect">
                                  <p:stCondLst>
                                    <p:cond delay="0"/>
                                  </p:stCondLst>
                                  <p:childTnLst>
                                    <p:set>
                                      <p:cBhvr>
                                        <p:cTn id="143" dur="1" fill="hold">
                                          <p:stCondLst>
                                            <p:cond delay="0"/>
                                          </p:stCondLst>
                                        </p:cTn>
                                        <p:tgtEl>
                                          <p:spTgt spid="123">
                                            <p:txEl>
                                              <p:charRg st="1" end="1"/>
                                            </p:txEl>
                                          </p:spTgt>
                                        </p:tgtEl>
                                        <p:attrNameLst>
                                          <p:attrName>style.visibility</p:attrName>
                                        </p:attrNameLst>
                                      </p:cBhvr>
                                      <p:to>
                                        <p:strVal val="visible"/>
                                      </p:to>
                                    </p:set>
                                    <p:animEffect transition="in" filter="fade">
                                      <p:cBhvr>
                                        <p:cTn id="144" dur="500"/>
                                        <p:tgtEl>
                                          <p:spTgt spid="123">
                                            <p:txEl>
                                              <p:charRg st="1" end="1"/>
                                            </p:txEl>
                                          </p:spTgt>
                                        </p:tgtEl>
                                      </p:cBhvr>
                                    </p:animEffect>
                                  </p:childTnLst>
                                </p:cTn>
                              </p:par>
                            </p:childTnLst>
                          </p:cTn>
                        </p:par>
                        <p:par>
                          <p:cTn id="145" fill="hold">
                            <p:stCondLst>
                              <p:cond delay="4500"/>
                            </p:stCondLst>
                            <p:childTnLst>
                              <p:par>
                                <p:cTn id="146" presetID="10" presetClass="entr" presetSubtype="0" fill="hold" nodeType="afterEffect">
                                  <p:stCondLst>
                                    <p:cond delay="0"/>
                                  </p:stCondLst>
                                  <p:childTnLst>
                                    <p:set>
                                      <p:cBhvr>
                                        <p:cTn id="147" dur="1" fill="hold">
                                          <p:stCondLst>
                                            <p:cond delay="0"/>
                                          </p:stCondLst>
                                        </p:cTn>
                                        <p:tgtEl>
                                          <p:spTgt spid="123">
                                            <p:txEl>
                                              <p:charRg st="1" end="1"/>
                                            </p:txEl>
                                          </p:spTgt>
                                        </p:tgtEl>
                                        <p:attrNameLst>
                                          <p:attrName>style.visibility</p:attrName>
                                        </p:attrNameLst>
                                      </p:cBhvr>
                                      <p:to>
                                        <p:strVal val="visible"/>
                                      </p:to>
                                    </p:set>
                                    <p:animEffect transition="in" filter="fade">
                                      <p:cBhvr>
                                        <p:cTn id="148" dur="500"/>
                                        <p:tgtEl>
                                          <p:spTgt spid="123">
                                            <p:txEl>
                                              <p:charRg st="1" end="1"/>
                                            </p:txEl>
                                          </p:spTgt>
                                        </p:tgtEl>
                                      </p:cBhvr>
                                    </p:animEffect>
                                  </p:childTnLst>
                                </p:cTn>
                              </p:par>
                              <p:par>
                                <p:cTn id="149" presetID="10" presetClass="entr" presetSubtype="0" fill="hold" nodeType="withEffect">
                                  <p:stCondLst>
                                    <p:cond delay="250"/>
                                  </p:stCondLst>
                                  <p:childTnLst>
                                    <p:set>
                                      <p:cBhvr>
                                        <p:cTn id="150" dur="1" fill="hold">
                                          <p:stCondLst>
                                            <p:cond delay="0"/>
                                          </p:stCondLst>
                                        </p:cTn>
                                        <p:tgtEl>
                                          <p:spTgt spid="122">
                                            <p:txEl>
                                              <p:pRg st="0" end="0"/>
                                            </p:txEl>
                                          </p:spTgt>
                                        </p:tgtEl>
                                        <p:attrNameLst>
                                          <p:attrName>style.visibility</p:attrName>
                                        </p:attrNameLst>
                                      </p:cBhvr>
                                      <p:to>
                                        <p:strVal val="visible"/>
                                      </p:to>
                                    </p:set>
                                    <p:animEffect transition="in" filter="fade">
                                      <p:cBhvr>
                                        <p:cTn id="151" dur="500"/>
                                        <p:tgtEl>
                                          <p:spTgt spid="122">
                                            <p:txEl>
                                              <p:pRg st="0" end="0"/>
                                            </p:txEl>
                                          </p:spTgt>
                                        </p:tgtEl>
                                      </p:cBhvr>
                                    </p:animEffect>
                                  </p:childTnLst>
                                </p:cTn>
                              </p:par>
                              <p:par>
                                <p:cTn id="152" presetID="10" presetClass="entr" presetSubtype="0" fill="hold" nodeType="withEffect">
                                  <p:stCondLst>
                                    <p:cond delay="250"/>
                                  </p:stCondLst>
                                  <p:childTnLst>
                                    <p:set>
                                      <p:cBhvr>
                                        <p:cTn id="153" dur="1" fill="hold">
                                          <p:stCondLst>
                                            <p:cond delay="0"/>
                                          </p:stCondLst>
                                        </p:cTn>
                                        <p:tgtEl>
                                          <p:spTgt spid="122">
                                            <p:txEl>
                                              <p:charRg st="1" end="1"/>
                                            </p:txEl>
                                          </p:spTgt>
                                        </p:tgtEl>
                                        <p:attrNameLst>
                                          <p:attrName>style.visibility</p:attrName>
                                        </p:attrNameLst>
                                      </p:cBhvr>
                                      <p:to>
                                        <p:strVal val="visible"/>
                                      </p:to>
                                    </p:set>
                                    <p:animEffect transition="in" filter="fade">
                                      <p:cBhvr>
                                        <p:cTn id="154" dur="500"/>
                                        <p:tgtEl>
                                          <p:spTgt spid="122">
                                            <p:txEl>
                                              <p:charRg st="1" end="1"/>
                                            </p:txEl>
                                          </p:spTgt>
                                        </p:tgtEl>
                                      </p:cBhvr>
                                    </p:animEffect>
                                  </p:childTnLst>
                                </p:cTn>
                              </p:par>
                              <p:par>
                                <p:cTn id="155" presetID="10" presetClass="entr" presetSubtype="0" fill="hold" nodeType="withEffect">
                                  <p:stCondLst>
                                    <p:cond delay="250"/>
                                  </p:stCondLst>
                                  <p:childTnLst>
                                    <p:set>
                                      <p:cBhvr>
                                        <p:cTn id="156" dur="1" fill="hold">
                                          <p:stCondLst>
                                            <p:cond delay="0"/>
                                          </p:stCondLst>
                                        </p:cTn>
                                        <p:tgtEl>
                                          <p:spTgt spid="122">
                                            <p:txEl>
                                              <p:charRg st="1" end="1"/>
                                            </p:txEl>
                                          </p:spTgt>
                                        </p:tgtEl>
                                        <p:attrNameLst>
                                          <p:attrName>style.visibility</p:attrName>
                                        </p:attrNameLst>
                                      </p:cBhvr>
                                      <p:to>
                                        <p:strVal val="visible"/>
                                      </p:to>
                                    </p:set>
                                    <p:animEffect transition="in" filter="fade">
                                      <p:cBhvr>
                                        <p:cTn id="157" dur="500"/>
                                        <p:tgtEl>
                                          <p:spTgt spid="122">
                                            <p:txEl>
                                              <p:charRg st="1" end="1"/>
                                            </p:txEl>
                                          </p:spTgt>
                                        </p:tgtEl>
                                      </p:cBhvr>
                                    </p:animEffect>
                                  </p:childTnLst>
                                </p:cTn>
                              </p:par>
                              <p:par>
                                <p:cTn id="158" presetID="10" presetClass="entr" presetSubtype="0" fill="hold" nodeType="withEffect">
                                  <p:stCondLst>
                                    <p:cond delay="250"/>
                                  </p:stCondLst>
                                  <p:childTnLst>
                                    <p:set>
                                      <p:cBhvr>
                                        <p:cTn id="159" dur="1" fill="hold">
                                          <p:stCondLst>
                                            <p:cond delay="0"/>
                                          </p:stCondLst>
                                        </p:cTn>
                                        <p:tgtEl>
                                          <p:spTgt spid="122">
                                            <p:txEl>
                                              <p:charRg st="1" end="1"/>
                                            </p:txEl>
                                          </p:spTgt>
                                        </p:tgtEl>
                                        <p:attrNameLst>
                                          <p:attrName>style.visibility</p:attrName>
                                        </p:attrNameLst>
                                      </p:cBhvr>
                                      <p:to>
                                        <p:strVal val="visible"/>
                                      </p:to>
                                    </p:set>
                                    <p:animEffect transition="in" filter="fade">
                                      <p:cBhvr>
                                        <p:cTn id="160" dur="500"/>
                                        <p:tgtEl>
                                          <p:spTgt spid="122">
                                            <p:txEl>
                                              <p:charRg st="1" end="1"/>
                                            </p:txEl>
                                          </p:spTgt>
                                        </p:tgtEl>
                                      </p:cBhvr>
                                    </p:animEffect>
                                  </p:childTnLst>
                                </p:cTn>
                              </p:par>
                              <p:par>
                                <p:cTn id="161" presetID="10" presetClass="entr" presetSubtype="0" fill="hold" nodeType="withEffect">
                                  <p:stCondLst>
                                    <p:cond delay="250"/>
                                  </p:stCondLst>
                                  <p:childTnLst>
                                    <p:set>
                                      <p:cBhvr>
                                        <p:cTn id="162" dur="1" fill="hold">
                                          <p:stCondLst>
                                            <p:cond delay="0"/>
                                          </p:stCondLst>
                                        </p:cTn>
                                        <p:tgtEl>
                                          <p:spTgt spid="122">
                                            <p:txEl>
                                              <p:charRg st="1" end="1"/>
                                            </p:txEl>
                                          </p:spTgt>
                                        </p:tgtEl>
                                        <p:attrNameLst>
                                          <p:attrName>style.visibility</p:attrName>
                                        </p:attrNameLst>
                                      </p:cBhvr>
                                      <p:to>
                                        <p:strVal val="visible"/>
                                      </p:to>
                                    </p:set>
                                    <p:animEffect transition="in" filter="fade">
                                      <p:cBhvr>
                                        <p:cTn id="163" dur="500"/>
                                        <p:tgtEl>
                                          <p:spTgt spid="122">
                                            <p:txEl>
                                              <p:charRg st="1" end="1"/>
                                            </p:txEl>
                                          </p:spTgt>
                                        </p:tgtEl>
                                      </p:cBhvr>
                                    </p:animEffect>
                                  </p:childTnLst>
                                </p:cTn>
                              </p:par>
                              <p:par>
                                <p:cTn id="164" presetID="10" presetClass="entr" presetSubtype="0" fill="hold" nodeType="withEffect">
                                  <p:stCondLst>
                                    <p:cond delay="250"/>
                                  </p:stCondLst>
                                  <p:childTnLst>
                                    <p:set>
                                      <p:cBhvr>
                                        <p:cTn id="165" dur="1" fill="hold">
                                          <p:stCondLst>
                                            <p:cond delay="0"/>
                                          </p:stCondLst>
                                        </p:cTn>
                                        <p:tgtEl>
                                          <p:spTgt spid="122">
                                            <p:txEl>
                                              <p:charRg st="1" end="1"/>
                                            </p:txEl>
                                          </p:spTgt>
                                        </p:tgtEl>
                                        <p:attrNameLst>
                                          <p:attrName>style.visibility</p:attrName>
                                        </p:attrNameLst>
                                      </p:cBhvr>
                                      <p:to>
                                        <p:strVal val="visible"/>
                                      </p:to>
                                    </p:set>
                                    <p:animEffect transition="in" filter="fade">
                                      <p:cBhvr>
                                        <p:cTn id="166" dur="500"/>
                                        <p:tgtEl>
                                          <p:spTgt spid="122">
                                            <p:txEl>
                                              <p:charRg st="1" end="1"/>
                                            </p:txEl>
                                          </p:spTgt>
                                        </p:tgtEl>
                                      </p:cBhvr>
                                    </p:animEffect>
                                  </p:childTnLst>
                                </p:cTn>
                              </p:par>
                              <p:par>
                                <p:cTn id="167" presetID="10" presetClass="entr" presetSubtype="0" fill="hold" nodeType="withEffect">
                                  <p:stCondLst>
                                    <p:cond delay="250"/>
                                  </p:stCondLst>
                                  <p:childTnLst>
                                    <p:set>
                                      <p:cBhvr>
                                        <p:cTn id="168" dur="1" fill="hold">
                                          <p:stCondLst>
                                            <p:cond delay="0"/>
                                          </p:stCondLst>
                                        </p:cTn>
                                        <p:tgtEl>
                                          <p:spTgt spid="122">
                                            <p:txEl>
                                              <p:charRg st="1" end="1"/>
                                            </p:txEl>
                                          </p:spTgt>
                                        </p:tgtEl>
                                        <p:attrNameLst>
                                          <p:attrName>style.visibility</p:attrName>
                                        </p:attrNameLst>
                                      </p:cBhvr>
                                      <p:to>
                                        <p:strVal val="visible"/>
                                      </p:to>
                                    </p:set>
                                    <p:animEffect transition="in" filter="fade">
                                      <p:cBhvr>
                                        <p:cTn id="169" dur="500"/>
                                        <p:tgtEl>
                                          <p:spTgt spid="122">
                                            <p:txEl>
                                              <p:charRg st="1" end="1"/>
                                            </p:txEl>
                                          </p:spTgt>
                                        </p:tgtEl>
                                      </p:cBhvr>
                                    </p:animEffect>
                                  </p:childTnLst>
                                </p:cTn>
                              </p:par>
                              <p:par>
                                <p:cTn id="170" presetID="10" presetClass="entr" presetSubtype="0" fill="hold" nodeType="withEffect">
                                  <p:stCondLst>
                                    <p:cond delay="250"/>
                                  </p:stCondLst>
                                  <p:childTnLst>
                                    <p:set>
                                      <p:cBhvr>
                                        <p:cTn id="171" dur="1" fill="hold">
                                          <p:stCondLst>
                                            <p:cond delay="0"/>
                                          </p:stCondLst>
                                        </p:cTn>
                                        <p:tgtEl>
                                          <p:spTgt spid="122">
                                            <p:txEl>
                                              <p:charRg st="1" end="1"/>
                                            </p:txEl>
                                          </p:spTgt>
                                        </p:tgtEl>
                                        <p:attrNameLst>
                                          <p:attrName>style.visibility</p:attrName>
                                        </p:attrNameLst>
                                      </p:cBhvr>
                                      <p:to>
                                        <p:strVal val="visible"/>
                                      </p:to>
                                    </p:set>
                                    <p:animEffect transition="in" filter="fade">
                                      <p:cBhvr>
                                        <p:cTn id="172" dur="500"/>
                                        <p:tgtEl>
                                          <p:spTgt spid="122">
                                            <p:txEl>
                                              <p:charRg st="1" end="1"/>
                                            </p:txEl>
                                          </p:spTgt>
                                        </p:tgtEl>
                                      </p:cBhvr>
                                    </p:animEffect>
                                  </p:childTnLst>
                                </p:cTn>
                              </p:par>
                              <p:par>
                                <p:cTn id="173" presetID="10" presetClass="entr" presetSubtype="0" fill="hold" nodeType="withEffect">
                                  <p:stCondLst>
                                    <p:cond delay="250"/>
                                  </p:stCondLst>
                                  <p:childTnLst>
                                    <p:set>
                                      <p:cBhvr>
                                        <p:cTn id="174" dur="1" fill="hold">
                                          <p:stCondLst>
                                            <p:cond delay="0"/>
                                          </p:stCondLst>
                                        </p:cTn>
                                        <p:tgtEl>
                                          <p:spTgt spid="122">
                                            <p:txEl>
                                              <p:charRg st="1" end="1"/>
                                            </p:txEl>
                                          </p:spTgt>
                                        </p:tgtEl>
                                        <p:attrNameLst>
                                          <p:attrName>style.visibility</p:attrName>
                                        </p:attrNameLst>
                                      </p:cBhvr>
                                      <p:to>
                                        <p:strVal val="visible"/>
                                      </p:to>
                                    </p:set>
                                    <p:animEffect transition="in" filter="fade">
                                      <p:cBhvr>
                                        <p:cTn id="175" dur="500"/>
                                        <p:tgtEl>
                                          <p:spTgt spid="122">
                                            <p:txEl>
                                              <p:charRg st="1" end="1"/>
                                            </p:txEl>
                                          </p:spTgt>
                                        </p:tgtEl>
                                      </p:cBhvr>
                                    </p:animEffect>
                                  </p:childTnLst>
                                </p:cTn>
                              </p:par>
                              <p:par>
                                <p:cTn id="176" presetID="10" presetClass="entr" presetSubtype="0" fill="hold" nodeType="withEffect">
                                  <p:stCondLst>
                                    <p:cond delay="750"/>
                                  </p:stCondLst>
                                  <p:childTnLst>
                                    <p:set>
                                      <p:cBhvr>
                                        <p:cTn id="177" dur="1" fill="hold">
                                          <p:stCondLst>
                                            <p:cond delay="0"/>
                                          </p:stCondLst>
                                        </p:cTn>
                                        <p:tgtEl>
                                          <p:spTgt spid="124">
                                            <p:txEl>
                                              <p:pRg st="0" end="0"/>
                                            </p:txEl>
                                          </p:spTgt>
                                        </p:tgtEl>
                                        <p:attrNameLst>
                                          <p:attrName>style.visibility</p:attrName>
                                        </p:attrNameLst>
                                      </p:cBhvr>
                                      <p:to>
                                        <p:strVal val="visible"/>
                                      </p:to>
                                    </p:set>
                                    <p:animEffect transition="in" filter="fade">
                                      <p:cBhvr>
                                        <p:cTn id="178" dur="500"/>
                                        <p:tgtEl>
                                          <p:spTgt spid="124">
                                            <p:txEl>
                                              <p:pRg st="0" end="0"/>
                                            </p:txEl>
                                          </p:spTgt>
                                        </p:tgtEl>
                                      </p:cBhvr>
                                    </p:animEffect>
                                  </p:childTnLst>
                                </p:cTn>
                              </p:par>
                              <p:par>
                                <p:cTn id="179" presetID="10" presetClass="entr" presetSubtype="0" fill="hold" nodeType="withEffect">
                                  <p:stCondLst>
                                    <p:cond delay="750"/>
                                  </p:stCondLst>
                                  <p:childTnLst>
                                    <p:set>
                                      <p:cBhvr>
                                        <p:cTn id="180" dur="1" fill="hold">
                                          <p:stCondLst>
                                            <p:cond delay="0"/>
                                          </p:stCondLst>
                                        </p:cTn>
                                        <p:tgtEl>
                                          <p:spTgt spid="124">
                                            <p:txEl>
                                              <p:charRg st="1" end="1"/>
                                            </p:txEl>
                                          </p:spTgt>
                                        </p:tgtEl>
                                        <p:attrNameLst>
                                          <p:attrName>style.visibility</p:attrName>
                                        </p:attrNameLst>
                                      </p:cBhvr>
                                      <p:to>
                                        <p:strVal val="visible"/>
                                      </p:to>
                                    </p:set>
                                    <p:animEffect transition="in" filter="fade">
                                      <p:cBhvr>
                                        <p:cTn id="181" dur="500"/>
                                        <p:tgtEl>
                                          <p:spTgt spid="124">
                                            <p:txEl>
                                              <p:charRg st="1" end="1"/>
                                            </p:txEl>
                                          </p:spTgt>
                                        </p:tgtEl>
                                      </p:cBhvr>
                                    </p:animEffect>
                                  </p:childTnLst>
                                </p:cTn>
                              </p:par>
                              <p:par>
                                <p:cTn id="182" presetID="10" presetClass="entr" presetSubtype="0" fill="hold" nodeType="withEffect">
                                  <p:stCondLst>
                                    <p:cond delay="750"/>
                                  </p:stCondLst>
                                  <p:childTnLst>
                                    <p:set>
                                      <p:cBhvr>
                                        <p:cTn id="183" dur="1" fill="hold">
                                          <p:stCondLst>
                                            <p:cond delay="0"/>
                                          </p:stCondLst>
                                        </p:cTn>
                                        <p:tgtEl>
                                          <p:spTgt spid="124">
                                            <p:txEl>
                                              <p:charRg st="1" end="1"/>
                                            </p:txEl>
                                          </p:spTgt>
                                        </p:tgtEl>
                                        <p:attrNameLst>
                                          <p:attrName>style.visibility</p:attrName>
                                        </p:attrNameLst>
                                      </p:cBhvr>
                                      <p:to>
                                        <p:strVal val="visible"/>
                                      </p:to>
                                    </p:set>
                                    <p:animEffect transition="in" filter="fade">
                                      <p:cBhvr>
                                        <p:cTn id="184" dur="500"/>
                                        <p:tgtEl>
                                          <p:spTgt spid="124">
                                            <p:txEl>
                                              <p:charRg st="1" end="1"/>
                                            </p:txEl>
                                          </p:spTgt>
                                        </p:tgtEl>
                                      </p:cBhvr>
                                    </p:animEffect>
                                  </p:childTnLst>
                                </p:cTn>
                              </p:par>
                              <p:par>
                                <p:cTn id="185" presetID="10" presetClass="entr" presetSubtype="0" fill="hold" nodeType="withEffect">
                                  <p:stCondLst>
                                    <p:cond delay="750"/>
                                  </p:stCondLst>
                                  <p:childTnLst>
                                    <p:set>
                                      <p:cBhvr>
                                        <p:cTn id="186" dur="1" fill="hold">
                                          <p:stCondLst>
                                            <p:cond delay="0"/>
                                          </p:stCondLst>
                                        </p:cTn>
                                        <p:tgtEl>
                                          <p:spTgt spid="124">
                                            <p:txEl>
                                              <p:charRg st="1" end="1"/>
                                            </p:txEl>
                                          </p:spTgt>
                                        </p:tgtEl>
                                        <p:attrNameLst>
                                          <p:attrName>style.visibility</p:attrName>
                                        </p:attrNameLst>
                                      </p:cBhvr>
                                      <p:to>
                                        <p:strVal val="visible"/>
                                      </p:to>
                                    </p:set>
                                    <p:animEffect transition="in" filter="fade">
                                      <p:cBhvr>
                                        <p:cTn id="187" dur="500"/>
                                        <p:tgtEl>
                                          <p:spTgt spid="124">
                                            <p:txEl>
                                              <p:charRg st="1" end="1"/>
                                            </p:txEl>
                                          </p:spTgt>
                                        </p:tgtEl>
                                      </p:cBhvr>
                                    </p:animEffect>
                                  </p:childTnLst>
                                </p:cTn>
                              </p:par>
                              <p:par>
                                <p:cTn id="188" presetID="10" presetClass="entr" presetSubtype="0" fill="hold" nodeType="withEffect">
                                  <p:stCondLst>
                                    <p:cond delay="750"/>
                                  </p:stCondLst>
                                  <p:childTnLst>
                                    <p:set>
                                      <p:cBhvr>
                                        <p:cTn id="189" dur="1" fill="hold">
                                          <p:stCondLst>
                                            <p:cond delay="0"/>
                                          </p:stCondLst>
                                        </p:cTn>
                                        <p:tgtEl>
                                          <p:spTgt spid="124">
                                            <p:txEl>
                                              <p:charRg st="1" end="1"/>
                                            </p:txEl>
                                          </p:spTgt>
                                        </p:tgtEl>
                                        <p:attrNameLst>
                                          <p:attrName>style.visibility</p:attrName>
                                        </p:attrNameLst>
                                      </p:cBhvr>
                                      <p:to>
                                        <p:strVal val="visible"/>
                                      </p:to>
                                    </p:set>
                                    <p:animEffect transition="in" filter="fade">
                                      <p:cBhvr>
                                        <p:cTn id="190" dur="500"/>
                                        <p:tgtEl>
                                          <p:spTgt spid="124">
                                            <p:txEl>
                                              <p:charRg st="1" end="1"/>
                                            </p:txEl>
                                          </p:spTgt>
                                        </p:tgtEl>
                                      </p:cBhvr>
                                    </p:animEffect>
                                  </p:childTnLst>
                                </p:cTn>
                              </p:par>
                              <p:par>
                                <p:cTn id="191" presetID="10" presetClass="entr" presetSubtype="0" fill="hold" nodeType="withEffect">
                                  <p:stCondLst>
                                    <p:cond delay="750"/>
                                  </p:stCondLst>
                                  <p:childTnLst>
                                    <p:set>
                                      <p:cBhvr>
                                        <p:cTn id="192" dur="1" fill="hold">
                                          <p:stCondLst>
                                            <p:cond delay="0"/>
                                          </p:stCondLst>
                                        </p:cTn>
                                        <p:tgtEl>
                                          <p:spTgt spid="124">
                                            <p:txEl>
                                              <p:charRg st="1" end="1"/>
                                            </p:txEl>
                                          </p:spTgt>
                                        </p:tgtEl>
                                        <p:attrNameLst>
                                          <p:attrName>style.visibility</p:attrName>
                                        </p:attrNameLst>
                                      </p:cBhvr>
                                      <p:to>
                                        <p:strVal val="visible"/>
                                      </p:to>
                                    </p:set>
                                    <p:animEffect transition="in" filter="fade">
                                      <p:cBhvr>
                                        <p:cTn id="193" dur="500"/>
                                        <p:tgtEl>
                                          <p:spTgt spid="124">
                                            <p:txEl>
                                              <p:charRg st="1" end="1"/>
                                            </p:txEl>
                                          </p:spTgt>
                                        </p:tgtEl>
                                      </p:cBhvr>
                                    </p:animEffect>
                                  </p:childTnLst>
                                </p:cTn>
                              </p:par>
                              <p:par>
                                <p:cTn id="194" presetID="10" presetClass="entr" presetSubtype="0" fill="hold" nodeType="withEffect">
                                  <p:stCondLst>
                                    <p:cond delay="750"/>
                                  </p:stCondLst>
                                  <p:childTnLst>
                                    <p:set>
                                      <p:cBhvr>
                                        <p:cTn id="195" dur="1" fill="hold">
                                          <p:stCondLst>
                                            <p:cond delay="0"/>
                                          </p:stCondLst>
                                        </p:cTn>
                                        <p:tgtEl>
                                          <p:spTgt spid="124">
                                            <p:txEl>
                                              <p:charRg st="1" end="1"/>
                                            </p:txEl>
                                          </p:spTgt>
                                        </p:tgtEl>
                                        <p:attrNameLst>
                                          <p:attrName>style.visibility</p:attrName>
                                        </p:attrNameLst>
                                      </p:cBhvr>
                                      <p:to>
                                        <p:strVal val="visible"/>
                                      </p:to>
                                    </p:set>
                                    <p:animEffect transition="in" filter="fade">
                                      <p:cBhvr>
                                        <p:cTn id="196" dur="500"/>
                                        <p:tgtEl>
                                          <p:spTgt spid="124">
                                            <p:txEl>
                                              <p:charRg st="1" end="1"/>
                                            </p:txEl>
                                          </p:spTgt>
                                        </p:tgtEl>
                                      </p:cBhvr>
                                    </p:animEffect>
                                  </p:childTnLst>
                                </p:cTn>
                              </p:par>
                              <p:par>
                                <p:cTn id="197" presetID="10" presetClass="entr" presetSubtype="0" fill="hold" nodeType="withEffect">
                                  <p:stCondLst>
                                    <p:cond delay="750"/>
                                  </p:stCondLst>
                                  <p:childTnLst>
                                    <p:set>
                                      <p:cBhvr>
                                        <p:cTn id="198" dur="1" fill="hold">
                                          <p:stCondLst>
                                            <p:cond delay="0"/>
                                          </p:stCondLst>
                                        </p:cTn>
                                        <p:tgtEl>
                                          <p:spTgt spid="124">
                                            <p:txEl>
                                              <p:charRg st="1" end="1"/>
                                            </p:txEl>
                                          </p:spTgt>
                                        </p:tgtEl>
                                        <p:attrNameLst>
                                          <p:attrName>style.visibility</p:attrName>
                                        </p:attrNameLst>
                                      </p:cBhvr>
                                      <p:to>
                                        <p:strVal val="visible"/>
                                      </p:to>
                                    </p:set>
                                    <p:animEffect transition="in" filter="fade">
                                      <p:cBhvr>
                                        <p:cTn id="199" dur="500"/>
                                        <p:tgtEl>
                                          <p:spTgt spid="124">
                                            <p:txEl>
                                              <p:charRg st="1" end="1"/>
                                            </p:txEl>
                                          </p:spTgt>
                                        </p:tgtEl>
                                      </p:cBhvr>
                                    </p:animEffect>
                                  </p:childTnLst>
                                </p:cTn>
                              </p:par>
                              <p:par>
                                <p:cTn id="200" presetID="10" presetClass="entr" presetSubtype="0" fill="hold" nodeType="withEffect">
                                  <p:stCondLst>
                                    <p:cond delay="750"/>
                                  </p:stCondLst>
                                  <p:childTnLst>
                                    <p:set>
                                      <p:cBhvr>
                                        <p:cTn id="201" dur="1" fill="hold">
                                          <p:stCondLst>
                                            <p:cond delay="0"/>
                                          </p:stCondLst>
                                        </p:cTn>
                                        <p:tgtEl>
                                          <p:spTgt spid="124">
                                            <p:txEl>
                                              <p:charRg st="1" end="1"/>
                                            </p:txEl>
                                          </p:spTgt>
                                        </p:tgtEl>
                                        <p:attrNameLst>
                                          <p:attrName>style.visibility</p:attrName>
                                        </p:attrNameLst>
                                      </p:cBhvr>
                                      <p:to>
                                        <p:strVal val="visible"/>
                                      </p:to>
                                    </p:set>
                                    <p:animEffect transition="in" filter="fade">
                                      <p:cBhvr>
                                        <p:cTn id="202" dur="500"/>
                                        <p:tgtEl>
                                          <p:spTgt spid="124">
                                            <p:txEl>
                                              <p:charRg st="1" end="1"/>
                                            </p:txEl>
                                          </p:spTgt>
                                        </p:tgtEl>
                                      </p:cBhvr>
                                    </p:animEffect>
                                  </p:childTnLst>
                                </p:cTn>
                              </p:par>
                              <p:par>
                                <p:cTn id="203" presetID="10" presetClass="entr" presetSubtype="0" fill="hold" nodeType="withEffect">
                                  <p:stCondLst>
                                    <p:cond delay="1000"/>
                                  </p:stCondLst>
                                  <p:childTnLst>
                                    <p:set>
                                      <p:cBhvr>
                                        <p:cTn id="204" dur="1" fill="hold">
                                          <p:stCondLst>
                                            <p:cond delay="0"/>
                                          </p:stCondLst>
                                        </p:cTn>
                                        <p:tgtEl>
                                          <p:spTgt spid="125">
                                            <p:txEl>
                                              <p:pRg st="0" end="0"/>
                                            </p:txEl>
                                          </p:spTgt>
                                        </p:tgtEl>
                                        <p:attrNameLst>
                                          <p:attrName>style.visibility</p:attrName>
                                        </p:attrNameLst>
                                      </p:cBhvr>
                                      <p:to>
                                        <p:strVal val="visible"/>
                                      </p:to>
                                    </p:set>
                                    <p:animEffect transition="in" filter="fade">
                                      <p:cBhvr>
                                        <p:cTn id="205" dur="500"/>
                                        <p:tgtEl>
                                          <p:spTgt spid="125">
                                            <p:txEl>
                                              <p:pRg st="0" end="0"/>
                                            </p:txEl>
                                          </p:spTgt>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125">
                                            <p:txEl>
                                              <p:charRg st="1" end="1"/>
                                            </p:txEl>
                                          </p:spTgt>
                                        </p:tgtEl>
                                        <p:attrNameLst>
                                          <p:attrName>style.visibility</p:attrName>
                                        </p:attrNameLst>
                                      </p:cBhvr>
                                      <p:to>
                                        <p:strVal val="visible"/>
                                      </p:to>
                                    </p:set>
                                    <p:animEffect transition="in" filter="fade">
                                      <p:cBhvr>
                                        <p:cTn id="208" dur="500"/>
                                        <p:tgtEl>
                                          <p:spTgt spid="125">
                                            <p:txEl>
                                              <p:charRg st="1" end="1"/>
                                            </p:txEl>
                                          </p:spTgt>
                                        </p:tgtEl>
                                      </p:cBhvr>
                                    </p:animEffect>
                                  </p:childTnLst>
                                </p:cTn>
                              </p:par>
                              <p:par>
                                <p:cTn id="209" presetID="10" presetClass="entr" presetSubtype="0" fill="hold" nodeType="withEffect">
                                  <p:stCondLst>
                                    <p:cond delay="1000"/>
                                  </p:stCondLst>
                                  <p:childTnLst>
                                    <p:set>
                                      <p:cBhvr>
                                        <p:cTn id="210" dur="1" fill="hold">
                                          <p:stCondLst>
                                            <p:cond delay="0"/>
                                          </p:stCondLst>
                                        </p:cTn>
                                        <p:tgtEl>
                                          <p:spTgt spid="125">
                                            <p:txEl>
                                              <p:charRg st="1" end="1"/>
                                            </p:txEl>
                                          </p:spTgt>
                                        </p:tgtEl>
                                        <p:attrNameLst>
                                          <p:attrName>style.visibility</p:attrName>
                                        </p:attrNameLst>
                                      </p:cBhvr>
                                      <p:to>
                                        <p:strVal val="visible"/>
                                      </p:to>
                                    </p:set>
                                    <p:animEffect transition="in" filter="fade">
                                      <p:cBhvr>
                                        <p:cTn id="211" dur="500"/>
                                        <p:tgtEl>
                                          <p:spTgt spid="125">
                                            <p:txEl>
                                              <p:charRg st="1" end="1"/>
                                            </p:txEl>
                                          </p:spTgt>
                                        </p:tgtEl>
                                      </p:cBhvr>
                                    </p:animEffect>
                                  </p:childTnLst>
                                </p:cTn>
                              </p:par>
                              <p:par>
                                <p:cTn id="212" presetID="10" presetClass="entr" presetSubtype="0" fill="hold" nodeType="withEffect">
                                  <p:stCondLst>
                                    <p:cond delay="1000"/>
                                  </p:stCondLst>
                                  <p:childTnLst>
                                    <p:set>
                                      <p:cBhvr>
                                        <p:cTn id="213" dur="1" fill="hold">
                                          <p:stCondLst>
                                            <p:cond delay="0"/>
                                          </p:stCondLst>
                                        </p:cTn>
                                        <p:tgtEl>
                                          <p:spTgt spid="125">
                                            <p:txEl>
                                              <p:charRg st="1" end="1"/>
                                            </p:txEl>
                                          </p:spTgt>
                                        </p:tgtEl>
                                        <p:attrNameLst>
                                          <p:attrName>style.visibility</p:attrName>
                                        </p:attrNameLst>
                                      </p:cBhvr>
                                      <p:to>
                                        <p:strVal val="visible"/>
                                      </p:to>
                                    </p:set>
                                    <p:animEffect transition="in" filter="fade">
                                      <p:cBhvr>
                                        <p:cTn id="214" dur="500"/>
                                        <p:tgtEl>
                                          <p:spTgt spid="125">
                                            <p:txEl>
                                              <p:charRg st="1" end="1"/>
                                            </p:txEl>
                                          </p:spTgt>
                                        </p:tgtEl>
                                      </p:cBhvr>
                                    </p:animEffect>
                                  </p:childTnLst>
                                </p:cTn>
                              </p:par>
                              <p:par>
                                <p:cTn id="215" presetID="10" presetClass="entr" presetSubtype="0" fill="hold" nodeType="withEffect">
                                  <p:stCondLst>
                                    <p:cond delay="1000"/>
                                  </p:stCondLst>
                                  <p:childTnLst>
                                    <p:set>
                                      <p:cBhvr>
                                        <p:cTn id="216" dur="1" fill="hold">
                                          <p:stCondLst>
                                            <p:cond delay="0"/>
                                          </p:stCondLst>
                                        </p:cTn>
                                        <p:tgtEl>
                                          <p:spTgt spid="125">
                                            <p:txEl>
                                              <p:charRg st="1" end="1"/>
                                            </p:txEl>
                                          </p:spTgt>
                                        </p:tgtEl>
                                        <p:attrNameLst>
                                          <p:attrName>style.visibility</p:attrName>
                                        </p:attrNameLst>
                                      </p:cBhvr>
                                      <p:to>
                                        <p:strVal val="visible"/>
                                      </p:to>
                                    </p:set>
                                    <p:animEffect transition="in" filter="fade">
                                      <p:cBhvr>
                                        <p:cTn id="217" dur="500"/>
                                        <p:tgtEl>
                                          <p:spTgt spid="125">
                                            <p:txEl>
                                              <p:charRg st="1" end="1"/>
                                            </p:txEl>
                                          </p:spTgt>
                                        </p:tgtEl>
                                      </p:cBhvr>
                                    </p:animEffect>
                                  </p:childTnLst>
                                </p:cTn>
                              </p:par>
                              <p:par>
                                <p:cTn id="218" presetID="10" presetClass="entr" presetSubtype="0" fill="hold" nodeType="withEffect">
                                  <p:stCondLst>
                                    <p:cond delay="1000"/>
                                  </p:stCondLst>
                                  <p:childTnLst>
                                    <p:set>
                                      <p:cBhvr>
                                        <p:cTn id="219" dur="1" fill="hold">
                                          <p:stCondLst>
                                            <p:cond delay="0"/>
                                          </p:stCondLst>
                                        </p:cTn>
                                        <p:tgtEl>
                                          <p:spTgt spid="125">
                                            <p:txEl>
                                              <p:charRg st="1" end="1"/>
                                            </p:txEl>
                                          </p:spTgt>
                                        </p:tgtEl>
                                        <p:attrNameLst>
                                          <p:attrName>style.visibility</p:attrName>
                                        </p:attrNameLst>
                                      </p:cBhvr>
                                      <p:to>
                                        <p:strVal val="visible"/>
                                      </p:to>
                                    </p:set>
                                    <p:animEffect transition="in" filter="fade">
                                      <p:cBhvr>
                                        <p:cTn id="220" dur="500"/>
                                        <p:tgtEl>
                                          <p:spTgt spid="125">
                                            <p:txEl>
                                              <p:charRg st="1" end="1"/>
                                            </p:txEl>
                                          </p:spTgt>
                                        </p:tgtEl>
                                      </p:cBhvr>
                                    </p:animEffect>
                                  </p:childTnLst>
                                </p:cTn>
                              </p:par>
                              <p:par>
                                <p:cTn id="221" presetID="10" presetClass="entr" presetSubtype="0" fill="hold" nodeType="withEffect">
                                  <p:stCondLst>
                                    <p:cond delay="1000"/>
                                  </p:stCondLst>
                                  <p:childTnLst>
                                    <p:set>
                                      <p:cBhvr>
                                        <p:cTn id="222" dur="1" fill="hold">
                                          <p:stCondLst>
                                            <p:cond delay="0"/>
                                          </p:stCondLst>
                                        </p:cTn>
                                        <p:tgtEl>
                                          <p:spTgt spid="125">
                                            <p:txEl>
                                              <p:charRg st="1" end="1"/>
                                            </p:txEl>
                                          </p:spTgt>
                                        </p:tgtEl>
                                        <p:attrNameLst>
                                          <p:attrName>style.visibility</p:attrName>
                                        </p:attrNameLst>
                                      </p:cBhvr>
                                      <p:to>
                                        <p:strVal val="visible"/>
                                      </p:to>
                                    </p:set>
                                    <p:animEffect transition="in" filter="fade">
                                      <p:cBhvr>
                                        <p:cTn id="223" dur="500"/>
                                        <p:tgtEl>
                                          <p:spTgt spid="125">
                                            <p:txEl>
                                              <p:charRg st="1" end="1"/>
                                            </p:txEl>
                                          </p:spTgt>
                                        </p:tgtEl>
                                      </p:cBhvr>
                                    </p:animEffect>
                                  </p:childTnLst>
                                </p:cTn>
                              </p:par>
                              <p:par>
                                <p:cTn id="224" presetID="10" presetClass="entr" presetSubtype="0" fill="hold" nodeType="withEffect">
                                  <p:stCondLst>
                                    <p:cond delay="1000"/>
                                  </p:stCondLst>
                                  <p:childTnLst>
                                    <p:set>
                                      <p:cBhvr>
                                        <p:cTn id="225" dur="1" fill="hold">
                                          <p:stCondLst>
                                            <p:cond delay="0"/>
                                          </p:stCondLst>
                                        </p:cTn>
                                        <p:tgtEl>
                                          <p:spTgt spid="125">
                                            <p:txEl>
                                              <p:charRg st="1" end="1"/>
                                            </p:txEl>
                                          </p:spTgt>
                                        </p:tgtEl>
                                        <p:attrNameLst>
                                          <p:attrName>style.visibility</p:attrName>
                                        </p:attrNameLst>
                                      </p:cBhvr>
                                      <p:to>
                                        <p:strVal val="visible"/>
                                      </p:to>
                                    </p:set>
                                    <p:animEffect transition="in" filter="fade">
                                      <p:cBhvr>
                                        <p:cTn id="226" dur="500"/>
                                        <p:tgtEl>
                                          <p:spTgt spid="125">
                                            <p:txEl>
                                              <p:charRg st="1" end="1"/>
                                            </p:txEl>
                                          </p:spTgt>
                                        </p:tgtEl>
                                      </p:cBhvr>
                                    </p:animEffect>
                                  </p:childTnLst>
                                </p:cTn>
                              </p:par>
                              <p:par>
                                <p:cTn id="227" presetID="10" presetClass="entr" presetSubtype="0" fill="hold" nodeType="withEffect">
                                  <p:stCondLst>
                                    <p:cond delay="1000"/>
                                  </p:stCondLst>
                                  <p:childTnLst>
                                    <p:set>
                                      <p:cBhvr>
                                        <p:cTn id="228" dur="1" fill="hold">
                                          <p:stCondLst>
                                            <p:cond delay="0"/>
                                          </p:stCondLst>
                                        </p:cTn>
                                        <p:tgtEl>
                                          <p:spTgt spid="125">
                                            <p:txEl>
                                              <p:charRg st="1" end="1"/>
                                            </p:txEl>
                                          </p:spTgt>
                                        </p:tgtEl>
                                        <p:attrNameLst>
                                          <p:attrName>style.visibility</p:attrName>
                                        </p:attrNameLst>
                                      </p:cBhvr>
                                      <p:to>
                                        <p:strVal val="visible"/>
                                      </p:to>
                                    </p:set>
                                    <p:animEffect transition="in" filter="fade">
                                      <p:cBhvr>
                                        <p:cTn id="229" dur="500"/>
                                        <p:tgtEl>
                                          <p:spTgt spid="125">
                                            <p:txEl>
                                              <p:charRg st="1" end="1"/>
                                            </p:txEl>
                                          </p:spTgt>
                                        </p:tgtEl>
                                      </p:cBhvr>
                                    </p:animEffect>
                                  </p:childTnLst>
                                </p:cTn>
                              </p:par>
                            </p:childTnLst>
                          </p:cTn>
                        </p:par>
                        <p:par>
                          <p:cTn id="230" fill="hold">
                            <p:stCondLst>
                              <p:cond delay="5000"/>
                            </p:stCondLst>
                            <p:childTnLst>
                              <p:par>
                                <p:cTn id="231" presetID="10" presetClass="entr" presetSubtype="0" fill="hold" nodeType="afterEffect">
                                  <p:stCondLst>
                                    <p:cond delay="0"/>
                                  </p:stCondLst>
                                  <p:childTnLst>
                                    <p:set>
                                      <p:cBhvr>
                                        <p:cTn id="232" dur="1" fill="hold">
                                          <p:stCondLst>
                                            <p:cond delay="0"/>
                                          </p:stCondLst>
                                        </p:cTn>
                                        <p:tgtEl>
                                          <p:spTgt spid="127">
                                            <p:txEl>
                                              <p:pRg st="0" end="0"/>
                                            </p:txEl>
                                          </p:spTgt>
                                        </p:tgtEl>
                                        <p:attrNameLst>
                                          <p:attrName>style.visibility</p:attrName>
                                        </p:attrNameLst>
                                      </p:cBhvr>
                                      <p:to>
                                        <p:strVal val="visible"/>
                                      </p:to>
                                    </p:set>
                                    <p:animEffect transition="in" filter="fade">
                                      <p:cBhvr>
                                        <p:cTn id="233" dur="500"/>
                                        <p:tgtEl>
                                          <p:spTgt spid="127">
                                            <p:txEl>
                                              <p:pRg st="0" end="0"/>
                                            </p:txEl>
                                          </p:spTgt>
                                        </p:tgtEl>
                                      </p:cBhvr>
                                    </p:animEffect>
                                  </p:childTnLst>
                                </p:cTn>
                              </p:par>
                            </p:childTnLst>
                          </p:cTn>
                        </p:par>
                        <p:par>
                          <p:cTn id="234" fill="hold">
                            <p:stCondLst>
                              <p:cond delay="5500"/>
                            </p:stCondLst>
                            <p:childTnLst>
                              <p:par>
                                <p:cTn id="235" presetID="10" presetClass="entr" presetSubtype="0" fill="hold" nodeType="afterEffect">
                                  <p:stCondLst>
                                    <p:cond delay="0"/>
                                  </p:stCondLst>
                                  <p:childTnLst>
                                    <p:set>
                                      <p:cBhvr>
                                        <p:cTn id="236" dur="1" fill="hold">
                                          <p:stCondLst>
                                            <p:cond delay="0"/>
                                          </p:stCondLst>
                                        </p:cTn>
                                        <p:tgtEl>
                                          <p:spTgt spid="127">
                                            <p:txEl>
                                              <p:charRg st="1" end="1"/>
                                            </p:txEl>
                                          </p:spTgt>
                                        </p:tgtEl>
                                        <p:attrNameLst>
                                          <p:attrName>style.visibility</p:attrName>
                                        </p:attrNameLst>
                                      </p:cBhvr>
                                      <p:to>
                                        <p:strVal val="visible"/>
                                      </p:to>
                                    </p:set>
                                    <p:animEffect transition="in" filter="fade">
                                      <p:cBhvr>
                                        <p:cTn id="237" dur="500"/>
                                        <p:tgtEl>
                                          <p:spTgt spid="127">
                                            <p:txEl>
                                              <p:charRg st="1" end="1"/>
                                            </p:txEl>
                                          </p:spTgt>
                                        </p:tgtEl>
                                      </p:cBhvr>
                                    </p:animEffect>
                                  </p:childTnLst>
                                </p:cTn>
                              </p:par>
                            </p:childTnLst>
                          </p:cTn>
                        </p:par>
                        <p:par>
                          <p:cTn id="238" fill="hold">
                            <p:stCondLst>
                              <p:cond delay="6000"/>
                            </p:stCondLst>
                            <p:childTnLst>
                              <p:par>
                                <p:cTn id="239" presetID="10" presetClass="entr" presetSubtype="0" fill="hold" nodeType="afterEffect">
                                  <p:stCondLst>
                                    <p:cond delay="0"/>
                                  </p:stCondLst>
                                  <p:childTnLst>
                                    <p:set>
                                      <p:cBhvr>
                                        <p:cTn id="240" dur="1" fill="hold">
                                          <p:stCondLst>
                                            <p:cond delay="0"/>
                                          </p:stCondLst>
                                        </p:cTn>
                                        <p:tgtEl>
                                          <p:spTgt spid="127">
                                            <p:txEl>
                                              <p:charRg st="1" end="1"/>
                                            </p:txEl>
                                          </p:spTgt>
                                        </p:tgtEl>
                                        <p:attrNameLst>
                                          <p:attrName>style.visibility</p:attrName>
                                        </p:attrNameLst>
                                      </p:cBhvr>
                                      <p:to>
                                        <p:strVal val="visible"/>
                                      </p:to>
                                    </p:set>
                                    <p:animEffect transition="in" filter="fade">
                                      <p:cBhvr>
                                        <p:cTn id="241" dur="500"/>
                                        <p:tgtEl>
                                          <p:spTgt spid="127">
                                            <p:txEl>
                                              <p:charRg st="1" end="1"/>
                                            </p:txEl>
                                          </p:spTgt>
                                        </p:tgtEl>
                                      </p:cBhvr>
                                    </p:animEffect>
                                  </p:childTnLst>
                                </p:cTn>
                              </p:par>
                            </p:childTnLst>
                          </p:cTn>
                        </p:par>
                        <p:par>
                          <p:cTn id="242" fill="hold">
                            <p:stCondLst>
                              <p:cond delay="6500"/>
                            </p:stCondLst>
                            <p:childTnLst>
                              <p:par>
                                <p:cTn id="243" presetID="10" presetClass="entr" presetSubtype="0" fill="hold" nodeType="afterEffect">
                                  <p:stCondLst>
                                    <p:cond delay="0"/>
                                  </p:stCondLst>
                                  <p:childTnLst>
                                    <p:set>
                                      <p:cBhvr>
                                        <p:cTn id="244" dur="1" fill="hold">
                                          <p:stCondLst>
                                            <p:cond delay="0"/>
                                          </p:stCondLst>
                                        </p:cTn>
                                        <p:tgtEl>
                                          <p:spTgt spid="127">
                                            <p:txEl>
                                              <p:charRg st="1" end="1"/>
                                            </p:txEl>
                                          </p:spTgt>
                                        </p:tgtEl>
                                        <p:attrNameLst>
                                          <p:attrName>style.visibility</p:attrName>
                                        </p:attrNameLst>
                                      </p:cBhvr>
                                      <p:to>
                                        <p:strVal val="visible"/>
                                      </p:to>
                                    </p:set>
                                    <p:animEffect transition="in" filter="fade">
                                      <p:cBhvr>
                                        <p:cTn id="245" dur="500"/>
                                        <p:tgtEl>
                                          <p:spTgt spid="127">
                                            <p:txEl>
                                              <p:charRg st="1" end="1"/>
                                            </p:txEl>
                                          </p:spTgt>
                                        </p:tgtEl>
                                      </p:cBhvr>
                                    </p:animEffect>
                                  </p:childTnLst>
                                </p:cTn>
                              </p:par>
                            </p:childTnLst>
                          </p:cTn>
                        </p:par>
                        <p:par>
                          <p:cTn id="246" fill="hold">
                            <p:stCondLst>
                              <p:cond delay="7000"/>
                            </p:stCondLst>
                            <p:childTnLst>
                              <p:par>
                                <p:cTn id="247" presetID="10" presetClass="entr" presetSubtype="0" fill="hold" nodeType="afterEffect">
                                  <p:stCondLst>
                                    <p:cond delay="0"/>
                                  </p:stCondLst>
                                  <p:childTnLst>
                                    <p:set>
                                      <p:cBhvr>
                                        <p:cTn id="248" dur="1" fill="hold">
                                          <p:stCondLst>
                                            <p:cond delay="0"/>
                                          </p:stCondLst>
                                        </p:cTn>
                                        <p:tgtEl>
                                          <p:spTgt spid="127">
                                            <p:txEl>
                                              <p:charRg st="1" end="1"/>
                                            </p:txEl>
                                          </p:spTgt>
                                        </p:tgtEl>
                                        <p:attrNameLst>
                                          <p:attrName>style.visibility</p:attrName>
                                        </p:attrNameLst>
                                      </p:cBhvr>
                                      <p:to>
                                        <p:strVal val="visible"/>
                                      </p:to>
                                    </p:set>
                                    <p:animEffect transition="in" filter="fade">
                                      <p:cBhvr>
                                        <p:cTn id="249" dur="500"/>
                                        <p:tgtEl>
                                          <p:spTgt spid="127">
                                            <p:txEl>
                                              <p:charRg st="1" end="1"/>
                                            </p:txEl>
                                          </p:spTgt>
                                        </p:tgtEl>
                                      </p:cBhvr>
                                    </p:animEffect>
                                  </p:childTnLst>
                                </p:cTn>
                              </p:par>
                            </p:childTnLst>
                          </p:cTn>
                        </p:par>
                        <p:par>
                          <p:cTn id="250" fill="hold">
                            <p:stCondLst>
                              <p:cond delay="7500"/>
                            </p:stCondLst>
                            <p:childTnLst>
                              <p:par>
                                <p:cTn id="251" presetID="10" presetClass="entr" presetSubtype="0" fill="hold" nodeType="afterEffect">
                                  <p:stCondLst>
                                    <p:cond delay="0"/>
                                  </p:stCondLst>
                                  <p:childTnLst>
                                    <p:set>
                                      <p:cBhvr>
                                        <p:cTn id="252" dur="1" fill="hold">
                                          <p:stCondLst>
                                            <p:cond delay="0"/>
                                          </p:stCondLst>
                                        </p:cTn>
                                        <p:tgtEl>
                                          <p:spTgt spid="127">
                                            <p:txEl>
                                              <p:charRg st="1" end="1"/>
                                            </p:txEl>
                                          </p:spTgt>
                                        </p:tgtEl>
                                        <p:attrNameLst>
                                          <p:attrName>style.visibility</p:attrName>
                                        </p:attrNameLst>
                                      </p:cBhvr>
                                      <p:to>
                                        <p:strVal val="visible"/>
                                      </p:to>
                                    </p:set>
                                    <p:animEffect transition="in" filter="fade">
                                      <p:cBhvr>
                                        <p:cTn id="253" dur="500"/>
                                        <p:tgtEl>
                                          <p:spTgt spid="127">
                                            <p:txEl>
                                              <p:charRg st="1" end="1"/>
                                            </p:txEl>
                                          </p:spTgt>
                                        </p:tgtEl>
                                      </p:cBhvr>
                                    </p:animEffect>
                                  </p:childTnLst>
                                </p:cTn>
                              </p:par>
                            </p:childTnLst>
                          </p:cTn>
                        </p:par>
                        <p:par>
                          <p:cTn id="254" fill="hold">
                            <p:stCondLst>
                              <p:cond delay="8000"/>
                            </p:stCondLst>
                            <p:childTnLst>
                              <p:par>
                                <p:cTn id="255" presetID="10" presetClass="entr" presetSubtype="0" fill="hold" nodeType="afterEffect">
                                  <p:stCondLst>
                                    <p:cond delay="0"/>
                                  </p:stCondLst>
                                  <p:childTnLst>
                                    <p:set>
                                      <p:cBhvr>
                                        <p:cTn id="256" dur="1" fill="hold">
                                          <p:stCondLst>
                                            <p:cond delay="0"/>
                                          </p:stCondLst>
                                        </p:cTn>
                                        <p:tgtEl>
                                          <p:spTgt spid="127">
                                            <p:txEl>
                                              <p:charRg st="1" end="1"/>
                                            </p:txEl>
                                          </p:spTgt>
                                        </p:tgtEl>
                                        <p:attrNameLst>
                                          <p:attrName>style.visibility</p:attrName>
                                        </p:attrNameLst>
                                      </p:cBhvr>
                                      <p:to>
                                        <p:strVal val="visible"/>
                                      </p:to>
                                    </p:set>
                                    <p:animEffect transition="in" filter="fade">
                                      <p:cBhvr>
                                        <p:cTn id="257" dur="500"/>
                                        <p:tgtEl>
                                          <p:spTgt spid="127">
                                            <p:txEl>
                                              <p:charRg st="1" end="1"/>
                                            </p:txEl>
                                          </p:spTgt>
                                        </p:tgtEl>
                                      </p:cBhvr>
                                    </p:animEffect>
                                  </p:childTnLst>
                                </p:cTn>
                              </p:par>
                            </p:childTnLst>
                          </p:cTn>
                        </p:par>
                        <p:par>
                          <p:cTn id="258" fill="hold">
                            <p:stCondLst>
                              <p:cond delay="8500"/>
                            </p:stCondLst>
                            <p:childTnLst>
                              <p:par>
                                <p:cTn id="259" presetID="10" presetClass="entr" presetSubtype="0" fill="hold" nodeType="afterEffect">
                                  <p:stCondLst>
                                    <p:cond delay="0"/>
                                  </p:stCondLst>
                                  <p:childTnLst>
                                    <p:set>
                                      <p:cBhvr>
                                        <p:cTn id="260" dur="1" fill="hold">
                                          <p:stCondLst>
                                            <p:cond delay="0"/>
                                          </p:stCondLst>
                                        </p:cTn>
                                        <p:tgtEl>
                                          <p:spTgt spid="127">
                                            <p:txEl>
                                              <p:charRg st="1" end="1"/>
                                            </p:txEl>
                                          </p:spTgt>
                                        </p:tgtEl>
                                        <p:attrNameLst>
                                          <p:attrName>style.visibility</p:attrName>
                                        </p:attrNameLst>
                                      </p:cBhvr>
                                      <p:to>
                                        <p:strVal val="visible"/>
                                      </p:to>
                                    </p:set>
                                    <p:animEffect transition="in" filter="fade">
                                      <p:cBhvr>
                                        <p:cTn id="261" dur="500"/>
                                        <p:tgtEl>
                                          <p:spTgt spid="127">
                                            <p:txEl>
                                              <p:charRg st="1" end="1"/>
                                            </p:txEl>
                                          </p:spTgt>
                                        </p:tgtEl>
                                      </p:cBhvr>
                                    </p:animEffect>
                                  </p:childTnLst>
                                </p:cTn>
                              </p:par>
                            </p:childTnLst>
                          </p:cTn>
                        </p:par>
                        <p:par>
                          <p:cTn id="262" fill="hold">
                            <p:stCondLst>
                              <p:cond delay="9000"/>
                            </p:stCondLst>
                            <p:childTnLst>
                              <p:par>
                                <p:cTn id="263" presetID="10" presetClass="entr" presetSubtype="0" fill="hold" nodeType="afterEffect">
                                  <p:stCondLst>
                                    <p:cond delay="0"/>
                                  </p:stCondLst>
                                  <p:childTnLst>
                                    <p:set>
                                      <p:cBhvr>
                                        <p:cTn id="264" dur="1" fill="hold">
                                          <p:stCondLst>
                                            <p:cond delay="0"/>
                                          </p:stCondLst>
                                        </p:cTn>
                                        <p:tgtEl>
                                          <p:spTgt spid="127">
                                            <p:txEl>
                                              <p:charRg st="1" end="1"/>
                                            </p:txEl>
                                          </p:spTgt>
                                        </p:tgtEl>
                                        <p:attrNameLst>
                                          <p:attrName>style.visibility</p:attrName>
                                        </p:attrNameLst>
                                      </p:cBhvr>
                                      <p:to>
                                        <p:strVal val="visible"/>
                                      </p:to>
                                    </p:set>
                                    <p:animEffect transition="in" filter="fade">
                                      <p:cBhvr>
                                        <p:cTn id="265" dur="500"/>
                                        <p:tgtEl>
                                          <p:spTgt spid="127">
                                            <p:txEl>
                                              <p:charRg st="1" end="1"/>
                                            </p:txEl>
                                          </p:spTgt>
                                        </p:tgtEl>
                                      </p:cBhvr>
                                    </p:animEffect>
                                  </p:childTnLst>
                                </p:cTn>
                              </p:par>
                              <p:par>
                                <p:cTn id="266" presetID="10" presetClass="entr" presetSubtype="0" fill="hold" nodeType="withEffect">
                                  <p:stCondLst>
                                    <p:cond delay="250"/>
                                  </p:stCondLst>
                                  <p:childTnLst>
                                    <p:set>
                                      <p:cBhvr>
                                        <p:cTn id="267" dur="1" fill="hold">
                                          <p:stCondLst>
                                            <p:cond delay="0"/>
                                          </p:stCondLst>
                                        </p:cTn>
                                        <p:tgtEl>
                                          <p:spTgt spid="126">
                                            <p:txEl>
                                              <p:pRg st="0" end="0"/>
                                            </p:txEl>
                                          </p:spTgt>
                                        </p:tgtEl>
                                        <p:attrNameLst>
                                          <p:attrName>style.visibility</p:attrName>
                                        </p:attrNameLst>
                                      </p:cBhvr>
                                      <p:to>
                                        <p:strVal val="visible"/>
                                      </p:to>
                                    </p:set>
                                    <p:animEffect transition="in" filter="fade">
                                      <p:cBhvr>
                                        <p:cTn id="268" dur="500"/>
                                        <p:tgtEl>
                                          <p:spTgt spid="126">
                                            <p:txEl>
                                              <p:pRg st="0" end="0"/>
                                            </p:txEl>
                                          </p:spTgt>
                                        </p:tgtEl>
                                      </p:cBhvr>
                                    </p:animEffect>
                                  </p:childTnLst>
                                </p:cTn>
                              </p:par>
                              <p:par>
                                <p:cTn id="269" presetID="10" presetClass="entr" presetSubtype="0" fill="hold" nodeType="withEffect">
                                  <p:stCondLst>
                                    <p:cond delay="250"/>
                                  </p:stCondLst>
                                  <p:childTnLst>
                                    <p:set>
                                      <p:cBhvr>
                                        <p:cTn id="270" dur="1" fill="hold">
                                          <p:stCondLst>
                                            <p:cond delay="0"/>
                                          </p:stCondLst>
                                        </p:cTn>
                                        <p:tgtEl>
                                          <p:spTgt spid="126">
                                            <p:txEl>
                                              <p:charRg st="1" end="1"/>
                                            </p:txEl>
                                          </p:spTgt>
                                        </p:tgtEl>
                                        <p:attrNameLst>
                                          <p:attrName>style.visibility</p:attrName>
                                        </p:attrNameLst>
                                      </p:cBhvr>
                                      <p:to>
                                        <p:strVal val="visible"/>
                                      </p:to>
                                    </p:set>
                                    <p:animEffect transition="in" filter="fade">
                                      <p:cBhvr>
                                        <p:cTn id="271" dur="500"/>
                                        <p:tgtEl>
                                          <p:spTgt spid="126">
                                            <p:txEl>
                                              <p:charRg st="1" end="1"/>
                                            </p:txEl>
                                          </p:spTgt>
                                        </p:tgtEl>
                                      </p:cBhvr>
                                    </p:animEffect>
                                  </p:childTnLst>
                                </p:cTn>
                              </p:par>
                              <p:par>
                                <p:cTn id="272" presetID="10" presetClass="entr" presetSubtype="0" fill="hold" nodeType="withEffect">
                                  <p:stCondLst>
                                    <p:cond delay="250"/>
                                  </p:stCondLst>
                                  <p:childTnLst>
                                    <p:set>
                                      <p:cBhvr>
                                        <p:cTn id="273" dur="1" fill="hold">
                                          <p:stCondLst>
                                            <p:cond delay="0"/>
                                          </p:stCondLst>
                                        </p:cTn>
                                        <p:tgtEl>
                                          <p:spTgt spid="126">
                                            <p:txEl>
                                              <p:charRg st="1" end="1"/>
                                            </p:txEl>
                                          </p:spTgt>
                                        </p:tgtEl>
                                        <p:attrNameLst>
                                          <p:attrName>style.visibility</p:attrName>
                                        </p:attrNameLst>
                                      </p:cBhvr>
                                      <p:to>
                                        <p:strVal val="visible"/>
                                      </p:to>
                                    </p:set>
                                    <p:animEffect transition="in" filter="fade">
                                      <p:cBhvr>
                                        <p:cTn id="274" dur="500"/>
                                        <p:tgtEl>
                                          <p:spTgt spid="126">
                                            <p:txEl>
                                              <p:charRg st="1" end="1"/>
                                            </p:txEl>
                                          </p:spTgt>
                                        </p:tgtEl>
                                      </p:cBhvr>
                                    </p:animEffect>
                                  </p:childTnLst>
                                </p:cTn>
                              </p:par>
                              <p:par>
                                <p:cTn id="275" presetID="10" presetClass="entr" presetSubtype="0" fill="hold" nodeType="withEffect">
                                  <p:stCondLst>
                                    <p:cond delay="250"/>
                                  </p:stCondLst>
                                  <p:childTnLst>
                                    <p:set>
                                      <p:cBhvr>
                                        <p:cTn id="276" dur="1" fill="hold">
                                          <p:stCondLst>
                                            <p:cond delay="0"/>
                                          </p:stCondLst>
                                        </p:cTn>
                                        <p:tgtEl>
                                          <p:spTgt spid="126">
                                            <p:txEl>
                                              <p:charRg st="1" end="1"/>
                                            </p:txEl>
                                          </p:spTgt>
                                        </p:tgtEl>
                                        <p:attrNameLst>
                                          <p:attrName>style.visibility</p:attrName>
                                        </p:attrNameLst>
                                      </p:cBhvr>
                                      <p:to>
                                        <p:strVal val="visible"/>
                                      </p:to>
                                    </p:set>
                                    <p:animEffect transition="in" filter="fade">
                                      <p:cBhvr>
                                        <p:cTn id="277" dur="500"/>
                                        <p:tgtEl>
                                          <p:spTgt spid="126">
                                            <p:txEl>
                                              <p:charRg st="1" end="1"/>
                                            </p:txEl>
                                          </p:spTgt>
                                        </p:tgtEl>
                                      </p:cBhvr>
                                    </p:animEffect>
                                  </p:childTnLst>
                                </p:cTn>
                              </p:par>
                              <p:par>
                                <p:cTn id="278" presetID="10" presetClass="entr" presetSubtype="0" fill="hold" nodeType="withEffect">
                                  <p:stCondLst>
                                    <p:cond delay="250"/>
                                  </p:stCondLst>
                                  <p:childTnLst>
                                    <p:set>
                                      <p:cBhvr>
                                        <p:cTn id="279" dur="1" fill="hold">
                                          <p:stCondLst>
                                            <p:cond delay="0"/>
                                          </p:stCondLst>
                                        </p:cTn>
                                        <p:tgtEl>
                                          <p:spTgt spid="126">
                                            <p:txEl>
                                              <p:charRg st="1" end="1"/>
                                            </p:txEl>
                                          </p:spTgt>
                                        </p:tgtEl>
                                        <p:attrNameLst>
                                          <p:attrName>style.visibility</p:attrName>
                                        </p:attrNameLst>
                                      </p:cBhvr>
                                      <p:to>
                                        <p:strVal val="visible"/>
                                      </p:to>
                                    </p:set>
                                    <p:animEffect transition="in" filter="fade">
                                      <p:cBhvr>
                                        <p:cTn id="280" dur="500"/>
                                        <p:tgtEl>
                                          <p:spTgt spid="126">
                                            <p:txEl>
                                              <p:charRg st="1" end="1"/>
                                            </p:txEl>
                                          </p:spTgt>
                                        </p:tgtEl>
                                      </p:cBhvr>
                                    </p:animEffect>
                                  </p:childTnLst>
                                </p:cTn>
                              </p:par>
                              <p:par>
                                <p:cTn id="281" presetID="10" presetClass="entr" presetSubtype="0" fill="hold" nodeType="withEffect">
                                  <p:stCondLst>
                                    <p:cond delay="250"/>
                                  </p:stCondLst>
                                  <p:childTnLst>
                                    <p:set>
                                      <p:cBhvr>
                                        <p:cTn id="282" dur="1" fill="hold">
                                          <p:stCondLst>
                                            <p:cond delay="0"/>
                                          </p:stCondLst>
                                        </p:cTn>
                                        <p:tgtEl>
                                          <p:spTgt spid="126">
                                            <p:txEl>
                                              <p:charRg st="1" end="1"/>
                                            </p:txEl>
                                          </p:spTgt>
                                        </p:tgtEl>
                                        <p:attrNameLst>
                                          <p:attrName>style.visibility</p:attrName>
                                        </p:attrNameLst>
                                      </p:cBhvr>
                                      <p:to>
                                        <p:strVal val="visible"/>
                                      </p:to>
                                    </p:set>
                                    <p:animEffect transition="in" filter="fade">
                                      <p:cBhvr>
                                        <p:cTn id="283" dur="500"/>
                                        <p:tgtEl>
                                          <p:spTgt spid="126">
                                            <p:txEl>
                                              <p:charRg st="1" end="1"/>
                                            </p:txEl>
                                          </p:spTgt>
                                        </p:tgtEl>
                                      </p:cBhvr>
                                    </p:animEffect>
                                  </p:childTnLst>
                                </p:cTn>
                              </p:par>
                              <p:par>
                                <p:cTn id="284" presetID="10" presetClass="entr" presetSubtype="0" fill="hold" nodeType="withEffect">
                                  <p:stCondLst>
                                    <p:cond delay="250"/>
                                  </p:stCondLst>
                                  <p:childTnLst>
                                    <p:set>
                                      <p:cBhvr>
                                        <p:cTn id="285" dur="1" fill="hold">
                                          <p:stCondLst>
                                            <p:cond delay="0"/>
                                          </p:stCondLst>
                                        </p:cTn>
                                        <p:tgtEl>
                                          <p:spTgt spid="126">
                                            <p:txEl>
                                              <p:charRg st="1" end="1"/>
                                            </p:txEl>
                                          </p:spTgt>
                                        </p:tgtEl>
                                        <p:attrNameLst>
                                          <p:attrName>style.visibility</p:attrName>
                                        </p:attrNameLst>
                                      </p:cBhvr>
                                      <p:to>
                                        <p:strVal val="visible"/>
                                      </p:to>
                                    </p:set>
                                    <p:animEffect transition="in" filter="fade">
                                      <p:cBhvr>
                                        <p:cTn id="286" dur="500"/>
                                        <p:tgtEl>
                                          <p:spTgt spid="126">
                                            <p:txEl>
                                              <p:charRg st="1" end="1"/>
                                            </p:txEl>
                                          </p:spTgt>
                                        </p:tgtEl>
                                      </p:cBhvr>
                                    </p:animEffect>
                                  </p:childTnLst>
                                </p:cTn>
                              </p:par>
                              <p:par>
                                <p:cTn id="287" presetID="10" presetClass="entr" presetSubtype="0" fill="hold" nodeType="withEffect">
                                  <p:stCondLst>
                                    <p:cond delay="250"/>
                                  </p:stCondLst>
                                  <p:childTnLst>
                                    <p:set>
                                      <p:cBhvr>
                                        <p:cTn id="288" dur="1" fill="hold">
                                          <p:stCondLst>
                                            <p:cond delay="0"/>
                                          </p:stCondLst>
                                        </p:cTn>
                                        <p:tgtEl>
                                          <p:spTgt spid="126">
                                            <p:txEl>
                                              <p:charRg st="1" end="1"/>
                                            </p:txEl>
                                          </p:spTgt>
                                        </p:tgtEl>
                                        <p:attrNameLst>
                                          <p:attrName>style.visibility</p:attrName>
                                        </p:attrNameLst>
                                      </p:cBhvr>
                                      <p:to>
                                        <p:strVal val="visible"/>
                                      </p:to>
                                    </p:set>
                                    <p:animEffect transition="in" filter="fade">
                                      <p:cBhvr>
                                        <p:cTn id="289" dur="500"/>
                                        <p:tgtEl>
                                          <p:spTgt spid="126">
                                            <p:txEl>
                                              <p:charRg st="1" end="1"/>
                                            </p:txEl>
                                          </p:spTgt>
                                        </p:tgtEl>
                                      </p:cBhvr>
                                    </p:animEffect>
                                  </p:childTnLst>
                                </p:cTn>
                              </p:par>
                              <p:par>
                                <p:cTn id="290" presetID="10" presetClass="entr" presetSubtype="0" fill="hold" nodeType="withEffect">
                                  <p:stCondLst>
                                    <p:cond delay="250"/>
                                  </p:stCondLst>
                                  <p:childTnLst>
                                    <p:set>
                                      <p:cBhvr>
                                        <p:cTn id="291" dur="1" fill="hold">
                                          <p:stCondLst>
                                            <p:cond delay="0"/>
                                          </p:stCondLst>
                                        </p:cTn>
                                        <p:tgtEl>
                                          <p:spTgt spid="126">
                                            <p:txEl>
                                              <p:charRg st="1" end="1"/>
                                            </p:txEl>
                                          </p:spTgt>
                                        </p:tgtEl>
                                        <p:attrNameLst>
                                          <p:attrName>style.visibility</p:attrName>
                                        </p:attrNameLst>
                                      </p:cBhvr>
                                      <p:to>
                                        <p:strVal val="visible"/>
                                      </p:to>
                                    </p:set>
                                    <p:animEffect transition="in" filter="fade">
                                      <p:cBhvr>
                                        <p:cTn id="292" dur="500"/>
                                        <p:tgtEl>
                                          <p:spTgt spid="126">
                                            <p:txEl>
                                              <p:charRg st="1" end="1"/>
                                            </p:txEl>
                                          </p:spTgt>
                                        </p:tgtEl>
                                      </p:cBhvr>
                                    </p:animEffect>
                                  </p:childTnLst>
                                </p:cTn>
                              </p:par>
                              <p:par>
                                <p:cTn id="293" presetID="10" presetClass="entr" presetSubtype="0" fill="hold" nodeType="withEffect">
                                  <p:stCondLst>
                                    <p:cond delay="750"/>
                                  </p:stCondLst>
                                  <p:childTnLst>
                                    <p:set>
                                      <p:cBhvr>
                                        <p:cTn id="294" dur="1" fill="hold">
                                          <p:stCondLst>
                                            <p:cond delay="0"/>
                                          </p:stCondLst>
                                        </p:cTn>
                                        <p:tgtEl>
                                          <p:spTgt spid="128">
                                            <p:txEl>
                                              <p:pRg st="0" end="0"/>
                                            </p:txEl>
                                          </p:spTgt>
                                        </p:tgtEl>
                                        <p:attrNameLst>
                                          <p:attrName>style.visibility</p:attrName>
                                        </p:attrNameLst>
                                      </p:cBhvr>
                                      <p:to>
                                        <p:strVal val="visible"/>
                                      </p:to>
                                    </p:set>
                                    <p:animEffect transition="in" filter="fade">
                                      <p:cBhvr>
                                        <p:cTn id="295" dur="500"/>
                                        <p:tgtEl>
                                          <p:spTgt spid="128">
                                            <p:txEl>
                                              <p:pRg st="0" end="0"/>
                                            </p:txEl>
                                          </p:spTgt>
                                        </p:tgtEl>
                                      </p:cBhvr>
                                    </p:animEffect>
                                  </p:childTnLst>
                                </p:cTn>
                              </p:par>
                              <p:par>
                                <p:cTn id="296" presetID="10" presetClass="entr" presetSubtype="0" fill="hold" nodeType="withEffect">
                                  <p:stCondLst>
                                    <p:cond delay="750"/>
                                  </p:stCondLst>
                                  <p:childTnLst>
                                    <p:set>
                                      <p:cBhvr>
                                        <p:cTn id="297" dur="1" fill="hold">
                                          <p:stCondLst>
                                            <p:cond delay="0"/>
                                          </p:stCondLst>
                                        </p:cTn>
                                        <p:tgtEl>
                                          <p:spTgt spid="128">
                                            <p:txEl>
                                              <p:charRg st="1" end="1"/>
                                            </p:txEl>
                                          </p:spTgt>
                                        </p:tgtEl>
                                        <p:attrNameLst>
                                          <p:attrName>style.visibility</p:attrName>
                                        </p:attrNameLst>
                                      </p:cBhvr>
                                      <p:to>
                                        <p:strVal val="visible"/>
                                      </p:to>
                                    </p:set>
                                    <p:animEffect transition="in" filter="fade">
                                      <p:cBhvr>
                                        <p:cTn id="298" dur="500"/>
                                        <p:tgtEl>
                                          <p:spTgt spid="128">
                                            <p:txEl>
                                              <p:charRg st="1" end="1"/>
                                            </p:txEl>
                                          </p:spTgt>
                                        </p:tgtEl>
                                      </p:cBhvr>
                                    </p:animEffect>
                                  </p:childTnLst>
                                </p:cTn>
                              </p:par>
                              <p:par>
                                <p:cTn id="299" presetID="10" presetClass="entr" presetSubtype="0" fill="hold" nodeType="withEffect">
                                  <p:stCondLst>
                                    <p:cond delay="750"/>
                                  </p:stCondLst>
                                  <p:childTnLst>
                                    <p:set>
                                      <p:cBhvr>
                                        <p:cTn id="300" dur="1" fill="hold">
                                          <p:stCondLst>
                                            <p:cond delay="0"/>
                                          </p:stCondLst>
                                        </p:cTn>
                                        <p:tgtEl>
                                          <p:spTgt spid="128">
                                            <p:txEl>
                                              <p:charRg st="1" end="1"/>
                                            </p:txEl>
                                          </p:spTgt>
                                        </p:tgtEl>
                                        <p:attrNameLst>
                                          <p:attrName>style.visibility</p:attrName>
                                        </p:attrNameLst>
                                      </p:cBhvr>
                                      <p:to>
                                        <p:strVal val="visible"/>
                                      </p:to>
                                    </p:set>
                                    <p:animEffect transition="in" filter="fade">
                                      <p:cBhvr>
                                        <p:cTn id="301" dur="500"/>
                                        <p:tgtEl>
                                          <p:spTgt spid="128">
                                            <p:txEl>
                                              <p:charRg st="1" end="1"/>
                                            </p:txEl>
                                          </p:spTgt>
                                        </p:tgtEl>
                                      </p:cBhvr>
                                    </p:animEffect>
                                  </p:childTnLst>
                                </p:cTn>
                              </p:par>
                              <p:par>
                                <p:cTn id="302" presetID="10" presetClass="entr" presetSubtype="0" fill="hold" nodeType="withEffect">
                                  <p:stCondLst>
                                    <p:cond delay="750"/>
                                  </p:stCondLst>
                                  <p:childTnLst>
                                    <p:set>
                                      <p:cBhvr>
                                        <p:cTn id="303" dur="1" fill="hold">
                                          <p:stCondLst>
                                            <p:cond delay="0"/>
                                          </p:stCondLst>
                                        </p:cTn>
                                        <p:tgtEl>
                                          <p:spTgt spid="128">
                                            <p:txEl>
                                              <p:charRg st="1" end="1"/>
                                            </p:txEl>
                                          </p:spTgt>
                                        </p:tgtEl>
                                        <p:attrNameLst>
                                          <p:attrName>style.visibility</p:attrName>
                                        </p:attrNameLst>
                                      </p:cBhvr>
                                      <p:to>
                                        <p:strVal val="visible"/>
                                      </p:to>
                                    </p:set>
                                    <p:animEffect transition="in" filter="fade">
                                      <p:cBhvr>
                                        <p:cTn id="304" dur="500"/>
                                        <p:tgtEl>
                                          <p:spTgt spid="128">
                                            <p:txEl>
                                              <p:charRg st="1" end="1"/>
                                            </p:txEl>
                                          </p:spTgt>
                                        </p:tgtEl>
                                      </p:cBhvr>
                                    </p:animEffect>
                                  </p:childTnLst>
                                </p:cTn>
                              </p:par>
                              <p:par>
                                <p:cTn id="305" presetID="10" presetClass="entr" presetSubtype="0" fill="hold" nodeType="withEffect">
                                  <p:stCondLst>
                                    <p:cond delay="750"/>
                                  </p:stCondLst>
                                  <p:childTnLst>
                                    <p:set>
                                      <p:cBhvr>
                                        <p:cTn id="306" dur="1" fill="hold">
                                          <p:stCondLst>
                                            <p:cond delay="0"/>
                                          </p:stCondLst>
                                        </p:cTn>
                                        <p:tgtEl>
                                          <p:spTgt spid="128">
                                            <p:txEl>
                                              <p:charRg st="1" end="1"/>
                                            </p:txEl>
                                          </p:spTgt>
                                        </p:tgtEl>
                                        <p:attrNameLst>
                                          <p:attrName>style.visibility</p:attrName>
                                        </p:attrNameLst>
                                      </p:cBhvr>
                                      <p:to>
                                        <p:strVal val="visible"/>
                                      </p:to>
                                    </p:set>
                                    <p:animEffect transition="in" filter="fade">
                                      <p:cBhvr>
                                        <p:cTn id="307" dur="500"/>
                                        <p:tgtEl>
                                          <p:spTgt spid="128">
                                            <p:txEl>
                                              <p:charRg st="1" end="1"/>
                                            </p:txEl>
                                          </p:spTgt>
                                        </p:tgtEl>
                                      </p:cBhvr>
                                    </p:animEffect>
                                  </p:childTnLst>
                                </p:cTn>
                              </p:par>
                              <p:par>
                                <p:cTn id="308" presetID="10" presetClass="entr" presetSubtype="0" fill="hold" nodeType="withEffect">
                                  <p:stCondLst>
                                    <p:cond delay="750"/>
                                  </p:stCondLst>
                                  <p:childTnLst>
                                    <p:set>
                                      <p:cBhvr>
                                        <p:cTn id="309" dur="1" fill="hold">
                                          <p:stCondLst>
                                            <p:cond delay="0"/>
                                          </p:stCondLst>
                                        </p:cTn>
                                        <p:tgtEl>
                                          <p:spTgt spid="128">
                                            <p:txEl>
                                              <p:charRg st="1" end="1"/>
                                            </p:txEl>
                                          </p:spTgt>
                                        </p:tgtEl>
                                        <p:attrNameLst>
                                          <p:attrName>style.visibility</p:attrName>
                                        </p:attrNameLst>
                                      </p:cBhvr>
                                      <p:to>
                                        <p:strVal val="visible"/>
                                      </p:to>
                                    </p:set>
                                    <p:animEffect transition="in" filter="fade">
                                      <p:cBhvr>
                                        <p:cTn id="310" dur="500"/>
                                        <p:tgtEl>
                                          <p:spTgt spid="128">
                                            <p:txEl>
                                              <p:charRg st="1" end="1"/>
                                            </p:txEl>
                                          </p:spTgt>
                                        </p:tgtEl>
                                      </p:cBhvr>
                                    </p:animEffect>
                                  </p:childTnLst>
                                </p:cTn>
                              </p:par>
                              <p:par>
                                <p:cTn id="311" presetID="10" presetClass="entr" presetSubtype="0" fill="hold" nodeType="withEffect">
                                  <p:stCondLst>
                                    <p:cond delay="750"/>
                                  </p:stCondLst>
                                  <p:childTnLst>
                                    <p:set>
                                      <p:cBhvr>
                                        <p:cTn id="312" dur="1" fill="hold">
                                          <p:stCondLst>
                                            <p:cond delay="0"/>
                                          </p:stCondLst>
                                        </p:cTn>
                                        <p:tgtEl>
                                          <p:spTgt spid="128">
                                            <p:txEl>
                                              <p:charRg st="1" end="1"/>
                                            </p:txEl>
                                          </p:spTgt>
                                        </p:tgtEl>
                                        <p:attrNameLst>
                                          <p:attrName>style.visibility</p:attrName>
                                        </p:attrNameLst>
                                      </p:cBhvr>
                                      <p:to>
                                        <p:strVal val="visible"/>
                                      </p:to>
                                    </p:set>
                                    <p:animEffect transition="in" filter="fade">
                                      <p:cBhvr>
                                        <p:cTn id="313" dur="500"/>
                                        <p:tgtEl>
                                          <p:spTgt spid="128">
                                            <p:txEl>
                                              <p:charRg st="1" end="1"/>
                                            </p:txEl>
                                          </p:spTgt>
                                        </p:tgtEl>
                                      </p:cBhvr>
                                    </p:animEffect>
                                  </p:childTnLst>
                                </p:cTn>
                              </p:par>
                              <p:par>
                                <p:cTn id="314" presetID="10" presetClass="entr" presetSubtype="0" fill="hold" nodeType="withEffect">
                                  <p:stCondLst>
                                    <p:cond delay="750"/>
                                  </p:stCondLst>
                                  <p:childTnLst>
                                    <p:set>
                                      <p:cBhvr>
                                        <p:cTn id="315" dur="1" fill="hold">
                                          <p:stCondLst>
                                            <p:cond delay="0"/>
                                          </p:stCondLst>
                                        </p:cTn>
                                        <p:tgtEl>
                                          <p:spTgt spid="128">
                                            <p:txEl>
                                              <p:charRg st="1" end="1"/>
                                            </p:txEl>
                                          </p:spTgt>
                                        </p:tgtEl>
                                        <p:attrNameLst>
                                          <p:attrName>style.visibility</p:attrName>
                                        </p:attrNameLst>
                                      </p:cBhvr>
                                      <p:to>
                                        <p:strVal val="visible"/>
                                      </p:to>
                                    </p:set>
                                    <p:animEffect transition="in" filter="fade">
                                      <p:cBhvr>
                                        <p:cTn id="316" dur="500"/>
                                        <p:tgtEl>
                                          <p:spTgt spid="128">
                                            <p:txEl>
                                              <p:charRg st="1" end="1"/>
                                            </p:txEl>
                                          </p:spTgt>
                                        </p:tgtEl>
                                      </p:cBhvr>
                                    </p:animEffect>
                                  </p:childTnLst>
                                </p:cTn>
                              </p:par>
                              <p:par>
                                <p:cTn id="317" presetID="10" presetClass="entr" presetSubtype="0" fill="hold" nodeType="withEffect">
                                  <p:stCondLst>
                                    <p:cond delay="750"/>
                                  </p:stCondLst>
                                  <p:childTnLst>
                                    <p:set>
                                      <p:cBhvr>
                                        <p:cTn id="318" dur="1" fill="hold">
                                          <p:stCondLst>
                                            <p:cond delay="0"/>
                                          </p:stCondLst>
                                        </p:cTn>
                                        <p:tgtEl>
                                          <p:spTgt spid="128">
                                            <p:txEl>
                                              <p:charRg st="1" end="1"/>
                                            </p:txEl>
                                          </p:spTgt>
                                        </p:tgtEl>
                                        <p:attrNameLst>
                                          <p:attrName>style.visibility</p:attrName>
                                        </p:attrNameLst>
                                      </p:cBhvr>
                                      <p:to>
                                        <p:strVal val="visible"/>
                                      </p:to>
                                    </p:set>
                                    <p:animEffect transition="in" filter="fade">
                                      <p:cBhvr>
                                        <p:cTn id="319" dur="500"/>
                                        <p:tgtEl>
                                          <p:spTgt spid="128">
                                            <p:txEl>
                                              <p:charRg st="1" end="1"/>
                                            </p:txEl>
                                          </p:spTgt>
                                        </p:tgtEl>
                                      </p:cBhvr>
                                    </p:animEffect>
                                  </p:childTnLst>
                                </p:cTn>
                              </p:par>
                              <p:par>
                                <p:cTn id="320" presetID="10" presetClass="entr" presetSubtype="0" fill="hold" nodeType="withEffect">
                                  <p:stCondLst>
                                    <p:cond delay="1000"/>
                                  </p:stCondLst>
                                  <p:childTnLst>
                                    <p:set>
                                      <p:cBhvr>
                                        <p:cTn id="321" dur="1" fill="hold">
                                          <p:stCondLst>
                                            <p:cond delay="0"/>
                                          </p:stCondLst>
                                        </p:cTn>
                                        <p:tgtEl>
                                          <p:spTgt spid="129">
                                            <p:txEl>
                                              <p:pRg st="0" end="0"/>
                                            </p:txEl>
                                          </p:spTgt>
                                        </p:tgtEl>
                                        <p:attrNameLst>
                                          <p:attrName>style.visibility</p:attrName>
                                        </p:attrNameLst>
                                      </p:cBhvr>
                                      <p:to>
                                        <p:strVal val="visible"/>
                                      </p:to>
                                    </p:set>
                                    <p:animEffect transition="in" filter="fade">
                                      <p:cBhvr>
                                        <p:cTn id="322" dur="500"/>
                                        <p:tgtEl>
                                          <p:spTgt spid="129">
                                            <p:txEl>
                                              <p:pRg st="0" end="0"/>
                                            </p:txEl>
                                          </p:spTgt>
                                        </p:tgtEl>
                                      </p:cBhvr>
                                    </p:animEffect>
                                  </p:childTnLst>
                                </p:cTn>
                              </p:par>
                              <p:par>
                                <p:cTn id="323" presetID="10" presetClass="entr" presetSubtype="0" fill="hold" nodeType="withEffect">
                                  <p:stCondLst>
                                    <p:cond delay="1000"/>
                                  </p:stCondLst>
                                  <p:childTnLst>
                                    <p:set>
                                      <p:cBhvr>
                                        <p:cTn id="324" dur="1" fill="hold">
                                          <p:stCondLst>
                                            <p:cond delay="0"/>
                                          </p:stCondLst>
                                        </p:cTn>
                                        <p:tgtEl>
                                          <p:spTgt spid="129">
                                            <p:txEl>
                                              <p:charRg st="1" end="1"/>
                                            </p:txEl>
                                          </p:spTgt>
                                        </p:tgtEl>
                                        <p:attrNameLst>
                                          <p:attrName>style.visibility</p:attrName>
                                        </p:attrNameLst>
                                      </p:cBhvr>
                                      <p:to>
                                        <p:strVal val="visible"/>
                                      </p:to>
                                    </p:set>
                                    <p:animEffect transition="in" filter="fade">
                                      <p:cBhvr>
                                        <p:cTn id="325" dur="500"/>
                                        <p:tgtEl>
                                          <p:spTgt spid="129">
                                            <p:txEl>
                                              <p:charRg st="1" end="1"/>
                                            </p:txEl>
                                          </p:spTgt>
                                        </p:tgtEl>
                                      </p:cBhvr>
                                    </p:animEffect>
                                  </p:childTnLst>
                                </p:cTn>
                              </p:par>
                              <p:par>
                                <p:cTn id="326" presetID="10" presetClass="entr" presetSubtype="0" fill="hold" nodeType="withEffect">
                                  <p:stCondLst>
                                    <p:cond delay="1000"/>
                                  </p:stCondLst>
                                  <p:childTnLst>
                                    <p:set>
                                      <p:cBhvr>
                                        <p:cTn id="327" dur="1" fill="hold">
                                          <p:stCondLst>
                                            <p:cond delay="0"/>
                                          </p:stCondLst>
                                        </p:cTn>
                                        <p:tgtEl>
                                          <p:spTgt spid="129">
                                            <p:txEl>
                                              <p:charRg st="1" end="1"/>
                                            </p:txEl>
                                          </p:spTgt>
                                        </p:tgtEl>
                                        <p:attrNameLst>
                                          <p:attrName>style.visibility</p:attrName>
                                        </p:attrNameLst>
                                      </p:cBhvr>
                                      <p:to>
                                        <p:strVal val="visible"/>
                                      </p:to>
                                    </p:set>
                                    <p:animEffect transition="in" filter="fade">
                                      <p:cBhvr>
                                        <p:cTn id="328" dur="500"/>
                                        <p:tgtEl>
                                          <p:spTgt spid="129">
                                            <p:txEl>
                                              <p:charRg st="1" end="1"/>
                                            </p:txEl>
                                          </p:spTgt>
                                        </p:tgtEl>
                                      </p:cBhvr>
                                    </p:animEffect>
                                  </p:childTnLst>
                                </p:cTn>
                              </p:par>
                              <p:par>
                                <p:cTn id="329" presetID="10" presetClass="entr" presetSubtype="0" fill="hold" nodeType="withEffect">
                                  <p:stCondLst>
                                    <p:cond delay="1000"/>
                                  </p:stCondLst>
                                  <p:childTnLst>
                                    <p:set>
                                      <p:cBhvr>
                                        <p:cTn id="330" dur="1" fill="hold">
                                          <p:stCondLst>
                                            <p:cond delay="0"/>
                                          </p:stCondLst>
                                        </p:cTn>
                                        <p:tgtEl>
                                          <p:spTgt spid="129">
                                            <p:txEl>
                                              <p:charRg st="1" end="1"/>
                                            </p:txEl>
                                          </p:spTgt>
                                        </p:tgtEl>
                                        <p:attrNameLst>
                                          <p:attrName>style.visibility</p:attrName>
                                        </p:attrNameLst>
                                      </p:cBhvr>
                                      <p:to>
                                        <p:strVal val="visible"/>
                                      </p:to>
                                    </p:set>
                                    <p:animEffect transition="in" filter="fade">
                                      <p:cBhvr>
                                        <p:cTn id="331" dur="500"/>
                                        <p:tgtEl>
                                          <p:spTgt spid="129">
                                            <p:txEl>
                                              <p:charRg st="1" end="1"/>
                                            </p:txEl>
                                          </p:spTgt>
                                        </p:tgtEl>
                                      </p:cBhvr>
                                    </p:animEffect>
                                  </p:childTnLst>
                                </p:cTn>
                              </p:par>
                              <p:par>
                                <p:cTn id="332" presetID="10" presetClass="entr" presetSubtype="0" fill="hold" nodeType="withEffect">
                                  <p:stCondLst>
                                    <p:cond delay="1000"/>
                                  </p:stCondLst>
                                  <p:childTnLst>
                                    <p:set>
                                      <p:cBhvr>
                                        <p:cTn id="333" dur="1" fill="hold">
                                          <p:stCondLst>
                                            <p:cond delay="0"/>
                                          </p:stCondLst>
                                        </p:cTn>
                                        <p:tgtEl>
                                          <p:spTgt spid="129">
                                            <p:txEl>
                                              <p:charRg st="1" end="1"/>
                                            </p:txEl>
                                          </p:spTgt>
                                        </p:tgtEl>
                                        <p:attrNameLst>
                                          <p:attrName>style.visibility</p:attrName>
                                        </p:attrNameLst>
                                      </p:cBhvr>
                                      <p:to>
                                        <p:strVal val="visible"/>
                                      </p:to>
                                    </p:set>
                                    <p:animEffect transition="in" filter="fade">
                                      <p:cBhvr>
                                        <p:cTn id="334" dur="500"/>
                                        <p:tgtEl>
                                          <p:spTgt spid="129">
                                            <p:txEl>
                                              <p:charRg st="1" end="1"/>
                                            </p:txEl>
                                          </p:spTgt>
                                        </p:tgtEl>
                                      </p:cBhvr>
                                    </p:animEffect>
                                  </p:childTnLst>
                                </p:cTn>
                              </p:par>
                              <p:par>
                                <p:cTn id="335" presetID="10" presetClass="entr" presetSubtype="0" fill="hold" nodeType="withEffect">
                                  <p:stCondLst>
                                    <p:cond delay="1000"/>
                                  </p:stCondLst>
                                  <p:childTnLst>
                                    <p:set>
                                      <p:cBhvr>
                                        <p:cTn id="336" dur="1" fill="hold">
                                          <p:stCondLst>
                                            <p:cond delay="0"/>
                                          </p:stCondLst>
                                        </p:cTn>
                                        <p:tgtEl>
                                          <p:spTgt spid="129">
                                            <p:txEl>
                                              <p:charRg st="1" end="1"/>
                                            </p:txEl>
                                          </p:spTgt>
                                        </p:tgtEl>
                                        <p:attrNameLst>
                                          <p:attrName>style.visibility</p:attrName>
                                        </p:attrNameLst>
                                      </p:cBhvr>
                                      <p:to>
                                        <p:strVal val="visible"/>
                                      </p:to>
                                    </p:set>
                                    <p:animEffect transition="in" filter="fade">
                                      <p:cBhvr>
                                        <p:cTn id="337" dur="500"/>
                                        <p:tgtEl>
                                          <p:spTgt spid="129">
                                            <p:txEl>
                                              <p:charRg st="1" end="1"/>
                                            </p:txEl>
                                          </p:spTgt>
                                        </p:tgtEl>
                                      </p:cBhvr>
                                    </p:animEffect>
                                  </p:childTnLst>
                                </p:cTn>
                              </p:par>
                              <p:par>
                                <p:cTn id="338" presetID="10" presetClass="entr" presetSubtype="0" fill="hold" nodeType="withEffect">
                                  <p:stCondLst>
                                    <p:cond delay="1000"/>
                                  </p:stCondLst>
                                  <p:childTnLst>
                                    <p:set>
                                      <p:cBhvr>
                                        <p:cTn id="339" dur="1" fill="hold">
                                          <p:stCondLst>
                                            <p:cond delay="0"/>
                                          </p:stCondLst>
                                        </p:cTn>
                                        <p:tgtEl>
                                          <p:spTgt spid="129">
                                            <p:txEl>
                                              <p:charRg st="1" end="1"/>
                                            </p:txEl>
                                          </p:spTgt>
                                        </p:tgtEl>
                                        <p:attrNameLst>
                                          <p:attrName>style.visibility</p:attrName>
                                        </p:attrNameLst>
                                      </p:cBhvr>
                                      <p:to>
                                        <p:strVal val="visible"/>
                                      </p:to>
                                    </p:set>
                                    <p:animEffect transition="in" filter="fade">
                                      <p:cBhvr>
                                        <p:cTn id="340" dur="500"/>
                                        <p:tgtEl>
                                          <p:spTgt spid="129">
                                            <p:txEl>
                                              <p:charRg st="1" end="1"/>
                                            </p:txEl>
                                          </p:spTgt>
                                        </p:tgtEl>
                                      </p:cBhvr>
                                    </p:animEffect>
                                  </p:childTnLst>
                                </p:cTn>
                              </p:par>
                              <p:par>
                                <p:cTn id="341" presetID="10" presetClass="entr" presetSubtype="0" fill="hold" nodeType="withEffect">
                                  <p:stCondLst>
                                    <p:cond delay="1000"/>
                                  </p:stCondLst>
                                  <p:childTnLst>
                                    <p:set>
                                      <p:cBhvr>
                                        <p:cTn id="342" dur="1" fill="hold">
                                          <p:stCondLst>
                                            <p:cond delay="0"/>
                                          </p:stCondLst>
                                        </p:cTn>
                                        <p:tgtEl>
                                          <p:spTgt spid="129">
                                            <p:txEl>
                                              <p:charRg st="1" end="1"/>
                                            </p:txEl>
                                          </p:spTgt>
                                        </p:tgtEl>
                                        <p:attrNameLst>
                                          <p:attrName>style.visibility</p:attrName>
                                        </p:attrNameLst>
                                      </p:cBhvr>
                                      <p:to>
                                        <p:strVal val="visible"/>
                                      </p:to>
                                    </p:set>
                                    <p:animEffect transition="in" filter="fade">
                                      <p:cBhvr>
                                        <p:cTn id="343" dur="500"/>
                                        <p:tgtEl>
                                          <p:spTgt spid="129">
                                            <p:txEl>
                                              <p:charRg st="1" end="1"/>
                                            </p:txEl>
                                          </p:spTgt>
                                        </p:tgtEl>
                                      </p:cBhvr>
                                    </p:animEffect>
                                  </p:childTnLst>
                                </p:cTn>
                              </p:par>
                              <p:par>
                                <p:cTn id="344" presetID="10" presetClass="entr" presetSubtype="0" fill="hold" nodeType="withEffect">
                                  <p:stCondLst>
                                    <p:cond delay="1000"/>
                                  </p:stCondLst>
                                  <p:childTnLst>
                                    <p:set>
                                      <p:cBhvr>
                                        <p:cTn id="345" dur="1" fill="hold">
                                          <p:stCondLst>
                                            <p:cond delay="0"/>
                                          </p:stCondLst>
                                        </p:cTn>
                                        <p:tgtEl>
                                          <p:spTgt spid="129">
                                            <p:txEl>
                                              <p:charRg st="1" end="1"/>
                                            </p:txEl>
                                          </p:spTgt>
                                        </p:tgtEl>
                                        <p:attrNameLst>
                                          <p:attrName>style.visibility</p:attrName>
                                        </p:attrNameLst>
                                      </p:cBhvr>
                                      <p:to>
                                        <p:strVal val="visible"/>
                                      </p:to>
                                    </p:set>
                                    <p:animEffect transition="in" filter="fade">
                                      <p:cBhvr>
                                        <p:cTn id="346" dur="500"/>
                                        <p:tgtEl>
                                          <p:spTgt spid="129">
                                            <p:txEl>
                                              <p:charRg st="1" end="1"/>
                                            </p:txEl>
                                          </p:spTgt>
                                        </p:tgtEl>
                                      </p:cBhvr>
                                    </p:animEffect>
                                  </p:childTnLst>
                                </p:cTn>
                              </p:par>
                              <p:par>
                                <p:cTn id="347" presetID="10" presetClass="entr" presetSubtype="0" fill="hold" nodeType="withEffect">
                                  <p:stCondLst>
                                    <p:cond delay="0"/>
                                  </p:stCondLst>
                                  <p:childTnLst>
                                    <p:set>
                                      <p:cBhvr>
                                        <p:cTn id="348" dur="1" fill="hold">
                                          <p:stCondLst>
                                            <p:cond delay="0"/>
                                          </p:stCondLst>
                                        </p:cTn>
                                        <p:tgtEl>
                                          <p:spTgt spid="131"/>
                                        </p:tgtEl>
                                        <p:attrNameLst>
                                          <p:attrName>style.visibility</p:attrName>
                                        </p:attrNameLst>
                                      </p:cBhvr>
                                      <p:to>
                                        <p:strVal val="visible"/>
                                      </p:to>
                                    </p:set>
                                    <p:animEffect transition="in" filter="fade">
                                      <p:cBhvr>
                                        <p:cTn id="34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ingle quote">
  <p:cSld name="Single quote">
    <p:spTree>
      <p:nvGrpSpPr>
        <p:cNvPr id="1" name="Shape 133"/>
        <p:cNvGrpSpPr/>
        <p:nvPr/>
      </p:nvGrpSpPr>
      <p:grpSpPr>
        <a:xfrm>
          <a:off x="0" y="0"/>
          <a:ext cx="0" cy="0"/>
          <a:chOff x="0" y="0"/>
          <a:chExt cx="0" cy="0"/>
        </a:xfrm>
      </p:grpSpPr>
      <p:sp>
        <p:nvSpPr>
          <p:cNvPr id="134" name="Google Shape;134;p22"/>
          <p:cNvSpPr txBox="1">
            <a:spLocks noGrp="1"/>
          </p:cNvSpPr>
          <p:nvPr>
            <p:ph type="body" idx="1"/>
          </p:nvPr>
        </p:nvSpPr>
        <p:spPr>
          <a:xfrm>
            <a:off x="2950995" y="3796695"/>
            <a:ext cx="6309200" cy="1087600"/>
          </a:xfrm>
          <a:prstGeom prst="rect">
            <a:avLst/>
          </a:prstGeom>
          <a:noFill/>
          <a:ln>
            <a:noFill/>
          </a:ln>
        </p:spPr>
        <p:txBody>
          <a:bodyPr spcFirstLastPara="1" wrap="square" lIns="45725" tIns="45725" rIns="45725" bIns="45725" anchor="t" anchorCtr="0">
            <a:noAutofit/>
          </a:bodyPr>
          <a:lstStyle>
            <a:lvl1pPr marL="609585" marR="0" lvl="0" indent="-304792" algn="ctr" rtl="0">
              <a:lnSpc>
                <a:spcPct val="110000"/>
              </a:lnSpc>
              <a:spcBef>
                <a:spcPts val="13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5" name="Google Shape;135;p22"/>
          <p:cNvSpPr txBox="1">
            <a:spLocks noGrp="1"/>
          </p:cNvSpPr>
          <p:nvPr>
            <p:ph type="body" idx="2"/>
          </p:nvPr>
        </p:nvSpPr>
        <p:spPr>
          <a:xfrm>
            <a:off x="2473475" y="3796695"/>
            <a:ext cx="467200" cy="11284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110000"/>
              </a:lnSpc>
              <a:spcBef>
                <a:spcPts val="1333"/>
              </a:spcBef>
              <a:spcAft>
                <a:spcPts val="0"/>
              </a:spcAft>
              <a:buClr>
                <a:schemeClr val="accent2"/>
              </a:buClr>
              <a:buSzPts val="5000"/>
              <a:buFont typeface="Arial"/>
              <a:buNone/>
              <a:defRPr sz="6667"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6" name="Google Shape;136;p22"/>
          <p:cNvSpPr txBox="1">
            <a:spLocks noGrp="1"/>
          </p:cNvSpPr>
          <p:nvPr>
            <p:ph type="body" idx="3"/>
          </p:nvPr>
        </p:nvSpPr>
        <p:spPr>
          <a:xfrm>
            <a:off x="2950995" y="4890157"/>
            <a:ext cx="6309200" cy="203200"/>
          </a:xfrm>
          <a:prstGeom prst="rect">
            <a:avLst/>
          </a:prstGeom>
          <a:noFill/>
          <a:ln>
            <a:noFill/>
          </a:ln>
        </p:spPr>
        <p:txBody>
          <a:bodyPr spcFirstLastPara="1" wrap="square" lIns="45725" tIns="45725" rIns="45725" bIns="45725" anchor="t" anchorCtr="0">
            <a:noAutofit/>
          </a:bodyPr>
          <a:lstStyle>
            <a:lvl1pPr marL="609585" marR="0" lvl="0" indent="-304792" algn="ctr"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Black"/>
                <a:ea typeface="Roboto Black"/>
                <a:cs typeface="Roboto Black"/>
                <a:sym typeface="Roboto Black"/>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37" name="Google Shape;137;p22"/>
          <p:cNvSpPr txBox="1">
            <a:spLocks noGrp="1"/>
          </p:cNvSpPr>
          <p:nvPr>
            <p:ph type="body" idx="4"/>
          </p:nvPr>
        </p:nvSpPr>
        <p:spPr>
          <a:xfrm>
            <a:off x="2950995" y="5102693"/>
            <a:ext cx="6309200" cy="203200"/>
          </a:xfrm>
          <a:prstGeom prst="rect">
            <a:avLst/>
          </a:prstGeom>
          <a:noFill/>
          <a:ln>
            <a:noFill/>
          </a:ln>
        </p:spPr>
        <p:txBody>
          <a:bodyPr spcFirstLastPara="1" wrap="square" lIns="45725" tIns="45725" rIns="45725" bIns="45725" anchor="t" anchorCtr="0">
            <a:noAutofit/>
          </a:bodyPr>
          <a:lstStyle>
            <a:lvl1pPr marL="609585" marR="0" lvl="0" indent="-304792" algn="ctr" rtl="0">
              <a:lnSpc>
                <a:spcPct val="110000"/>
              </a:lnSpc>
              <a:spcBef>
                <a:spcPts val="1333"/>
              </a:spcBef>
              <a:spcAft>
                <a:spcPts val="0"/>
              </a:spcAft>
              <a:buClr>
                <a:schemeClr val="accent2"/>
              </a:buClr>
              <a:buSzPts val="900"/>
              <a:buFont typeface="Arial"/>
              <a:buNone/>
              <a:defRPr sz="1200" b="0" i="0" u="none" strike="noStrike" cap="none">
                <a:solidFill>
                  <a:schemeClr val="accent2"/>
                </a:solidFill>
                <a:latin typeface="Roboto Condensed Light"/>
                <a:ea typeface="Roboto Condensed Light"/>
                <a:cs typeface="Roboto Condensed Light"/>
                <a:sym typeface="Roboto Condensed Light"/>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38" name="Google Shape;138;p22"/>
          <p:cNvPicPr preferRelativeResize="0"/>
          <p:nvPr/>
        </p:nvPicPr>
        <p:blipFill rotWithShape="1">
          <a:blip r:embed="rId2">
            <a:alphaModFix/>
          </a:blip>
          <a:srcRect/>
          <a:stretch/>
        </p:blipFill>
        <p:spPr>
          <a:xfrm>
            <a:off x="10994933" y="6245525"/>
            <a:ext cx="875343" cy="390537"/>
          </a:xfrm>
          <a:prstGeom prst="rect">
            <a:avLst/>
          </a:prstGeom>
          <a:noFill/>
          <a:ln>
            <a:noFill/>
          </a:ln>
        </p:spPr>
      </p:pic>
      <p:pic>
        <p:nvPicPr>
          <p:cNvPr id="139" name="Google Shape;139;p22"/>
          <p:cNvPicPr preferRelativeResize="0"/>
          <p:nvPr/>
        </p:nvPicPr>
        <p:blipFill rotWithShape="1">
          <a:blip r:embed="rId3">
            <a:alphaModFix/>
          </a:blip>
          <a:srcRect/>
          <a:stretch/>
        </p:blipFill>
        <p:spPr>
          <a:xfrm>
            <a:off x="9939876" y="6293161"/>
            <a:ext cx="889000" cy="317500"/>
          </a:xfrm>
          <a:prstGeom prst="rect">
            <a:avLst/>
          </a:prstGeom>
          <a:noFill/>
          <a:ln>
            <a:noFill/>
          </a:ln>
        </p:spPr>
      </p:pic>
      <p:pic>
        <p:nvPicPr>
          <p:cNvPr id="140" name="Google Shape;140;p22"/>
          <p:cNvPicPr preferRelativeResize="0"/>
          <p:nvPr/>
        </p:nvPicPr>
        <p:blipFill rotWithShape="1">
          <a:blip r:embed="rId4">
            <a:alphaModFix/>
          </a:blip>
          <a:srcRect/>
          <a:stretch/>
        </p:blipFill>
        <p:spPr>
          <a:xfrm>
            <a:off x="11070894" y="6279414"/>
            <a:ext cx="723423" cy="322759"/>
          </a:xfrm>
          <a:prstGeom prst="rect">
            <a:avLst/>
          </a:prstGeom>
          <a:noFill/>
          <a:ln>
            <a:noFill/>
          </a:ln>
        </p:spPr>
      </p:pic>
      <p:sp>
        <p:nvSpPr>
          <p:cNvPr id="141" name="Google Shape;141;p22"/>
          <p:cNvSpPr txBox="1">
            <a:spLocks noGrp="1"/>
          </p:cNvSpPr>
          <p:nvPr>
            <p:ph type="ctrTitle"/>
          </p:nvPr>
        </p:nvSpPr>
        <p:spPr>
          <a:xfrm>
            <a:off x="1718733" y="444295"/>
            <a:ext cx="8825600" cy="689600"/>
          </a:xfrm>
          <a:prstGeom prst="rect">
            <a:avLst/>
          </a:prstGeom>
          <a:noFill/>
          <a:ln>
            <a:noFill/>
          </a:ln>
        </p:spPr>
        <p:txBody>
          <a:bodyPr spcFirstLastPara="1" wrap="square" lIns="45725" tIns="45725" rIns="45725" bIns="45725" anchor="t" anchorCtr="0">
            <a:noAutofit/>
          </a:bodyPr>
          <a:lstStyle>
            <a:lvl1pPr marR="0" lvl="0" algn="ctr"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142" name="Google Shape;142;p22"/>
          <p:cNvPicPr preferRelativeResize="0"/>
          <p:nvPr/>
        </p:nvPicPr>
        <p:blipFill rotWithShape="1">
          <a:blip r:embed="rId5">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172467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
                                        <p:tgtEl>
                                          <p:spTgt spid="1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5">
                                            <p:txEl>
                                              <p:charRg st="1" end="1"/>
                                            </p:txEl>
                                          </p:spTgt>
                                        </p:tgtEl>
                                        <p:attrNameLst>
                                          <p:attrName>style.visibility</p:attrName>
                                        </p:attrNameLst>
                                      </p:cBhvr>
                                      <p:to>
                                        <p:strVal val="visible"/>
                                      </p:to>
                                    </p:set>
                                    <p:animEffect transition="in" filter="fade">
                                      <p:cBhvr>
                                        <p:cTn id="10" dur="500"/>
                                        <p:tgtEl>
                                          <p:spTgt spid="135">
                                            <p:txEl>
                                              <p:char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5">
                                            <p:txEl>
                                              <p:charRg st="1" end="1"/>
                                            </p:txEl>
                                          </p:spTgt>
                                        </p:tgtEl>
                                        <p:attrNameLst>
                                          <p:attrName>style.visibility</p:attrName>
                                        </p:attrNameLst>
                                      </p:cBhvr>
                                      <p:to>
                                        <p:strVal val="visible"/>
                                      </p:to>
                                    </p:set>
                                    <p:animEffect transition="in" filter="fade">
                                      <p:cBhvr>
                                        <p:cTn id="13" dur="500"/>
                                        <p:tgtEl>
                                          <p:spTgt spid="135">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5">
                                            <p:txEl>
                                              <p:charRg st="1" end="1"/>
                                            </p:txEl>
                                          </p:spTgt>
                                        </p:tgtEl>
                                        <p:attrNameLst>
                                          <p:attrName>style.visibility</p:attrName>
                                        </p:attrNameLst>
                                      </p:cBhvr>
                                      <p:to>
                                        <p:strVal val="visible"/>
                                      </p:to>
                                    </p:set>
                                    <p:animEffect transition="in" filter="fade">
                                      <p:cBhvr>
                                        <p:cTn id="16" dur="500"/>
                                        <p:tgtEl>
                                          <p:spTgt spid="135">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5">
                                            <p:txEl>
                                              <p:charRg st="1" end="1"/>
                                            </p:txEl>
                                          </p:spTgt>
                                        </p:tgtEl>
                                        <p:attrNameLst>
                                          <p:attrName>style.visibility</p:attrName>
                                        </p:attrNameLst>
                                      </p:cBhvr>
                                      <p:to>
                                        <p:strVal val="visible"/>
                                      </p:to>
                                    </p:set>
                                    <p:animEffect transition="in" filter="fade">
                                      <p:cBhvr>
                                        <p:cTn id="19" dur="500"/>
                                        <p:tgtEl>
                                          <p:spTgt spid="135">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5">
                                            <p:txEl>
                                              <p:charRg st="1" end="1"/>
                                            </p:txEl>
                                          </p:spTgt>
                                        </p:tgtEl>
                                        <p:attrNameLst>
                                          <p:attrName>style.visibility</p:attrName>
                                        </p:attrNameLst>
                                      </p:cBhvr>
                                      <p:to>
                                        <p:strVal val="visible"/>
                                      </p:to>
                                    </p:set>
                                    <p:animEffect transition="in" filter="fade">
                                      <p:cBhvr>
                                        <p:cTn id="22" dur="500"/>
                                        <p:tgtEl>
                                          <p:spTgt spid="135">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5">
                                            <p:txEl>
                                              <p:charRg st="1" end="1"/>
                                            </p:txEl>
                                          </p:spTgt>
                                        </p:tgtEl>
                                        <p:attrNameLst>
                                          <p:attrName>style.visibility</p:attrName>
                                        </p:attrNameLst>
                                      </p:cBhvr>
                                      <p:to>
                                        <p:strVal val="visible"/>
                                      </p:to>
                                    </p:set>
                                    <p:animEffect transition="in" filter="fade">
                                      <p:cBhvr>
                                        <p:cTn id="25" dur="500"/>
                                        <p:tgtEl>
                                          <p:spTgt spid="135">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5">
                                            <p:txEl>
                                              <p:charRg st="1" end="1"/>
                                            </p:txEl>
                                          </p:spTgt>
                                        </p:tgtEl>
                                        <p:attrNameLst>
                                          <p:attrName>style.visibility</p:attrName>
                                        </p:attrNameLst>
                                      </p:cBhvr>
                                      <p:to>
                                        <p:strVal val="visible"/>
                                      </p:to>
                                    </p:set>
                                    <p:animEffect transition="in" filter="fade">
                                      <p:cBhvr>
                                        <p:cTn id="28" dur="500"/>
                                        <p:tgtEl>
                                          <p:spTgt spid="135">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5">
                                            <p:txEl>
                                              <p:charRg st="1" end="1"/>
                                            </p:txEl>
                                          </p:spTgt>
                                        </p:tgtEl>
                                        <p:attrNameLst>
                                          <p:attrName>style.visibility</p:attrName>
                                        </p:attrNameLst>
                                      </p:cBhvr>
                                      <p:to>
                                        <p:strVal val="visible"/>
                                      </p:to>
                                    </p:set>
                                    <p:animEffect transition="in" filter="fade">
                                      <p:cBhvr>
                                        <p:cTn id="31" dur="500"/>
                                        <p:tgtEl>
                                          <p:spTgt spid="135">
                                            <p:txEl>
                                              <p:charRg st="1" end="1"/>
                                            </p:txEl>
                                          </p:spTgt>
                                        </p:tgtEl>
                                      </p:cBhvr>
                                    </p:animEffect>
                                  </p:childTnLst>
                                </p:cTn>
                              </p:par>
                              <p:par>
                                <p:cTn id="32" presetID="10" presetClass="entr" presetSubtype="0" fill="hold" nodeType="withEffect">
                                  <p:stCondLst>
                                    <p:cond delay="250"/>
                                  </p:stCondLst>
                                  <p:childTnLst>
                                    <p:set>
                                      <p:cBhvr>
                                        <p:cTn id="33" dur="1" fill="hold">
                                          <p:stCondLst>
                                            <p:cond delay="0"/>
                                          </p:stCondLst>
                                        </p:cTn>
                                        <p:tgtEl>
                                          <p:spTgt spid="134">
                                            <p:txEl>
                                              <p:pRg st="0" end="0"/>
                                            </p:txEl>
                                          </p:spTgt>
                                        </p:tgtEl>
                                        <p:attrNameLst>
                                          <p:attrName>style.visibility</p:attrName>
                                        </p:attrNameLst>
                                      </p:cBhvr>
                                      <p:to>
                                        <p:strVal val="visible"/>
                                      </p:to>
                                    </p:set>
                                    <p:animEffect transition="in" filter="fade">
                                      <p:cBhvr>
                                        <p:cTn id="34" dur="500"/>
                                        <p:tgtEl>
                                          <p:spTgt spid="134">
                                            <p:txEl>
                                              <p:pRg st="0" end="0"/>
                                            </p:txEl>
                                          </p:spTgt>
                                        </p:tgtEl>
                                      </p:cBhvr>
                                    </p:animEffect>
                                  </p:childTnLst>
                                </p:cTn>
                              </p:par>
                              <p:par>
                                <p:cTn id="35" presetID="10" presetClass="entr" presetSubtype="0" fill="hold" nodeType="withEffect">
                                  <p:stCondLst>
                                    <p:cond delay="250"/>
                                  </p:stCondLst>
                                  <p:childTnLst>
                                    <p:set>
                                      <p:cBhvr>
                                        <p:cTn id="36" dur="1" fill="hold">
                                          <p:stCondLst>
                                            <p:cond delay="0"/>
                                          </p:stCondLst>
                                        </p:cTn>
                                        <p:tgtEl>
                                          <p:spTgt spid="134">
                                            <p:txEl>
                                              <p:charRg st="1" end="1"/>
                                            </p:txEl>
                                          </p:spTgt>
                                        </p:tgtEl>
                                        <p:attrNameLst>
                                          <p:attrName>style.visibility</p:attrName>
                                        </p:attrNameLst>
                                      </p:cBhvr>
                                      <p:to>
                                        <p:strVal val="visible"/>
                                      </p:to>
                                    </p:set>
                                    <p:animEffect transition="in" filter="fade">
                                      <p:cBhvr>
                                        <p:cTn id="37" dur="500"/>
                                        <p:tgtEl>
                                          <p:spTgt spid="134">
                                            <p:txEl>
                                              <p:charRg st="1" end="1"/>
                                            </p:txEl>
                                          </p:spTgt>
                                        </p:tgtEl>
                                      </p:cBhvr>
                                    </p:animEffect>
                                  </p:childTnLst>
                                </p:cTn>
                              </p:par>
                              <p:par>
                                <p:cTn id="38" presetID="10" presetClass="entr" presetSubtype="0" fill="hold" nodeType="withEffect">
                                  <p:stCondLst>
                                    <p:cond delay="250"/>
                                  </p:stCondLst>
                                  <p:childTnLst>
                                    <p:set>
                                      <p:cBhvr>
                                        <p:cTn id="39" dur="1" fill="hold">
                                          <p:stCondLst>
                                            <p:cond delay="0"/>
                                          </p:stCondLst>
                                        </p:cTn>
                                        <p:tgtEl>
                                          <p:spTgt spid="134">
                                            <p:txEl>
                                              <p:charRg st="1" end="1"/>
                                            </p:txEl>
                                          </p:spTgt>
                                        </p:tgtEl>
                                        <p:attrNameLst>
                                          <p:attrName>style.visibility</p:attrName>
                                        </p:attrNameLst>
                                      </p:cBhvr>
                                      <p:to>
                                        <p:strVal val="visible"/>
                                      </p:to>
                                    </p:set>
                                    <p:animEffect transition="in" filter="fade">
                                      <p:cBhvr>
                                        <p:cTn id="40" dur="500"/>
                                        <p:tgtEl>
                                          <p:spTgt spid="134">
                                            <p:txEl>
                                              <p:charRg st="1" end="1"/>
                                            </p:txEl>
                                          </p:spTgt>
                                        </p:tgtEl>
                                      </p:cBhvr>
                                    </p:animEffect>
                                  </p:childTnLst>
                                </p:cTn>
                              </p:par>
                              <p:par>
                                <p:cTn id="41" presetID="10" presetClass="entr" presetSubtype="0" fill="hold" nodeType="withEffect">
                                  <p:stCondLst>
                                    <p:cond delay="250"/>
                                  </p:stCondLst>
                                  <p:childTnLst>
                                    <p:set>
                                      <p:cBhvr>
                                        <p:cTn id="42" dur="1" fill="hold">
                                          <p:stCondLst>
                                            <p:cond delay="0"/>
                                          </p:stCondLst>
                                        </p:cTn>
                                        <p:tgtEl>
                                          <p:spTgt spid="134">
                                            <p:txEl>
                                              <p:charRg st="1" end="1"/>
                                            </p:txEl>
                                          </p:spTgt>
                                        </p:tgtEl>
                                        <p:attrNameLst>
                                          <p:attrName>style.visibility</p:attrName>
                                        </p:attrNameLst>
                                      </p:cBhvr>
                                      <p:to>
                                        <p:strVal val="visible"/>
                                      </p:to>
                                    </p:set>
                                    <p:animEffect transition="in" filter="fade">
                                      <p:cBhvr>
                                        <p:cTn id="43" dur="500"/>
                                        <p:tgtEl>
                                          <p:spTgt spid="134">
                                            <p:txEl>
                                              <p:charRg st="1" end="1"/>
                                            </p:txEl>
                                          </p:spTgt>
                                        </p:tgtEl>
                                      </p:cBhvr>
                                    </p:animEffect>
                                  </p:childTnLst>
                                </p:cTn>
                              </p:par>
                              <p:par>
                                <p:cTn id="44" presetID="10" presetClass="entr" presetSubtype="0" fill="hold" nodeType="withEffect">
                                  <p:stCondLst>
                                    <p:cond delay="250"/>
                                  </p:stCondLst>
                                  <p:childTnLst>
                                    <p:set>
                                      <p:cBhvr>
                                        <p:cTn id="45" dur="1" fill="hold">
                                          <p:stCondLst>
                                            <p:cond delay="0"/>
                                          </p:stCondLst>
                                        </p:cTn>
                                        <p:tgtEl>
                                          <p:spTgt spid="134">
                                            <p:txEl>
                                              <p:charRg st="1" end="1"/>
                                            </p:txEl>
                                          </p:spTgt>
                                        </p:tgtEl>
                                        <p:attrNameLst>
                                          <p:attrName>style.visibility</p:attrName>
                                        </p:attrNameLst>
                                      </p:cBhvr>
                                      <p:to>
                                        <p:strVal val="visible"/>
                                      </p:to>
                                    </p:set>
                                    <p:animEffect transition="in" filter="fade">
                                      <p:cBhvr>
                                        <p:cTn id="46" dur="500"/>
                                        <p:tgtEl>
                                          <p:spTgt spid="134">
                                            <p:txEl>
                                              <p:charRg st="1" end="1"/>
                                            </p:txEl>
                                          </p:spTgt>
                                        </p:tgtEl>
                                      </p:cBhvr>
                                    </p:animEffect>
                                  </p:childTnLst>
                                </p:cTn>
                              </p:par>
                              <p:par>
                                <p:cTn id="47" presetID="10" presetClass="entr" presetSubtype="0" fill="hold" nodeType="withEffect">
                                  <p:stCondLst>
                                    <p:cond delay="250"/>
                                  </p:stCondLst>
                                  <p:childTnLst>
                                    <p:set>
                                      <p:cBhvr>
                                        <p:cTn id="48" dur="1" fill="hold">
                                          <p:stCondLst>
                                            <p:cond delay="0"/>
                                          </p:stCondLst>
                                        </p:cTn>
                                        <p:tgtEl>
                                          <p:spTgt spid="134">
                                            <p:txEl>
                                              <p:charRg st="1" end="1"/>
                                            </p:txEl>
                                          </p:spTgt>
                                        </p:tgtEl>
                                        <p:attrNameLst>
                                          <p:attrName>style.visibility</p:attrName>
                                        </p:attrNameLst>
                                      </p:cBhvr>
                                      <p:to>
                                        <p:strVal val="visible"/>
                                      </p:to>
                                    </p:set>
                                    <p:animEffect transition="in" filter="fade">
                                      <p:cBhvr>
                                        <p:cTn id="49" dur="500"/>
                                        <p:tgtEl>
                                          <p:spTgt spid="134">
                                            <p:txEl>
                                              <p:charRg st="1" end="1"/>
                                            </p:txEl>
                                          </p:spTgt>
                                        </p:tgtEl>
                                      </p:cBhvr>
                                    </p:animEffect>
                                  </p:childTnLst>
                                </p:cTn>
                              </p:par>
                              <p:par>
                                <p:cTn id="50" presetID="10" presetClass="entr" presetSubtype="0" fill="hold" nodeType="withEffect">
                                  <p:stCondLst>
                                    <p:cond delay="250"/>
                                  </p:stCondLst>
                                  <p:childTnLst>
                                    <p:set>
                                      <p:cBhvr>
                                        <p:cTn id="51" dur="1" fill="hold">
                                          <p:stCondLst>
                                            <p:cond delay="0"/>
                                          </p:stCondLst>
                                        </p:cTn>
                                        <p:tgtEl>
                                          <p:spTgt spid="134">
                                            <p:txEl>
                                              <p:charRg st="1" end="1"/>
                                            </p:txEl>
                                          </p:spTgt>
                                        </p:tgtEl>
                                        <p:attrNameLst>
                                          <p:attrName>style.visibility</p:attrName>
                                        </p:attrNameLst>
                                      </p:cBhvr>
                                      <p:to>
                                        <p:strVal val="visible"/>
                                      </p:to>
                                    </p:set>
                                    <p:animEffect transition="in" filter="fade">
                                      <p:cBhvr>
                                        <p:cTn id="52" dur="500"/>
                                        <p:tgtEl>
                                          <p:spTgt spid="134">
                                            <p:txEl>
                                              <p:charRg st="1" end="1"/>
                                            </p:txEl>
                                          </p:spTgt>
                                        </p:tgtEl>
                                      </p:cBhvr>
                                    </p:animEffect>
                                  </p:childTnLst>
                                </p:cTn>
                              </p:par>
                              <p:par>
                                <p:cTn id="53" presetID="10" presetClass="entr" presetSubtype="0" fill="hold" nodeType="withEffect">
                                  <p:stCondLst>
                                    <p:cond delay="250"/>
                                  </p:stCondLst>
                                  <p:childTnLst>
                                    <p:set>
                                      <p:cBhvr>
                                        <p:cTn id="54" dur="1" fill="hold">
                                          <p:stCondLst>
                                            <p:cond delay="0"/>
                                          </p:stCondLst>
                                        </p:cTn>
                                        <p:tgtEl>
                                          <p:spTgt spid="134">
                                            <p:txEl>
                                              <p:charRg st="1" end="1"/>
                                            </p:txEl>
                                          </p:spTgt>
                                        </p:tgtEl>
                                        <p:attrNameLst>
                                          <p:attrName>style.visibility</p:attrName>
                                        </p:attrNameLst>
                                      </p:cBhvr>
                                      <p:to>
                                        <p:strVal val="visible"/>
                                      </p:to>
                                    </p:set>
                                    <p:animEffect transition="in" filter="fade">
                                      <p:cBhvr>
                                        <p:cTn id="55" dur="500"/>
                                        <p:tgtEl>
                                          <p:spTgt spid="134">
                                            <p:txEl>
                                              <p:charRg st="1" end="1"/>
                                            </p:txEl>
                                          </p:spTgt>
                                        </p:tgtEl>
                                      </p:cBhvr>
                                    </p:animEffect>
                                  </p:childTnLst>
                                </p:cTn>
                              </p:par>
                              <p:par>
                                <p:cTn id="56" presetID="10" presetClass="entr" presetSubtype="0" fill="hold" nodeType="withEffect">
                                  <p:stCondLst>
                                    <p:cond delay="250"/>
                                  </p:stCondLst>
                                  <p:childTnLst>
                                    <p:set>
                                      <p:cBhvr>
                                        <p:cTn id="57" dur="1" fill="hold">
                                          <p:stCondLst>
                                            <p:cond delay="0"/>
                                          </p:stCondLst>
                                        </p:cTn>
                                        <p:tgtEl>
                                          <p:spTgt spid="134">
                                            <p:txEl>
                                              <p:charRg st="1" end="1"/>
                                            </p:txEl>
                                          </p:spTgt>
                                        </p:tgtEl>
                                        <p:attrNameLst>
                                          <p:attrName>style.visibility</p:attrName>
                                        </p:attrNameLst>
                                      </p:cBhvr>
                                      <p:to>
                                        <p:strVal val="visible"/>
                                      </p:to>
                                    </p:set>
                                    <p:animEffect transition="in" filter="fade">
                                      <p:cBhvr>
                                        <p:cTn id="58" dur="500"/>
                                        <p:tgtEl>
                                          <p:spTgt spid="134">
                                            <p:txEl>
                                              <p:charRg st="1" end="1"/>
                                            </p:txEl>
                                          </p:spTgt>
                                        </p:tgtEl>
                                      </p:cBhvr>
                                    </p:animEffect>
                                  </p:childTnLst>
                                </p:cTn>
                              </p:par>
                              <p:par>
                                <p:cTn id="59" presetID="10" presetClass="entr" presetSubtype="0" fill="hold" nodeType="withEffect">
                                  <p:stCondLst>
                                    <p:cond delay="1000"/>
                                  </p:stCondLst>
                                  <p:childTnLst>
                                    <p:set>
                                      <p:cBhvr>
                                        <p:cTn id="60" dur="1" fill="hold">
                                          <p:stCondLst>
                                            <p:cond delay="0"/>
                                          </p:stCondLst>
                                        </p:cTn>
                                        <p:tgtEl>
                                          <p:spTgt spid="136">
                                            <p:txEl>
                                              <p:pRg st="0" end="0"/>
                                            </p:txEl>
                                          </p:spTgt>
                                        </p:tgtEl>
                                        <p:attrNameLst>
                                          <p:attrName>style.visibility</p:attrName>
                                        </p:attrNameLst>
                                      </p:cBhvr>
                                      <p:to>
                                        <p:strVal val="visible"/>
                                      </p:to>
                                    </p:set>
                                    <p:animEffect transition="in" filter="fade">
                                      <p:cBhvr>
                                        <p:cTn id="61" dur="500"/>
                                        <p:tgtEl>
                                          <p:spTgt spid="136">
                                            <p:txEl>
                                              <p:pRg st="0" end="0"/>
                                            </p:txEl>
                                          </p:spTgt>
                                        </p:tgtEl>
                                      </p:cBhvr>
                                    </p:animEffect>
                                  </p:childTnLst>
                                </p:cTn>
                              </p:par>
                              <p:par>
                                <p:cTn id="62" presetID="10" presetClass="entr" presetSubtype="0" fill="hold" nodeType="withEffect">
                                  <p:stCondLst>
                                    <p:cond delay="1000"/>
                                  </p:stCondLst>
                                  <p:childTnLst>
                                    <p:set>
                                      <p:cBhvr>
                                        <p:cTn id="63" dur="1" fill="hold">
                                          <p:stCondLst>
                                            <p:cond delay="0"/>
                                          </p:stCondLst>
                                        </p:cTn>
                                        <p:tgtEl>
                                          <p:spTgt spid="136">
                                            <p:txEl>
                                              <p:charRg st="1" end="1"/>
                                            </p:txEl>
                                          </p:spTgt>
                                        </p:tgtEl>
                                        <p:attrNameLst>
                                          <p:attrName>style.visibility</p:attrName>
                                        </p:attrNameLst>
                                      </p:cBhvr>
                                      <p:to>
                                        <p:strVal val="visible"/>
                                      </p:to>
                                    </p:set>
                                    <p:animEffect transition="in" filter="fade">
                                      <p:cBhvr>
                                        <p:cTn id="64" dur="500"/>
                                        <p:tgtEl>
                                          <p:spTgt spid="136">
                                            <p:txEl>
                                              <p:charRg st="1" end="1"/>
                                            </p:txEl>
                                          </p:spTgt>
                                        </p:tgtEl>
                                      </p:cBhvr>
                                    </p:animEffect>
                                  </p:childTnLst>
                                </p:cTn>
                              </p:par>
                              <p:par>
                                <p:cTn id="65" presetID="10" presetClass="entr" presetSubtype="0" fill="hold" nodeType="withEffect">
                                  <p:stCondLst>
                                    <p:cond delay="1000"/>
                                  </p:stCondLst>
                                  <p:childTnLst>
                                    <p:set>
                                      <p:cBhvr>
                                        <p:cTn id="66" dur="1" fill="hold">
                                          <p:stCondLst>
                                            <p:cond delay="0"/>
                                          </p:stCondLst>
                                        </p:cTn>
                                        <p:tgtEl>
                                          <p:spTgt spid="136">
                                            <p:txEl>
                                              <p:charRg st="1" end="1"/>
                                            </p:txEl>
                                          </p:spTgt>
                                        </p:tgtEl>
                                        <p:attrNameLst>
                                          <p:attrName>style.visibility</p:attrName>
                                        </p:attrNameLst>
                                      </p:cBhvr>
                                      <p:to>
                                        <p:strVal val="visible"/>
                                      </p:to>
                                    </p:set>
                                    <p:animEffect transition="in" filter="fade">
                                      <p:cBhvr>
                                        <p:cTn id="67" dur="500"/>
                                        <p:tgtEl>
                                          <p:spTgt spid="136">
                                            <p:txEl>
                                              <p:charRg st="1" end="1"/>
                                            </p:txEl>
                                          </p:spTgt>
                                        </p:tgtEl>
                                      </p:cBhvr>
                                    </p:animEffect>
                                  </p:childTnLst>
                                </p:cTn>
                              </p:par>
                              <p:par>
                                <p:cTn id="68" presetID="10" presetClass="entr" presetSubtype="0" fill="hold" nodeType="withEffect">
                                  <p:stCondLst>
                                    <p:cond delay="1000"/>
                                  </p:stCondLst>
                                  <p:childTnLst>
                                    <p:set>
                                      <p:cBhvr>
                                        <p:cTn id="69" dur="1" fill="hold">
                                          <p:stCondLst>
                                            <p:cond delay="0"/>
                                          </p:stCondLst>
                                        </p:cTn>
                                        <p:tgtEl>
                                          <p:spTgt spid="136">
                                            <p:txEl>
                                              <p:charRg st="1" end="1"/>
                                            </p:txEl>
                                          </p:spTgt>
                                        </p:tgtEl>
                                        <p:attrNameLst>
                                          <p:attrName>style.visibility</p:attrName>
                                        </p:attrNameLst>
                                      </p:cBhvr>
                                      <p:to>
                                        <p:strVal val="visible"/>
                                      </p:to>
                                    </p:set>
                                    <p:animEffect transition="in" filter="fade">
                                      <p:cBhvr>
                                        <p:cTn id="70" dur="500"/>
                                        <p:tgtEl>
                                          <p:spTgt spid="136">
                                            <p:txEl>
                                              <p:charRg st="1" end="1"/>
                                            </p:txEl>
                                          </p:spTgt>
                                        </p:tgtEl>
                                      </p:cBhvr>
                                    </p:animEffect>
                                  </p:childTnLst>
                                </p:cTn>
                              </p:par>
                              <p:par>
                                <p:cTn id="71" presetID="10" presetClass="entr" presetSubtype="0" fill="hold" nodeType="withEffect">
                                  <p:stCondLst>
                                    <p:cond delay="1000"/>
                                  </p:stCondLst>
                                  <p:childTnLst>
                                    <p:set>
                                      <p:cBhvr>
                                        <p:cTn id="72" dur="1" fill="hold">
                                          <p:stCondLst>
                                            <p:cond delay="0"/>
                                          </p:stCondLst>
                                        </p:cTn>
                                        <p:tgtEl>
                                          <p:spTgt spid="136">
                                            <p:txEl>
                                              <p:charRg st="1" end="1"/>
                                            </p:txEl>
                                          </p:spTgt>
                                        </p:tgtEl>
                                        <p:attrNameLst>
                                          <p:attrName>style.visibility</p:attrName>
                                        </p:attrNameLst>
                                      </p:cBhvr>
                                      <p:to>
                                        <p:strVal val="visible"/>
                                      </p:to>
                                    </p:set>
                                    <p:animEffect transition="in" filter="fade">
                                      <p:cBhvr>
                                        <p:cTn id="73" dur="500"/>
                                        <p:tgtEl>
                                          <p:spTgt spid="136">
                                            <p:txEl>
                                              <p:charRg st="1" end="1"/>
                                            </p:txEl>
                                          </p:spTgt>
                                        </p:tgtEl>
                                      </p:cBhvr>
                                    </p:animEffect>
                                  </p:childTnLst>
                                </p:cTn>
                              </p:par>
                              <p:par>
                                <p:cTn id="74" presetID="10" presetClass="entr" presetSubtype="0" fill="hold" nodeType="withEffect">
                                  <p:stCondLst>
                                    <p:cond delay="1000"/>
                                  </p:stCondLst>
                                  <p:childTnLst>
                                    <p:set>
                                      <p:cBhvr>
                                        <p:cTn id="75" dur="1" fill="hold">
                                          <p:stCondLst>
                                            <p:cond delay="0"/>
                                          </p:stCondLst>
                                        </p:cTn>
                                        <p:tgtEl>
                                          <p:spTgt spid="136">
                                            <p:txEl>
                                              <p:charRg st="1" end="1"/>
                                            </p:txEl>
                                          </p:spTgt>
                                        </p:tgtEl>
                                        <p:attrNameLst>
                                          <p:attrName>style.visibility</p:attrName>
                                        </p:attrNameLst>
                                      </p:cBhvr>
                                      <p:to>
                                        <p:strVal val="visible"/>
                                      </p:to>
                                    </p:set>
                                    <p:animEffect transition="in" filter="fade">
                                      <p:cBhvr>
                                        <p:cTn id="76" dur="500"/>
                                        <p:tgtEl>
                                          <p:spTgt spid="136">
                                            <p:txEl>
                                              <p:charRg st="1" end="1"/>
                                            </p:txEl>
                                          </p:spTgt>
                                        </p:tgtEl>
                                      </p:cBhvr>
                                    </p:animEffect>
                                  </p:childTnLst>
                                </p:cTn>
                              </p:par>
                              <p:par>
                                <p:cTn id="77" presetID="10" presetClass="entr" presetSubtype="0" fill="hold" nodeType="withEffect">
                                  <p:stCondLst>
                                    <p:cond delay="1000"/>
                                  </p:stCondLst>
                                  <p:childTnLst>
                                    <p:set>
                                      <p:cBhvr>
                                        <p:cTn id="78" dur="1" fill="hold">
                                          <p:stCondLst>
                                            <p:cond delay="0"/>
                                          </p:stCondLst>
                                        </p:cTn>
                                        <p:tgtEl>
                                          <p:spTgt spid="136">
                                            <p:txEl>
                                              <p:charRg st="1" end="1"/>
                                            </p:txEl>
                                          </p:spTgt>
                                        </p:tgtEl>
                                        <p:attrNameLst>
                                          <p:attrName>style.visibility</p:attrName>
                                        </p:attrNameLst>
                                      </p:cBhvr>
                                      <p:to>
                                        <p:strVal val="visible"/>
                                      </p:to>
                                    </p:set>
                                    <p:animEffect transition="in" filter="fade">
                                      <p:cBhvr>
                                        <p:cTn id="79" dur="500"/>
                                        <p:tgtEl>
                                          <p:spTgt spid="136">
                                            <p:txEl>
                                              <p:charRg st="1" end="1"/>
                                            </p:txEl>
                                          </p:spTgt>
                                        </p:tgtEl>
                                      </p:cBhvr>
                                    </p:animEffect>
                                  </p:childTnLst>
                                </p:cTn>
                              </p:par>
                              <p:par>
                                <p:cTn id="80" presetID="10" presetClass="entr" presetSubtype="0" fill="hold" nodeType="withEffect">
                                  <p:stCondLst>
                                    <p:cond delay="1000"/>
                                  </p:stCondLst>
                                  <p:childTnLst>
                                    <p:set>
                                      <p:cBhvr>
                                        <p:cTn id="81" dur="1" fill="hold">
                                          <p:stCondLst>
                                            <p:cond delay="0"/>
                                          </p:stCondLst>
                                        </p:cTn>
                                        <p:tgtEl>
                                          <p:spTgt spid="136">
                                            <p:txEl>
                                              <p:charRg st="1" end="1"/>
                                            </p:txEl>
                                          </p:spTgt>
                                        </p:tgtEl>
                                        <p:attrNameLst>
                                          <p:attrName>style.visibility</p:attrName>
                                        </p:attrNameLst>
                                      </p:cBhvr>
                                      <p:to>
                                        <p:strVal val="visible"/>
                                      </p:to>
                                    </p:set>
                                    <p:animEffect transition="in" filter="fade">
                                      <p:cBhvr>
                                        <p:cTn id="82" dur="500"/>
                                        <p:tgtEl>
                                          <p:spTgt spid="136">
                                            <p:txEl>
                                              <p:charRg st="1" end="1"/>
                                            </p:txEl>
                                          </p:spTgt>
                                        </p:tgtEl>
                                      </p:cBhvr>
                                    </p:animEffect>
                                  </p:childTnLst>
                                </p:cTn>
                              </p:par>
                              <p:par>
                                <p:cTn id="83" presetID="10" presetClass="entr" presetSubtype="0" fill="hold" nodeType="withEffect">
                                  <p:stCondLst>
                                    <p:cond delay="1000"/>
                                  </p:stCondLst>
                                  <p:childTnLst>
                                    <p:set>
                                      <p:cBhvr>
                                        <p:cTn id="84" dur="1" fill="hold">
                                          <p:stCondLst>
                                            <p:cond delay="0"/>
                                          </p:stCondLst>
                                        </p:cTn>
                                        <p:tgtEl>
                                          <p:spTgt spid="136">
                                            <p:txEl>
                                              <p:charRg st="1" end="1"/>
                                            </p:txEl>
                                          </p:spTgt>
                                        </p:tgtEl>
                                        <p:attrNameLst>
                                          <p:attrName>style.visibility</p:attrName>
                                        </p:attrNameLst>
                                      </p:cBhvr>
                                      <p:to>
                                        <p:strVal val="visible"/>
                                      </p:to>
                                    </p:set>
                                    <p:animEffect transition="in" filter="fade">
                                      <p:cBhvr>
                                        <p:cTn id="85" dur="500"/>
                                        <p:tgtEl>
                                          <p:spTgt spid="136">
                                            <p:txEl>
                                              <p:charRg st="1" end="1"/>
                                            </p:txEl>
                                          </p:spTgt>
                                        </p:tgtEl>
                                      </p:cBhvr>
                                    </p:animEffect>
                                  </p:childTnLst>
                                </p:cTn>
                              </p:par>
                              <p:par>
                                <p:cTn id="86" presetID="10" presetClass="entr" presetSubtype="0" fill="hold" nodeType="withEffect">
                                  <p:stCondLst>
                                    <p:cond delay="1250"/>
                                  </p:stCondLst>
                                  <p:childTnLst>
                                    <p:set>
                                      <p:cBhvr>
                                        <p:cTn id="87" dur="1" fill="hold">
                                          <p:stCondLst>
                                            <p:cond delay="0"/>
                                          </p:stCondLst>
                                        </p:cTn>
                                        <p:tgtEl>
                                          <p:spTgt spid="137">
                                            <p:txEl>
                                              <p:pRg st="0" end="0"/>
                                            </p:txEl>
                                          </p:spTgt>
                                        </p:tgtEl>
                                        <p:attrNameLst>
                                          <p:attrName>style.visibility</p:attrName>
                                        </p:attrNameLst>
                                      </p:cBhvr>
                                      <p:to>
                                        <p:strVal val="visible"/>
                                      </p:to>
                                    </p:set>
                                    <p:animEffect transition="in" filter="fade">
                                      <p:cBhvr>
                                        <p:cTn id="88" dur="500"/>
                                        <p:tgtEl>
                                          <p:spTgt spid="137">
                                            <p:txEl>
                                              <p:pRg st="0" end="0"/>
                                            </p:txEl>
                                          </p:spTgt>
                                        </p:tgtEl>
                                      </p:cBhvr>
                                    </p:animEffect>
                                  </p:childTnLst>
                                </p:cTn>
                              </p:par>
                              <p:par>
                                <p:cTn id="89" presetID="10" presetClass="entr" presetSubtype="0" fill="hold" nodeType="withEffect">
                                  <p:stCondLst>
                                    <p:cond delay="1250"/>
                                  </p:stCondLst>
                                  <p:childTnLst>
                                    <p:set>
                                      <p:cBhvr>
                                        <p:cTn id="90" dur="1" fill="hold">
                                          <p:stCondLst>
                                            <p:cond delay="0"/>
                                          </p:stCondLst>
                                        </p:cTn>
                                        <p:tgtEl>
                                          <p:spTgt spid="137">
                                            <p:txEl>
                                              <p:charRg st="1" end="1"/>
                                            </p:txEl>
                                          </p:spTgt>
                                        </p:tgtEl>
                                        <p:attrNameLst>
                                          <p:attrName>style.visibility</p:attrName>
                                        </p:attrNameLst>
                                      </p:cBhvr>
                                      <p:to>
                                        <p:strVal val="visible"/>
                                      </p:to>
                                    </p:set>
                                    <p:animEffect transition="in" filter="fade">
                                      <p:cBhvr>
                                        <p:cTn id="91" dur="500"/>
                                        <p:tgtEl>
                                          <p:spTgt spid="137">
                                            <p:txEl>
                                              <p:charRg st="1" end="1"/>
                                            </p:txEl>
                                          </p:spTgt>
                                        </p:tgtEl>
                                      </p:cBhvr>
                                    </p:animEffect>
                                  </p:childTnLst>
                                </p:cTn>
                              </p:par>
                              <p:par>
                                <p:cTn id="92" presetID="10" presetClass="entr" presetSubtype="0" fill="hold" nodeType="withEffect">
                                  <p:stCondLst>
                                    <p:cond delay="1250"/>
                                  </p:stCondLst>
                                  <p:childTnLst>
                                    <p:set>
                                      <p:cBhvr>
                                        <p:cTn id="93" dur="1" fill="hold">
                                          <p:stCondLst>
                                            <p:cond delay="0"/>
                                          </p:stCondLst>
                                        </p:cTn>
                                        <p:tgtEl>
                                          <p:spTgt spid="137">
                                            <p:txEl>
                                              <p:charRg st="1" end="1"/>
                                            </p:txEl>
                                          </p:spTgt>
                                        </p:tgtEl>
                                        <p:attrNameLst>
                                          <p:attrName>style.visibility</p:attrName>
                                        </p:attrNameLst>
                                      </p:cBhvr>
                                      <p:to>
                                        <p:strVal val="visible"/>
                                      </p:to>
                                    </p:set>
                                    <p:animEffect transition="in" filter="fade">
                                      <p:cBhvr>
                                        <p:cTn id="94" dur="500"/>
                                        <p:tgtEl>
                                          <p:spTgt spid="137">
                                            <p:txEl>
                                              <p:charRg st="1" end="1"/>
                                            </p:txEl>
                                          </p:spTgt>
                                        </p:tgtEl>
                                      </p:cBhvr>
                                    </p:animEffect>
                                  </p:childTnLst>
                                </p:cTn>
                              </p:par>
                              <p:par>
                                <p:cTn id="95" presetID="10" presetClass="entr" presetSubtype="0" fill="hold" nodeType="withEffect">
                                  <p:stCondLst>
                                    <p:cond delay="1250"/>
                                  </p:stCondLst>
                                  <p:childTnLst>
                                    <p:set>
                                      <p:cBhvr>
                                        <p:cTn id="96" dur="1" fill="hold">
                                          <p:stCondLst>
                                            <p:cond delay="0"/>
                                          </p:stCondLst>
                                        </p:cTn>
                                        <p:tgtEl>
                                          <p:spTgt spid="137">
                                            <p:txEl>
                                              <p:charRg st="1" end="1"/>
                                            </p:txEl>
                                          </p:spTgt>
                                        </p:tgtEl>
                                        <p:attrNameLst>
                                          <p:attrName>style.visibility</p:attrName>
                                        </p:attrNameLst>
                                      </p:cBhvr>
                                      <p:to>
                                        <p:strVal val="visible"/>
                                      </p:to>
                                    </p:set>
                                    <p:animEffect transition="in" filter="fade">
                                      <p:cBhvr>
                                        <p:cTn id="97" dur="500"/>
                                        <p:tgtEl>
                                          <p:spTgt spid="137">
                                            <p:txEl>
                                              <p:charRg st="1" end="1"/>
                                            </p:txEl>
                                          </p:spTgt>
                                        </p:tgtEl>
                                      </p:cBhvr>
                                    </p:animEffect>
                                  </p:childTnLst>
                                </p:cTn>
                              </p:par>
                              <p:par>
                                <p:cTn id="98" presetID="10" presetClass="entr" presetSubtype="0" fill="hold" nodeType="withEffect">
                                  <p:stCondLst>
                                    <p:cond delay="1250"/>
                                  </p:stCondLst>
                                  <p:childTnLst>
                                    <p:set>
                                      <p:cBhvr>
                                        <p:cTn id="99" dur="1" fill="hold">
                                          <p:stCondLst>
                                            <p:cond delay="0"/>
                                          </p:stCondLst>
                                        </p:cTn>
                                        <p:tgtEl>
                                          <p:spTgt spid="137">
                                            <p:txEl>
                                              <p:charRg st="1" end="1"/>
                                            </p:txEl>
                                          </p:spTgt>
                                        </p:tgtEl>
                                        <p:attrNameLst>
                                          <p:attrName>style.visibility</p:attrName>
                                        </p:attrNameLst>
                                      </p:cBhvr>
                                      <p:to>
                                        <p:strVal val="visible"/>
                                      </p:to>
                                    </p:set>
                                    <p:animEffect transition="in" filter="fade">
                                      <p:cBhvr>
                                        <p:cTn id="100" dur="500"/>
                                        <p:tgtEl>
                                          <p:spTgt spid="137">
                                            <p:txEl>
                                              <p:charRg st="1" end="1"/>
                                            </p:txEl>
                                          </p:spTgt>
                                        </p:tgtEl>
                                      </p:cBhvr>
                                    </p:animEffect>
                                  </p:childTnLst>
                                </p:cTn>
                              </p:par>
                              <p:par>
                                <p:cTn id="101" presetID="10" presetClass="entr" presetSubtype="0" fill="hold" nodeType="withEffect">
                                  <p:stCondLst>
                                    <p:cond delay="1250"/>
                                  </p:stCondLst>
                                  <p:childTnLst>
                                    <p:set>
                                      <p:cBhvr>
                                        <p:cTn id="102" dur="1" fill="hold">
                                          <p:stCondLst>
                                            <p:cond delay="0"/>
                                          </p:stCondLst>
                                        </p:cTn>
                                        <p:tgtEl>
                                          <p:spTgt spid="137">
                                            <p:txEl>
                                              <p:charRg st="1" end="1"/>
                                            </p:txEl>
                                          </p:spTgt>
                                        </p:tgtEl>
                                        <p:attrNameLst>
                                          <p:attrName>style.visibility</p:attrName>
                                        </p:attrNameLst>
                                      </p:cBhvr>
                                      <p:to>
                                        <p:strVal val="visible"/>
                                      </p:to>
                                    </p:set>
                                    <p:animEffect transition="in" filter="fade">
                                      <p:cBhvr>
                                        <p:cTn id="103" dur="500"/>
                                        <p:tgtEl>
                                          <p:spTgt spid="137">
                                            <p:txEl>
                                              <p:charRg st="1" end="1"/>
                                            </p:txEl>
                                          </p:spTgt>
                                        </p:tgtEl>
                                      </p:cBhvr>
                                    </p:animEffect>
                                  </p:childTnLst>
                                </p:cTn>
                              </p:par>
                              <p:par>
                                <p:cTn id="104" presetID="10" presetClass="entr" presetSubtype="0" fill="hold" nodeType="withEffect">
                                  <p:stCondLst>
                                    <p:cond delay="1250"/>
                                  </p:stCondLst>
                                  <p:childTnLst>
                                    <p:set>
                                      <p:cBhvr>
                                        <p:cTn id="105" dur="1" fill="hold">
                                          <p:stCondLst>
                                            <p:cond delay="0"/>
                                          </p:stCondLst>
                                        </p:cTn>
                                        <p:tgtEl>
                                          <p:spTgt spid="137">
                                            <p:txEl>
                                              <p:charRg st="1" end="1"/>
                                            </p:txEl>
                                          </p:spTgt>
                                        </p:tgtEl>
                                        <p:attrNameLst>
                                          <p:attrName>style.visibility</p:attrName>
                                        </p:attrNameLst>
                                      </p:cBhvr>
                                      <p:to>
                                        <p:strVal val="visible"/>
                                      </p:to>
                                    </p:set>
                                    <p:animEffect transition="in" filter="fade">
                                      <p:cBhvr>
                                        <p:cTn id="106" dur="500"/>
                                        <p:tgtEl>
                                          <p:spTgt spid="137">
                                            <p:txEl>
                                              <p:charRg st="1" end="1"/>
                                            </p:txEl>
                                          </p:spTgt>
                                        </p:tgtEl>
                                      </p:cBhvr>
                                    </p:animEffect>
                                  </p:childTnLst>
                                </p:cTn>
                              </p:par>
                              <p:par>
                                <p:cTn id="107" presetID="10" presetClass="entr" presetSubtype="0" fill="hold" nodeType="withEffect">
                                  <p:stCondLst>
                                    <p:cond delay="1250"/>
                                  </p:stCondLst>
                                  <p:childTnLst>
                                    <p:set>
                                      <p:cBhvr>
                                        <p:cTn id="108" dur="1" fill="hold">
                                          <p:stCondLst>
                                            <p:cond delay="0"/>
                                          </p:stCondLst>
                                        </p:cTn>
                                        <p:tgtEl>
                                          <p:spTgt spid="137">
                                            <p:txEl>
                                              <p:charRg st="1" end="1"/>
                                            </p:txEl>
                                          </p:spTgt>
                                        </p:tgtEl>
                                        <p:attrNameLst>
                                          <p:attrName>style.visibility</p:attrName>
                                        </p:attrNameLst>
                                      </p:cBhvr>
                                      <p:to>
                                        <p:strVal val="visible"/>
                                      </p:to>
                                    </p:set>
                                    <p:animEffect transition="in" filter="fade">
                                      <p:cBhvr>
                                        <p:cTn id="109" dur="500"/>
                                        <p:tgtEl>
                                          <p:spTgt spid="137">
                                            <p:txEl>
                                              <p:charRg st="1" end="1"/>
                                            </p:txEl>
                                          </p:spTgt>
                                        </p:tgtEl>
                                      </p:cBhvr>
                                    </p:animEffect>
                                  </p:childTnLst>
                                </p:cTn>
                              </p:par>
                              <p:par>
                                <p:cTn id="110" presetID="10" presetClass="entr" presetSubtype="0" fill="hold" nodeType="withEffect">
                                  <p:stCondLst>
                                    <p:cond delay="1250"/>
                                  </p:stCondLst>
                                  <p:childTnLst>
                                    <p:set>
                                      <p:cBhvr>
                                        <p:cTn id="111" dur="1" fill="hold">
                                          <p:stCondLst>
                                            <p:cond delay="0"/>
                                          </p:stCondLst>
                                        </p:cTn>
                                        <p:tgtEl>
                                          <p:spTgt spid="137">
                                            <p:txEl>
                                              <p:charRg st="1" end="1"/>
                                            </p:txEl>
                                          </p:spTgt>
                                        </p:tgtEl>
                                        <p:attrNameLst>
                                          <p:attrName>style.visibility</p:attrName>
                                        </p:attrNameLst>
                                      </p:cBhvr>
                                      <p:to>
                                        <p:strVal val="visible"/>
                                      </p:to>
                                    </p:set>
                                    <p:animEffect transition="in" filter="fade">
                                      <p:cBhvr>
                                        <p:cTn id="112" dur="500"/>
                                        <p:tgtEl>
                                          <p:spTgt spid="137">
                                            <p:txEl>
                                              <p:charRg st="1" end="1"/>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41"/>
                                        </p:tgtEl>
                                        <p:attrNameLst>
                                          <p:attrName>style.visibility</p:attrName>
                                        </p:attrNameLst>
                                      </p:cBhvr>
                                      <p:to>
                                        <p:strVal val="visible"/>
                                      </p:to>
                                    </p:set>
                                    <p:animEffect transition="in" filter="fade">
                                      <p:cBhvr>
                                        <p:cTn id="11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lumns text - White">
  <p:cSld name="Two columns text - White">
    <p:spTree>
      <p:nvGrpSpPr>
        <p:cNvPr id="1" name="Shape 143"/>
        <p:cNvGrpSpPr/>
        <p:nvPr/>
      </p:nvGrpSpPr>
      <p:grpSpPr>
        <a:xfrm>
          <a:off x="0" y="0"/>
          <a:ext cx="0" cy="0"/>
          <a:chOff x="0" y="0"/>
          <a:chExt cx="0" cy="0"/>
        </a:xfrm>
      </p:grpSpPr>
      <p:pic>
        <p:nvPicPr>
          <p:cNvPr id="144" name="Google Shape;144;p23"/>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145" name="Google Shape;145;p23"/>
          <p:cNvGrpSpPr/>
          <p:nvPr/>
        </p:nvGrpSpPr>
        <p:grpSpPr>
          <a:xfrm>
            <a:off x="0" y="0"/>
            <a:ext cx="518200" cy="518200"/>
            <a:chOff x="0" y="0"/>
            <a:chExt cx="777300" cy="777300"/>
          </a:xfrm>
        </p:grpSpPr>
        <p:sp>
          <p:nvSpPr>
            <p:cNvPr id="146" name="Google Shape;146;p23"/>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47" name="Google Shape;147;p23"/>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148" name="Google Shape;148;p23"/>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149" name="Google Shape;149;p23"/>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50" name="Google Shape;150;p23"/>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51" name="Google Shape;151;p23"/>
          <p:cNvSpPr txBox="1">
            <a:spLocks noGrp="1"/>
          </p:cNvSpPr>
          <p:nvPr>
            <p:ph type="body" idx="3"/>
          </p:nvPr>
        </p:nvSpPr>
        <p:spPr>
          <a:xfrm>
            <a:off x="8321893"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52" name="Google Shape;152;p23"/>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26576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p:tgtEl>
                                          <p:spTgt spid="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ext &amp; image left - Yellow">
  <p:cSld name="Text &amp; image left - Yellow">
    <p:bg>
      <p:bgPr>
        <a:solidFill>
          <a:srgbClr val="FFD500"/>
        </a:solidFill>
        <a:effectLst/>
      </p:bgPr>
    </p:bg>
    <p:spTree>
      <p:nvGrpSpPr>
        <p:cNvPr id="1" name="Shape 153"/>
        <p:cNvGrpSpPr/>
        <p:nvPr/>
      </p:nvGrpSpPr>
      <p:grpSpPr>
        <a:xfrm>
          <a:off x="0" y="0"/>
          <a:ext cx="0" cy="0"/>
          <a:chOff x="0" y="0"/>
          <a:chExt cx="0" cy="0"/>
        </a:xfrm>
      </p:grpSpPr>
      <p:pic>
        <p:nvPicPr>
          <p:cNvPr id="154" name="Google Shape;154;p24"/>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155" name="Google Shape;155;p24"/>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156" name="Google Shape;156;p24"/>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57" name="Google Shape;157;p24"/>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58" name="Google Shape;158;p24"/>
          <p:cNvSpPr txBox="1">
            <a:spLocks noGrp="1"/>
          </p:cNvSpPr>
          <p:nvPr>
            <p:ph type="body" idx="3"/>
          </p:nvPr>
        </p:nvSpPr>
        <p:spPr>
          <a:xfrm>
            <a:off x="8321893"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59" name="Google Shape;159;p24"/>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33004469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 Title top">
  <p:cSld name="Blank - Title top">
    <p:spTree>
      <p:nvGrpSpPr>
        <p:cNvPr id="1" name="Shape 160"/>
        <p:cNvGrpSpPr/>
        <p:nvPr/>
      </p:nvGrpSpPr>
      <p:grpSpPr>
        <a:xfrm>
          <a:off x="0" y="0"/>
          <a:ext cx="0" cy="0"/>
          <a:chOff x="0" y="0"/>
          <a:chExt cx="0" cy="0"/>
        </a:xfrm>
      </p:grpSpPr>
      <p:sp>
        <p:nvSpPr>
          <p:cNvPr id="161" name="Google Shape;161;p25"/>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62" name="Google Shape;162;p25"/>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163" name="Google Shape;163;p25"/>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164" name="Google Shape;164;p25"/>
          <p:cNvGrpSpPr/>
          <p:nvPr/>
        </p:nvGrpSpPr>
        <p:grpSpPr>
          <a:xfrm>
            <a:off x="0" y="0"/>
            <a:ext cx="518200" cy="518200"/>
            <a:chOff x="0" y="0"/>
            <a:chExt cx="777300" cy="777300"/>
          </a:xfrm>
        </p:grpSpPr>
        <p:sp>
          <p:nvSpPr>
            <p:cNvPr id="165" name="Google Shape;165;p25"/>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66" name="Google Shape;166;p25"/>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167" name="Google Shape;167;p25"/>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41081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p:tgtEl>
                                          <p:spTgt spid="1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ex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ext Placeholder 17">
            <a:extLst>
              <a:ext uri="{FF2B5EF4-FFF2-40B4-BE49-F238E27FC236}">
                <a16:creationId xmlns:a16="http://schemas.microsoft.com/office/drawing/2014/main" id="{22249EE5-A6CF-D04F-AA4E-08A1068C3D67}"/>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3">
            <a:extLst>
              <a:ext uri="{FF2B5EF4-FFF2-40B4-BE49-F238E27FC236}">
                <a16:creationId xmlns:a16="http://schemas.microsoft.com/office/drawing/2014/main" id="{DDA94780-6518-AE42-B1E2-FF9A0109BE43}"/>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bg1"/>
                </a:solidFill>
              </a:defRPr>
            </a:lvl1pPr>
            <a:lvl2pPr marL="288000" indent="0">
              <a:lnSpc>
                <a:spcPct val="85000"/>
              </a:lnSpc>
              <a:buClr>
                <a:schemeClr val="bg1"/>
              </a:buClr>
              <a:buFont typeface="Arial" panose="020B0604020202020204" pitchFamily="34" charset="0"/>
              <a:buNone/>
              <a:defRPr>
                <a:solidFill>
                  <a:schemeClr val="bg1"/>
                </a:solidFill>
              </a:defRPr>
            </a:lvl2pPr>
            <a:lvl3pPr marL="504000" indent="0">
              <a:lnSpc>
                <a:spcPct val="85000"/>
              </a:lnSpc>
              <a:buClr>
                <a:schemeClr val="bg1"/>
              </a:buClr>
              <a:buNone/>
              <a:defRPr>
                <a:solidFill>
                  <a:schemeClr val="bg1"/>
                </a:solidFill>
              </a:defRPr>
            </a:lvl3pPr>
            <a:lvl4pPr marL="720000" indent="0">
              <a:lnSpc>
                <a:spcPct val="85000"/>
              </a:lnSpc>
              <a:buClr>
                <a:schemeClr val="bg1"/>
              </a:buClr>
              <a:buNone/>
              <a:defRPr>
                <a:solidFill>
                  <a:schemeClr val="bg1"/>
                </a:solidFill>
              </a:defRPr>
            </a:lvl4pPr>
            <a:lvl5pPr marL="936000" indent="0">
              <a:buClr>
                <a:schemeClr val="bg1"/>
              </a:buClr>
              <a:buNone/>
              <a:defRPr>
                <a:solidFill>
                  <a:schemeClr val="bg1"/>
                </a:solidFill>
              </a:defRPr>
            </a:lvl5pPr>
            <a:lvl6pPr marL="1152000" indent="0">
              <a:buNone/>
              <a:defRPr sz="24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4852413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Full width - Title top">
  <p:cSld name="Full width - Title top">
    <p:spTree>
      <p:nvGrpSpPr>
        <p:cNvPr id="1" name="Shape 168"/>
        <p:cNvGrpSpPr/>
        <p:nvPr/>
      </p:nvGrpSpPr>
      <p:grpSpPr>
        <a:xfrm>
          <a:off x="0" y="0"/>
          <a:ext cx="0" cy="0"/>
          <a:chOff x="0" y="0"/>
          <a:chExt cx="0" cy="0"/>
        </a:xfrm>
      </p:grpSpPr>
      <p:pic>
        <p:nvPicPr>
          <p:cNvPr id="169" name="Google Shape;169;p26"/>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170" name="Google Shape;170;p26"/>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71" name="Google Shape;171;p26"/>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172" name="Google Shape;172;p26"/>
          <p:cNvSpPr txBox="1">
            <a:spLocks noGrp="1"/>
          </p:cNvSpPr>
          <p:nvPr>
            <p:ph type="body" idx="2"/>
          </p:nvPr>
        </p:nvSpPr>
        <p:spPr>
          <a:xfrm>
            <a:off x="914400" y="1991700"/>
            <a:ext cx="108752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73" name="Google Shape;173;p26"/>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7130286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lumns - Title top">
  <p:cSld name="Two columns - Title top">
    <p:spTree>
      <p:nvGrpSpPr>
        <p:cNvPr id="1" name="Shape 174"/>
        <p:cNvGrpSpPr/>
        <p:nvPr/>
      </p:nvGrpSpPr>
      <p:grpSpPr>
        <a:xfrm>
          <a:off x="0" y="0"/>
          <a:ext cx="0" cy="0"/>
          <a:chOff x="0" y="0"/>
          <a:chExt cx="0" cy="0"/>
        </a:xfrm>
      </p:grpSpPr>
      <p:pic>
        <p:nvPicPr>
          <p:cNvPr id="175" name="Google Shape;175;p27"/>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176" name="Google Shape;176;p27"/>
          <p:cNvGrpSpPr/>
          <p:nvPr/>
        </p:nvGrpSpPr>
        <p:grpSpPr>
          <a:xfrm>
            <a:off x="0" y="0"/>
            <a:ext cx="518200" cy="518200"/>
            <a:chOff x="0" y="0"/>
            <a:chExt cx="777300" cy="777300"/>
          </a:xfrm>
        </p:grpSpPr>
        <p:sp>
          <p:nvSpPr>
            <p:cNvPr id="177" name="Google Shape;177;p27"/>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78" name="Google Shape;178;p27"/>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179" name="Google Shape;179;p27"/>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80" name="Google Shape;180;p27"/>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181" name="Google Shape;181;p27"/>
          <p:cNvSpPr txBox="1">
            <a:spLocks noGrp="1"/>
          </p:cNvSpPr>
          <p:nvPr>
            <p:ph type="body" idx="2"/>
          </p:nvPr>
        </p:nvSpPr>
        <p:spPr>
          <a:xfrm>
            <a:off x="914400" y="1991700"/>
            <a:ext cx="53584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82" name="Google Shape;182;p27"/>
          <p:cNvSpPr txBox="1">
            <a:spLocks noGrp="1"/>
          </p:cNvSpPr>
          <p:nvPr>
            <p:ph type="body" idx="3"/>
          </p:nvPr>
        </p:nvSpPr>
        <p:spPr>
          <a:xfrm>
            <a:off x="6435916" y="1991700"/>
            <a:ext cx="53584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83" name="Google Shape;183;p27"/>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10378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500"/>
                                        <p:tgtEl>
                                          <p:spTgt spid="1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top - Yellow">
  <p:cSld name="Title top - Yellow">
    <p:bg>
      <p:bgPr>
        <a:solidFill>
          <a:srgbClr val="FFD500"/>
        </a:solidFill>
        <a:effectLst/>
      </p:bgPr>
    </p:bg>
    <p:spTree>
      <p:nvGrpSpPr>
        <p:cNvPr id="1" name="Shape 184"/>
        <p:cNvGrpSpPr/>
        <p:nvPr/>
      </p:nvGrpSpPr>
      <p:grpSpPr>
        <a:xfrm>
          <a:off x="0" y="0"/>
          <a:ext cx="0" cy="0"/>
          <a:chOff x="0" y="0"/>
          <a:chExt cx="0" cy="0"/>
        </a:xfrm>
      </p:grpSpPr>
      <p:pic>
        <p:nvPicPr>
          <p:cNvPr id="185" name="Google Shape;185;p28"/>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186" name="Google Shape;186;p28"/>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87" name="Google Shape;187;p28"/>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188" name="Google Shape;188;p28"/>
          <p:cNvSpPr txBox="1">
            <a:spLocks noGrp="1"/>
          </p:cNvSpPr>
          <p:nvPr>
            <p:ph type="body" idx="2"/>
          </p:nvPr>
        </p:nvSpPr>
        <p:spPr>
          <a:xfrm>
            <a:off x="914400" y="1991700"/>
            <a:ext cx="108752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89" name="Google Shape;189;p28"/>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2352881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top - Dark blue">
  <p:cSld name="Title top - Dark blue">
    <p:bg>
      <p:bgPr>
        <a:solidFill>
          <a:schemeClr val="accent2"/>
        </a:solidFill>
        <a:effectLst/>
      </p:bgPr>
    </p:bg>
    <p:spTree>
      <p:nvGrpSpPr>
        <p:cNvPr id="1" name="Shape 190"/>
        <p:cNvGrpSpPr/>
        <p:nvPr/>
      </p:nvGrpSpPr>
      <p:grpSpPr>
        <a:xfrm>
          <a:off x="0" y="0"/>
          <a:ext cx="0" cy="0"/>
          <a:chOff x="0" y="0"/>
          <a:chExt cx="0" cy="0"/>
        </a:xfrm>
      </p:grpSpPr>
      <p:pic>
        <p:nvPicPr>
          <p:cNvPr id="191" name="Google Shape;191;p29"/>
          <p:cNvPicPr preferRelativeResize="0"/>
          <p:nvPr/>
        </p:nvPicPr>
        <p:blipFill rotWithShape="1">
          <a:blip r:embed="rId2">
            <a:alphaModFix/>
          </a:blip>
          <a:srcRect/>
          <a:stretch/>
        </p:blipFill>
        <p:spPr>
          <a:xfrm>
            <a:off x="11070892" y="6279413"/>
            <a:ext cx="723424" cy="322759"/>
          </a:xfrm>
          <a:prstGeom prst="rect">
            <a:avLst/>
          </a:prstGeom>
          <a:noFill/>
          <a:ln>
            <a:noFill/>
          </a:ln>
        </p:spPr>
      </p:pic>
      <p:sp>
        <p:nvSpPr>
          <p:cNvPr id="192" name="Google Shape;192;p29"/>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193" name="Google Shape;193;p29"/>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194" name="Google Shape;194;p29"/>
          <p:cNvSpPr txBox="1">
            <a:spLocks noGrp="1"/>
          </p:cNvSpPr>
          <p:nvPr>
            <p:ph type="body" idx="2"/>
          </p:nvPr>
        </p:nvSpPr>
        <p:spPr>
          <a:xfrm>
            <a:off x="914400" y="1991700"/>
            <a:ext cx="108752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u="none"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u="none"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u="none"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u="none"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pic>
        <p:nvPicPr>
          <p:cNvPr id="195" name="Google Shape;195;p29"/>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8098508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 Title top - Dark blue">
  <p:cSld name="Blank - Title top - Dark blue">
    <p:bg>
      <p:bgPr>
        <a:solidFill>
          <a:schemeClr val="accent2"/>
        </a:solidFill>
        <a:effectLst/>
      </p:bgPr>
    </p:bg>
    <p:spTree>
      <p:nvGrpSpPr>
        <p:cNvPr id="1" name="Shape 196"/>
        <p:cNvGrpSpPr/>
        <p:nvPr/>
      </p:nvGrpSpPr>
      <p:grpSpPr>
        <a:xfrm>
          <a:off x="0" y="0"/>
          <a:ext cx="0" cy="0"/>
          <a:chOff x="0" y="0"/>
          <a:chExt cx="0" cy="0"/>
        </a:xfrm>
      </p:grpSpPr>
      <p:grpSp>
        <p:nvGrpSpPr>
          <p:cNvPr id="197" name="Google Shape;197;p30"/>
          <p:cNvGrpSpPr/>
          <p:nvPr/>
        </p:nvGrpSpPr>
        <p:grpSpPr>
          <a:xfrm>
            <a:off x="0" y="0"/>
            <a:ext cx="518200" cy="518200"/>
            <a:chOff x="0" y="0"/>
            <a:chExt cx="777300" cy="777300"/>
          </a:xfrm>
        </p:grpSpPr>
        <p:sp>
          <p:nvSpPr>
            <p:cNvPr id="198" name="Google Shape;198;p30"/>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99" name="Google Shape;199;p30"/>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accent2"/>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200" name="Google Shape;200;p30"/>
          <p:cNvPicPr preferRelativeResize="0"/>
          <p:nvPr/>
        </p:nvPicPr>
        <p:blipFill rotWithShape="1">
          <a:blip r:embed="rId2">
            <a:alphaModFix/>
          </a:blip>
          <a:srcRect/>
          <a:stretch/>
        </p:blipFill>
        <p:spPr>
          <a:xfrm>
            <a:off x="11070892" y="6279413"/>
            <a:ext cx="723424" cy="322759"/>
          </a:xfrm>
          <a:prstGeom prst="rect">
            <a:avLst/>
          </a:prstGeom>
          <a:noFill/>
          <a:ln>
            <a:noFill/>
          </a:ln>
        </p:spPr>
      </p:pic>
      <p:sp>
        <p:nvSpPr>
          <p:cNvPr id="201" name="Google Shape;201;p30"/>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202" name="Google Shape;202;p30"/>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203" name="Google Shape;203;p30"/>
          <p:cNvSpPr txBox="1">
            <a:spLocks noGrp="1"/>
          </p:cNvSpPr>
          <p:nvPr>
            <p:ph type="body" idx="2"/>
          </p:nvPr>
        </p:nvSpPr>
        <p:spPr>
          <a:xfrm>
            <a:off x="914400" y="1991700"/>
            <a:ext cx="108752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u="none"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u="none"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u="none"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u="none"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pic>
        <p:nvPicPr>
          <p:cNvPr id="204" name="Google Shape;204;p30"/>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7374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500"/>
                                        <p:tgtEl>
                                          <p:spTgt spid="1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4 images with text - Full width">
  <p:cSld name="1_4 images with text - Full width">
    <p:spTree>
      <p:nvGrpSpPr>
        <p:cNvPr id="1" name="Shape 205"/>
        <p:cNvGrpSpPr/>
        <p:nvPr/>
      </p:nvGrpSpPr>
      <p:grpSpPr>
        <a:xfrm>
          <a:off x="0" y="0"/>
          <a:ext cx="0" cy="0"/>
          <a:chOff x="0" y="0"/>
          <a:chExt cx="0" cy="0"/>
        </a:xfrm>
      </p:grpSpPr>
      <p:sp>
        <p:nvSpPr>
          <p:cNvPr id="206" name="Google Shape;206;p31"/>
          <p:cNvSpPr txBox="1">
            <a:spLocks noGrp="1"/>
          </p:cNvSpPr>
          <p:nvPr>
            <p:ph type="body" idx="1"/>
          </p:nvPr>
        </p:nvSpPr>
        <p:spPr>
          <a:xfrm>
            <a:off x="9131300" y="3383155"/>
            <a:ext cx="2133600" cy="9024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207" name="Google Shape;207;p31"/>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208" name="Google Shape;208;p31"/>
          <p:cNvGrpSpPr/>
          <p:nvPr/>
        </p:nvGrpSpPr>
        <p:grpSpPr>
          <a:xfrm>
            <a:off x="0" y="0"/>
            <a:ext cx="518200" cy="518200"/>
            <a:chOff x="0" y="0"/>
            <a:chExt cx="777300" cy="777300"/>
          </a:xfrm>
        </p:grpSpPr>
        <p:sp>
          <p:nvSpPr>
            <p:cNvPr id="209" name="Google Shape;209;p31"/>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10" name="Google Shape;210;p31"/>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211" name="Google Shape;211;p31"/>
          <p:cNvSpPr txBox="1">
            <a:spLocks noGrp="1"/>
          </p:cNvSpPr>
          <p:nvPr>
            <p:ph type="body" idx="2"/>
          </p:nvPr>
        </p:nvSpPr>
        <p:spPr>
          <a:xfrm>
            <a:off x="914400" y="3383155"/>
            <a:ext cx="2133600" cy="9024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212" name="Google Shape;212;p31"/>
          <p:cNvSpPr txBox="1">
            <a:spLocks noGrp="1"/>
          </p:cNvSpPr>
          <p:nvPr>
            <p:ph type="body" idx="3"/>
          </p:nvPr>
        </p:nvSpPr>
        <p:spPr>
          <a:xfrm>
            <a:off x="3653367" y="3383155"/>
            <a:ext cx="2133600" cy="9024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213" name="Google Shape;213;p31"/>
          <p:cNvSpPr txBox="1">
            <a:spLocks noGrp="1"/>
          </p:cNvSpPr>
          <p:nvPr>
            <p:ph type="body" idx="4"/>
          </p:nvPr>
        </p:nvSpPr>
        <p:spPr>
          <a:xfrm>
            <a:off x="6392333" y="3383155"/>
            <a:ext cx="2133600" cy="9024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0"/>
              </a:spcBef>
              <a:spcAft>
                <a:spcPts val="0"/>
              </a:spcAft>
              <a:buClr>
                <a:schemeClr val="accent2"/>
              </a:buClr>
              <a:buSzPts val="1100"/>
              <a:buChar char="•"/>
              <a:defRPr i="0" u="none" strike="noStrike" cap="none">
                <a:solidFill>
                  <a:schemeClr val="accent2"/>
                </a:solidFill>
              </a:defRPr>
            </a:lvl1pPr>
            <a:lvl2pPr marL="1219170" marR="0" lvl="1"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100000"/>
              </a:lnSpc>
              <a:spcBef>
                <a:spcPts val="0"/>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100000"/>
              </a:lnSpc>
              <a:spcBef>
                <a:spcPts val="0"/>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100000"/>
              </a:lnSpc>
              <a:spcBef>
                <a:spcPts val="0"/>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214" name="Google Shape;214;p31"/>
          <p:cNvSpPr txBox="1">
            <a:spLocks noGrp="1"/>
          </p:cNvSpPr>
          <p:nvPr>
            <p:ph type="body" idx="5"/>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ctr"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ctr"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ctr"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ctr"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ctr"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ctr"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ctr"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ctr"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ctr"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215" name="Google Shape;215;p31"/>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algn="ctr" rtl="0">
              <a:spcBef>
                <a:spcPts val="0"/>
              </a:spcBef>
              <a:spcAft>
                <a:spcPts val="0"/>
              </a:spcAft>
              <a:buSzPts val="700"/>
              <a:buNone/>
              <a:defRPr sz="1200"/>
            </a:lvl2pPr>
            <a:lvl3pPr lvl="2" algn="ctr" rtl="0">
              <a:spcBef>
                <a:spcPts val="0"/>
              </a:spcBef>
              <a:spcAft>
                <a:spcPts val="0"/>
              </a:spcAft>
              <a:buSzPts val="700"/>
              <a:buNone/>
              <a:defRPr sz="1200"/>
            </a:lvl3pPr>
            <a:lvl4pPr lvl="3" algn="ctr" rtl="0">
              <a:spcBef>
                <a:spcPts val="0"/>
              </a:spcBef>
              <a:spcAft>
                <a:spcPts val="0"/>
              </a:spcAft>
              <a:buSzPts val="700"/>
              <a:buNone/>
              <a:defRPr sz="1200"/>
            </a:lvl4pPr>
            <a:lvl5pPr lvl="4" algn="ctr" rtl="0">
              <a:spcBef>
                <a:spcPts val="0"/>
              </a:spcBef>
              <a:spcAft>
                <a:spcPts val="0"/>
              </a:spcAft>
              <a:buSzPts val="700"/>
              <a:buNone/>
              <a:defRPr sz="1200"/>
            </a:lvl5pPr>
            <a:lvl6pPr lvl="5" algn="ctr" rtl="0">
              <a:spcBef>
                <a:spcPts val="0"/>
              </a:spcBef>
              <a:spcAft>
                <a:spcPts val="0"/>
              </a:spcAft>
              <a:buSzPts val="700"/>
              <a:buNone/>
              <a:defRPr sz="1200"/>
            </a:lvl6pPr>
            <a:lvl7pPr lvl="6" algn="ctr" rtl="0">
              <a:spcBef>
                <a:spcPts val="0"/>
              </a:spcBef>
              <a:spcAft>
                <a:spcPts val="0"/>
              </a:spcAft>
              <a:buSzPts val="700"/>
              <a:buNone/>
              <a:defRPr sz="1200"/>
            </a:lvl7pPr>
            <a:lvl8pPr lvl="7" algn="ctr" rtl="0">
              <a:spcBef>
                <a:spcPts val="0"/>
              </a:spcBef>
              <a:spcAft>
                <a:spcPts val="0"/>
              </a:spcAft>
              <a:buSzPts val="700"/>
              <a:buNone/>
              <a:defRPr sz="1200"/>
            </a:lvl8pPr>
            <a:lvl9pPr lvl="8" algn="ctr" rtl="0">
              <a:spcBef>
                <a:spcPts val="0"/>
              </a:spcBef>
              <a:spcAft>
                <a:spcPts val="0"/>
              </a:spcAft>
              <a:buSzPts val="700"/>
              <a:buNone/>
              <a:defRPr sz="1200"/>
            </a:lvl9pPr>
          </a:lstStyle>
          <a:p>
            <a:endParaRPr/>
          </a:p>
        </p:txBody>
      </p:sp>
      <p:pic>
        <p:nvPicPr>
          <p:cNvPr id="216" name="Google Shape;216;p31"/>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19783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500"/>
                                        <p:tgtEl>
                                          <p:spTgt spid="2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hank you - Ending slide">
  <p:cSld name="Thank you - Ending slide">
    <p:spTree>
      <p:nvGrpSpPr>
        <p:cNvPr id="1" name="Shape 217"/>
        <p:cNvGrpSpPr/>
        <p:nvPr/>
      </p:nvGrpSpPr>
      <p:grpSpPr>
        <a:xfrm>
          <a:off x="0" y="0"/>
          <a:ext cx="0" cy="0"/>
          <a:chOff x="0" y="0"/>
          <a:chExt cx="0" cy="0"/>
        </a:xfrm>
      </p:grpSpPr>
      <p:pic>
        <p:nvPicPr>
          <p:cNvPr id="218" name="Google Shape;218;p3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9" name="Google Shape;219;p32"/>
          <p:cNvSpPr txBox="1">
            <a:spLocks noGrp="1"/>
          </p:cNvSpPr>
          <p:nvPr>
            <p:ph type="title"/>
          </p:nvPr>
        </p:nvSpPr>
        <p:spPr>
          <a:xfrm>
            <a:off x="831851" y="4083365"/>
            <a:ext cx="7211600" cy="1559600"/>
          </a:xfrm>
          <a:prstGeom prst="rect">
            <a:avLst/>
          </a:prstGeom>
          <a:noFill/>
          <a:ln>
            <a:noFill/>
          </a:ln>
        </p:spPr>
        <p:txBody>
          <a:bodyPr spcFirstLastPara="1" wrap="square" lIns="45725" tIns="45725" rIns="45725" bIns="45725" anchor="b" anchorCtr="0">
            <a:noAutofit/>
          </a:bodyPr>
          <a:lstStyle>
            <a:lvl1pPr marR="0" lvl="0" algn="l" rtl="0">
              <a:lnSpc>
                <a:spcPct val="85000"/>
              </a:lnSpc>
              <a:spcBef>
                <a:spcPts val="0"/>
              </a:spcBef>
              <a:spcAft>
                <a:spcPts val="0"/>
              </a:spcAft>
              <a:buClr>
                <a:srgbClr val="FFFFFF"/>
              </a:buClr>
              <a:buSzPts val="5000"/>
              <a:buFont typeface="Roboto Black"/>
              <a:buNone/>
              <a:defRPr sz="6667" b="0" i="0" u="none" strike="noStrike" cap="none">
                <a:solidFill>
                  <a:srgbClr val="FFFFFF"/>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220" name="Google Shape;220;p32"/>
          <p:cNvPicPr preferRelativeResize="0"/>
          <p:nvPr/>
        </p:nvPicPr>
        <p:blipFill rotWithShape="1">
          <a:blip r:embed="rId3">
            <a:alphaModFix/>
          </a:blip>
          <a:srcRect/>
          <a:stretch/>
        </p:blipFill>
        <p:spPr>
          <a:xfrm>
            <a:off x="831849" y="768349"/>
            <a:ext cx="2806083" cy="1160432"/>
          </a:xfrm>
          <a:prstGeom prst="rect">
            <a:avLst/>
          </a:prstGeom>
          <a:noFill/>
          <a:ln>
            <a:noFill/>
          </a:ln>
        </p:spPr>
      </p:pic>
      <p:sp>
        <p:nvSpPr>
          <p:cNvPr id="221" name="Google Shape;221;p32"/>
          <p:cNvSpPr txBox="1">
            <a:spLocks noGrp="1"/>
          </p:cNvSpPr>
          <p:nvPr>
            <p:ph type="body" idx="1"/>
          </p:nvPr>
        </p:nvSpPr>
        <p:spPr>
          <a:xfrm>
            <a:off x="8043333" y="5642821"/>
            <a:ext cx="3304000" cy="734400"/>
          </a:xfrm>
          <a:prstGeom prst="rect">
            <a:avLst/>
          </a:prstGeom>
          <a:noFill/>
          <a:ln>
            <a:noFill/>
          </a:ln>
        </p:spPr>
        <p:txBody>
          <a:bodyPr spcFirstLastPara="1" wrap="square" lIns="45725" tIns="45725" rIns="45725" bIns="45725" anchor="b" anchorCtr="0">
            <a:noAutofit/>
          </a:bodyPr>
          <a:lstStyle>
            <a:lvl1pPr marL="609585" marR="0" lvl="0" indent="-304792" algn="r" rtl="0">
              <a:lnSpc>
                <a:spcPct val="100000"/>
              </a:lnSpc>
              <a:spcBef>
                <a:spcPts val="0"/>
              </a:spcBef>
              <a:spcAft>
                <a:spcPts val="0"/>
              </a:spcAft>
              <a:buClr>
                <a:srgbClr val="FFFFFF"/>
              </a:buClr>
              <a:buSzPts val="1400"/>
              <a:buFont typeface="Roboto"/>
              <a:buNone/>
              <a:defRPr sz="12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pic>
        <p:nvPicPr>
          <p:cNvPr id="222" name="Google Shape;222;p32"/>
          <p:cNvPicPr preferRelativeResize="0"/>
          <p:nvPr/>
        </p:nvPicPr>
        <p:blipFill>
          <a:blip r:embed="rId4">
            <a:alphaModFix/>
          </a:blip>
          <a:stretch>
            <a:fillRect/>
          </a:stretch>
        </p:blipFill>
        <p:spPr>
          <a:xfrm>
            <a:off x="10020767" y="1146717"/>
            <a:ext cx="1326700" cy="1011631"/>
          </a:xfrm>
          <a:prstGeom prst="rect">
            <a:avLst/>
          </a:prstGeom>
          <a:noFill/>
          <a:ln>
            <a:noFill/>
          </a:ln>
        </p:spPr>
      </p:pic>
    </p:spTree>
    <p:extLst>
      <p:ext uri="{BB962C8B-B14F-4D97-AF65-F5344CB8AC3E}">
        <p14:creationId xmlns:p14="http://schemas.microsoft.com/office/powerpoint/2010/main" val="18902967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Welcome slide">
  <p:cSld name="Welcome slide">
    <p:spTree>
      <p:nvGrpSpPr>
        <p:cNvPr id="1" name="Shape 223"/>
        <p:cNvGrpSpPr/>
        <p:nvPr/>
      </p:nvGrpSpPr>
      <p:grpSpPr>
        <a:xfrm>
          <a:off x="0" y="0"/>
          <a:ext cx="0" cy="0"/>
          <a:chOff x="0" y="0"/>
          <a:chExt cx="0" cy="0"/>
        </a:xfrm>
      </p:grpSpPr>
      <p:sp>
        <p:nvSpPr>
          <p:cNvPr id="224" name="Google Shape;224;p33"/>
          <p:cNvSpPr txBox="1">
            <a:spLocks noGrp="1"/>
          </p:cNvSpPr>
          <p:nvPr>
            <p:ph type="title"/>
          </p:nvPr>
        </p:nvSpPr>
        <p:spPr>
          <a:xfrm>
            <a:off x="831851" y="2995087"/>
            <a:ext cx="7211600" cy="2294000"/>
          </a:xfrm>
          <a:prstGeom prst="rect">
            <a:avLst/>
          </a:prstGeom>
          <a:noFill/>
          <a:ln>
            <a:noFill/>
          </a:ln>
        </p:spPr>
        <p:txBody>
          <a:bodyPr spcFirstLastPara="1" wrap="square" lIns="45725" tIns="45725" rIns="45725" bIns="45725" anchor="b" anchorCtr="0">
            <a:noAutofit/>
          </a:bodyPr>
          <a:lstStyle>
            <a:lvl1pPr marR="0" lvl="0" algn="l" rtl="0">
              <a:lnSpc>
                <a:spcPct val="85000"/>
              </a:lnSpc>
              <a:spcBef>
                <a:spcPts val="0"/>
              </a:spcBef>
              <a:spcAft>
                <a:spcPts val="0"/>
              </a:spcAft>
              <a:buClr>
                <a:schemeClr val="accent2"/>
              </a:buClr>
              <a:buSzPts val="3300"/>
              <a:buFont typeface="Roboto Black"/>
              <a:buNone/>
              <a:defRPr sz="44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Clr>
                <a:schemeClr val="accent2"/>
              </a:buClr>
              <a:buSzPts val="700"/>
              <a:buNone/>
              <a:defRPr sz="1200">
                <a:solidFill>
                  <a:schemeClr val="accent2"/>
                </a:solidFill>
              </a:defRPr>
            </a:lvl2pPr>
            <a:lvl3pPr lvl="2" rtl="0">
              <a:spcBef>
                <a:spcPts val="0"/>
              </a:spcBef>
              <a:spcAft>
                <a:spcPts val="0"/>
              </a:spcAft>
              <a:buClr>
                <a:schemeClr val="accent2"/>
              </a:buClr>
              <a:buSzPts val="700"/>
              <a:buNone/>
              <a:defRPr sz="1200">
                <a:solidFill>
                  <a:schemeClr val="accent2"/>
                </a:solidFill>
              </a:defRPr>
            </a:lvl3pPr>
            <a:lvl4pPr lvl="3" rtl="0">
              <a:spcBef>
                <a:spcPts val="0"/>
              </a:spcBef>
              <a:spcAft>
                <a:spcPts val="0"/>
              </a:spcAft>
              <a:buClr>
                <a:schemeClr val="accent2"/>
              </a:buClr>
              <a:buSzPts val="700"/>
              <a:buNone/>
              <a:defRPr sz="1200">
                <a:solidFill>
                  <a:schemeClr val="accent2"/>
                </a:solidFill>
              </a:defRPr>
            </a:lvl4pPr>
            <a:lvl5pPr lvl="4" rtl="0">
              <a:spcBef>
                <a:spcPts val="0"/>
              </a:spcBef>
              <a:spcAft>
                <a:spcPts val="0"/>
              </a:spcAft>
              <a:buClr>
                <a:schemeClr val="accent2"/>
              </a:buClr>
              <a:buSzPts val="700"/>
              <a:buNone/>
              <a:defRPr sz="1200">
                <a:solidFill>
                  <a:schemeClr val="accent2"/>
                </a:solidFill>
              </a:defRPr>
            </a:lvl5pPr>
            <a:lvl6pPr lvl="5" rtl="0">
              <a:spcBef>
                <a:spcPts val="0"/>
              </a:spcBef>
              <a:spcAft>
                <a:spcPts val="0"/>
              </a:spcAft>
              <a:buClr>
                <a:schemeClr val="accent2"/>
              </a:buClr>
              <a:buSzPts val="700"/>
              <a:buNone/>
              <a:defRPr sz="1200">
                <a:solidFill>
                  <a:schemeClr val="accent2"/>
                </a:solidFill>
              </a:defRPr>
            </a:lvl6pPr>
            <a:lvl7pPr lvl="6" rtl="0">
              <a:spcBef>
                <a:spcPts val="0"/>
              </a:spcBef>
              <a:spcAft>
                <a:spcPts val="0"/>
              </a:spcAft>
              <a:buClr>
                <a:schemeClr val="accent2"/>
              </a:buClr>
              <a:buSzPts val="700"/>
              <a:buNone/>
              <a:defRPr sz="1200">
                <a:solidFill>
                  <a:schemeClr val="accent2"/>
                </a:solidFill>
              </a:defRPr>
            </a:lvl7pPr>
            <a:lvl8pPr lvl="7" rtl="0">
              <a:spcBef>
                <a:spcPts val="0"/>
              </a:spcBef>
              <a:spcAft>
                <a:spcPts val="0"/>
              </a:spcAft>
              <a:buClr>
                <a:schemeClr val="accent2"/>
              </a:buClr>
              <a:buSzPts val="700"/>
              <a:buNone/>
              <a:defRPr sz="1200">
                <a:solidFill>
                  <a:schemeClr val="accent2"/>
                </a:solidFill>
              </a:defRPr>
            </a:lvl8pPr>
            <a:lvl9pPr lvl="8" rtl="0">
              <a:spcBef>
                <a:spcPts val="0"/>
              </a:spcBef>
              <a:spcAft>
                <a:spcPts val="0"/>
              </a:spcAft>
              <a:buClr>
                <a:schemeClr val="accent2"/>
              </a:buClr>
              <a:buSzPts val="700"/>
              <a:buNone/>
              <a:defRPr sz="1200">
                <a:solidFill>
                  <a:schemeClr val="accent2"/>
                </a:solidFill>
              </a:defRPr>
            </a:lvl9pPr>
          </a:lstStyle>
          <a:p>
            <a:endParaRPr/>
          </a:p>
        </p:txBody>
      </p:sp>
      <p:sp>
        <p:nvSpPr>
          <p:cNvPr id="225" name="Google Shape;225;p33"/>
          <p:cNvSpPr txBox="1">
            <a:spLocks noGrp="1"/>
          </p:cNvSpPr>
          <p:nvPr>
            <p:ph type="body" idx="1"/>
          </p:nvPr>
        </p:nvSpPr>
        <p:spPr>
          <a:xfrm>
            <a:off x="831851" y="5297160"/>
            <a:ext cx="7211600" cy="8968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90000"/>
              </a:lnSpc>
              <a:spcBef>
                <a:spcPts val="0"/>
              </a:spcBef>
              <a:spcAft>
                <a:spcPts val="0"/>
              </a:spcAft>
              <a:buClr>
                <a:schemeClr val="accent2"/>
              </a:buClr>
              <a:buSzPts val="2700"/>
              <a:buFont typeface="Roboto Light"/>
              <a:buNone/>
              <a:defRPr sz="2400" b="0" i="0" u="none" strike="noStrike" cap="none">
                <a:solidFill>
                  <a:schemeClr val="accent2"/>
                </a:solidFill>
                <a:latin typeface="Roboto Light"/>
                <a:ea typeface="Roboto Light"/>
                <a:cs typeface="Roboto Light"/>
                <a:sym typeface="Roboto Light"/>
              </a:defRPr>
            </a:lvl1pPr>
            <a:lvl2pPr marL="1219170" marR="0" lvl="1" indent="-304792" algn="l" rtl="0">
              <a:lnSpc>
                <a:spcPct val="90000"/>
              </a:lnSpc>
              <a:spcBef>
                <a:spcPts val="533"/>
              </a:spcBef>
              <a:spcAft>
                <a:spcPts val="0"/>
              </a:spcAft>
              <a:buClr>
                <a:schemeClr val="accent2"/>
              </a:buClr>
              <a:buSzPts val="2300"/>
              <a:buFont typeface="Roboto Light"/>
              <a:buNone/>
              <a:defRPr sz="2000" b="0" i="0" u="none" strike="noStrike" cap="none">
                <a:solidFill>
                  <a:schemeClr val="accent2"/>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chemeClr val="accent2"/>
              </a:buClr>
              <a:buSzPts val="2400"/>
              <a:buFont typeface="Roboto Light"/>
              <a:buNone/>
              <a:defRPr sz="1867" b="0" i="0" u="none" strike="noStrike" cap="none">
                <a:solidFill>
                  <a:schemeClr val="accent2"/>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chemeClr val="accent2"/>
              </a:buClr>
              <a:buSzPts val="1200"/>
              <a:buFont typeface="Arial"/>
              <a:buNone/>
              <a:defRPr sz="1600" b="0" i="0" u="none" strike="noStrike" cap="none">
                <a:solidFill>
                  <a:schemeClr val="accent2"/>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chemeClr val="accent2"/>
              </a:buClr>
              <a:buSzPts val="1000"/>
              <a:buFont typeface="Courier New"/>
              <a:buNone/>
              <a:defRPr sz="1600" b="0" i="0" u="none" strike="noStrike" cap="none">
                <a:solidFill>
                  <a:schemeClr val="accent2"/>
                </a:solidFill>
                <a:latin typeface="Roboto Light"/>
                <a:ea typeface="Roboto Light"/>
                <a:cs typeface="Roboto Light"/>
                <a:sym typeface="Roboto Light"/>
              </a:defRPr>
            </a:lvl5pPr>
            <a:lvl6pPr marL="3657509" marR="0" lvl="5" indent="-304792" algn="l" rtl="0">
              <a:lnSpc>
                <a:spcPct val="90000"/>
              </a:lnSpc>
              <a:spcBef>
                <a:spcPts val="533"/>
              </a:spcBef>
              <a:spcAft>
                <a:spcPts val="0"/>
              </a:spcAft>
              <a:buClr>
                <a:schemeClr val="accent2"/>
              </a:buClr>
              <a:buSzPts val="1200"/>
              <a:buFont typeface="Arial"/>
              <a:buNone/>
              <a:defRPr sz="1600" b="0" i="0" u="none" strike="noStrike" cap="none">
                <a:solidFill>
                  <a:schemeClr val="accent2"/>
                </a:solidFill>
                <a:latin typeface="Calibri"/>
                <a:ea typeface="Calibri"/>
                <a:cs typeface="Calibri"/>
                <a:sym typeface="Calibri"/>
              </a:defRPr>
            </a:lvl6pPr>
            <a:lvl7pPr marL="4267093" marR="0" lvl="6" indent="-304792" algn="l" rtl="0">
              <a:lnSpc>
                <a:spcPct val="90000"/>
              </a:lnSpc>
              <a:spcBef>
                <a:spcPts val="533"/>
              </a:spcBef>
              <a:spcAft>
                <a:spcPts val="0"/>
              </a:spcAft>
              <a:buClr>
                <a:schemeClr val="accent2"/>
              </a:buClr>
              <a:buSzPts val="1200"/>
              <a:buFont typeface="Arial"/>
              <a:buNone/>
              <a:defRPr sz="1600" b="0" i="0" u="none" strike="noStrike" cap="none">
                <a:solidFill>
                  <a:schemeClr val="accent2"/>
                </a:solidFill>
                <a:latin typeface="Calibri"/>
                <a:ea typeface="Calibri"/>
                <a:cs typeface="Calibri"/>
                <a:sym typeface="Calibri"/>
              </a:defRPr>
            </a:lvl7pPr>
            <a:lvl8pPr marL="4876678" marR="0" lvl="7" indent="-304792" algn="l" rtl="0">
              <a:lnSpc>
                <a:spcPct val="90000"/>
              </a:lnSpc>
              <a:spcBef>
                <a:spcPts val="533"/>
              </a:spcBef>
              <a:spcAft>
                <a:spcPts val="0"/>
              </a:spcAft>
              <a:buClr>
                <a:schemeClr val="accent2"/>
              </a:buClr>
              <a:buSzPts val="1200"/>
              <a:buFont typeface="Arial"/>
              <a:buNone/>
              <a:defRPr sz="1600" b="0" i="0" u="none" strike="noStrike" cap="none">
                <a:solidFill>
                  <a:schemeClr val="accent2"/>
                </a:solidFill>
                <a:latin typeface="Calibri"/>
                <a:ea typeface="Calibri"/>
                <a:cs typeface="Calibri"/>
                <a:sym typeface="Calibri"/>
              </a:defRPr>
            </a:lvl8pPr>
            <a:lvl9pPr marL="5486263" marR="0" lvl="8" indent="-304792" algn="l" rtl="0">
              <a:lnSpc>
                <a:spcPct val="90000"/>
              </a:lnSpc>
              <a:spcBef>
                <a:spcPts val="533"/>
              </a:spcBef>
              <a:spcAft>
                <a:spcPts val="0"/>
              </a:spcAft>
              <a:buClr>
                <a:schemeClr val="accent2"/>
              </a:buClr>
              <a:buSzPts val="1200"/>
              <a:buFont typeface="Arial"/>
              <a:buNone/>
              <a:defRPr sz="1600" b="0" i="0" u="none" strike="noStrike" cap="none">
                <a:solidFill>
                  <a:schemeClr val="accent2"/>
                </a:solidFill>
                <a:latin typeface="Calibri"/>
                <a:ea typeface="Calibri"/>
                <a:cs typeface="Calibri"/>
                <a:sym typeface="Calibri"/>
              </a:defRPr>
            </a:lvl9pPr>
          </a:lstStyle>
          <a:p>
            <a:endParaRPr/>
          </a:p>
        </p:txBody>
      </p:sp>
      <p:sp>
        <p:nvSpPr>
          <p:cNvPr id="226" name="Google Shape;226;p33"/>
          <p:cNvSpPr txBox="1">
            <a:spLocks noGrp="1"/>
          </p:cNvSpPr>
          <p:nvPr>
            <p:ph type="body" idx="2"/>
          </p:nvPr>
        </p:nvSpPr>
        <p:spPr>
          <a:xfrm>
            <a:off x="8043333" y="5642821"/>
            <a:ext cx="3304000" cy="734400"/>
          </a:xfrm>
          <a:prstGeom prst="rect">
            <a:avLst/>
          </a:prstGeom>
          <a:noFill/>
          <a:ln>
            <a:noFill/>
          </a:ln>
        </p:spPr>
        <p:txBody>
          <a:bodyPr spcFirstLastPara="1" wrap="square" lIns="45725" tIns="45725" rIns="45725" bIns="45725" anchor="b" anchorCtr="0">
            <a:noAutofit/>
          </a:bodyPr>
          <a:lstStyle>
            <a:lvl1pPr marL="609585" marR="0" lvl="0" indent="-304792" algn="r" rtl="0">
              <a:lnSpc>
                <a:spcPct val="100000"/>
              </a:lnSpc>
              <a:spcBef>
                <a:spcPts val="0"/>
              </a:spcBef>
              <a:spcAft>
                <a:spcPts val="0"/>
              </a:spcAft>
              <a:buClr>
                <a:schemeClr val="accent2"/>
              </a:buClr>
              <a:buSzPts val="1400"/>
              <a:buFont typeface="Roboto"/>
              <a:buNone/>
              <a:defRPr sz="1200" b="0" i="0" u="none" strike="noStrike" cap="none">
                <a:solidFill>
                  <a:schemeClr val="accent2"/>
                </a:solidFill>
                <a:latin typeface="Roboto"/>
                <a:ea typeface="Roboto"/>
                <a:cs typeface="Roboto"/>
                <a:sym typeface="Roboto"/>
              </a:defRPr>
            </a:lvl1pPr>
            <a:lvl2pPr marL="1219170" marR="0" lvl="1" indent="-304792" algn="l" rtl="0">
              <a:lnSpc>
                <a:spcPct val="90000"/>
              </a:lnSpc>
              <a:spcBef>
                <a:spcPts val="533"/>
              </a:spcBef>
              <a:spcAft>
                <a:spcPts val="0"/>
              </a:spcAft>
              <a:buClr>
                <a:schemeClr val="accent2"/>
              </a:buClr>
              <a:buSzPts val="1500"/>
              <a:buFont typeface="Roboto Light"/>
              <a:buNone/>
              <a:defRPr sz="1333" b="0" i="0" u="none" strike="noStrike" cap="none">
                <a:solidFill>
                  <a:schemeClr val="accent2"/>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chemeClr val="accent2"/>
              </a:buClr>
              <a:buSzPts val="1800"/>
              <a:buFont typeface="Roboto Light"/>
              <a:buNone/>
              <a:defRPr sz="1333" b="0" i="0" u="none" strike="noStrike" cap="none">
                <a:solidFill>
                  <a:schemeClr val="accent2"/>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chemeClr val="accent2"/>
              </a:buClr>
              <a:buSzPts val="800"/>
              <a:buFont typeface="Courier New"/>
              <a:buNone/>
              <a:defRPr sz="1333" b="0" i="0" u="none" strike="noStrike" cap="none">
                <a:solidFill>
                  <a:schemeClr val="accent2"/>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sp>
        <p:nvSpPr>
          <p:cNvPr id="227" name="Google Shape;227;p33"/>
          <p:cNvSpPr txBox="1">
            <a:spLocks noGrp="1"/>
          </p:cNvSpPr>
          <p:nvPr>
            <p:ph type="body" idx="3"/>
          </p:nvPr>
        </p:nvSpPr>
        <p:spPr>
          <a:xfrm>
            <a:off x="862923" y="6194097"/>
            <a:ext cx="1326800" cy="183200"/>
          </a:xfrm>
          <a:prstGeom prst="rect">
            <a:avLst/>
          </a:prstGeom>
          <a:noFill/>
          <a:ln>
            <a:noFill/>
          </a:ln>
        </p:spPr>
        <p:txBody>
          <a:bodyPr spcFirstLastPara="1" wrap="square" lIns="45725" tIns="45725" rIns="45725" bIns="45725" anchor="b" anchorCtr="0">
            <a:noAutofit/>
          </a:bodyPr>
          <a:lstStyle>
            <a:lvl1pPr marL="609585" marR="0" lvl="0" indent="-304792" algn="l" rtl="0">
              <a:lnSpc>
                <a:spcPct val="100000"/>
              </a:lnSpc>
              <a:spcBef>
                <a:spcPts val="0"/>
              </a:spcBef>
              <a:spcAft>
                <a:spcPts val="0"/>
              </a:spcAft>
              <a:buClr>
                <a:schemeClr val="accent2"/>
              </a:buClr>
              <a:buSzPts val="900"/>
              <a:buFont typeface="Roboto"/>
              <a:buNone/>
              <a:defRPr sz="800" b="0" i="0" u="none" strike="noStrike" cap="none">
                <a:solidFill>
                  <a:schemeClr val="accent2"/>
                </a:solidFill>
                <a:latin typeface="Roboto"/>
                <a:ea typeface="Roboto"/>
                <a:cs typeface="Roboto"/>
                <a:sym typeface="Roboto"/>
              </a:defRPr>
            </a:lvl1pPr>
            <a:lvl2pPr marL="1219170" marR="0" lvl="1" indent="-304792" algn="l" rtl="0">
              <a:lnSpc>
                <a:spcPct val="90000"/>
              </a:lnSpc>
              <a:spcBef>
                <a:spcPts val="533"/>
              </a:spcBef>
              <a:spcAft>
                <a:spcPts val="0"/>
              </a:spcAft>
              <a:buClr>
                <a:schemeClr val="accent2"/>
              </a:buClr>
              <a:buSzPts val="1500"/>
              <a:buFont typeface="Roboto Light"/>
              <a:buNone/>
              <a:defRPr sz="1333" b="0" i="0" u="none" strike="noStrike" cap="none">
                <a:solidFill>
                  <a:schemeClr val="accent2"/>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chemeClr val="accent2"/>
              </a:buClr>
              <a:buSzPts val="1800"/>
              <a:buFont typeface="Roboto Light"/>
              <a:buNone/>
              <a:defRPr sz="1333" b="0" i="0" u="none" strike="noStrike" cap="none">
                <a:solidFill>
                  <a:schemeClr val="accent2"/>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chemeClr val="accent2"/>
              </a:buClr>
              <a:buSzPts val="1000"/>
              <a:buFont typeface="Arial"/>
              <a:buNone/>
              <a:defRPr sz="1333" b="0" i="0" u="none" strike="noStrike" cap="none">
                <a:solidFill>
                  <a:schemeClr val="accent2"/>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chemeClr val="accent2"/>
              </a:buClr>
              <a:buSzPts val="800"/>
              <a:buFont typeface="Courier New"/>
              <a:buNone/>
              <a:defRPr sz="1333" b="0" i="0" u="none" strike="noStrike" cap="none">
                <a:solidFill>
                  <a:schemeClr val="accent2"/>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pic>
        <p:nvPicPr>
          <p:cNvPr id="228" name="Google Shape;228;p33"/>
          <p:cNvPicPr preferRelativeResize="0"/>
          <p:nvPr/>
        </p:nvPicPr>
        <p:blipFill rotWithShape="1">
          <a:blip r:embed="rId2">
            <a:alphaModFix/>
          </a:blip>
          <a:srcRect/>
          <a:stretch/>
        </p:blipFill>
        <p:spPr>
          <a:xfrm>
            <a:off x="831849" y="768349"/>
            <a:ext cx="2806083" cy="1160432"/>
          </a:xfrm>
          <a:prstGeom prst="rect">
            <a:avLst/>
          </a:prstGeom>
          <a:noFill/>
          <a:ln>
            <a:noFill/>
          </a:ln>
        </p:spPr>
      </p:pic>
      <p:pic>
        <p:nvPicPr>
          <p:cNvPr id="229" name="Google Shape;229;p33"/>
          <p:cNvPicPr preferRelativeResize="0"/>
          <p:nvPr/>
        </p:nvPicPr>
        <p:blipFill rotWithShape="1">
          <a:blip r:embed="rId3">
            <a:alphaModFix/>
          </a:blip>
          <a:srcRect/>
          <a:stretch/>
        </p:blipFill>
        <p:spPr>
          <a:xfrm>
            <a:off x="10020767" y="1146717"/>
            <a:ext cx="1326700" cy="1011631"/>
          </a:xfrm>
          <a:prstGeom prst="rect">
            <a:avLst/>
          </a:prstGeom>
          <a:noFill/>
          <a:ln>
            <a:noFill/>
          </a:ln>
        </p:spPr>
      </p:pic>
    </p:spTree>
    <p:extLst>
      <p:ext uri="{BB962C8B-B14F-4D97-AF65-F5344CB8AC3E}">
        <p14:creationId xmlns:p14="http://schemas.microsoft.com/office/powerpoint/2010/main" val="14199944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Welcome slide - 1">
  <p:cSld name="Welcome slide - 1">
    <p:spTree>
      <p:nvGrpSpPr>
        <p:cNvPr id="1" name="Shape 230"/>
        <p:cNvGrpSpPr/>
        <p:nvPr/>
      </p:nvGrpSpPr>
      <p:grpSpPr>
        <a:xfrm>
          <a:off x="0" y="0"/>
          <a:ext cx="0" cy="0"/>
          <a:chOff x="0" y="0"/>
          <a:chExt cx="0" cy="0"/>
        </a:xfrm>
      </p:grpSpPr>
      <p:pic>
        <p:nvPicPr>
          <p:cNvPr id="231" name="Google Shape;231;p3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2" name="Google Shape;232;p34"/>
          <p:cNvSpPr txBox="1">
            <a:spLocks noGrp="1"/>
          </p:cNvSpPr>
          <p:nvPr>
            <p:ph type="title"/>
          </p:nvPr>
        </p:nvSpPr>
        <p:spPr>
          <a:xfrm>
            <a:off x="831851" y="3562399"/>
            <a:ext cx="7211600" cy="1726800"/>
          </a:xfrm>
          <a:prstGeom prst="rect">
            <a:avLst/>
          </a:prstGeom>
          <a:noFill/>
          <a:ln>
            <a:noFill/>
          </a:ln>
        </p:spPr>
        <p:txBody>
          <a:bodyPr spcFirstLastPara="1" wrap="square" lIns="45725" tIns="45725" rIns="45725" bIns="45725" anchor="b" anchorCtr="0">
            <a:noAutofit/>
          </a:bodyPr>
          <a:lstStyle>
            <a:lvl1pPr marR="0" lvl="0" algn="l" rtl="0">
              <a:lnSpc>
                <a:spcPct val="85000"/>
              </a:lnSpc>
              <a:spcBef>
                <a:spcPts val="0"/>
              </a:spcBef>
              <a:spcAft>
                <a:spcPts val="0"/>
              </a:spcAft>
              <a:buClr>
                <a:srgbClr val="FFFFFF"/>
              </a:buClr>
              <a:buSzPts val="3300"/>
              <a:buFont typeface="Roboto Black"/>
              <a:buNone/>
              <a:defRPr sz="44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233" name="Google Shape;233;p34"/>
          <p:cNvSpPr txBox="1">
            <a:spLocks noGrp="1"/>
          </p:cNvSpPr>
          <p:nvPr>
            <p:ph type="body" idx="1"/>
          </p:nvPr>
        </p:nvSpPr>
        <p:spPr>
          <a:xfrm>
            <a:off x="831851" y="5297160"/>
            <a:ext cx="7211600" cy="7880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90000"/>
              </a:lnSpc>
              <a:spcBef>
                <a:spcPts val="0"/>
              </a:spcBef>
              <a:spcAft>
                <a:spcPts val="0"/>
              </a:spcAft>
              <a:buClr>
                <a:srgbClr val="FFFFFF"/>
              </a:buClr>
              <a:buSzPts val="2700"/>
              <a:buFont typeface="Roboto Light"/>
              <a:buNone/>
              <a:defRPr sz="2400" b="0" i="0" u="none" strike="noStrike" cap="none">
                <a:solidFill>
                  <a:srgbClr val="FFFFFF"/>
                </a:solidFill>
                <a:latin typeface="Roboto Light"/>
                <a:ea typeface="Roboto Light"/>
                <a:cs typeface="Roboto Light"/>
                <a:sym typeface="Roboto Light"/>
              </a:defRPr>
            </a:lvl1pPr>
            <a:lvl2pPr marL="1219170" marR="0" lvl="1" indent="-304792" algn="l" rtl="0">
              <a:lnSpc>
                <a:spcPct val="90000"/>
              </a:lnSpc>
              <a:spcBef>
                <a:spcPts val="533"/>
              </a:spcBef>
              <a:spcAft>
                <a:spcPts val="0"/>
              </a:spcAft>
              <a:buClr>
                <a:srgbClr val="FFFFFF"/>
              </a:buClr>
              <a:buSzPts val="2300"/>
              <a:buFont typeface="Roboto Light"/>
              <a:buNone/>
              <a:defRPr sz="2000"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2400"/>
              <a:buFont typeface="Roboto Light"/>
              <a:buNone/>
              <a:defRPr sz="1867"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1000"/>
              <a:buFont typeface="Courier New"/>
              <a:buNone/>
              <a:defRPr sz="1600" b="0" i="0" u="none" strike="noStrike" cap="none">
                <a:solidFill>
                  <a:srgbClr val="FFFFFF"/>
                </a:solidFill>
                <a:latin typeface="Roboto Light"/>
                <a:ea typeface="Roboto Light"/>
                <a:cs typeface="Roboto Light"/>
                <a:sym typeface="Roboto Light"/>
              </a:defRPr>
            </a:lvl5pPr>
            <a:lvl6pPr marL="3657509" marR="0" lvl="5"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6pPr>
            <a:lvl7pPr marL="4267093" marR="0" lvl="6"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7pPr>
            <a:lvl8pPr marL="4876678" marR="0" lvl="7"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8pPr>
            <a:lvl9pPr marL="5486263" marR="0" lvl="8"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9pPr>
          </a:lstStyle>
          <a:p>
            <a:endParaRPr/>
          </a:p>
        </p:txBody>
      </p:sp>
      <p:pic>
        <p:nvPicPr>
          <p:cNvPr id="234" name="Google Shape;234;p34"/>
          <p:cNvPicPr preferRelativeResize="0"/>
          <p:nvPr/>
        </p:nvPicPr>
        <p:blipFill rotWithShape="1">
          <a:blip r:embed="rId3">
            <a:alphaModFix/>
          </a:blip>
          <a:srcRect/>
          <a:stretch/>
        </p:blipFill>
        <p:spPr>
          <a:xfrm>
            <a:off x="831849" y="768349"/>
            <a:ext cx="2806083" cy="1160432"/>
          </a:xfrm>
          <a:prstGeom prst="rect">
            <a:avLst/>
          </a:prstGeom>
          <a:noFill/>
          <a:ln>
            <a:noFill/>
          </a:ln>
        </p:spPr>
      </p:pic>
      <p:sp>
        <p:nvSpPr>
          <p:cNvPr id="235" name="Google Shape;235;p34"/>
          <p:cNvSpPr txBox="1">
            <a:spLocks noGrp="1"/>
          </p:cNvSpPr>
          <p:nvPr>
            <p:ph type="body" idx="2"/>
          </p:nvPr>
        </p:nvSpPr>
        <p:spPr>
          <a:xfrm>
            <a:off x="8043333" y="5642821"/>
            <a:ext cx="3304000" cy="734400"/>
          </a:xfrm>
          <a:prstGeom prst="rect">
            <a:avLst/>
          </a:prstGeom>
          <a:noFill/>
          <a:ln>
            <a:noFill/>
          </a:ln>
        </p:spPr>
        <p:txBody>
          <a:bodyPr spcFirstLastPara="1" wrap="square" lIns="45725" tIns="45725" rIns="45725" bIns="45725" anchor="t" anchorCtr="0">
            <a:noAutofit/>
          </a:bodyPr>
          <a:lstStyle>
            <a:lvl1pPr marL="609585" marR="0" lvl="0" indent="-304792" algn="r" rtl="0">
              <a:lnSpc>
                <a:spcPct val="100000"/>
              </a:lnSpc>
              <a:spcBef>
                <a:spcPts val="0"/>
              </a:spcBef>
              <a:spcAft>
                <a:spcPts val="0"/>
              </a:spcAft>
              <a:buClr>
                <a:srgbClr val="FFFFFF"/>
              </a:buClr>
              <a:buSzPts val="1400"/>
              <a:buFont typeface="Roboto"/>
              <a:buNone/>
              <a:defRPr sz="12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sp>
        <p:nvSpPr>
          <p:cNvPr id="236" name="Google Shape;236;p34"/>
          <p:cNvSpPr txBox="1">
            <a:spLocks noGrp="1"/>
          </p:cNvSpPr>
          <p:nvPr>
            <p:ph type="body" idx="3"/>
          </p:nvPr>
        </p:nvSpPr>
        <p:spPr>
          <a:xfrm>
            <a:off x="862923" y="6194097"/>
            <a:ext cx="1326800" cy="183200"/>
          </a:xfrm>
          <a:prstGeom prst="rect">
            <a:avLst/>
          </a:prstGeom>
          <a:noFill/>
          <a:ln>
            <a:noFill/>
          </a:ln>
        </p:spPr>
        <p:txBody>
          <a:bodyPr spcFirstLastPara="1" wrap="square" lIns="45725" tIns="45725" rIns="45725" bIns="45725" anchor="b" anchorCtr="0">
            <a:noAutofit/>
          </a:bodyPr>
          <a:lstStyle>
            <a:lvl1pPr marL="609585" marR="0" lvl="0" indent="-304792" algn="l" rtl="0">
              <a:lnSpc>
                <a:spcPct val="100000"/>
              </a:lnSpc>
              <a:spcBef>
                <a:spcPts val="0"/>
              </a:spcBef>
              <a:spcAft>
                <a:spcPts val="0"/>
              </a:spcAft>
              <a:buClr>
                <a:srgbClr val="FFFFFF"/>
              </a:buClr>
              <a:buSzPts val="900"/>
              <a:buFont typeface="Roboto"/>
              <a:buNone/>
              <a:defRPr sz="8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pic>
        <p:nvPicPr>
          <p:cNvPr id="237" name="Google Shape;237;p34"/>
          <p:cNvPicPr preferRelativeResize="0"/>
          <p:nvPr/>
        </p:nvPicPr>
        <p:blipFill>
          <a:blip r:embed="rId4">
            <a:alphaModFix/>
          </a:blip>
          <a:stretch>
            <a:fillRect/>
          </a:stretch>
        </p:blipFill>
        <p:spPr>
          <a:xfrm>
            <a:off x="10020767" y="1146717"/>
            <a:ext cx="1326700" cy="1011631"/>
          </a:xfrm>
          <a:prstGeom prst="rect">
            <a:avLst/>
          </a:prstGeom>
          <a:noFill/>
          <a:ln>
            <a:noFill/>
          </a:ln>
        </p:spPr>
      </p:pic>
    </p:spTree>
    <p:extLst>
      <p:ext uri="{BB962C8B-B14F-4D97-AF65-F5344CB8AC3E}">
        <p14:creationId xmlns:p14="http://schemas.microsoft.com/office/powerpoint/2010/main" val="9610233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Welcome slide - 2">
  <p:cSld name="Welcome slide - 2">
    <p:spTree>
      <p:nvGrpSpPr>
        <p:cNvPr id="1" name="Shape 238"/>
        <p:cNvGrpSpPr/>
        <p:nvPr/>
      </p:nvGrpSpPr>
      <p:grpSpPr>
        <a:xfrm>
          <a:off x="0" y="0"/>
          <a:ext cx="0" cy="0"/>
          <a:chOff x="0" y="0"/>
          <a:chExt cx="0" cy="0"/>
        </a:xfrm>
      </p:grpSpPr>
      <p:pic>
        <p:nvPicPr>
          <p:cNvPr id="239" name="Google Shape;239;p3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0" name="Google Shape;240;p35"/>
          <p:cNvSpPr txBox="1">
            <a:spLocks noGrp="1"/>
          </p:cNvSpPr>
          <p:nvPr>
            <p:ph type="body" idx="1"/>
          </p:nvPr>
        </p:nvSpPr>
        <p:spPr>
          <a:xfrm>
            <a:off x="8043333" y="5642821"/>
            <a:ext cx="3304000" cy="734400"/>
          </a:xfrm>
          <a:prstGeom prst="rect">
            <a:avLst/>
          </a:prstGeom>
          <a:noFill/>
          <a:ln>
            <a:noFill/>
          </a:ln>
        </p:spPr>
        <p:txBody>
          <a:bodyPr spcFirstLastPara="1" wrap="square" lIns="45725" tIns="45725" rIns="45725" bIns="45725" anchor="b" anchorCtr="0">
            <a:noAutofit/>
          </a:bodyPr>
          <a:lstStyle>
            <a:lvl1pPr marL="609585" marR="0" lvl="0" indent="-304792" algn="r" rtl="0">
              <a:lnSpc>
                <a:spcPct val="100000"/>
              </a:lnSpc>
              <a:spcBef>
                <a:spcPts val="0"/>
              </a:spcBef>
              <a:spcAft>
                <a:spcPts val="0"/>
              </a:spcAft>
              <a:buClr>
                <a:srgbClr val="FFFFFF"/>
              </a:buClr>
              <a:buSzPts val="1400"/>
              <a:buFont typeface="Roboto"/>
              <a:buNone/>
              <a:defRPr sz="12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sp>
        <p:nvSpPr>
          <p:cNvPr id="241" name="Google Shape;241;p35"/>
          <p:cNvSpPr txBox="1">
            <a:spLocks noGrp="1"/>
          </p:cNvSpPr>
          <p:nvPr>
            <p:ph type="title"/>
          </p:nvPr>
        </p:nvSpPr>
        <p:spPr>
          <a:xfrm>
            <a:off x="831851" y="2995087"/>
            <a:ext cx="7211600" cy="2294000"/>
          </a:xfrm>
          <a:prstGeom prst="rect">
            <a:avLst/>
          </a:prstGeom>
          <a:noFill/>
          <a:ln>
            <a:noFill/>
          </a:ln>
        </p:spPr>
        <p:txBody>
          <a:bodyPr spcFirstLastPara="1" wrap="square" lIns="45725" tIns="45725" rIns="45725" bIns="45725" anchor="b" anchorCtr="0">
            <a:noAutofit/>
          </a:bodyPr>
          <a:lstStyle>
            <a:lvl1pPr marR="0" lvl="0" algn="l" rtl="0">
              <a:lnSpc>
                <a:spcPct val="85000"/>
              </a:lnSpc>
              <a:spcBef>
                <a:spcPts val="0"/>
              </a:spcBef>
              <a:spcAft>
                <a:spcPts val="0"/>
              </a:spcAft>
              <a:buClr>
                <a:srgbClr val="FFFFFF"/>
              </a:buClr>
              <a:buSzPts val="3300"/>
              <a:buFont typeface="Roboto Black"/>
              <a:buNone/>
              <a:defRPr sz="44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242" name="Google Shape;242;p35"/>
          <p:cNvSpPr txBox="1">
            <a:spLocks noGrp="1"/>
          </p:cNvSpPr>
          <p:nvPr>
            <p:ph type="body" idx="2"/>
          </p:nvPr>
        </p:nvSpPr>
        <p:spPr>
          <a:xfrm>
            <a:off x="831851" y="5297160"/>
            <a:ext cx="7211600" cy="8968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90000"/>
              </a:lnSpc>
              <a:spcBef>
                <a:spcPts val="0"/>
              </a:spcBef>
              <a:spcAft>
                <a:spcPts val="0"/>
              </a:spcAft>
              <a:buClr>
                <a:srgbClr val="FFFFFF"/>
              </a:buClr>
              <a:buSzPts val="2700"/>
              <a:buFont typeface="Roboto Light"/>
              <a:buNone/>
              <a:defRPr sz="2400" b="0" i="0" u="none" strike="noStrike" cap="none">
                <a:solidFill>
                  <a:srgbClr val="FFFFFF"/>
                </a:solidFill>
                <a:latin typeface="Roboto Light"/>
                <a:ea typeface="Roboto Light"/>
                <a:cs typeface="Roboto Light"/>
                <a:sym typeface="Roboto Light"/>
              </a:defRPr>
            </a:lvl1pPr>
            <a:lvl2pPr marL="1219170" marR="0" lvl="1" indent="-304792" algn="l" rtl="0">
              <a:lnSpc>
                <a:spcPct val="90000"/>
              </a:lnSpc>
              <a:spcBef>
                <a:spcPts val="533"/>
              </a:spcBef>
              <a:spcAft>
                <a:spcPts val="0"/>
              </a:spcAft>
              <a:buClr>
                <a:srgbClr val="FFFFFF"/>
              </a:buClr>
              <a:buSzPts val="2300"/>
              <a:buFont typeface="Roboto Light"/>
              <a:buNone/>
              <a:defRPr sz="2000"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2400"/>
              <a:buFont typeface="Roboto Light"/>
              <a:buNone/>
              <a:defRPr sz="1867"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1000"/>
              <a:buFont typeface="Courier New"/>
              <a:buNone/>
              <a:defRPr sz="1600" b="0" i="0" u="none" strike="noStrike" cap="none">
                <a:solidFill>
                  <a:srgbClr val="FFFFFF"/>
                </a:solidFill>
                <a:latin typeface="Roboto Light"/>
                <a:ea typeface="Roboto Light"/>
                <a:cs typeface="Roboto Light"/>
                <a:sym typeface="Roboto Light"/>
              </a:defRPr>
            </a:lvl5pPr>
            <a:lvl6pPr marL="3657509" marR="0" lvl="5"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6pPr>
            <a:lvl7pPr marL="4267093" marR="0" lvl="6"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7pPr>
            <a:lvl8pPr marL="4876678" marR="0" lvl="7"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8pPr>
            <a:lvl9pPr marL="5486263" marR="0" lvl="8"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9pPr>
          </a:lstStyle>
          <a:p>
            <a:endParaRPr/>
          </a:p>
        </p:txBody>
      </p:sp>
      <p:pic>
        <p:nvPicPr>
          <p:cNvPr id="243" name="Google Shape;243;p35"/>
          <p:cNvPicPr preferRelativeResize="0"/>
          <p:nvPr/>
        </p:nvPicPr>
        <p:blipFill rotWithShape="1">
          <a:blip r:embed="rId3">
            <a:alphaModFix/>
          </a:blip>
          <a:srcRect/>
          <a:stretch/>
        </p:blipFill>
        <p:spPr>
          <a:xfrm>
            <a:off x="831849" y="768349"/>
            <a:ext cx="2806083" cy="1160432"/>
          </a:xfrm>
          <a:prstGeom prst="rect">
            <a:avLst/>
          </a:prstGeom>
          <a:noFill/>
          <a:ln>
            <a:noFill/>
          </a:ln>
        </p:spPr>
      </p:pic>
      <p:sp>
        <p:nvSpPr>
          <p:cNvPr id="244" name="Google Shape;244;p35"/>
          <p:cNvSpPr txBox="1">
            <a:spLocks noGrp="1"/>
          </p:cNvSpPr>
          <p:nvPr>
            <p:ph type="body" idx="3"/>
          </p:nvPr>
        </p:nvSpPr>
        <p:spPr>
          <a:xfrm>
            <a:off x="862923" y="6194097"/>
            <a:ext cx="1326800" cy="183200"/>
          </a:xfrm>
          <a:prstGeom prst="rect">
            <a:avLst/>
          </a:prstGeom>
          <a:noFill/>
          <a:ln>
            <a:noFill/>
          </a:ln>
        </p:spPr>
        <p:txBody>
          <a:bodyPr spcFirstLastPara="1" wrap="square" lIns="45725" tIns="45725" rIns="45725" bIns="45725" anchor="b" anchorCtr="0">
            <a:noAutofit/>
          </a:bodyPr>
          <a:lstStyle>
            <a:lvl1pPr marL="609585" marR="0" lvl="0" indent="-304792" algn="l" rtl="0">
              <a:lnSpc>
                <a:spcPct val="100000"/>
              </a:lnSpc>
              <a:spcBef>
                <a:spcPts val="0"/>
              </a:spcBef>
              <a:spcAft>
                <a:spcPts val="0"/>
              </a:spcAft>
              <a:buClr>
                <a:srgbClr val="FFFFFF"/>
              </a:buClr>
              <a:buSzPts val="900"/>
              <a:buFont typeface="Roboto"/>
              <a:buNone/>
              <a:defRPr sz="8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pic>
        <p:nvPicPr>
          <p:cNvPr id="245" name="Google Shape;245;p35"/>
          <p:cNvPicPr preferRelativeResize="0"/>
          <p:nvPr/>
        </p:nvPicPr>
        <p:blipFill>
          <a:blip r:embed="rId4">
            <a:alphaModFix/>
          </a:blip>
          <a:stretch>
            <a:fillRect/>
          </a:stretch>
        </p:blipFill>
        <p:spPr>
          <a:xfrm>
            <a:off x="10020767" y="1146717"/>
            <a:ext cx="1326700" cy="1011631"/>
          </a:xfrm>
          <a:prstGeom prst="rect">
            <a:avLst/>
          </a:prstGeom>
          <a:noFill/>
          <a:ln>
            <a:noFill/>
          </a:ln>
        </p:spPr>
      </p:pic>
    </p:spTree>
    <p:extLst>
      <p:ext uri="{BB962C8B-B14F-4D97-AF65-F5344CB8AC3E}">
        <p14:creationId xmlns:p14="http://schemas.microsoft.com/office/powerpoint/2010/main" val="3801826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turquo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rgbClr val="12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ext Placeholder 17">
            <a:extLst>
              <a:ext uri="{FF2B5EF4-FFF2-40B4-BE49-F238E27FC236}">
                <a16:creationId xmlns:a16="http://schemas.microsoft.com/office/drawing/2014/main" id="{22249EE5-A6CF-D04F-AA4E-08A1068C3D67}"/>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3">
            <a:extLst>
              <a:ext uri="{FF2B5EF4-FFF2-40B4-BE49-F238E27FC236}">
                <a16:creationId xmlns:a16="http://schemas.microsoft.com/office/drawing/2014/main" id="{B30FCE5C-9E32-0540-B521-DB2D5D9A1C3B}"/>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bg1"/>
                </a:solidFill>
              </a:defRPr>
            </a:lvl1pPr>
            <a:lvl2pPr marL="288000" indent="0">
              <a:lnSpc>
                <a:spcPct val="85000"/>
              </a:lnSpc>
              <a:buClr>
                <a:schemeClr val="bg1"/>
              </a:buClr>
              <a:buFont typeface="Arial" panose="020B0604020202020204" pitchFamily="34" charset="0"/>
              <a:buNone/>
              <a:defRPr>
                <a:solidFill>
                  <a:schemeClr val="bg1"/>
                </a:solidFill>
              </a:defRPr>
            </a:lvl2pPr>
            <a:lvl3pPr marL="504000" indent="0">
              <a:lnSpc>
                <a:spcPct val="85000"/>
              </a:lnSpc>
              <a:buClr>
                <a:schemeClr val="bg1"/>
              </a:buClr>
              <a:buNone/>
              <a:defRPr>
                <a:solidFill>
                  <a:schemeClr val="bg1"/>
                </a:solidFill>
              </a:defRPr>
            </a:lvl3pPr>
            <a:lvl4pPr marL="720000" indent="0">
              <a:lnSpc>
                <a:spcPct val="85000"/>
              </a:lnSpc>
              <a:buClr>
                <a:schemeClr val="bg1"/>
              </a:buClr>
              <a:buNone/>
              <a:defRPr>
                <a:solidFill>
                  <a:schemeClr val="bg1"/>
                </a:solidFill>
              </a:defRPr>
            </a:lvl4pPr>
            <a:lvl5pPr marL="936000" indent="0">
              <a:buClr>
                <a:schemeClr val="bg1"/>
              </a:buClr>
              <a:buNone/>
              <a:defRPr>
                <a:solidFill>
                  <a:schemeClr val="bg1"/>
                </a:solidFill>
              </a:defRPr>
            </a:lvl5pPr>
            <a:lvl6pPr marL="1152000" indent="0">
              <a:buNone/>
              <a:defRPr sz="24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4010811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Welcome slide - 3">
  <p:cSld name="Welcome slide - 3">
    <p:spTree>
      <p:nvGrpSpPr>
        <p:cNvPr id="1" name="Shape 246"/>
        <p:cNvGrpSpPr/>
        <p:nvPr/>
      </p:nvGrpSpPr>
      <p:grpSpPr>
        <a:xfrm>
          <a:off x="0" y="0"/>
          <a:ext cx="0" cy="0"/>
          <a:chOff x="0" y="0"/>
          <a:chExt cx="0" cy="0"/>
        </a:xfrm>
      </p:grpSpPr>
      <p:pic>
        <p:nvPicPr>
          <p:cNvPr id="247" name="Google Shape;247;p3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8" name="Google Shape;248;p36"/>
          <p:cNvSpPr txBox="1">
            <a:spLocks noGrp="1"/>
          </p:cNvSpPr>
          <p:nvPr>
            <p:ph type="body" idx="1"/>
          </p:nvPr>
        </p:nvSpPr>
        <p:spPr>
          <a:xfrm>
            <a:off x="8043333" y="5642821"/>
            <a:ext cx="3304000" cy="734400"/>
          </a:xfrm>
          <a:prstGeom prst="rect">
            <a:avLst/>
          </a:prstGeom>
          <a:noFill/>
          <a:ln>
            <a:noFill/>
          </a:ln>
        </p:spPr>
        <p:txBody>
          <a:bodyPr spcFirstLastPara="1" wrap="square" lIns="45725" tIns="45725" rIns="45725" bIns="45725" anchor="b" anchorCtr="0">
            <a:noAutofit/>
          </a:bodyPr>
          <a:lstStyle>
            <a:lvl1pPr marL="609585" marR="0" lvl="0" indent="-304792" algn="r" rtl="0">
              <a:lnSpc>
                <a:spcPct val="100000"/>
              </a:lnSpc>
              <a:spcBef>
                <a:spcPts val="0"/>
              </a:spcBef>
              <a:spcAft>
                <a:spcPts val="0"/>
              </a:spcAft>
              <a:buClr>
                <a:srgbClr val="FFFFFF"/>
              </a:buClr>
              <a:buSzPts val="1400"/>
              <a:buFont typeface="Roboto"/>
              <a:buNone/>
              <a:defRPr sz="12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sp>
        <p:nvSpPr>
          <p:cNvPr id="249" name="Google Shape;249;p36"/>
          <p:cNvSpPr txBox="1">
            <a:spLocks noGrp="1"/>
          </p:cNvSpPr>
          <p:nvPr>
            <p:ph type="title"/>
          </p:nvPr>
        </p:nvSpPr>
        <p:spPr>
          <a:xfrm>
            <a:off x="831851" y="2995087"/>
            <a:ext cx="7211600" cy="2294000"/>
          </a:xfrm>
          <a:prstGeom prst="rect">
            <a:avLst/>
          </a:prstGeom>
          <a:noFill/>
          <a:ln>
            <a:noFill/>
          </a:ln>
        </p:spPr>
        <p:txBody>
          <a:bodyPr spcFirstLastPara="1" wrap="square" lIns="45725" tIns="45725" rIns="45725" bIns="45725" anchor="b" anchorCtr="0">
            <a:noAutofit/>
          </a:bodyPr>
          <a:lstStyle>
            <a:lvl1pPr marR="0" lvl="0" algn="l" rtl="0">
              <a:lnSpc>
                <a:spcPct val="85000"/>
              </a:lnSpc>
              <a:spcBef>
                <a:spcPts val="0"/>
              </a:spcBef>
              <a:spcAft>
                <a:spcPts val="0"/>
              </a:spcAft>
              <a:buClr>
                <a:srgbClr val="FFFFFF"/>
              </a:buClr>
              <a:buSzPts val="3300"/>
              <a:buFont typeface="Roboto Black"/>
              <a:buNone/>
              <a:defRPr sz="44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250" name="Google Shape;250;p36"/>
          <p:cNvSpPr txBox="1">
            <a:spLocks noGrp="1"/>
          </p:cNvSpPr>
          <p:nvPr>
            <p:ph type="body" idx="2"/>
          </p:nvPr>
        </p:nvSpPr>
        <p:spPr>
          <a:xfrm>
            <a:off x="831851" y="5297160"/>
            <a:ext cx="7211600" cy="896800"/>
          </a:xfrm>
          <a:prstGeom prst="rect">
            <a:avLst/>
          </a:prstGeom>
          <a:noFill/>
          <a:ln>
            <a:noFill/>
          </a:ln>
        </p:spPr>
        <p:txBody>
          <a:bodyPr spcFirstLastPara="1" wrap="square" lIns="45725" tIns="45725" rIns="45725" bIns="45725" anchor="t" anchorCtr="0">
            <a:noAutofit/>
          </a:bodyPr>
          <a:lstStyle>
            <a:lvl1pPr marL="609585" marR="0" lvl="0" indent="-304792" algn="l" rtl="0">
              <a:lnSpc>
                <a:spcPct val="90000"/>
              </a:lnSpc>
              <a:spcBef>
                <a:spcPts val="0"/>
              </a:spcBef>
              <a:spcAft>
                <a:spcPts val="0"/>
              </a:spcAft>
              <a:buClr>
                <a:srgbClr val="FFFFFF"/>
              </a:buClr>
              <a:buSzPts val="2700"/>
              <a:buFont typeface="Roboto Light"/>
              <a:buNone/>
              <a:defRPr sz="2400" b="0" i="0" u="none" strike="noStrike" cap="none">
                <a:solidFill>
                  <a:srgbClr val="FFFFFF"/>
                </a:solidFill>
                <a:latin typeface="Roboto Light"/>
                <a:ea typeface="Roboto Light"/>
                <a:cs typeface="Roboto Light"/>
                <a:sym typeface="Roboto Light"/>
              </a:defRPr>
            </a:lvl1pPr>
            <a:lvl2pPr marL="1219170" marR="0" lvl="1" indent="-304792" algn="l" rtl="0">
              <a:lnSpc>
                <a:spcPct val="90000"/>
              </a:lnSpc>
              <a:spcBef>
                <a:spcPts val="533"/>
              </a:spcBef>
              <a:spcAft>
                <a:spcPts val="0"/>
              </a:spcAft>
              <a:buClr>
                <a:srgbClr val="FFFFFF"/>
              </a:buClr>
              <a:buSzPts val="2300"/>
              <a:buFont typeface="Roboto Light"/>
              <a:buNone/>
              <a:defRPr sz="2000"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2400"/>
              <a:buFont typeface="Roboto Light"/>
              <a:buNone/>
              <a:defRPr sz="1867"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1000"/>
              <a:buFont typeface="Courier New"/>
              <a:buNone/>
              <a:defRPr sz="1600" b="0" i="0" u="none" strike="noStrike" cap="none">
                <a:solidFill>
                  <a:srgbClr val="FFFFFF"/>
                </a:solidFill>
                <a:latin typeface="Roboto Light"/>
                <a:ea typeface="Roboto Light"/>
                <a:cs typeface="Roboto Light"/>
                <a:sym typeface="Roboto Light"/>
              </a:defRPr>
            </a:lvl5pPr>
            <a:lvl6pPr marL="3657509" marR="0" lvl="5"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6pPr>
            <a:lvl7pPr marL="4267093" marR="0" lvl="6"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7pPr>
            <a:lvl8pPr marL="4876678" marR="0" lvl="7"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8pPr>
            <a:lvl9pPr marL="5486263" marR="0" lvl="8" indent="-304792" algn="l" rtl="0">
              <a:lnSpc>
                <a:spcPct val="90000"/>
              </a:lnSpc>
              <a:spcBef>
                <a:spcPts val="533"/>
              </a:spcBef>
              <a:spcAft>
                <a:spcPts val="0"/>
              </a:spcAft>
              <a:buClr>
                <a:srgbClr val="FFFFFF"/>
              </a:buClr>
              <a:buSzPts val="1200"/>
              <a:buFont typeface="Arial"/>
              <a:buNone/>
              <a:defRPr sz="1600" b="0" i="0" u="none" strike="noStrike" cap="none">
                <a:solidFill>
                  <a:srgbClr val="FFFFFF"/>
                </a:solidFill>
                <a:latin typeface="Calibri"/>
                <a:ea typeface="Calibri"/>
                <a:cs typeface="Calibri"/>
                <a:sym typeface="Calibri"/>
              </a:defRPr>
            </a:lvl9pPr>
          </a:lstStyle>
          <a:p>
            <a:endParaRPr/>
          </a:p>
        </p:txBody>
      </p:sp>
      <p:pic>
        <p:nvPicPr>
          <p:cNvPr id="251" name="Google Shape;251;p36"/>
          <p:cNvPicPr preferRelativeResize="0"/>
          <p:nvPr/>
        </p:nvPicPr>
        <p:blipFill rotWithShape="1">
          <a:blip r:embed="rId3">
            <a:alphaModFix/>
          </a:blip>
          <a:srcRect/>
          <a:stretch/>
        </p:blipFill>
        <p:spPr>
          <a:xfrm>
            <a:off x="831849" y="768349"/>
            <a:ext cx="2806083" cy="1160432"/>
          </a:xfrm>
          <a:prstGeom prst="rect">
            <a:avLst/>
          </a:prstGeom>
          <a:noFill/>
          <a:ln>
            <a:noFill/>
          </a:ln>
        </p:spPr>
      </p:pic>
      <p:sp>
        <p:nvSpPr>
          <p:cNvPr id="252" name="Google Shape;252;p36"/>
          <p:cNvSpPr txBox="1">
            <a:spLocks noGrp="1"/>
          </p:cNvSpPr>
          <p:nvPr>
            <p:ph type="body" idx="3"/>
          </p:nvPr>
        </p:nvSpPr>
        <p:spPr>
          <a:xfrm>
            <a:off x="862923" y="6194097"/>
            <a:ext cx="1326800" cy="183200"/>
          </a:xfrm>
          <a:prstGeom prst="rect">
            <a:avLst/>
          </a:prstGeom>
          <a:noFill/>
          <a:ln>
            <a:noFill/>
          </a:ln>
        </p:spPr>
        <p:txBody>
          <a:bodyPr spcFirstLastPara="1" wrap="square" lIns="45725" tIns="45725" rIns="45725" bIns="45725" anchor="b" anchorCtr="0">
            <a:noAutofit/>
          </a:bodyPr>
          <a:lstStyle>
            <a:lvl1pPr marL="609585" marR="0" lvl="0" indent="-304792" algn="l" rtl="0">
              <a:lnSpc>
                <a:spcPct val="100000"/>
              </a:lnSpc>
              <a:spcBef>
                <a:spcPts val="0"/>
              </a:spcBef>
              <a:spcAft>
                <a:spcPts val="0"/>
              </a:spcAft>
              <a:buClr>
                <a:srgbClr val="FFFFFF"/>
              </a:buClr>
              <a:buSzPts val="900"/>
              <a:buFont typeface="Roboto"/>
              <a:buNone/>
              <a:defRPr sz="800" b="0" i="0" u="none" strike="noStrike" cap="none">
                <a:solidFill>
                  <a:srgbClr val="FFFFFF"/>
                </a:solidFill>
                <a:latin typeface="Roboto"/>
                <a:ea typeface="Roboto"/>
                <a:cs typeface="Roboto"/>
                <a:sym typeface="Roboto"/>
              </a:defRPr>
            </a:lvl1pPr>
            <a:lvl2pPr marL="1219170" marR="0" lvl="1" indent="-304792" algn="l" rtl="0">
              <a:lnSpc>
                <a:spcPct val="90000"/>
              </a:lnSpc>
              <a:spcBef>
                <a:spcPts val="533"/>
              </a:spcBef>
              <a:spcAft>
                <a:spcPts val="0"/>
              </a:spcAft>
              <a:buClr>
                <a:srgbClr val="FFFFFF"/>
              </a:buClr>
              <a:buSzPts val="1500"/>
              <a:buFont typeface="Roboto Light"/>
              <a:buNone/>
              <a:defRPr sz="1333" b="0" i="0" u="none" strike="noStrike" cap="none">
                <a:solidFill>
                  <a:srgbClr val="FFFFFF"/>
                </a:solidFill>
                <a:latin typeface="Roboto Light"/>
                <a:ea typeface="Roboto Light"/>
                <a:cs typeface="Roboto Light"/>
                <a:sym typeface="Roboto Light"/>
              </a:defRPr>
            </a:lvl2pPr>
            <a:lvl3pPr marL="1828754" marR="0" lvl="2" indent="-304792" algn="l" rtl="0">
              <a:lnSpc>
                <a:spcPct val="90000"/>
              </a:lnSpc>
              <a:spcBef>
                <a:spcPts val="533"/>
              </a:spcBef>
              <a:spcAft>
                <a:spcPts val="0"/>
              </a:spcAft>
              <a:buClr>
                <a:srgbClr val="FFFFFF"/>
              </a:buClr>
              <a:buSzPts val="1800"/>
              <a:buFont typeface="Roboto Light"/>
              <a:buNone/>
              <a:defRPr sz="1333" b="0" i="0" u="none" strike="noStrike" cap="none">
                <a:solidFill>
                  <a:srgbClr val="FFFFFF"/>
                </a:solidFill>
                <a:latin typeface="Roboto Light"/>
                <a:ea typeface="Roboto Light"/>
                <a:cs typeface="Roboto Light"/>
                <a:sym typeface="Roboto Light"/>
              </a:defRPr>
            </a:lvl3pPr>
            <a:lvl4pPr marL="2438339" marR="0" lvl="3" indent="-304792" algn="l" rtl="0">
              <a:lnSpc>
                <a:spcPct val="90000"/>
              </a:lnSpc>
              <a:spcBef>
                <a:spcPts val="533"/>
              </a:spcBef>
              <a:spcAft>
                <a:spcPts val="0"/>
              </a:spcAft>
              <a:buClr>
                <a:srgbClr val="FFFFFF"/>
              </a:buClr>
              <a:buSzPts val="1000"/>
              <a:buFont typeface="Arial"/>
              <a:buNone/>
              <a:defRPr sz="1333" b="0" i="0" u="none" strike="noStrike" cap="none">
                <a:solidFill>
                  <a:srgbClr val="FFFFFF"/>
                </a:solidFill>
                <a:latin typeface="Roboto Light"/>
                <a:ea typeface="Roboto Light"/>
                <a:cs typeface="Roboto Light"/>
                <a:sym typeface="Roboto Light"/>
              </a:defRPr>
            </a:lvl4pPr>
            <a:lvl5pPr marL="3047924" marR="0" lvl="4" indent="-304792" algn="l" rtl="0">
              <a:lnSpc>
                <a:spcPct val="90000"/>
              </a:lnSpc>
              <a:spcBef>
                <a:spcPts val="533"/>
              </a:spcBef>
              <a:spcAft>
                <a:spcPts val="0"/>
              </a:spcAft>
              <a:buClr>
                <a:srgbClr val="FFFFFF"/>
              </a:buClr>
              <a:buSzPts val="800"/>
              <a:buFont typeface="Courier New"/>
              <a:buNone/>
              <a:defRPr sz="1333" b="0" i="0" u="none" strike="noStrike" cap="none">
                <a:solidFill>
                  <a:srgbClr val="FFFFFF"/>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6pPr>
            <a:lvl7pPr marL="4267093" marR="0" lvl="6"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7pPr>
            <a:lvl8pPr marL="4876678" marR="0" lvl="7"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8pPr>
            <a:lvl9pPr marL="5486263" marR="0" lvl="8" indent="-423323" algn="l" rtl="0">
              <a:lnSpc>
                <a:spcPct val="90000"/>
              </a:lnSpc>
              <a:spcBef>
                <a:spcPts val="533"/>
              </a:spcBef>
              <a:spcAft>
                <a:spcPts val="0"/>
              </a:spcAft>
              <a:buClr>
                <a:srgbClr val="FFFFFF"/>
              </a:buClr>
              <a:buSzPts val="1400"/>
              <a:buFont typeface="Arial"/>
              <a:buChar char="•"/>
              <a:defRPr sz="1867" b="0" i="0" u="none" strike="noStrike" cap="none">
                <a:solidFill>
                  <a:srgbClr val="FFFFFF"/>
                </a:solidFill>
                <a:latin typeface="Calibri"/>
                <a:ea typeface="Calibri"/>
                <a:cs typeface="Calibri"/>
                <a:sym typeface="Calibri"/>
              </a:defRPr>
            </a:lvl9pPr>
          </a:lstStyle>
          <a:p>
            <a:endParaRPr/>
          </a:p>
        </p:txBody>
      </p:sp>
      <p:pic>
        <p:nvPicPr>
          <p:cNvPr id="253" name="Google Shape;253;p36"/>
          <p:cNvPicPr preferRelativeResize="0"/>
          <p:nvPr/>
        </p:nvPicPr>
        <p:blipFill>
          <a:blip r:embed="rId4">
            <a:alphaModFix/>
          </a:blip>
          <a:stretch>
            <a:fillRect/>
          </a:stretch>
        </p:blipFill>
        <p:spPr>
          <a:xfrm>
            <a:off x="10020767" y="1146717"/>
            <a:ext cx="1326700" cy="1011631"/>
          </a:xfrm>
          <a:prstGeom prst="rect">
            <a:avLst/>
          </a:prstGeom>
          <a:noFill/>
          <a:ln>
            <a:noFill/>
          </a:ln>
        </p:spPr>
      </p:pic>
    </p:spTree>
    <p:extLst>
      <p:ext uri="{BB962C8B-B14F-4D97-AF65-F5344CB8AC3E}">
        <p14:creationId xmlns:p14="http://schemas.microsoft.com/office/powerpoint/2010/main" val="21358757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opener - image 1">
  <p:cSld name="Section opener - image 1">
    <p:spTree>
      <p:nvGrpSpPr>
        <p:cNvPr id="1" name="Shape 254"/>
        <p:cNvGrpSpPr/>
        <p:nvPr/>
      </p:nvGrpSpPr>
      <p:grpSpPr>
        <a:xfrm>
          <a:off x="0" y="0"/>
          <a:ext cx="0" cy="0"/>
          <a:chOff x="0" y="0"/>
          <a:chExt cx="0" cy="0"/>
        </a:xfrm>
      </p:grpSpPr>
      <p:pic>
        <p:nvPicPr>
          <p:cNvPr id="255" name="Google Shape;255;p3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6" name="Google Shape;256;p37"/>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57" name="Google Shape;257;p37"/>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58" name="Google Shape;258;p37"/>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6428636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opener - image 2">
  <p:cSld name="Section opener - image 2">
    <p:spTree>
      <p:nvGrpSpPr>
        <p:cNvPr id="1" name="Shape 259"/>
        <p:cNvGrpSpPr/>
        <p:nvPr/>
      </p:nvGrpSpPr>
      <p:grpSpPr>
        <a:xfrm>
          <a:off x="0" y="0"/>
          <a:ext cx="0" cy="0"/>
          <a:chOff x="0" y="0"/>
          <a:chExt cx="0" cy="0"/>
        </a:xfrm>
      </p:grpSpPr>
      <p:pic>
        <p:nvPicPr>
          <p:cNvPr id="260" name="Google Shape;260;p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1" name="Google Shape;261;p38"/>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62" name="Google Shape;262;p38"/>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63" name="Google Shape;263;p38"/>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969139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opener  - image 4">
  <p:cSld name="Section opener  - image 4">
    <p:spTree>
      <p:nvGrpSpPr>
        <p:cNvPr id="1" name="Shape 264"/>
        <p:cNvGrpSpPr/>
        <p:nvPr/>
      </p:nvGrpSpPr>
      <p:grpSpPr>
        <a:xfrm>
          <a:off x="0" y="0"/>
          <a:ext cx="0" cy="0"/>
          <a:chOff x="0" y="0"/>
          <a:chExt cx="0" cy="0"/>
        </a:xfrm>
      </p:grpSpPr>
      <p:pic>
        <p:nvPicPr>
          <p:cNvPr id="265" name="Google Shape;265;p3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6" name="Google Shape;266;p39"/>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67" name="Google Shape;267;p39"/>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68" name="Google Shape;268;p39"/>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0299762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opener  - GSPR image 1">
  <p:cSld name="Section opener  - GSPR image 1">
    <p:spTree>
      <p:nvGrpSpPr>
        <p:cNvPr id="1" name="Shape 269"/>
        <p:cNvGrpSpPr/>
        <p:nvPr/>
      </p:nvGrpSpPr>
      <p:grpSpPr>
        <a:xfrm>
          <a:off x="0" y="0"/>
          <a:ext cx="0" cy="0"/>
          <a:chOff x="0" y="0"/>
          <a:chExt cx="0" cy="0"/>
        </a:xfrm>
      </p:grpSpPr>
      <p:pic>
        <p:nvPicPr>
          <p:cNvPr id="270" name="Google Shape;270;p40"/>
          <p:cNvPicPr preferRelativeResize="0"/>
          <p:nvPr/>
        </p:nvPicPr>
        <p:blipFill rotWithShape="1">
          <a:blip r:embed="rId2">
            <a:alphaModFix/>
          </a:blip>
          <a:srcRect l="1512" r="1522"/>
          <a:stretch/>
        </p:blipFill>
        <p:spPr>
          <a:xfrm>
            <a:off x="1" y="0"/>
            <a:ext cx="12192001" cy="6858000"/>
          </a:xfrm>
          <a:prstGeom prst="rect">
            <a:avLst/>
          </a:prstGeom>
          <a:noFill/>
          <a:ln>
            <a:noFill/>
          </a:ln>
        </p:spPr>
      </p:pic>
      <p:pic>
        <p:nvPicPr>
          <p:cNvPr id="271" name="Google Shape;271;p40"/>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72" name="Google Shape;272;p40"/>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73" name="Google Shape;273;p40"/>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633510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opener - image 5">
  <p:cSld name="Section opener - image 5">
    <p:spTree>
      <p:nvGrpSpPr>
        <p:cNvPr id="1" name="Shape 274"/>
        <p:cNvGrpSpPr/>
        <p:nvPr/>
      </p:nvGrpSpPr>
      <p:grpSpPr>
        <a:xfrm>
          <a:off x="0" y="0"/>
          <a:ext cx="0" cy="0"/>
          <a:chOff x="0" y="0"/>
          <a:chExt cx="0" cy="0"/>
        </a:xfrm>
      </p:grpSpPr>
      <p:pic>
        <p:nvPicPr>
          <p:cNvPr id="275" name="Google Shape;275;p4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76" name="Google Shape;276;p41"/>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77" name="Google Shape;277;p41"/>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78" name="Google Shape;278;p41"/>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0500127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opener - image 6">
  <p:cSld name="Section opener - image 6">
    <p:spTree>
      <p:nvGrpSpPr>
        <p:cNvPr id="1" name="Shape 279"/>
        <p:cNvGrpSpPr/>
        <p:nvPr/>
      </p:nvGrpSpPr>
      <p:grpSpPr>
        <a:xfrm>
          <a:off x="0" y="0"/>
          <a:ext cx="0" cy="0"/>
          <a:chOff x="0" y="0"/>
          <a:chExt cx="0" cy="0"/>
        </a:xfrm>
      </p:grpSpPr>
      <p:pic>
        <p:nvPicPr>
          <p:cNvPr id="280" name="Google Shape;280;p4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81" name="Google Shape;281;p42"/>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82" name="Google Shape;282;p42"/>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83" name="Google Shape;283;p42"/>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377697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opener - image 7">
  <p:cSld name="Section opener - image 7">
    <p:spTree>
      <p:nvGrpSpPr>
        <p:cNvPr id="1" name="Shape 284"/>
        <p:cNvGrpSpPr/>
        <p:nvPr/>
      </p:nvGrpSpPr>
      <p:grpSpPr>
        <a:xfrm>
          <a:off x="0" y="0"/>
          <a:ext cx="0" cy="0"/>
          <a:chOff x="0" y="0"/>
          <a:chExt cx="0" cy="0"/>
        </a:xfrm>
      </p:grpSpPr>
      <p:pic>
        <p:nvPicPr>
          <p:cNvPr id="285" name="Google Shape;285;p4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86" name="Google Shape;286;p43"/>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87" name="Google Shape;287;p43"/>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88" name="Google Shape;288;p43"/>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20574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opener - image 8">
  <p:cSld name="Section opener - image 8">
    <p:spTree>
      <p:nvGrpSpPr>
        <p:cNvPr id="1" name="Shape 289"/>
        <p:cNvGrpSpPr/>
        <p:nvPr/>
      </p:nvGrpSpPr>
      <p:grpSpPr>
        <a:xfrm>
          <a:off x="0" y="0"/>
          <a:ext cx="0" cy="0"/>
          <a:chOff x="0" y="0"/>
          <a:chExt cx="0" cy="0"/>
        </a:xfrm>
      </p:grpSpPr>
      <p:pic>
        <p:nvPicPr>
          <p:cNvPr id="290" name="Google Shape;290;p4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91" name="Google Shape;291;p44"/>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92" name="Google Shape;292;p44"/>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93" name="Google Shape;293;p44"/>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7235585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opener 6">
  <p:cSld name="Section opener 6">
    <p:spTree>
      <p:nvGrpSpPr>
        <p:cNvPr id="1" name="Shape 294"/>
        <p:cNvGrpSpPr/>
        <p:nvPr/>
      </p:nvGrpSpPr>
      <p:grpSpPr>
        <a:xfrm>
          <a:off x="0" y="0"/>
          <a:ext cx="0" cy="0"/>
          <a:chOff x="0" y="0"/>
          <a:chExt cx="0" cy="0"/>
        </a:xfrm>
      </p:grpSpPr>
      <p:pic>
        <p:nvPicPr>
          <p:cNvPr id="295" name="Google Shape;295;p4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96" name="Google Shape;296;p45"/>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97" name="Google Shape;297;p45"/>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98" name="Google Shape;298;p45"/>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4125150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sky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ext Placeholder 17">
            <a:extLst>
              <a:ext uri="{FF2B5EF4-FFF2-40B4-BE49-F238E27FC236}">
                <a16:creationId xmlns:a16="http://schemas.microsoft.com/office/drawing/2014/main" id="{22249EE5-A6CF-D04F-AA4E-08A1068C3D67}"/>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3">
            <a:extLst>
              <a:ext uri="{FF2B5EF4-FFF2-40B4-BE49-F238E27FC236}">
                <a16:creationId xmlns:a16="http://schemas.microsoft.com/office/drawing/2014/main" id="{34AFB2A9-70EA-F24C-9C35-C41A22A94510}"/>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bg1"/>
                </a:solidFill>
              </a:defRPr>
            </a:lvl1pPr>
            <a:lvl2pPr marL="288000" indent="0">
              <a:lnSpc>
                <a:spcPct val="85000"/>
              </a:lnSpc>
              <a:buClr>
                <a:schemeClr val="bg1"/>
              </a:buClr>
              <a:buFont typeface="Arial" panose="020B0604020202020204" pitchFamily="34" charset="0"/>
              <a:buNone/>
              <a:defRPr>
                <a:solidFill>
                  <a:schemeClr val="bg1"/>
                </a:solidFill>
              </a:defRPr>
            </a:lvl2pPr>
            <a:lvl3pPr marL="504000" indent="0">
              <a:lnSpc>
                <a:spcPct val="85000"/>
              </a:lnSpc>
              <a:buClr>
                <a:schemeClr val="bg1"/>
              </a:buClr>
              <a:buNone/>
              <a:defRPr>
                <a:solidFill>
                  <a:schemeClr val="bg1"/>
                </a:solidFill>
              </a:defRPr>
            </a:lvl3pPr>
            <a:lvl4pPr marL="720000" indent="0">
              <a:lnSpc>
                <a:spcPct val="85000"/>
              </a:lnSpc>
              <a:buClr>
                <a:schemeClr val="bg1"/>
              </a:buClr>
              <a:buNone/>
              <a:defRPr>
                <a:solidFill>
                  <a:schemeClr val="bg1"/>
                </a:solidFill>
              </a:defRPr>
            </a:lvl4pPr>
            <a:lvl5pPr marL="936000" indent="0">
              <a:buClr>
                <a:schemeClr val="bg1"/>
              </a:buClr>
              <a:buNone/>
              <a:defRPr>
                <a:solidFill>
                  <a:schemeClr val="bg1"/>
                </a:solidFill>
              </a:defRPr>
            </a:lvl5pPr>
            <a:lvl6pPr marL="1152000" indent="0">
              <a:buNone/>
              <a:defRPr sz="24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13559782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opener 9">
  <p:cSld name="Section opener 9">
    <p:spTree>
      <p:nvGrpSpPr>
        <p:cNvPr id="1" name="Shape 299"/>
        <p:cNvGrpSpPr/>
        <p:nvPr/>
      </p:nvGrpSpPr>
      <p:grpSpPr>
        <a:xfrm>
          <a:off x="0" y="0"/>
          <a:ext cx="0" cy="0"/>
          <a:chOff x="0" y="0"/>
          <a:chExt cx="0" cy="0"/>
        </a:xfrm>
      </p:grpSpPr>
      <p:pic>
        <p:nvPicPr>
          <p:cNvPr id="300" name="Google Shape;300;p4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01" name="Google Shape;301;p46"/>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02" name="Google Shape;302;p46"/>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303" name="Google Shape;303;p46"/>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4686206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Section opener 3">
  <p:cSld name="1_Section opener 3">
    <p:spTree>
      <p:nvGrpSpPr>
        <p:cNvPr id="1" name="Shape 304"/>
        <p:cNvGrpSpPr/>
        <p:nvPr/>
      </p:nvGrpSpPr>
      <p:grpSpPr>
        <a:xfrm>
          <a:off x="0" y="0"/>
          <a:ext cx="0" cy="0"/>
          <a:chOff x="0" y="0"/>
          <a:chExt cx="0" cy="0"/>
        </a:xfrm>
      </p:grpSpPr>
      <p:pic>
        <p:nvPicPr>
          <p:cNvPr id="305" name="Google Shape;305;p4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06" name="Google Shape;306;p47"/>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07" name="Google Shape;307;p47"/>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308" name="Google Shape;308;p47"/>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0217534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Section opener 4">
  <p:cSld name="1_Section opener 4">
    <p:spTree>
      <p:nvGrpSpPr>
        <p:cNvPr id="1" name="Shape 309"/>
        <p:cNvGrpSpPr/>
        <p:nvPr/>
      </p:nvGrpSpPr>
      <p:grpSpPr>
        <a:xfrm>
          <a:off x="0" y="0"/>
          <a:ext cx="0" cy="0"/>
          <a:chOff x="0" y="0"/>
          <a:chExt cx="0" cy="0"/>
        </a:xfrm>
      </p:grpSpPr>
      <p:pic>
        <p:nvPicPr>
          <p:cNvPr id="310" name="Google Shape;310;p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11" name="Google Shape;311;p48"/>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12" name="Google Shape;312;p48"/>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313" name="Google Shape;313;p48"/>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6275911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_Section opener 5">
  <p:cSld name="1_Section opener 5">
    <p:spTree>
      <p:nvGrpSpPr>
        <p:cNvPr id="1" name="Shape 314"/>
        <p:cNvGrpSpPr/>
        <p:nvPr/>
      </p:nvGrpSpPr>
      <p:grpSpPr>
        <a:xfrm>
          <a:off x="0" y="0"/>
          <a:ext cx="0" cy="0"/>
          <a:chOff x="0" y="0"/>
          <a:chExt cx="0" cy="0"/>
        </a:xfrm>
      </p:grpSpPr>
      <p:pic>
        <p:nvPicPr>
          <p:cNvPr id="315" name="Google Shape;315;p4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16" name="Google Shape;316;p49"/>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17" name="Google Shape;317;p49"/>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318" name="Google Shape;318;p49"/>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5709270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Section opener 6">
  <p:cSld name="1_Section opener 6">
    <p:spTree>
      <p:nvGrpSpPr>
        <p:cNvPr id="1" name="Shape 319"/>
        <p:cNvGrpSpPr/>
        <p:nvPr/>
      </p:nvGrpSpPr>
      <p:grpSpPr>
        <a:xfrm>
          <a:off x="0" y="0"/>
          <a:ext cx="0" cy="0"/>
          <a:chOff x="0" y="0"/>
          <a:chExt cx="0" cy="0"/>
        </a:xfrm>
      </p:grpSpPr>
      <p:sp>
        <p:nvSpPr>
          <p:cNvPr id="320" name="Google Shape;320;p50"/>
          <p:cNvSpPr txBox="1">
            <a:spLocks noGrp="1"/>
          </p:cNvSpPr>
          <p:nvPr>
            <p:ph type="ctrTitle"/>
          </p:nvPr>
        </p:nvSpPr>
        <p:spPr>
          <a:xfrm>
            <a:off x="914400" y="2074783"/>
            <a:ext cx="10363200" cy="2708400"/>
          </a:xfrm>
          <a:prstGeom prst="rect">
            <a:avLst/>
          </a:prstGeom>
          <a:solidFill>
            <a:schemeClr val="lt1"/>
          </a:solidFill>
          <a:ln>
            <a:noFill/>
          </a:ln>
        </p:spPr>
        <p:txBody>
          <a:bodyPr spcFirstLastPara="1" wrap="square" lIns="45725" tIns="45725" rIns="45725" bIns="45725" anchor="ctr" anchorCtr="0">
            <a:noAutofit/>
          </a:bodyPr>
          <a:lstStyle>
            <a:lvl1pPr marR="0" lvl="0" algn="l" rtl="0">
              <a:lnSpc>
                <a:spcPct val="100000"/>
              </a:lnSpc>
              <a:spcBef>
                <a:spcPts val="0"/>
              </a:spcBef>
              <a:spcAft>
                <a:spcPts val="0"/>
              </a:spcAft>
              <a:buClr>
                <a:schemeClr val="accent2"/>
              </a:buClr>
              <a:buSzPts val="3000"/>
              <a:buFont typeface="Roboto Black"/>
              <a:buNone/>
              <a:defRPr sz="40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321" name="Google Shape;321;p50"/>
          <p:cNvPicPr preferRelativeResize="0"/>
          <p:nvPr/>
        </p:nvPicPr>
        <p:blipFill rotWithShape="1">
          <a:blip r:embed="rId2">
            <a:alphaModFix/>
          </a:blip>
          <a:srcRect/>
          <a:stretch/>
        </p:blipFill>
        <p:spPr>
          <a:xfrm>
            <a:off x="11070892" y="6279413"/>
            <a:ext cx="723424" cy="322759"/>
          </a:xfrm>
          <a:prstGeom prst="rect">
            <a:avLst/>
          </a:prstGeom>
          <a:noFill/>
          <a:ln>
            <a:noFill/>
          </a:ln>
        </p:spPr>
      </p:pic>
      <p:pic>
        <p:nvPicPr>
          <p:cNvPr id="322" name="Google Shape;322;p50"/>
          <p:cNvPicPr preferRelativeResize="0"/>
          <p:nvPr/>
        </p:nvPicPr>
        <p:blipFill rotWithShape="1">
          <a:blip r:embed="rId3">
            <a:alphaModFix/>
          </a:blip>
          <a:srcRect/>
          <a:stretch/>
        </p:blipFill>
        <p:spPr>
          <a:xfrm>
            <a:off x="10162161" y="6320713"/>
            <a:ext cx="734711" cy="262396"/>
          </a:xfrm>
          <a:prstGeom prst="rect">
            <a:avLst/>
          </a:prstGeom>
          <a:noFill/>
          <a:ln>
            <a:noFill/>
          </a:ln>
        </p:spPr>
      </p:pic>
      <p:pic>
        <p:nvPicPr>
          <p:cNvPr id="323" name="Google Shape;323;p50"/>
          <p:cNvPicPr preferRelativeResize="0"/>
          <p:nvPr/>
        </p:nvPicPr>
        <p:blipFill rotWithShape="1">
          <a:blip r:embed="rId4">
            <a:alphaModFix/>
          </a:blip>
          <a:srcRect/>
          <a:stretch/>
        </p:blipFill>
        <p:spPr>
          <a:xfrm>
            <a:off x="11070894" y="6279414"/>
            <a:ext cx="723423" cy="322759"/>
          </a:xfrm>
          <a:prstGeom prst="rect">
            <a:avLst/>
          </a:prstGeom>
          <a:noFill/>
          <a:ln>
            <a:noFill/>
          </a:ln>
        </p:spPr>
      </p:pic>
      <p:pic>
        <p:nvPicPr>
          <p:cNvPr id="324" name="Google Shape;324;p50"/>
          <p:cNvPicPr preferRelativeResize="0"/>
          <p:nvPr/>
        </p:nvPicPr>
        <p:blipFill rotWithShape="1">
          <a:blip r:embed="rId5">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2029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divider 1">
  <p:cSld name="Section divider 1">
    <p:spTree>
      <p:nvGrpSpPr>
        <p:cNvPr id="1" name="Shape 325"/>
        <p:cNvGrpSpPr/>
        <p:nvPr/>
      </p:nvGrpSpPr>
      <p:grpSpPr>
        <a:xfrm>
          <a:off x="0" y="0"/>
          <a:ext cx="0" cy="0"/>
          <a:chOff x="0" y="0"/>
          <a:chExt cx="0" cy="0"/>
        </a:xfrm>
      </p:grpSpPr>
      <p:pic>
        <p:nvPicPr>
          <p:cNvPr id="326" name="Google Shape;326;p5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27" name="Google Shape;327;p51"/>
          <p:cNvPicPr preferRelativeResize="0"/>
          <p:nvPr/>
        </p:nvPicPr>
        <p:blipFill rotWithShape="1">
          <a:blip r:embed="rId3">
            <a:alphaModFix/>
          </a:blip>
          <a:srcRect/>
          <a:stretch/>
        </p:blipFill>
        <p:spPr>
          <a:xfrm>
            <a:off x="10994933" y="6245525"/>
            <a:ext cx="875343" cy="390537"/>
          </a:xfrm>
          <a:prstGeom prst="rect">
            <a:avLst/>
          </a:prstGeom>
          <a:noFill/>
          <a:ln>
            <a:noFill/>
          </a:ln>
        </p:spPr>
      </p:pic>
      <p:sp>
        <p:nvSpPr>
          <p:cNvPr id="328" name="Google Shape;328;p51"/>
          <p:cNvSpPr txBox="1">
            <a:spLocks noGrp="1"/>
          </p:cNvSpPr>
          <p:nvPr>
            <p:ph type="body" idx="1"/>
          </p:nvPr>
        </p:nvSpPr>
        <p:spPr>
          <a:xfrm>
            <a:off x="914400" y="670661"/>
            <a:ext cx="3361200" cy="915200"/>
          </a:xfrm>
          <a:prstGeom prst="rect">
            <a:avLst/>
          </a:prstGeom>
          <a:solidFill>
            <a:schemeClr val="lt1"/>
          </a:solidFill>
          <a:ln>
            <a:noFill/>
          </a:ln>
        </p:spPr>
        <p:txBody>
          <a:bodyPr spcFirstLastPara="1" wrap="square" lIns="45725" tIns="45725" rIns="45725" bIns="45725" anchor="t" anchorCtr="0">
            <a:noAutofit/>
          </a:bodyPr>
          <a:lstStyle>
            <a:lvl1pPr marL="609585" marR="0" lvl="0" indent="-304792" algn="l" rtl="0">
              <a:lnSpc>
                <a:spcPct val="30000"/>
              </a:lnSpc>
              <a:spcBef>
                <a:spcPts val="1867"/>
              </a:spcBef>
              <a:spcAft>
                <a:spcPts val="0"/>
              </a:spcAft>
              <a:buClr>
                <a:schemeClr val="accent2"/>
              </a:buClr>
              <a:buSzPts val="1400"/>
              <a:buFont typeface="Roboto"/>
              <a:buNone/>
              <a:defRPr sz="1200" b="0" i="0" u="none" strike="noStrike" cap="none">
                <a:solidFill>
                  <a:schemeClr val="accent2"/>
                </a:solidFill>
                <a:latin typeface="Roboto"/>
                <a:ea typeface="Roboto"/>
                <a:cs typeface="Roboto"/>
                <a:sym typeface="Roboto"/>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29" name="Google Shape;329;p51"/>
          <p:cNvSpPr/>
          <p:nvPr/>
        </p:nvSpPr>
        <p:spPr>
          <a:xfrm>
            <a:off x="935567" y="691828"/>
            <a:ext cx="112800" cy="1128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445D95"/>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30" name="Google Shape;330;p51"/>
          <p:cNvSpPr txBox="1">
            <a:spLocks noGrp="1"/>
          </p:cNvSpPr>
          <p:nvPr>
            <p:ph type="ctrTitle"/>
          </p:nvPr>
        </p:nvSpPr>
        <p:spPr>
          <a:xfrm>
            <a:off x="914400" y="2235200"/>
            <a:ext cx="6096000" cy="2387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lt1"/>
              </a:buClr>
              <a:buSzPts val="2700"/>
              <a:buFont typeface="Roboto Black"/>
              <a:buNone/>
              <a:defRPr sz="3600" b="0" i="0" u="none" strike="noStrike" cap="none">
                <a:solidFill>
                  <a:schemeClr val="lt1"/>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331" name="Google Shape;331;p51"/>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6809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8"/>
                                        </p:tgtEl>
                                        <p:attrNameLst>
                                          <p:attrName>style.visibility</p:attrName>
                                        </p:attrNameLst>
                                      </p:cBhvr>
                                      <p:to>
                                        <p:strVal val="visible"/>
                                      </p:to>
                                    </p:set>
                                    <p:animEffect transition="in" filter="fade">
                                      <p:cBhvr>
                                        <p:cTn id="11"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divider 2">
  <p:cSld name="Section divider 2">
    <p:spTree>
      <p:nvGrpSpPr>
        <p:cNvPr id="1" name="Shape 332"/>
        <p:cNvGrpSpPr/>
        <p:nvPr/>
      </p:nvGrpSpPr>
      <p:grpSpPr>
        <a:xfrm>
          <a:off x="0" y="0"/>
          <a:ext cx="0" cy="0"/>
          <a:chOff x="0" y="0"/>
          <a:chExt cx="0" cy="0"/>
        </a:xfrm>
      </p:grpSpPr>
      <p:pic>
        <p:nvPicPr>
          <p:cNvPr id="333" name="Google Shape;333;p5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4" name="Google Shape;334;p52"/>
          <p:cNvSpPr txBox="1">
            <a:spLocks noGrp="1"/>
          </p:cNvSpPr>
          <p:nvPr>
            <p:ph type="body" idx="1"/>
          </p:nvPr>
        </p:nvSpPr>
        <p:spPr>
          <a:xfrm>
            <a:off x="914400" y="670661"/>
            <a:ext cx="3361200" cy="915200"/>
          </a:xfrm>
          <a:prstGeom prst="rect">
            <a:avLst/>
          </a:prstGeom>
          <a:solidFill>
            <a:schemeClr val="lt1"/>
          </a:solidFill>
          <a:ln>
            <a:noFill/>
          </a:ln>
        </p:spPr>
        <p:txBody>
          <a:bodyPr spcFirstLastPara="1" wrap="square" lIns="45725" tIns="45725" rIns="45725" bIns="45725" anchor="t" anchorCtr="0">
            <a:noAutofit/>
          </a:bodyPr>
          <a:lstStyle>
            <a:lvl1pPr marL="609585" marR="0" lvl="0" indent="-304792" algn="l" rtl="0">
              <a:lnSpc>
                <a:spcPct val="30000"/>
              </a:lnSpc>
              <a:spcBef>
                <a:spcPts val="1867"/>
              </a:spcBef>
              <a:spcAft>
                <a:spcPts val="0"/>
              </a:spcAft>
              <a:buClr>
                <a:schemeClr val="accent2"/>
              </a:buClr>
              <a:buSzPts val="1400"/>
              <a:buFont typeface="Roboto"/>
              <a:buNone/>
              <a:defRPr sz="1200" b="0" i="0" u="none" strike="noStrike" cap="none">
                <a:solidFill>
                  <a:schemeClr val="accent2"/>
                </a:solidFill>
                <a:latin typeface="Roboto"/>
                <a:ea typeface="Roboto"/>
                <a:cs typeface="Roboto"/>
                <a:sym typeface="Roboto"/>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35" name="Google Shape;335;p52"/>
          <p:cNvSpPr/>
          <p:nvPr/>
        </p:nvSpPr>
        <p:spPr>
          <a:xfrm>
            <a:off x="935567" y="691828"/>
            <a:ext cx="112800" cy="1128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FE065E"/>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36" name="Google Shape;336;p52"/>
          <p:cNvSpPr txBox="1">
            <a:spLocks noGrp="1"/>
          </p:cNvSpPr>
          <p:nvPr>
            <p:ph type="ctrTitle"/>
          </p:nvPr>
        </p:nvSpPr>
        <p:spPr>
          <a:xfrm>
            <a:off x="914400" y="2235200"/>
            <a:ext cx="6096000" cy="2387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lt1"/>
              </a:buClr>
              <a:buSzPts val="2700"/>
              <a:buFont typeface="Roboto Black"/>
              <a:buNone/>
              <a:defRPr sz="3600" b="0" i="0" u="none" strike="noStrike" cap="none">
                <a:solidFill>
                  <a:schemeClr val="lt1"/>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337" name="Google Shape;337;p52"/>
          <p:cNvPicPr preferRelativeResize="0"/>
          <p:nvPr/>
        </p:nvPicPr>
        <p:blipFill rotWithShape="1">
          <a:blip r:embed="rId3">
            <a:alphaModFix/>
          </a:blip>
          <a:srcRect/>
          <a:stretch/>
        </p:blipFill>
        <p:spPr>
          <a:xfrm>
            <a:off x="11070892" y="6279413"/>
            <a:ext cx="723424" cy="322759"/>
          </a:xfrm>
          <a:prstGeom prst="rect">
            <a:avLst/>
          </a:prstGeom>
          <a:noFill/>
          <a:ln>
            <a:noFill/>
          </a:ln>
        </p:spPr>
      </p:pic>
      <p:pic>
        <p:nvPicPr>
          <p:cNvPr id="338" name="Google Shape;338;p52"/>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3621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divider 3">
  <p:cSld name="Section divider 3">
    <p:spTree>
      <p:nvGrpSpPr>
        <p:cNvPr id="1" name="Shape 339"/>
        <p:cNvGrpSpPr/>
        <p:nvPr/>
      </p:nvGrpSpPr>
      <p:grpSpPr>
        <a:xfrm>
          <a:off x="0" y="0"/>
          <a:ext cx="0" cy="0"/>
          <a:chOff x="0" y="0"/>
          <a:chExt cx="0" cy="0"/>
        </a:xfrm>
      </p:grpSpPr>
      <p:pic>
        <p:nvPicPr>
          <p:cNvPr id="340" name="Google Shape;340;p5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1" name="Google Shape;341;p53"/>
          <p:cNvSpPr txBox="1">
            <a:spLocks noGrp="1"/>
          </p:cNvSpPr>
          <p:nvPr>
            <p:ph type="body" idx="1"/>
          </p:nvPr>
        </p:nvSpPr>
        <p:spPr>
          <a:xfrm>
            <a:off x="914400" y="670661"/>
            <a:ext cx="3361200" cy="915200"/>
          </a:xfrm>
          <a:prstGeom prst="rect">
            <a:avLst/>
          </a:prstGeom>
          <a:solidFill>
            <a:schemeClr val="lt1"/>
          </a:solidFill>
          <a:ln>
            <a:noFill/>
          </a:ln>
        </p:spPr>
        <p:txBody>
          <a:bodyPr spcFirstLastPara="1" wrap="square" lIns="45725" tIns="45725" rIns="45725" bIns="45725" anchor="t" anchorCtr="0">
            <a:noAutofit/>
          </a:bodyPr>
          <a:lstStyle>
            <a:lvl1pPr marL="609585" marR="0" lvl="0" indent="-304792" algn="l" rtl="0">
              <a:lnSpc>
                <a:spcPct val="30000"/>
              </a:lnSpc>
              <a:spcBef>
                <a:spcPts val="1867"/>
              </a:spcBef>
              <a:spcAft>
                <a:spcPts val="0"/>
              </a:spcAft>
              <a:buClr>
                <a:schemeClr val="accent2"/>
              </a:buClr>
              <a:buSzPts val="1400"/>
              <a:buFont typeface="Roboto"/>
              <a:buNone/>
              <a:defRPr sz="1200" b="0" i="0" u="none" strike="noStrike" cap="none">
                <a:solidFill>
                  <a:schemeClr val="accent2"/>
                </a:solidFill>
                <a:latin typeface="Roboto"/>
                <a:ea typeface="Roboto"/>
                <a:cs typeface="Roboto"/>
                <a:sym typeface="Roboto"/>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42" name="Google Shape;342;p53"/>
          <p:cNvSpPr/>
          <p:nvPr/>
        </p:nvSpPr>
        <p:spPr>
          <a:xfrm>
            <a:off x="935567" y="691828"/>
            <a:ext cx="112800" cy="1128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23C7BA"/>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343" name="Google Shape;343;p53"/>
          <p:cNvSpPr txBox="1">
            <a:spLocks noGrp="1"/>
          </p:cNvSpPr>
          <p:nvPr>
            <p:ph type="ctrTitle"/>
          </p:nvPr>
        </p:nvSpPr>
        <p:spPr>
          <a:xfrm>
            <a:off x="914400" y="2235200"/>
            <a:ext cx="6096000" cy="2387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lt1"/>
              </a:buClr>
              <a:buSzPts val="2700"/>
              <a:buFont typeface="Roboto Black"/>
              <a:buNone/>
              <a:defRPr sz="3600" b="0" i="0" u="none" strike="noStrike" cap="none">
                <a:solidFill>
                  <a:schemeClr val="lt1"/>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344" name="Google Shape;344;p53"/>
          <p:cNvPicPr preferRelativeResize="0"/>
          <p:nvPr/>
        </p:nvPicPr>
        <p:blipFill rotWithShape="1">
          <a:blip r:embed="rId3">
            <a:alphaModFix/>
          </a:blip>
          <a:srcRect/>
          <a:stretch/>
        </p:blipFill>
        <p:spPr>
          <a:xfrm>
            <a:off x="11070892" y="6279413"/>
            <a:ext cx="723424" cy="322759"/>
          </a:xfrm>
          <a:prstGeom prst="rect">
            <a:avLst/>
          </a:prstGeom>
          <a:noFill/>
          <a:ln>
            <a:noFill/>
          </a:ln>
        </p:spPr>
      </p:pic>
      <p:pic>
        <p:nvPicPr>
          <p:cNvPr id="345" name="Google Shape;345;p53"/>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57375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rust - Section divider">
  <p:cSld name="Trust - Section divider">
    <p:spTree>
      <p:nvGrpSpPr>
        <p:cNvPr id="1" name="Shape 346"/>
        <p:cNvGrpSpPr/>
        <p:nvPr/>
      </p:nvGrpSpPr>
      <p:grpSpPr>
        <a:xfrm>
          <a:off x="0" y="0"/>
          <a:ext cx="0" cy="0"/>
          <a:chOff x="0" y="0"/>
          <a:chExt cx="0" cy="0"/>
        </a:xfrm>
      </p:grpSpPr>
      <p:pic>
        <p:nvPicPr>
          <p:cNvPr id="347" name="Google Shape;347;p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8" name="Google Shape;348;p54"/>
          <p:cNvSpPr txBox="1">
            <a:spLocks noGrp="1"/>
          </p:cNvSpPr>
          <p:nvPr>
            <p:ph type="body" idx="1"/>
          </p:nvPr>
        </p:nvSpPr>
        <p:spPr>
          <a:xfrm>
            <a:off x="914400" y="670661"/>
            <a:ext cx="3361200" cy="915200"/>
          </a:xfrm>
          <a:prstGeom prst="rect">
            <a:avLst/>
          </a:prstGeom>
          <a:solidFill>
            <a:schemeClr val="lt1"/>
          </a:solidFill>
          <a:ln>
            <a:noFill/>
          </a:ln>
        </p:spPr>
        <p:txBody>
          <a:bodyPr spcFirstLastPara="1" wrap="square" lIns="45725" tIns="45725" rIns="45725" bIns="45725" anchor="t" anchorCtr="0">
            <a:noAutofit/>
          </a:bodyPr>
          <a:lstStyle>
            <a:lvl1pPr marL="609585" marR="0" lvl="0" indent="-304792" algn="l" rtl="0">
              <a:lnSpc>
                <a:spcPct val="30000"/>
              </a:lnSpc>
              <a:spcBef>
                <a:spcPts val="1867"/>
              </a:spcBef>
              <a:spcAft>
                <a:spcPts val="0"/>
              </a:spcAft>
              <a:buClr>
                <a:schemeClr val="accent2"/>
              </a:buClr>
              <a:buSzPts val="1400"/>
              <a:buFont typeface="Roboto"/>
              <a:buNone/>
              <a:defRPr sz="1200" b="0" i="0" u="none" strike="noStrike" cap="none">
                <a:solidFill>
                  <a:schemeClr val="accent2"/>
                </a:solidFill>
                <a:latin typeface="Roboto"/>
                <a:ea typeface="Roboto"/>
                <a:cs typeface="Roboto"/>
                <a:sym typeface="Roboto"/>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49" name="Google Shape;349;p54"/>
          <p:cNvSpPr txBox="1">
            <a:spLocks noGrp="1"/>
          </p:cNvSpPr>
          <p:nvPr>
            <p:ph type="ctrTitle"/>
          </p:nvPr>
        </p:nvSpPr>
        <p:spPr>
          <a:xfrm>
            <a:off x="914400" y="2235200"/>
            <a:ext cx="6096000" cy="2387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lt1"/>
              </a:buClr>
              <a:buSzPts val="2700"/>
              <a:buFont typeface="Roboto Black"/>
              <a:buNone/>
              <a:defRPr sz="3600" b="0" i="0" u="none" strike="noStrike" cap="none">
                <a:solidFill>
                  <a:schemeClr val="lt1"/>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50" name="Google Shape;350;p54"/>
          <p:cNvSpPr/>
          <p:nvPr/>
        </p:nvSpPr>
        <p:spPr>
          <a:xfrm>
            <a:off x="935567" y="691828"/>
            <a:ext cx="112800" cy="1128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1CBFC1"/>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pic>
        <p:nvPicPr>
          <p:cNvPr id="351" name="Google Shape;351;p54"/>
          <p:cNvPicPr preferRelativeResize="0"/>
          <p:nvPr/>
        </p:nvPicPr>
        <p:blipFill rotWithShape="1">
          <a:blip r:embed="rId3">
            <a:alphaModFix/>
          </a:blip>
          <a:srcRect/>
          <a:stretch/>
        </p:blipFill>
        <p:spPr>
          <a:xfrm>
            <a:off x="11070892" y="6279413"/>
            <a:ext cx="723424" cy="322759"/>
          </a:xfrm>
          <a:prstGeom prst="rect">
            <a:avLst/>
          </a:prstGeom>
          <a:noFill/>
          <a:ln>
            <a:noFill/>
          </a:ln>
        </p:spPr>
      </p:pic>
      <p:pic>
        <p:nvPicPr>
          <p:cNvPr id="352" name="Google Shape;352;p54"/>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8339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8"/>
                                        </p:tgtEl>
                                        <p:attrNameLst>
                                          <p:attrName>style.visibility</p:attrName>
                                        </p:attrNameLst>
                                      </p:cBhvr>
                                      <p:to>
                                        <p:strVal val="visible"/>
                                      </p:to>
                                    </p:set>
                                    <p:animEffect transition="in" filter="fade">
                                      <p:cBhvr>
                                        <p:cTn id="11"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divider 5">
  <p:cSld name="Section divider 5">
    <p:spTree>
      <p:nvGrpSpPr>
        <p:cNvPr id="1" name="Shape 353"/>
        <p:cNvGrpSpPr/>
        <p:nvPr/>
      </p:nvGrpSpPr>
      <p:grpSpPr>
        <a:xfrm>
          <a:off x="0" y="0"/>
          <a:ext cx="0" cy="0"/>
          <a:chOff x="0" y="0"/>
          <a:chExt cx="0" cy="0"/>
        </a:xfrm>
      </p:grpSpPr>
      <p:pic>
        <p:nvPicPr>
          <p:cNvPr id="354" name="Google Shape;354;p5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5" name="Google Shape;355;p55"/>
          <p:cNvSpPr txBox="1">
            <a:spLocks noGrp="1"/>
          </p:cNvSpPr>
          <p:nvPr>
            <p:ph type="body" idx="1"/>
          </p:nvPr>
        </p:nvSpPr>
        <p:spPr>
          <a:xfrm>
            <a:off x="914400" y="670661"/>
            <a:ext cx="3361200" cy="915200"/>
          </a:xfrm>
          <a:prstGeom prst="rect">
            <a:avLst/>
          </a:prstGeom>
          <a:solidFill>
            <a:schemeClr val="lt1"/>
          </a:solidFill>
          <a:ln>
            <a:noFill/>
          </a:ln>
        </p:spPr>
        <p:txBody>
          <a:bodyPr spcFirstLastPara="1" wrap="square" lIns="45725" tIns="45725" rIns="45725" bIns="45725" anchor="t" anchorCtr="0">
            <a:noAutofit/>
          </a:bodyPr>
          <a:lstStyle>
            <a:lvl1pPr marL="609585" marR="0" lvl="0" indent="-304792" algn="l" rtl="0">
              <a:lnSpc>
                <a:spcPct val="30000"/>
              </a:lnSpc>
              <a:spcBef>
                <a:spcPts val="1867"/>
              </a:spcBef>
              <a:spcAft>
                <a:spcPts val="0"/>
              </a:spcAft>
              <a:buClr>
                <a:schemeClr val="accent2"/>
              </a:buClr>
              <a:buSzPts val="1400"/>
              <a:buFont typeface="Roboto"/>
              <a:buNone/>
              <a:defRPr sz="1200" b="0" i="0" u="none" strike="noStrike" cap="none">
                <a:solidFill>
                  <a:schemeClr val="accent2"/>
                </a:solidFill>
                <a:latin typeface="Roboto"/>
                <a:ea typeface="Roboto"/>
                <a:cs typeface="Roboto"/>
                <a:sym typeface="Roboto"/>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56" name="Google Shape;356;p55"/>
          <p:cNvSpPr/>
          <p:nvPr/>
        </p:nvSpPr>
        <p:spPr>
          <a:xfrm>
            <a:off x="935567" y="691828"/>
            <a:ext cx="112800" cy="1128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316294"/>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57" name="Google Shape;357;p55"/>
          <p:cNvSpPr txBox="1">
            <a:spLocks noGrp="1"/>
          </p:cNvSpPr>
          <p:nvPr>
            <p:ph type="ctrTitle"/>
          </p:nvPr>
        </p:nvSpPr>
        <p:spPr>
          <a:xfrm>
            <a:off x="914400" y="2235200"/>
            <a:ext cx="6096000" cy="2387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lt1"/>
              </a:buClr>
              <a:buSzPts val="2700"/>
              <a:buFont typeface="Roboto Black"/>
              <a:buNone/>
              <a:defRPr sz="3600" b="0" i="0" u="none" strike="noStrike" cap="none">
                <a:solidFill>
                  <a:schemeClr val="lt1"/>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358" name="Google Shape;358;p55"/>
          <p:cNvPicPr preferRelativeResize="0"/>
          <p:nvPr/>
        </p:nvPicPr>
        <p:blipFill rotWithShape="1">
          <a:blip r:embed="rId3">
            <a:alphaModFix/>
          </a:blip>
          <a:srcRect/>
          <a:stretch/>
        </p:blipFill>
        <p:spPr>
          <a:xfrm>
            <a:off x="11070892" y="6279413"/>
            <a:ext cx="723424" cy="322759"/>
          </a:xfrm>
          <a:prstGeom prst="rect">
            <a:avLst/>
          </a:prstGeom>
          <a:noFill/>
          <a:ln>
            <a:noFill/>
          </a:ln>
        </p:spPr>
      </p:pic>
      <p:pic>
        <p:nvPicPr>
          <p:cNvPr id="359" name="Google Shape;359;p55"/>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4675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500"/>
                                        <p:tgtEl>
                                          <p:spTgt spid="3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fade">
                                      <p:cBhvr>
                                        <p:cTn id="11"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text ocean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bg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8" name="Text Placeholder 17">
            <a:extLst>
              <a:ext uri="{FF2B5EF4-FFF2-40B4-BE49-F238E27FC236}">
                <a16:creationId xmlns:a16="http://schemas.microsoft.com/office/drawing/2014/main" id="{9827EC4E-5BD0-3045-84EA-4066831A77E3}"/>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1" name="Text Placeholder 13">
            <a:extLst>
              <a:ext uri="{FF2B5EF4-FFF2-40B4-BE49-F238E27FC236}">
                <a16:creationId xmlns:a16="http://schemas.microsoft.com/office/drawing/2014/main" id="{B0341860-4225-C748-8452-70185693AE11}"/>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bg1"/>
                </a:solidFill>
              </a:defRPr>
            </a:lvl1pPr>
            <a:lvl2pPr marL="288000" indent="0">
              <a:lnSpc>
                <a:spcPct val="85000"/>
              </a:lnSpc>
              <a:buClr>
                <a:schemeClr val="bg1"/>
              </a:buClr>
              <a:buFont typeface="Arial" panose="020B0604020202020204" pitchFamily="34" charset="0"/>
              <a:buNone/>
              <a:defRPr>
                <a:solidFill>
                  <a:schemeClr val="bg1"/>
                </a:solidFill>
              </a:defRPr>
            </a:lvl2pPr>
            <a:lvl3pPr marL="504000" indent="0">
              <a:lnSpc>
                <a:spcPct val="85000"/>
              </a:lnSpc>
              <a:buClr>
                <a:schemeClr val="bg1"/>
              </a:buClr>
              <a:buNone/>
              <a:defRPr>
                <a:solidFill>
                  <a:schemeClr val="bg1"/>
                </a:solidFill>
              </a:defRPr>
            </a:lvl3pPr>
            <a:lvl4pPr marL="720000" indent="0">
              <a:lnSpc>
                <a:spcPct val="85000"/>
              </a:lnSpc>
              <a:buClr>
                <a:schemeClr val="bg1"/>
              </a:buClr>
              <a:buNone/>
              <a:defRPr>
                <a:solidFill>
                  <a:schemeClr val="bg1"/>
                </a:solidFill>
              </a:defRPr>
            </a:lvl4pPr>
            <a:lvl5pPr marL="936000" indent="0">
              <a:buClr>
                <a:schemeClr val="bg1"/>
              </a:buClr>
              <a:buNone/>
              <a:defRPr>
                <a:solidFill>
                  <a:schemeClr val="bg1"/>
                </a:solidFill>
              </a:defRPr>
            </a:lvl5pPr>
            <a:lvl6pPr marL="1152000" indent="0">
              <a:buNone/>
              <a:defRPr sz="24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13673683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divider white">
  <p:cSld name="Section divider white">
    <p:spTree>
      <p:nvGrpSpPr>
        <p:cNvPr id="1" name="Shape 360"/>
        <p:cNvGrpSpPr/>
        <p:nvPr/>
      </p:nvGrpSpPr>
      <p:grpSpPr>
        <a:xfrm>
          <a:off x="0" y="0"/>
          <a:ext cx="0" cy="0"/>
          <a:chOff x="0" y="0"/>
          <a:chExt cx="0" cy="0"/>
        </a:xfrm>
      </p:grpSpPr>
      <p:sp>
        <p:nvSpPr>
          <p:cNvPr id="361" name="Google Shape;361;p56"/>
          <p:cNvSpPr txBox="1">
            <a:spLocks noGrp="1"/>
          </p:cNvSpPr>
          <p:nvPr>
            <p:ph type="ctrTitle"/>
          </p:nvPr>
        </p:nvSpPr>
        <p:spPr>
          <a:xfrm>
            <a:off x="914400" y="2235200"/>
            <a:ext cx="6096000" cy="2387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accent2"/>
              </a:buClr>
              <a:buSzPts val="2700"/>
              <a:buFont typeface="Roboto Black"/>
              <a:buNone/>
              <a:defRPr sz="36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62" name="Google Shape;362;p56"/>
          <p:cNvSpPr txBox="1">
            <a:spLocks noGrp="1"/>
          </p:cNvSpPr>
          <p:nvPr>
            <p:ph type="body" idx="1"/>
          </p:nvPr>
        </p:nvSpPr>
        <p:spPr>
          <a:xfrm>
            <a:off x="914400" y="670661"/>
            <a:ext cx="3361200" cy="915200"/>
          </a:xfrm>
          <a:prstGeom prst="rect">
            <a:avLst/>
          </a:prstGeom>
          <a:solidFill>
            <a:schemeClr val="accent1"/>
          </a:solidFill>
          <a:ln>
            <a:noFill/>
          </a:ln>
        </p:spPr>
        <p:txBody>
          <a:bodyPr spcFirstLastPara="1" wrap="square" lIns="45725" tIns="45725" rIns="45725" bIns="45725" anchor="t" anchorCtr="0">
            <a:noAutofit/>
          </a:bodyPr>
          <a:lstStyle>
            <a:lvl1pPr marL="609585" marR="0" lvl="0" indent="-304792" algn="l" rtl="0">
              <a:lnSpc>
                <a:spcPct val="30000"/>
              </a:lnSpc>
              <a:spcBef>
                <a:spcPts val="1867"/>
              </a:spcBef>
              <a:spcAft>
                <a:spcPts val="0"/>
              </a:spcAft>
              <a:buClr>
                <a:schemeClr val="lt1"/>
              </a:buClr>
              <a:buSzPts val="1400"/>
              <a:buFont typeface="Roboto"/>
              <a:buNone/>
              <a:defRPr sz="1200" b="0" i="0" u="none" strike="noStrike" cap="none">
                <a:solidFill>
                  <a:schemeClr val="lt1"/>
                </a:solidFill>
                <a:latin typeface="Roboto"/>
                <a:ea typeface="Roboto"/>
                <a:cs typeface="Roboto"/>
                <a:sym typeface="Roboto"/>
              </a:defRPr>
            </a:lvl1pPr>
            <a:lvl2pPr marL="1219170" marR="0" lvl="1" indent="-423323" algn="l" rtl="0">
              <a:lnSpc>
                <a:spcPct val="90000"/>
              </a:lnSpc>
              <a:spcBef>
                <a:spcPts val="533"/>
              </a:spcBef>
              <a:spcAft>
                <a:spcPts val="0"/>
              </a:spcAft>
              <a:buClr>
                <a:schemeClr val="lt1"/>
              </a:buClr>
              <a:buSzPts val="1400"/>
              <a:buFont typeface="Roboto Light"/>
              <a:buChar char="•"/>
              <a:defRPr sz="1200" b="0" i="0" u="none" strike="noStrike" cap="none">
                <a:solidFill>
                  <a:schemeClr val="lt1"/>
                </a:solidFill>
                <a:latin typeface="Roboto Light"/>
                <a:ea typeface="Roboto Light"/>
                <a:cs typeface="Roboto Light"/>
                <a:sym typeface="Roboto Light"/>
              </a:defRPr>
            </a:lvl2pPr>
            <a:lvl3pPr marL="1828754" marR="0" lvl="2" indent="-423323" algn="l" rtl="0">
              <a:lnSpc>
                <a:spcPct val="90000"/>
              </a:lnSpc>
              <a:spcBef>
                <a:spcPts val="533"/>
              </a:spcBef>
              <a:spcAft>
                <a:spcPts val="0"/>
              </a:spcAft>
              <a:buClr>
                <a:schemeClr val="lt1"/>
              </a:buClr>
              <a:buSzPts val="1400"/>
              <a:buFont typeface="Roboto Light"/>
              <a:buChar char="•"/>
              <a:defRPr sz="1067" b="0" i="0" u="none" strike="noStrike" cap="none">
                <a:solidFill>
                  <a:schemeClr val="lt1"/>
                </a:solidFill>
                <a:latin typeface="Roboto Light"/>
                <a:ea typeface="Roboto Light"/>
                <a:cs typeface="Roboto Light"/>
                <a:sym typeface="Roboto Light"/>
              </a:defRPr>
            </a:lvl3pPr>
            <a:lvl4pPr marL="2438339" marR="0" lvl="3" indent="-364058" algn="l" rtl="0">
              <a:lnSpc>
                <a:spcPct val="90000"/>
              </a:lnSpc>
              <a:spcBef>
                <a:spcPts val="533"/>
              </a:spcBef>
              <a:spcAft>
                <a:spcPts val="0"/>
              </a:spcAft>
              <a:buClr>
                <a:schemeClr val="lt1"/>
              </a:buClr>
              <a:buSzPts val="700"/>
              <a:buFont typeface="Arial"/>
              <a:buChar char="•"/>
              <a:defRPr sz="933" b="0" i="0" u="none" strike="noStrike" cap="none">
                <a:solidFill>
                  <a:schemeClr val="lt1"/>
                </a:solidFill>
                <a:latin typeface="Roboto Light"/>
                <a:ea typeface="Roboto Light"/>
                <a:cs typeface="Roboto Light"/>
                <a:sym typeface="Roboto Light"/>
              </a:defRPr>
            </a:lvl4pPr>
            <a:lvl5pPr marL="3047924" marR="0" lvl="4" indent="-355591" algn="l" rtl="0">
              <a:lnSpc>
                <a:spcPct val="90000"/>
              </a:lnSpc>
              <a:spcBef>
                <a:spcPts val="533"/>
              </a:spcBef>
              <a:spcAft>
                <a:spcPts val="0"/>
              </a:spcAft>
              <a:buClr>
                <a:schemeClr val="lt1"/>
              </a:buClr>
              <a:buSzPts val="600"/>
              <a:buFont typeface="Courier New"/>
              <a:buChar char="o"/>
              <a:defRPr sz="933" b="0" i="0" u="none" strike="noStrike" cap="none">
                <a:solidFill>
                  <a:schemeClr val="lt1"/>
                </a:solidFill>
                <a:latin typeface="Roboto Light"/>
                <a:ea typeface="Roboto Light"/>
                <a:cs typeface="Roboto Light"/>
                <a:sym typeface="Roboto Light"/>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63" name="Google Shape;363;p56"/>
          <p:cNvSpPr/>
          <p:nvPr/>
        </p:nvSpPr>
        <p:spPr>
          <a:xfrm>
            <a:off x="935567" y="691828"/>
            <a:ext cx="112800" cy="1128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a:noFill/>
          </a:ln>
        </p:spPr>
        <p:txBody>
          <a:bodyPr spcFirstLastPara="1" wrap="square" lIns="60967" tIns="30467" rIns="60967" bIns="30467"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pic>
        <p:nvPicPr>
          <p:cNvPr id="364" name="Google Shape;364;p56"/>
          <p:cNvPicPr preferRelativeResize="0"/>
          <p:nvPr/>
        </p:nvPicPr>
        <p:blipFill rotWithShape="1">
          <a:blip r:embed="rId2">
            <a:alphaModFix/>
          </a:blip>
          <a:srcRect/>
          <a:stretch/>
        </p:blipFill>
        <p:spPr>
          <a:xfrm>
            <a:off x="11070894" y="6279414"/>
            <a:ext cx="723423" cy="322759"/>
          </a:xfrm>
          <a:prstGeom prst="rect">
            <a:avLst/>
          </a:prstGeom>
          <a:noFill/>
          <a:ln>
            <a:noFill/>
          </a:ln>
        </p:spPr>
      </p:pic>
      <p:pic>
        <p:nvPicPr>
          <p:cNvPr id="365" name="Google Shape;365;p56"/>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713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fade">
                                      <p:cBhvr>
                                        <p:cTn id="11"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Image with text">
  <p:cSld name="Image with text">
    <p:spTree>
      <p:nvGrpSpPr>
        <p:cNvPr id="1" name="Shape 366"/>
        <p:cNvGrpSpPr/>
        <p:nvPr/>
      </p:nvGrpSpPr>
      <p:grpSpPr>
        <a:xfrm>
          <a:off x="0" y="0"/>
          <a:ext cx="0" cy="0"/>
          <a:chOff x="0" y="0"/>
          <a:chExt cx="0" cy="0"/>
        </a:xfrm>
      </p:grpSpPr>
      <p:pic>
        <p:nvPicPr>
          <p:cNvPr id="367" name="Google Shape;367;p57"/>
          <p:cNvPicPr preferRelativeResize="0"/>
          <p:nvPr/>
        </p:nvPicPr>
        <p:blipFill rotWithShape="1">
          <a:blip r:embed="rId2">
            <a:alphaModFix/>
          </a:blip>
          <a:srcRect l="56596" r="13472"/>
          <a:stretch/>
        </p:blipFill>
        <p:spPr>
          <a:xfrm>
            <a:off x="8473440" y="0"/>
            <a:ext cx="3718560" cy="6858000"/>
          </a:xfrm>
          <a:prstGeom prst="rect">
            <a:avLst/>
          </a:prstGeom>
          <a:noFill/>
          <a:ln>
            <a:noFill/>
          </a:ln>
        </p:spPr>
      </p:pic>
      <p:pic>
        <p:nvPicPr>
          <p:cNvPr id="368" name="Google Shape;368;p57"/>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69" name="Google Shape;369;p57"/>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70" name="Google Shape;370;p57"/>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371" name="Google Shape;371;p57"/>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372" name="Google Shape;372;p57"/>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402263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Image with text 2">
  <p:cSld name="Image with text 2">
    <p:spTree>
      <p:nvGrpSpPr>
        <p:cNvPr id="1" name="Shape 373"/>
        <p:cNvGrpSpPr/>
        <p:nvPr/>
      </p:nvGrpSpPr>
      <p:grpSpPr>
        <a:xfrm>
          <a:off x="0" y="0"/>
          <a:ext cx="0" cy="0"/>
          <a:chOff x="0" y="0"/>
          <a:chExt cx="0" cy="0"/>
        </a:xfrm>
      </p:grpSpPr>
      <p:pic>
        <p:nvPicPr>
          <p:cNvPr id="374" name="Google Shape;374;p58"/>
          <p:cNvPicPr preferRelativeResize="0"/>
          <p:nvPr/>
        </p:nvPicPr>
        <p:blipFill rotWithShape="1">
          <a:blip r:embed="rId2">
            <a:alphaModFix/>
          </a:blip>
          <a:srcRect l="43538" r="25961"/>
          <a:stretch/>
        </p:blipFill>
        <p:spPr>
          <a:xfrm>
            <a:off x="8473440" y="0"/>
            <a:ext cx="3718560" cy="6858000"/>
          </a:xfrm>
          <a:prstGeom prst="rect">
            <a:avLst/>
          </a:prstGeom>
          <a:noFill/>
          <a:ln>
            <a:noFill/>
          </a:ln>
        </p:spPr>
      </p:pic>
      <p:pic>
        <p:nvPicPr>
          <p:cNvPr id="375" name="Google Shape;375;p58"/>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76" name="Google Shape;376;p58"/>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77" name="Google Shape;377;p58"/>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378" name="Google Shape;378;p58"/>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379" name="Google Shape;379;p58"/>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3668487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Image with text 3">
  <p:cSld name="Image with text 3">
    <p:spTree>
      <p:nvGrpSpPr>
        <p:cNvPr id="1" name="Shape 380"/>
        <p:cNvGrpSpPr/>
        <p:nvPr/>
      </p:nvGrpSpPr>
      <p:grpSpPr>
        <a:xfrm>
          <a:off x="0" y="0"/>
          <a:ext cx="0" cy="0"/>
          <a:chOff x="0" y="0"/>
          <a:chExt cx="0" cy="0"/>
        </a:xfrm>
      </p:grpSpPr>
      <p:pic>
        <p:nvPicPr>
          <p:cNvPr id="381" name="Google Shape;381;p59"/>
          <p:cNvPicPr preferRelativeResize="0"/>
          <p:nvPr/>
        </p:nvPicPr>
        <p:blipFill rotWithShape="1">
          <a:blip r:embed="rId2">
            <a:alphaModFix/>
          </a:blip>
          <a:srcRect l="50019" r="19480"/>
          <a:stretch/>
        </p:blipFill>
        <p:spPr>
          <a:xfrm>
            <a:off x="8473440" y="1"/>
            <a:ext cx="3718560" cy="6858000"/>
          </a:xfrm>
          <a:prstGeom prst="rect">
            <a:avLst/>
          </a:prstGeom>
          <a:noFill/>
          <a:ln>
            <a:noFill/>
          </a:ln>
        </p:spPr>
      </p:pic>
      <p:pic>
        <p:nvPicPr>
          <p:cNvPr id="382" name="Google Shape;382;p59"/>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83" name="Google Shape;383;p59"/>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84" name="Google Shape;384;p59"/>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385" name="Google Shape;385;p59"/>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386" name="Google Shape;386;p59"/>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8970777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mage with text 4">
  <p:cSld name="Image with text 4">
    <p:spTree>
      <p:nvGrpSpPr>
        <p:cNvPr id="1" name="Shape 387"/>
        <p:cNvGrpSpPr/>
        <p:nvPr/>
      </p:nvGrpSpPr>
      <p:grpSpPr>
        <a:xfrm>
          <a:off x="0" y="0"/>
          <a:ext cx="0" cy="0"/>
          <a:chOff x="0" y="0"/>
          <a:chExt cx="0" cy="0"/>
        </a:xfrm>
      </p:grpSpPr>
      <p:pic>
        <p:nvPicPr>
          <p:cNvPr id="388" name="Google Shape;388;p60"/>
          <p:cNvPicPr preferRelativeResize="0"/>
          <p:nvPr/>
        </p:nvPicPr>
        <p:blipFill rotWithShape="1">
          <a:blip r:embed="rId2">
            <a:alphaModFix/>
          </a:blip>
          <a:srcRect l="34339" r="35160"/>
          <a:stretch/>
        </p:blipFill>
        <p:spPr>
          <a:xfrm>
            <a:off x="8473440" y="0"/>
            <a:ext cx="3718560" cy="6858000"/>
          </a:xfrm>
          <a:prstGeom prst="rect">
            <a:avLst/>
          </a:prstGeom>
          <a:noFill/>
          <a:ln>
            <a:noFill/>
          </a:ln>
        </p:spPr>
      </p:pic>
      <p:pic>
        <p:nvPicPr>
          <p:cNvPr id="389" name="Google Shape;389;p60"/>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90" name="Google Shape;390;p60"/>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91" name="Google Shape;391;p60"/>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392" name="Google Shape;392;p60"/>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393" name="Google Shape;393;p60"/>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493019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 with text 5">
  <p:cSld name="Image with text 5">
    <p:spTree>
      <p:nvGrpSpPr>
        <p:cNvPr id="1" name="Shape 394"/>
        <p:cNvGrpSpPr/>
        <p:nvPr/>
      </p:nvGrpSpPr>
      <p:grpSpPr>
        <a:xfrm>
          <a:off x="0" y="0"/>
          <a:ext cx="0" cy="0"/>
          <a:chOff x="0" y="0"/>
          <a:chExt cx="0" cy="0"/>
        </a:xfrm>
      </p:grpSpPr>
      <p:pic>
        <p:nvPicPr>
          <p:cNvPr id="395" name="Google Shape;395;p61"/>
          <p:cNvPicPr preferRelativeResize="0"/>
          <p:nvPr/>
        </p:nvPicPr>
        <p:blipFill rotWithShape="1">
          <a:blip r:embed="rId2">
            <a:alphaModFix/>
          </a:blip>
          <a:srcRect l="64652" r="4846"/>
          <a:stretch/>
        </p:blipFill>
        <p:spPr>
          <a:xfrm>
            <a:off x="8473440" y="0"/>
            <a:ext cx="3718560" cy="6858000"/>
          </a:xfrm>
          <a:prstGeom prst="rect">
            <a:avLst/>
          </a:prstGeom>
          <a:noFill/>
          <a:ln>
            <a:noFill/>
          </a:ln>
        </p:spPr>
      </p:pic>
      <p:pic>
        <p:nvPicPr>
          <p:cNvPr id="396" name="Google Shape;396;p61"/>
          <p:cNvPicPr preferRelativeResize="0"/>
          <p:nvPr/>
        </p:nvPicPr>
        <p:blipFill rotWithShape="1">
          <a:blip r:embed="rId3">
            <a:alphaModFix/>
          </a:blip>
          <a:srcRect/>
          <a:stretch/>
        </p:blipFill>
        <p:spPr>
          <a:xfrm>
            <a:off x="11070892" y="6279413"/>
            <a:ext cx="723424" cy="322759"/>
          </a:xfrm>
          <a:prstGeom prst="rect">
            <a:avLst/>
          </a:prstGeom>
          <a:noFill/>
          <a:ln>
            <a:noFill/>
          </a:ln>
        </p:spPr>
      </p:pic>
      <p:grpSp>
        <p:nvGrpSpPr>
          <p:cNvPr id="397" name="Google Shape;397;p61"/>
          <p:cNvGrpSpPr/>
          <p:nvPr/>
        </p:nvGrpSpPr>
        <p:grpSpPr>
          <a:xfrm>
            <a:off x="0" y="0"/>
            <a:ext cx="518200" cy="518200"/>
            <a:chOff x="0" y="0"/>
            <a:chExt cx="777300" cy="777300"/>
          </a:xfrm>
        </p:grpSpPr>
        <p:sp>
          <p:nvSpPr>
            <p:cNvPr id="398" name="Google Shape;398;p61"/>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399" name="Google Shape;399;p61"/>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400" name="Google Shape;400;p61"/>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401" name="Google Shape;401;p61"/>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02" name="Google Shape;402;p61"/>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403" name="Google Shape;403;p61"/>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6305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additive="base">
                                        <p:cTn id="7" dur="500"/>
                                        <p:tgtEl>
                                          <p:spTgt spid="3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 with text 7">
  <p:cSld name="Image with text 7">
    <p:spTree>
      <p:nvGrpSpPr>
        <p:cNvPr id="1" name="Shape 404"/>
        <p:cNvGrpSpPr/>
        <p:nvPr/>
      </p:nvGrpSpPr>
      <p:grpSpPr>
        <a:xfrm>
          <a:off x="0" y="0"/>
          <a:ext cx="0" cy="0"/>
          <a:chOff x="0" y="0"/>
          <a:chExt cx="0" cy="0"/>
        </a:xfrm>
      </p:grpSpPr>
      <p:pic>
        <p:nvPicPr>
          <p:cNvPr id="405" name="Google Shape;405;p62"/>
          <p:cNvPicPr preferRelativeResize="0"/>
          <p:nvPr/>
        </p:nvPicPr>
        <p:blipFill rotWithShape="1">
          <a:blip r:embed="rId2">
            <a:alphaModFix/>
          </a:blip>
          <a:srcRect l="34431" r="35068"/>
          <a:stretch/>
        </p:blipFill>
        <p:spPr>
          <a:xfrm>
            <a:off x="8473440" y="0"/>
            <a:ext cx="3718560" cy="6858000"/>
          </a:xfrm>
          <a:prstGeom prst="rect">
            <a:avLst/>
          </a:prstGeom>
          <a:noFill/>
          <a:ln>
            <a:noFill/>
          </a:ln>
        </p:spPr>
      </p:pic>
      <p:pic>
        <p:nvPicPr>
          <p:cNvPr id="406" name="Google Shape;406;p62"/>
          <p:cNvPicPr preferRelativeResize="0"/>
          <p:nvPr/>
        </p:nvPicPr>
        <p:blipFill rotWithShape="1">
          <a:blip r:embed="rId3">
            <a:alphaModFix/>
          </a:blip>
          <a:srcRect/>
          <a:stretch/>
        </p:blipFill>
        <p:spPr>
          <a:xfrm>
            <a:off x="11070892" y="6279413"/>
            <a:ext cx="723424" cy="322759"/>
          </a:xfrm>
          <a:prstGeom prst="rect">
            <a:avLst/>
          </a:prstGeom>
          <a:noFill/>
          <a:ln>
            <a:noFill/>
          </a:ln>
        </p:spPr>
      </p:pic>
      <p:grpSp>
        <p:nvGrpSpPr>
          <p:cNvPr id="407" name="Google Shape;407;p62"/>
          <p:cNvGrpSpPr/>
          <p:nvPr/>
        </p:nvGrpSpPr>
        <p:grpSpPr>
          <a:xfrm>
            <a:off x="0" y="0"/>
            <a:ext cx="518200" cy="518200"/>
            <a:chOff x="0" y="0"/>
            <a:chExt cx="777300" cy="777300"/>
          </a:xfrm>
        </p:grpSpPr>
        <p:sp>
          <p:nvSpPr>
            <p:cNvPr id="408" name="Google Shape;408;p62"/>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09" name="Google Shape;409;p62"/>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410" name="Google Shape;410;p62"/>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411" name="Google Shape;411;p62"/>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12" name="Google Shape;412;p62"/>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413" name="Google Shape;413;p62"/>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07700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5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 with text 6">
  <p:cSld name="Image with text 6">
    <p:spTree>
      <p:nvGrpSpPr>
        <p:cNvPr id="1" name="Shape 414"/>
        <p:cNvGrpSpPr/>
        <p:nvPr/>
      </p:nvGrpSpPr>
      <p:grpSpPr>
        <a:xfrm>
          <a:off x="0" y="0"/>
          <a:ext cx="0" cy="0"/>
          <a:chOff x="0" y="0"/>
          <a:chExt cx="0" cy="0"/>
        </a:xfrm>
      </p:grpSpPr>
      <p:pic>
        <p:nvPicPr>
          <p:cNvPr id="415" name="Google Shape;415;p63"/>
          <p:cNvPicPr preferRelativeResize="0"/>
          <p:nvPr/>
        </p:nvPicPr>
        <p:blipFill rotWithShape="1">
          <a:blip r:embed="rId2">
            <a:alphaModFix/>
          </a:blip>
          <a:srcRect l="45206" r="24293"/>
          <a:stretch/>
        </p:blipFill>
        <p:spPr>
          <a:xfrm>
            <a:off x="8473440" y="0"/>
            <a:ext cx="3718560" cy="6858000"/>
          </a:xfrm>
          <a:prstGeom prst="rect">
            <a:avLst/>
          </a:prstGeom>
          <a:noFill/>
          <a:ln>
            <a:noFill/>
          </a:ln>
        </p:spPr>
      </p:pic>
      <p:pic>
        <p:nvPicPr>
          <p:cNvPr id="416" name="Google Shape;416;p63"/>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417" name="Google Shape;417;p63"/>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418" name="Google Shape;418;p63"/>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19" name="Google Shape;419;p63"/>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420" name="Google Shape;420;p63"/>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1282089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ull width text">
  <p:cSld name="Full width text">
    <p:spTree>
      <p:nvGrpSpPr>
        <p:cNvPr id="1" name="Shape 421"/>
        <p:cNvGrpSpPr/>
        <p:nvPr/>
      </p:nvGrpSpPr>
      <p:grpSpPr>
        <a:xfrm>
          <a:off x="0" y="0"/>
          <a:ext cx="0" cy="0"/>
          <a:chOff x="0" y="0"/>
          <a:chExt cx="0" cy="0"/>
        </a:xfrm>
      </p:grpSpPr>
      <p:pic>
        <p:nvPicPr>
          <p:cNvPr id="422" name="Google Shape;422;p64"/>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423" name="Google Shape;423;p64"/>
          <p:cNvGrpSpPr/>
          <p:nvPr/>
        </p:nvGrpSpPr>
        <p:grpSpPr>
          <a:xfrm>
            <a:off x="0" y="0"/>
            <a:ext cx="518200" cy="518200"/>
            <a:chOff x="0" y="0"/>
            <a:chExt cx="777300" cy="777300"/>
          </a:xfrm>
        </p:grpSpPr>
        <p:sp>
          <p:nvSpPr>
            <p:cNvPr id="424" name="Google Shape;424;p64"/>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25" name="Google Shape;425;p64"/>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426" name="Google Shape;426;p64"/>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427" name="Google Shape;427;p64"/>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28" name="Google Shape;428;p64"/>
          <p:cNvSpPr txBox="1">
            <a:spLocks noGrp="1"/>
          </p:cNvSpPr>
          <p:nvPr>
            <p:ph type="body" idx="2"/>
          </p:nvPr>
        </p:nvSpPr>
        <p:spPr>
          <a:xfrm>
            <a:off x="4847167" y="667592"/>
            <a:ext cx="6705600" cy="54256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429" name="Google Shape;429;p64"/>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312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additive="base">
                                        <p:cTn id="7" dur="500"/>
                                        <p:tgtEl>
                                          <p:spTgt spid="4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Left title - blank">
  <p:cSld name="Left title - blank">
    <p:spTree>
      <p:nvGrpSpPr>
        <p:cNvPr id="1" name="Shape 430"/>
        <p:cNvGrpSpPr/>
        <p:nvPr/>
      </p:nvGrpSpPr>
      <p:grpSpPr>
        <a:xfrm>
          <a:off x="0" y="0"/>
          <a:ext cx="0" cy="0"/>
          <a:chOff x="0" y="0"/>
          <a:chExt cx="0" cy="0"/>
        </a:xfrm>
      </p:grpSpPr>
      <p:pic>
        <p:nvPicPr>
          <p:cNvPr id="431" name="Google Shape;431;p65"/>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432" name="Google Shape;432;p65"/>
          <p:cNvGrpSpPr/>
          <p:nvPr/>
        </p:nvGrpSpPr>
        <p:grpSpPr>
          <a:xfrm>
            <a:off x="0" y="0"/>
            <a:ext cx="518200" cy="518200"/>
            <a:chOff x="0" y="0"/>
            <a:chExt cx="777300" cy="777300"/>
          </a:xfrm>
        </p:grpSpPr>
        <p:sp>
          <p:nvSpPr>
            <p:cNvPr id="433" name="Google Shape;433;p65"/>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34" name="Google Shape;434;p65"/>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435" name="Google Shape;435;p65"/>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436" name="Google Shape;436;p65"/>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437" name="Google Shape;437;p65"/>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5136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500"/>
                                        <p:tgtEl>
                                          <p:spTgt spid="4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text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ext Placeholder 17">
            <a:extLst>
              <a:ext uri="{FF2B5EF4-FFF2-40B4-BE49-F238E27FC236}">
                <a16:creationId xmlns:a16="http://schemas.microsoft.com/office/drawing/2014/main" id="{22249EE5-A6CF-D04F-AA4E-08A1068C3D67}"/>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
        <p:nvSpPr>
          <p:cNvPr id="10" name="Text Placeholder 13">
            <a:extLst>
              <a:ext uri="{FF2B5EF4-FFF2-40B4-BE49-F238E27FC236}">
                <a16:creationId xmlns:a16="http://schemas.microsoft.com/office/drawing/2014/main" id="{862A4B2B-4C53-2F4E-BC21-ADE54281D8A1}"/>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bg1"/>
              </a:buClr>
              <a:buNone/>
              <a:defRPr>
                <a:solidFill>
                  <a:schemeClr val="bg1"/>
                </a:solidFill>
              </a:defRPr>
            </a:lvl1pPr>
            <a:lvl2pPr marL="288000" indent="0">
              <a:lnSpc>
                <a:spcPct val="85000"/>
              </a:lnSpc>
              <a:buClr>
                <a:schemeClr val="bg1"/>
              </a:buClr>
              <a:buFont typeface="Arial" panose="020B0604020202020204" pitchFamily="34" charset="0"/>
              <a:buNone/>
              <a:defRPr>
                <a:solidFill>
                  <a:schemeClr val="bg1"/>
                </a:solidFill>
              </a:defRPr>
            </a:lvl2pPr>
            <a:lvl3pPr marL="504000" indent="0">
              <a:lnSpc>
                <a:spcPct val="85000"/>
              </a:lnSpc>
              <a:buClr>
                <a:schemeClr val="bg1"/>
              </a:buClr>
              <a:buNone/>
              <a:defRPr>
                <a:solidFill>
                  <a:schemeClr val="bg1"/>
                </a:solidFill>
              </a:defRPr>
            </a:lvl3pPr>
            <a:lvl4pPr marL="720000" indent="0">
              <a:lnSpc>
                <a:spcPct val="85000"/>
              </a:lnSpc>
              <a:buClr>
                <a:schemeClr val="bg1"/>
              </a:buClr>
              <a:buNone/>
              <a:defRPr>
                <a:solidFill>
                  <a:schemeClr val="bg1"/>
                </a:solidFill>
              </a:defRPr>
            </a:lvl4pPr>
            <a:lvl5pPr marL="936000" indent="0">
              <a:buClr>
                <a:schemeClr val="bg1"/>
              </a:buClr>
              <a:buNone/>
              <a:defRPr>
                <a:solidFill>
                  <a:schemeClr val="bg1"/>
                </a:solidFill>
              </a:defRPr>
            </a:lvl5pPr>
            <a:lvl6pPr marL="1152000" indent="0">
              <a:buNone/>
              <a:defRPr sz="24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659020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lumns text - Dark blue">
  <p:cSld name="Two columns text - Dark blue">
    <p:bg>
      <p:bgPr>
        <a:solidFill>
          <a:schemeClr val="accent2"/>
        </a:solidFill>
        <a:effectLst/>
      </p:bgPr>
    </p:bg>
    <p:spTree>
      <p:nvGrpSpPr>
        <p:cNvPr id="1" name="Shape 438"/>
        <p:cNvGrpSpPr/>
        <p:nvPr/>
      </p:nvGrpSpPr>
      <p:grpSpPr>
        <a:xfrm>
          <a:off x="0" y="0"/>
          <a:ext cx="0" cy="0"/>
          <a:chOff x="0" y="0"/>
          <a:chExt cx="0" cy="0"/>
        </a:xfrm>
      </p:grpSpPr>
      <p:grpSp>
        <p:nvGrpSpPr>
          <p:cNvPr id="439" name="Google Shape;439;p66"/>
          <p:cNvGrpSpPr/>
          <p:nvPr/>
        </p:nvGrpSpPr>
        <p:grpSpPr>
          <a:xfrm>
            <a:off x="0" y="0"/>
            <a:ext cx="518200" cy="518200"/>
            <a:chOff x="0" y="0"/>
            <a:chExt cx="777300" cy="777300"/>
          </a:xfrm>
        </p:grpSpPr>
        <p:sp>
          <p:nvSpPr>
            <p:cNvPr id="440" name="Google Shape;440;p66"/>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41" name="Google Shape;441;p66"/>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accent2"/>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442" name="Google Shape;442;p66"/>
          <p:cNvPicPr preferRelativeResize="0"/>
          <p:nvPr/>
        </p:nvPicPr>
        <p:blipFill rotWithShape="1">
          <a:blip r:embed="rId2">
            <a:alphaModFix/>
          </a:blip>
          <a:srcRect/>
          <a:stretch/>
        </p:blipFill>
        <p:spPr>
          <a:xfrm>
            <a:off x="11070892" y="6279413"/>
            <a:ext cx="723424" cy="322759"/>
          </a:xfrm>
          <a:prstGeom prst="rect">
            <a:avLst/>
          </a:prstGeom>
          <a:noFill/>
          <a:ln>
            <a:noFill/>
          </a:ln>
        </p:spPr>
      </p:pic>
      <p:pic>
        <p:nvPicPr>
          <p:cNvPr id="443" name="Google Shape;443;p66"/>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90100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9"/>
                                        </p:tgtEl>
                                        <p:attrNameLst>
                                          <p:attrName>style.visibility</p:attrName>
                                        </p:attrNameLst>
                                      </p:cBhvr>
                                      <p:to>
                                        <p:strVal val="visible"/>
                                      </p:to>
                                    </p:set>
                                    <p:anim calcmode="lin" valueType="num">
                                      <p:cBhvr additive="base">
                                        <p:cTn id="7" dur="500"/>
                                        <p:tgtEl>
                                          <p:spTgt spid="4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op title - text with &amp; image right">
  <p:cSld name="Top title - text with &amp; image right">
    <p:spTree>
      <p:nvGrpSpPr>
        <p:cNvPr id="1" name="Shape 444"/>
        <p:cNvGrpSpPr/>
        <p:nvPr/>
      </p:nvGrpSpPr>
      <p:grpSpPr>
        <a:xfrm>
          <a:off x="0" y="0"/>
          <a:ext cx="0" cy="0"/>
          <a:chOff x="0" y="0"/>
          <a:chExt cx="0" cy="0"/>
        </a:xfrm>
      </p:grpSpPr>
      <p:sp>
        <p:nvSpPr>
          <p:cNvPr id="445" name="Google Shape;445;p67"/>
          <p:cNvSpPr txBox="1">
            <a:spLocks noGrp="1"/>
          </p:cNvSpPr>
          <p:nvPr>
            <p:ph type="body" idx="1"/>
          </p:nvPr>
        </p:nvSpPr>
        <p:spPr>
          <a:xfrm>
            <a:off x="914400" y="1881700"/>
            <a:ext cx="3688000" cy="4285200"/>
          </a:xfrm>
          <a:prstGeom prst="rect">
            <a:avLst/>
          </a:prstGeom>
          <a:noFill/>
          <a:ln>
            <a:noFill/>
          </a:ln>
        </p:spPr>
        <p:txBody>
          <a:bodyPr spcFirstLastPara="1" wrap="square" lIns="45725" tIns="45725" rIns="45725" bIns="45725" anchor="t" anchorCtr="0">
            <a:noAutofit/>
          </a:bodyPr>
          <a:lstStyle>
            <a:lvl1pPr marL="609585" marR="0" lvl="0" indent="-423323" algn="l" rtl="0">
              <a:lnSpc>
                <a:spcPct val="100000"/>
              </a:lnSpc>
              <a:spcBef>
                <a:spcPts val="0"/>
              </a:spcBef>
              <a:spcAft>
                <a:spcPts val="0"/>
              </a:spcAft>
              <a:buClr>
                <a:schemeClr val="accent2"/>
              </a:buClr>
              <a:buSzPts val="1400"/>
              <a:buFont typeface="Roboto Medium"/>
              <a:buChar char="•"/>
              <a:defRPr sz="1200" b="0" i="0" u="none" strike="noStrike" cap="none">
                <a:solidFill>
                  <a:schemeClr val="accent2"/>
                </a:solidFill>
                <a:latin typeface="Roboto Medium"/>
                <a:ea typeface="Roboto Medium"/>
                <a:cs typeface="Roboto Medium"/>
                <a:sym typeface="Roboto Medium"/>
              </a:defRPr>
            </a:lvl1pPr>
            <a:lvl2pPr marL="1219170" marR="0" lvl="1" indent="-389457" algn="l" rtl="0">
              <a:lnSpc>
                <a:spcPct val="100000"/>
              </a:lnSpc>
              <a:spcBef>
                <a:spcPts val="0"/>
              </a:spcBef>
              <a:spcAft>
                <a:spcPts val="0"/>
              </a:spcAft>
              <a:buClr>
                <a:schemeClr val="accent2"/>
              </a:buClr>
              <a:buSzPts val="1000"/>
              <a:buFont typeface="Roboto Light"/>
              <a:buChar char="•"/>
              <a:defRPr sz="933"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667" b="0" i="0" u="none" strike="noStrike" cap="none">
                <a:solidFill>
                  <a:schemeClr val="accent2"/>
                </a:solidFill>
                <a:latin typeface="Roboto Light"/>
                <a:ea typeface="Roboto Light"/>
                <a:cs typeface="Roboto Light"/>
                <a:sym typeface="Roboto Light"/>
              </a:defRPr>
            </a:lvl3pPr>
            <a:lvl4pPr marL="2438339" marR="0" lvl="3" indent="-347125" algn="l" rtl="0">
              <a:lnSpc>
                <a:spcPct val="100000"/>
              </a:lnSpc>
              <a:spcBef>
                <a:spcPts val="0"/>
              </a:spcBef>
              <a:spcAft>
                <a:spcPts val="0"/>
              </a:spcAft>
              <a:buClr>
                <a:schemeClr val="accent2"/>
              </a:buClr>
              <a:buSzPts val="500"/>
              <a:buFont typeface="Arial"/>
              <a:buChar char="•"/>
              <a:defRPr sz="667" b="0" i="0" u="none" strike="noStrike" cap="none">
                <a:solidFill>
                  <a:schemeClr val="accent2"/>
                </a:solidFill>
                <a:latin typeface="Roboto Light"/>
                <a:ea typeface="Roboto Light"/>
                <a:cs typeface="Roboto Light"/>
                <a:sym typeface="Roboto Light"/>
              </a:defRPr>
            </a:lvl4pPr>
            <a:lvl5pPr marL="3047924" marR="0" lvl="4" indent="-338658" algn="l" rtl="0">
              <a:lnSpc>
                <a:spcPct val="100000"/>
              </a:lnSpc>
              <a:spcBef>
                <a:spcPts val="0"/>
              </a:spcBef>
              <a:spcAft>
                <a:spcPts val="0"/>
              </a:spcAft>
              <a:buClr>
                <a:schemeClr val="accent2"/>
              </a:buClr>
              <a:buSzPts val="400"/>
              <a:buFont typeface="Courier New"/>
              <a:buChar char="o"/>
              <a:defRPr sz="667" b="0" i="0" u="none" strike="noStrike" cap="none">
                <a:solidFill>
                  <a:schemeClr val="accent2"/>
                </a:solidFill>
                <a:latin typeface="Roboto Light"/>
                <a:ea typeface="Roboto Light"/>
                <a:cs typeface="Roboto Light"/>
                <a:sym typeface="Roboto Light"/>
              </a:defRPr>
            </a:lvl5pPr>
            <a:lvl6pPr marL="3657509" marR="0" lvl="5"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sp>
        <p:nvSpPr>
          <p:cNvPr id="446" name="Google Shape;446;p67"/>
          <p:cNvSpPr txBox="1">
            <a:spLocks noGrp="1"/>
          </p:cNvSpPr>
          <p:nvPr>
            <p:ph type="body" idx="2"/>
          </p:nvPr>
        </p:nvSpPr>
        <p:spPr>
          <a:xfrm>
            <a:off x="4847167" y="1881712"/>
            <a:ext cx="6705600" cy="4285200"/>
          </a:xfrm>
          <a:prstGeom prst="rect">
            <a:avLst/>
          </a:prstGeom>
          <a:noFill/>
          <a:ln>
            <a:noFill/>
          </a:ln>
        </p:spPr>
        <p:txBody>
          <a:bodyPr spcFirstLastPara="1" wrap="square" lIns="45725" tIns="45725" rIns="45725" bIns="45725" anchor="t" anchorCtr="0">
            <a:noAutofit/>
          </a:bodyPr>
          <a:lstStyle>
            <a:lvl1pPr marL="609585" marR="0" lvl="0" indent="-423323" algn="l" rtl="0">
              <a:lnSpc>
                <a:spcPct val="100000"/>
              </a:lnSpc>
              <a:spcBef>
                <a:spcPts val="0"/>
              </a:spcBef>
              <a:spcAft>
                <a:spcPts val="0"/>
              </a:spcAft>
              <a:buClr>
                <a:schemeClr val="accent2"/>
              </a:buClr>
              <a:buSzPts val="1400"/>
              <a:buFont typeface="Roboto Medium"/>
              <a:buChar char="•"/>
              <a:defRPr sz="1200" b="0" i="0" u="none" strike="noStrike" cap="none">
                <a:solidFill>
                  <a:schemeClr val="accent2"/>
                </a:solidFill>
                <a:latin typeface="Roboto Medium"/>
                <a:ea typeface="Roboto Medium"/>
                <a:cs typeface="Roboto Medium"/>
                <a:sym typeface="Roboto Medium"/>
              </a:defRPr>
            </a:lvl1pPr>
            <a:lvl2pPr marL="1219170" marR="0" lvl="1" indent="-389457" algn="l" rtl="0">
              <a:lnSpc>
                <a:spcPct val="100000"/>
              </a:lnSpc>
              <a:spcBef>
                <a:spcPts val="0"/>
              </a:spcBef>
              <a:spcAft>
                <a:spcPts val="0"/>
              </a:spcAft>
              <a:buClr>
                <a:schemeClr val="accent2"/>
              </a:buClr>
              <a:buSzPts val="1000"/>
              <a:buFont typeface="Roboto Light"/>
              <a:buChar char="•"/>
              <a:defRPr sz="933"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667" b="0" i="0" u="none" strike="noStrike" cap="none">
                <a:solidFill>
                  <a:schemeClr val="accent2"/>
                </a:solidFill>
                <a:latin typeface="Roboto Light"/>
                <a:ea typeface="Roboto Light"/>
                <a:cs typeface="Roboto Light"/>
                <a:sym typeface="Roboto Light"/>
              </a:defRPr>
            </a:lvl3pPr>
            <a:lvl4pPr marL="2438339" marR="0" lvl="3" indent="-347125" algn="l" rtl="0">
              <a:lnSpc>
                <a:spcPct val="100000"/>
              </a:lnSpc>
              <a:spcBef>
                <a:spcPts val="0"/>
              </a:spcBef>
              <a:spcAft>
                <a:spcPts val="0"/>
              </a:spcAft>
              <a:buClr>
                <a:schemeClr val="accent2"/>
              </a:buClr>
              <a:buSzPts val="500"/>
              <a:buFont typeface="Arial"/>
              <a:buChar char="•"/>
              <a:defRPr sz="667" b="0" i="0" u="none" strike="noStrike" cap="none">
                <a:solidFill>
                  <a:schemeClr val="accent2"/>
                </a:solidFill>
                <a:latin typeface="Roboto Light"/>
                <a:ea typeface="Roboto Light"/>
                <a:cs typeface="Roboto Light"/>
                <a:sym typeface="Roboto Light"/>
              </a:defRPr>
            </a:lvl4pPr>
            <a:lvl5pPr marL="3047924" marR="0" lvl="4" indent="-338658" algn="l" rtl="0">
              <a:lnSpc>
                <a:spcPct val="100000"/>
              </a:lnSpc>
              <a:spcBef>
                <a:spcPts val="0"/>
              </a:spcBef>
              <a:spcAft>
                <a:spcPts val="0"/>
              </a:spcAft>
              <a:buClr>
                <a:schemeClr val="accent2"/>
              </a:buClr>
              <a:buSzPts val="400"/>
              <a:buFont typeface="Courier New"/>
              <a:buChar char="o"/>
              <a:defRPr sz="667" b="0" i="0" u="none" strike="noStrike" cap="none">
                <a:solidFill>
                  <a:schemeClr val="accent2"/>
                </a:solidFill>
                <a:latin typeface="Roboto Light"/>
                <a:ea typeface="Roboto Light"/>
                <a:cs typeface="Roboto Light"/>
                <a:sym typeface="Roboto Light"/>
              </a:defRPr>
            </a:lvl5pPr>
            <a:lvl6pPr marL="3657509" marR="0" lvl="5"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pic>
        <p:nvPicPr>
          <p:cNvPr id="447" name="Google Shape;447;p67"/>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448" name="Google Shape;448;p67"/>
          <p:cNvSpPr txBox="1">
            <a:spLocks noGrp="1"/>
          </p:cNvSpPr>
          <p:nvPr>
            <p:ph type="body" idx="3"/>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49" name="Google Shape;449;p67"/>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450" name="Google Shape;450;p67"/>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263621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op title - text with &amp; image left">
  <p:cSld name="Top title - text with &amp; image left">
    <p:spTree>
      <p:nvGrpSpPr>
        <p:cNvPr id="1" name="Shape 451"/>
        <p:cNvGrpSpPr/>
        <p:nvPr/>
      </p:nvGrpSpPr>
      <p:grpSpPr>
        <a:xfrm>
          <a:off x="0" y="0"/>
          <a:ext cx="0" cy="0"/>
          <a:chOff x="0" y="0"/>
          <a:chExt cx="0" cy="0"/>
        </a:xfrm>
      </p:grpSpPr>
      <p:sp>
        <p:nvSpPr>
          <p:cNvPr id="452" name="Google Shape;452;p68"/>
          <p:cNvSpPr txBox="1">
            <a:spLocks noGrp="1"/>
          </p:cNvSpPr>
          <p:nvPr>
            <p:ph type="body" idx="1"/>
          </p:nvPr>
        </p:nvSpPr>
        <p:spPr>
          <a:xfrm>
            <a:off x="7864800" y="1881700"/>
            <a:ext cx="3688000" cy="4285200"/>
          </a:xfrm>
          <a:prstGeom prst="rect">
            <a:avLst/>
          </a:prstGeom>
          <a:noFill/>
          <a:ln>
            <a:noFill/>
          </a:ln>
        </p:spPr>
        <p:txBody>
          <a:bodyPr spcFirstLastPara="1" wrap="square" lIns="45725" tIns="45725" rIns="45725" bIns="45725" anchor="t" anchorCtr="0">
            <a:noAutofit/>
          </a:bodyPr>
          <a:lstStyle>
            <a:lvl1pPr marL="609585" marR="0" lvl="0" indent="-423323" algn="l" rtl="0">
              <a:lnSpc>
                <a:spcPct val="100000"/>
              </a:lnSpc>
              <a:spcBef>
                <a:spcPts val="0"/>
              </a:spcBef>
              <a:spcAft>
                <a:spcPts val="0"/>
              </a:spcAft>
              <a:buClr>
                <a:schemeClr val="accent2"/>
              </a:buClr>
              <a:buSzPts val="1400"/>
              <a:buFont typeface="Roboto Medium"/>
              <a:buChar char="•"/>
              <a:defRPr sz="1200" b="0" i="0" u="none" strike="noStrike" cap="none">
                <a:solidFill>
                  <a:schemeClr val="accent2"/>
                </a:solidFill>
                <a:latin typeface="Roboto Medium"/>
                <a:ea typeface="Roboto Medium"/>
                <a:cs typeface="Roboto Medium"/>
                <a:sym typeface="Roboto Medium"/>
              </a:defRPr>
            </a:lvl1pPr>
            <a:lvl2pPr marL="1219170" marR="0" lvl="1" indent="-389457" algn="l" rtl="0">
              <a:lnSpc>
                <a:spcPct val="100000"/>
              </a:lnSpc>
              <a:spcBef>
                <a:spcPts val="0"/>
              </a:spcBef>
              <a:spcAft>
                <a:spcPts val="0"/>
              </a:spcAft>
              <a:buClr>
                <a:schemeClr val="accent2"/>
              </a:buClr>
              <a:buSzPts val="1000"/>
              <a:buFont typeface="Roboto Light"/>
              <a:buChar char="•"/>
              <a:defRPr sz="933"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667" b="0" i="0" u="none" strike="noStrike" cap="none">
                <a:solidFill>
                  <a:schemeClr val="accent2"/>
                </a:solidFill>
                <a:latin typeface="Roboto Light"/>
                <a:ea typeface="Roboto Light"/>
                <a:cs typeface="Roboto Light"/>
                <a:sym typeface="Roboto Light"/>
              </a:defRPr>
            </a:lvl3pPr>
            <a:lvl4pPr marL="2438339" marR="0" lvl="3" indent="-347125" algn="l" rtl="0">
              <a:lnSpc>
                <a:spcPct val="100000"/>
              </a:lnSpc>
              <a:spcBef>
                <a:spcPts val="0"/>
              </a:spcBef>
              <a:spcAft>
                <a:spcPts val="0"/>
              </a:spcAft>
              <a:buClr>
                <a:schemeClr val="accent2"/>
              </a:buClr>
              <a:buSzPts val="500"/>
              <a:buFont typeface="Arial"/>
              <a:buChar char="•"/>
              <a:defRPr sz="667" b="0" i="0" u="none" strike="noStrike" cap="none">
                <a:solidFill>
                  <a:schemeClr val="accent2"/>
                </a:solidFill>
                <a:latin typeface="Roboto Light"/>
                <a:ea typeface="Roboto Light"/>
                <a:cs typeface="Roboto Light"/>
                <a:sym typeface="Roboto Light"/>
              </a:defRPr>
            </a:lvl4pPr>
            <a:lvl5pPr marL="3047924" marR="0" lvl="4" indent="-338658" algn="l" rtl="0">
              <a:lnSpc>
                <a:spcPct val="100000"/>
              </a:lnSpc>
              <a:spcBef>
                <a:spcPts val="0"/>
              </a:spcBef>
              <a:spcAft>
                <a:spcPts val="0"/>
              </a:spcAft>
              <a:buClr>
                <a:schemeClr val="accent2"/>
              </a:buClr>
              <a:buSzPts val="400"/>
              <a:buFont typeface="Courier New"/>
              <a:buChar char="o"/>
              <a:defRPr sz="667" b="0" i="0" u="none" strike="noStrike" cap="none">
                <a:solidFill>
                  <a:schemeClr val="accent2"/>
                </a:solidFill>
                <a:latin typeface="Roboto Light"/>
                <a:ea typeface="Roboto Light"/>
                <a:cs typeface="Roboto Light"/>
                <a:sym typeface="Roboto Light"/>
              </a:defRPr>
            </a:lvl5pPr>
            <a:lvl6pPr marL="3657509" marR="0" lvl="5"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pic>
        <p:nvPicPr>
          <p:cNvPr id="453" name="Google Shape;453;p68"/>
          <p:cNvPicPr preferRelativeResize="0"/>
          <p:nvPr/>
        </p:nvPicPr>
        <p:blipFill rotWithShape="1">
          <a:blip r:embed="rId2">
            <a:alphaModFix/>
          </a:blip>
          <a:srcRect/>
          <a:stretch/>
        </p:blipFill>
        <p:spPr>
          <a:xfrm>
            <a:off x="11070894" y="6279414"/>
            <a:ext cx="723423" cy="322759"/>
          </a:xfrm>
          <a:prstGeom prst="rect">
            <a:avLst/>
          </a:prstGeom>
          <a:noFill/>
          <a:ln>
            <a:noFill/>
          </a:ln>
        </p:spPr>
      </p:pic>
      <p:grpSp>
        <p:nvGrpSpPr>
          <p:cNvPr id="454" name="Google Shape;454;p68"/>
          <p:cNvGrpSpPr/>
          <p:nvPr/>
        </p:nvGrpSpPr>
        <p:grpSpPr>
          <a:xfrm>
            <a:off x="0" y="0"/>
            <a:ext cx="518200" cy="518200"/>
            <a:chOff x="0" y="0"/>
            <a:chExt cx="777300" cy="777300"/>
          </a:xfrm>
        </p:grpSpPr>
        <p:sp>
          <p:nvSpPr>
            <p:cNvPr id="455" name="Google Shape;455;p68"/>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56" name="Google Shape;456;p68"/>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457" name="Google Shape;457;p68"/>
          <p:cNvSpPr txBox="1">
            <a:spLocks noGrp="1"/>
          </p:cNvSpPr>
          <p:nvPr>
            <p:ph type="body" idx="2"/>
          </p:nvPr>
        </p:nvSpPr>
        <p:spPr>
          <a:xfrm>
            <a:off x="914400" y="1881712"/>
            <a:ext cx="6705600" cy="4285200"/>
          </a:xfrm>
          <a:prstGeom prst="rect">
            <a:avLst/>
          </a:prstGeom>
          <a:noFill/>
          <a:ln>
            <a:noFill/>
          </a:ln>
        </p:spPr>
        <p:txBody>
          <a:bodyPr spcFirstLastPara="1" wrap="square" lIns="45725" tIns="45725" rIns="45725" bIns="45725" anchor="t" anchorCtr="0">
            <a:noAutofit/>
          </a:bodyPr>
          <a:lstStyle>
            <a:lvl1pPr marL="609585" marR="0" lvl="0" indent="-423323" algn="l" rtl="0">
              <a:lnSpc>
                <a:spcPct val="100000"/>
              </a:lnSpc>
              <a:spcBef>
                <a:spcPts val="0"/>
              </a:spcBef>
              <a:spcAft>
                <a:spcPts val="0"/>
              </a:spcAft>
              <a:buClr>
                <a:schemeClr val="accent2"/>
              </a:buClr>
              <a:buSzPts val="1400"/>
              <a:buFont typeface="Roboto Medium"/>
              <a:buChar char="•"/>
              <a:defRPr sz="1200" b="0" i="0" u="none" strike="noStrike" cap="none">
                <a:solidFill>
                  <a:schemeClr val="accent2"/>
                </a:solidFill>
                <a:latin typeface="Roboto Medium"/>
                <a:ea typeface="Roboto Medium"/>
                <a:cs typeface="Roboto Medium"/>
                <a:sym typeface="Roboto Medium"/>
              </a:defRPr>
            </a:lvl1pPr>
            <a:lvl2pPr marL="1219170" marR="0" lvl="1" indent="-389457" algn="l" rtl="0">
              <a:lnSpc>
                <a:spcPct val="100000"/>
              </a:lnSpc>
              <a:spcBef>
                <a:spcPts val="0"/>
              </a:spcBef>
              <a:spcAft>
                <a:spcPts val="0"/>
              </a:spcAft>
              <a:buClr>
                <a:schemeClr val="accent2"/>
              </a:buClr>
              <a:buSzPts val="1000"/>
              <a:buFont typeface="Roboto Light"/>
              <a:buChar char="•"/>
              <a:defRPr sz="933"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667" b="0" i="0" u="none" strike="noStrike" cap="none">
                <a:solidFill>
                  <a:schemeClr val="accent2"/>
                </a:solidFill>
                <a:latin typeface="Roboto Light"/>
                <a:ea typeface="Roboto Light"/>
                <a:cs typeface="Roboto Light"/>
                <a:sym typeface="Roboto Light"/>
              </a:defRPr>
            </a:lvl3pPr>
            <a:lvl4pPr marL="2438339" marR="0" lvl="3" indent="-347125" algn="l" rtl="0">
              <a:lnSpc>
                <a:spcPct val="100000"/>
              </a:lnSpc>
              <a:spcBef>
                <a:spcPts val="0"/>
              </a:spcBef>
              <a:spcAft>
                <a:spcPts val="0"/>
              </a:spcAft>
              <a:buClr>
                <a:schemeClr val="accent2"/>
              </a:buClr>
              <a:buSzPts val="500"/>
              <a:buFont typeface="Arial"/>
              <a:buChar char="•"/>
              <a:defRPr sz="667" b="0" i="0" u="none" strike="noStrike" cap="none">
                <a:solidFill>
                  <a:schemeClr val="accent2"/>
                </a:solidFill>
                <a:latin typeface="Roboto Light"/>
                <a:ea typeface="Roboto Light"/>
                <a:cs typeface="Roboto Light"/>
                <a:sym typeface="Roboto Light"/>
              </a:defRPr>
            </a:lvl4pPr>
            <a:lvl5pPr marL="3047924" marR="0" lvl="4" indent="-338658" algn="l" rtl="0">
              <a:lnSpc>
                <a:spcPct val="100000"/>
              </a:lnSpc>
              <a:spcBef>
                <a:spcPts val="0"/>
              </a:spcBef>
              <a:spcAft>
                <a:spcPts val="0"/>
              </a:spcAft>
              <a:buClr>
                <a:schemeClr val="accent2"/>
              </a:buClr>
              <a:buSzPts val="400"/>
              <a:buFont typeface="Courier New"/>
              <a:buChar char="o"/>
              <a:defRPr sz="667" b="0" i="0" u="none" strike="noStrike" cap="none">
                <a:solidFill>
                  <a:schemeClr val="accent2"/>
                </a:solidFill>
                <a:latin typeface="Roboto Light"/>
                <a:ea typeface="Roboto Light"/>
                <a:cs typeface="Roboto Light"/>
                <a:sym typeface="Roboto Light"/>
              </a:defRPr>
            </a:lvl5pPr>
            <a:lvl6pPr marL="3657509" marR="0" lvl="5"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sp>
        <p:nvSpPr>
          <p:cNvPr id="458" name="Google Shape;458;p68"/>
          <p:cNvSpPr txBox="1">
            <a:spLocks noGrp="1"/>
          </p:cNvSpPr>
          <p:nvPr>
            <p:ph type="body" idx="3"/>
          </p:nvPr>
        </p:nvSpPr>
        <p:spPr>
          <a:xfrm>
            <a:off x="914400" y="1133700"/>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59" name="Google Shape;459;p68"/>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460" name="Google Shape;460;p68"/>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55713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 calcmode="lin" valueType="num">
                                      <p:cBhvr additive="base">
                                        <p:cTn id="7" dur="500"/>
                                        <p:tgtEl>
                                          <p:spTgt spid="45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Full width text - Blue">
  <p:cSld name="Full width text - Blue">
    <p:spTree>
      <p:nvGrpSpPr>
        <p:cNvPr id="1" name="Shape 461"/>
        <p:cNvGrpSpPr/>
        <p:nvPr/>
      </p:nvGrpSpPr>
      <p:grpSpPr>
        <a:xfrm>
          <a:off x="0" y="0"/>
          <a:ext cx="0" cy="0"/>
          <a:chOff x="0" y="0"/>
          <a:chExt cx="0" cy="0"/>
        </a:xfrm>
      </p:grpSpPr>
      <p:pic>
        <p:nvPicPr>
          <p:cNvPr id="462" name="Google Shape;462;p69"/>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463" name="Google Shape;463;p69"/>
          <p:cNvGrpSpPr/>
          <p:nvPr/>
        </p:nvGrpSpPr>
        <p:grpSpPr>
          <a:xfrm>
            <a:off x="0" y="0"/>
            <a:ext cx="518200" cy="518200"/>
            <a:chOff x="0" y="0"/>
            <a:chExt cx="777300" cy="777300"/>
          </a:xfrm>
        </p:grpSpPr>
        <p:sp>
          <p:nvSpPr>
            <p:cNvPr id="464" name="Google Shape;464;p69"/>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65" name="Google Shape;465;p69"/>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accent1"/>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466" name="Google Shape;466;p69"/>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467" name="Google Shape;467;p69"/>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468" name="Google Shape;468;p69"/>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469" name="Google Shape;469;p69"/>
          <p:cNvSpPr txBox="1">
            <a:spLocks noGrp="1"/>
          </p:cNvSpPr>
          <p:nvPr>
            <p:ph type="body" idx="2"/>
          </p:nvPr>
        </p:nvSpPr>
        <p:spPr>
          <a:xfrm>
            <a:off x="4847167" y="667592"/>
            <a:ext cx="6705600" cy="54256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9pPr>
          </a:lstStyle>
          <a:p>
            <a:endParaRPr/>
          </a:p>
        </p:txBody>
      </p:sp>
      <p:pic>
        <p:nvPicPr>
          <p:cNvPr id="470" name="Google Shape;470;p69"/>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9773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3"/>
                                        </p:tgtEl>
                                        <p:attrNameLst>
                                          <p:attrName>style.visibility</p:attrName>
                                        </p:attrNameLst>
                                      </p:cBhvr>
                                      <p:to>
                                        <p:strVal val="visible"/>
                                      </p:to>
                                    </p:set>
                                    <p:anim calcmode="lin" valueType="num">
                                      <p:cBhvr additive="base">
                                        <p:cTn id="7" dur="500"/>
                                        <p:tgtEl>
                                          <p:spTgt spid="4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Full width text - Dark Blue">
  <p:cSld name="Full width text - Dark Blue">
    <p:bg>
      <p:bgPr>
        <a:solidFill>
          <a:schemeClr val="accent2"/>
        </a:solidFill>
        <a:effectLst/>
      </p:bgPr>
    </p:bg>
    <p:spTree>
      <p:nvGrpSpPr>
        <p:cNvPr id="1" name="Shape 471"/>
        <p:cNvGrpSpPr/>
        <p:nvPr/>
      </p:nvGrpSpPr>
      <p:grpSpPr>
        <a:xfrm>
          <a:off x="0" y="0"/>
          <a:ext cx="0" cy="0"/>
          <a:chOff x="0" y="0"/>
          <a:chExt cx="0" cy="0"/>
        </a:xfrm>
      </p:grpSpPr>
      <p:pic>
        <p:nvPicPr>
          <p:cNvPr id="472" name="Google Shape;472;p70"/>
          <p:cNvPicPr preferRelativeResize="0"/>
          <p:nvPr/>
        </p:nvPicPr>
        <p:blipFill rotWithShape="1">
          <a:blip r:embed="rId2">
            <a:alphaModFix/>
          </a:blip>
          <a:srcRect/>
          <a:stretch/>
        </p:blipFill>
        <p:spPr>
          <a:xfrm>
            <a:off x="11070892" y="6279413"/>
            <a:ext cx="723424" cy="322759"/>
          </a:xfrm>
          <a:prstGeom prst="rect">
            <a:avLst/>
          </a:prstGeom>
          <a:noFill/>
          <a:ln>
            <a:noFill/>
          </a:ln>
        </p:spPr>
      </p:pic>
      <p:sp>
        <p:nvSpPr>
          <p:cNvPr id="473" name="Google Shape;473;p70"/>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474" name="Google Shape;474;p70"/>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475" name="Google Shape;475;p70"/>
          <p:cNvSpPr txBox="1">
            <a:spLocks noGrp="1"/>
          </p:cNvSpPr>
          <p:nvPr>
            <p:ph type="body" idx="2"/>
          </p:nvPr>
        </p:nvSpPr>
        <p:spPr>
          <a:xfrm>
            <a:off x="4847167" y="667592"/>
            <a:ext cx="6705600" cy="54256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9pPr>
          </a:lstStyle>
          <a:p>
            <a:endParaRPr/>
          </a:p>
        </p:txBody>
      </p:sp>
      <p:pic>
        <p:nvPicPr>
          <p:cNvPr id="476" name="Google Shape;476;p70"/>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5833933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Full width text - light Blue">
  <p:cSld name="Full width text - light Blue">
    <p:spTree>
      <p:nvGrpSpPr>
        <p:cNvPr id="1" name="Shape 477"/>
        <p:cNvGrpSpPr/>
        <p:nvPr/>
      </p:nvGrpSpPr>
      <p:grpSpPr>
        <a:xfrm>
          <a:off x="0" y="0"/>
          <a:ext cx="0" cy="0"/>
          <a:chOff x="0" y="0"/>
          <a:chExt cx="0" cy="0"/>
        </a:xfrm>
      </p:grpSpPr>
      <p:pic>
        <p:nvPicPr>
          <p:cNvPr id="478" name="Google Shape;478;p71"/>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479" name="Google Shape;479;p71"/>
          <p:cNvGrpSpPr/>
          <p:nvPr/>
        </p:nvGrpSpPr>
        <p:grpSpPr>
          <a:xfrm>
            <a:off x="0" y="0"/>
            <a:ext cx="518200" cy="518200"/>
            <a:chOff x="0" y="0"/>
            <a:chExt cx="777300" cy="777300"/>
          </a:xfrm>
        </p:grpSpPr>
        <p:sp>
          <p:nvSpPr>
            <p:cNvPr id="480" name="Google Shape;480;p71"/>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81" name="Google Shape;481;p71"/>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1BC5C4"/>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482" name="Google Shape;482;p71"/>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483" name="Google Shape;483;p71"/>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484" name="Google Shape;484;p71"/>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485" name="Google Shape;485;p71"/>
          <p:cNvSpPr txBox="1">
            <a:spLocks noGrp="1"/>
          </p:cNvSpPr>
          <p:nvPr>
            <p:ph type="body" idx="2"/>
          </p:nvPr>
        </p:nvSpPr>
        <p:spPr>
          <a:xfrm>
            <a:off x="4847167" y="667592"/>
            <a:ext cx="6705600" cy="54256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9pPr>
          </a:lstStyle>
          <a:p>
            <a:endParaRPr/>
          </a:p>
        </p:txBody>
      </p:sp>
      <p:pic>
        <p:nvPicPr>
          <p:cNvPr id="486" name="Google Shape;486;p71"/>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65257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9"/>
                                        </p:tgtEl>
                                        <p:attrNameLst>
                                          <p:attrName>style.visibility</p:attrName>
                                        </p:attrNameLst>
                                      </p:cBhvr>
                                      <p:to>
                                        <p:strVal val="visible"/>
                                      </p:to>
                                    </p:set>
                                    <p:anim calcmode="lin" valueType="num">
                                      <p:cBhvr additive="base">
                                        <p:cTn id="7" dur="500"/>
                                        <p:tgtEl>
                                          <p:spTgt spid="4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Full width text - Red">
  <p:cSld name="Full width text - Red">
    <p:spTree>
      <p:nvGrpSpPr>
        <p:cNvPr id="1" name="Shape 487"/>
        <p:cNvGrpSpPr/>
        <p:nvPr/>
      </p:nvGrpSpPr>
      <p:grpSpPr>
        <a:xfrm>
          <a:off x="0" y="0"/>
          <a:ext cx="0" cy="0"/>
          <a:chOff x="0" y="0"/>
          <a:chExt cx="0" cy="0"/>
        </a:xfrm>
      </p:grpSpPr>
      <p:pic>
        <p:nvPicPr>
          <p:cNvPr id="488" name="Google Shape;488;p72"/>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489" name="Google Shape;489;p72"/>
          <p:cNvGrpSpPr/>
          <p:nvPr/>
        </p:nvGrpSpPr>
        <p:grpSpPr>
          <a:xfrm>
            <a:off x="0" y="0"/>
            <a:ext cx="518200" cy="518200"/>
            <a:chOff x="0" y="0"/>
            <a:chExt cx="777300" cy="777300"/>
          </a:xfrm>
        </p:grpSpPr>
        <p:sp>
          <p:nvSpPr>
            <p:cNvPr id="490" name="Google Shape;490;p72"/>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491" name="Google Shape;491;p72"/>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chemeClr val="accent6"/>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492" name="Google Shape;492;p72"/>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493" name="Google Shape;493;p72"/>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494" name="Google Shape;494;p72"/>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495" name="Google Shape;495;p72"/>
          <p:cNvSpPr txBox="1">
            <a:spLocks noGrp="1"/>
          </p:cNvSpPr>
          <p:nvPr>
            <p:ph type="body" idx="2"/>
          </p:nvPr>
        </p:nvSpPr>
        <p:spPr>
          <a:xfrm>
            <a:off x="4847167" y="667592"/>
            <a:ext cx="6705600" cy="54256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9pPr>
          </a:lstStyle>
          <a:p>
            <a:endParaRPr/>
          </a:p>
        </p:txBody>
      </p:sp>
      <p:pic>
        <p:nvPicPr>
          <p:cNvPr id="496" name="Google Shape;496;p72"/>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34820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9"/>
                                        </p:tgtEl>
                                        <p:attrNameLst>
                                          <p:attrName>style.visibility</p:attrName>
                                        </p:attrNameLst>
                                      </p:cBhvr>
                                      <p:to>
                                        <p:strVal val="visible"/>
                                      </p:to>
                                    </p:set>
                                    <p:anim calcmode="lin" valueType="num">
                                      <p:cBhvr additive="base">
                                        <p:cTn id="7" dur="500"/>
                                        <p:tgtEl>
                                          <p:spTgt spid="4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Full width text - Light g">
  <p:cSld name="Full width text - Light g">
    <p:spTree>
      <p:nvGrpSpPr>
        <p:cNvPr id="1" name="Shape 497"/>
        <p:cNvGrpSpPr/>
        <p:nvPr/>
      </p:nvGrpSpPr>
      <p:grpSpPr>
        <a:xfrm>
          <a:off x="0" y="0"/>
          <a:ext cx="0" cy="0"/>
          <a:chOff x="0" y="0"/>
          <a:chExt cx="0" cy="0"/>
        </a:xfrm>
      </p:grpSpPr>
      <p:pic>
        <p:nvPicPr>
          <p:cNvPr id="498" name="Google Shape;498;p73"/>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499" name="Google Shape;499;p73"/>
          <p:cNvGrpSpPr/>
          <p:nvPr/>
        </p:nvGrpSpPr>
        <p:grpSpPr>
          <a:xfrm>
            <a:off x="0" y="0"/>
            <a:ext cx="518200" cy="518200"/>
            <a:chOff x="0" y="0"/>
            <a:chExt cx="777300" cy="777300"/>
          </a:xfrm>
        </p:grpSpPr>
        <p:sp>
          <p:nvSpPr>
            <p:cNvPr id="500" name="Google Shape;500;p73"/>
            <p:cNvSpPr/>
            <p:nvPr/>
          </p:nvSpPr>
          <p:spPr>
            <a:xfrm>
              <a:off x="0" y="0"/>
              <a:ext cx="777300" cy="777300"/>
            </a:xfrm>
            <a:prstGeom prst="rect">
              <a:avLst/>
            </a:prstGeom>
            <a:solidFill>
              <a:srgbClr val="000000"/>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501" name="Google Shape;501;p73"/>
            <p:cNvSpPr/>
            <p:nvPr/>
          </p:nvSpPr>
          <p:spPr>
            <a:xfrm>
              <a:off x="0" y="0"/>
              <a:ext cx="777300" cy="777300"/>
            </a:xfrm>
            <a:custGeom>
              <a:avLst/>
              <a:gdLst/>
              <a:ahLst/>
              <a:cxnLst/>
              <a:rect l="l" t="t" r="r" b="b"/>
              <a:pathLst>
                <a:path w="120000" h="120000" extrusionOk="0">
                  <a:moveTo>
                    <a:pt x="60294" y="60294"/>
                  </a:moveTo>
                  <a:lnTo>
                    <a:pt x="120000" y="0"/>
                  </a:lnTo>
                  <a:lnTo>
                    <a:pt x="120000" y="120000"/>
                  </a:lnTo>
                  <a:lnTo>
                    <a:pt x="0" y="120000"/>
                  </a:lnTo>
                  <a:lnTo>
                    <a:pt x="60294" y="60294"/>
                  </a:lnTo>
                  <a:close/>
                </a:path>
              </a:pathLst>
            </a:custGeom>
            <a:solidFill>
              <a:srgbClr val="1BC5C4"/>
            </a:solidFill>
            <a:ln w="88900" cap="flat" cmpd="sng">
              <a:solidFill>
                <a:srgbClr val="000000"/>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pic>
        <p:nvPicPr>
          <p:cNvPr id="502" name="Google Shape;502;p73"/>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503" name="Google Shape;503;p73"/>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FFFFFF"/>
              </a:buClr>
              <a:buSzPts val="2400"/>
              <a:buFont typeface="Roboto Black"/>
              <a:buNone/>
              <a:defRPr sz="32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700"/>
              <a:buNone/>
              <a:defRPr sz="1200">
                <a:solidFill>
                  <a:srgbClr val="FFFFFF"/>
                </a:solidFill>
              </a:defRPr>
            </a:lvl2pPr>
            <a:lvl3pPr lvl="2" rtl="0">
              <a:spcBef>
                <a:spcPts val="0"/>
              </a:spcBef>
              <a:spcAft>
                <a:spcPts val="0"/>
              </a:spcAft>
              <a:buClr>
                <a:srgbClr val="FFFFFF"/>
              </a:buClr>
              <a:buSzPts val="700"/>
              <a:buNone/>
              <a:defRPr sz="1200">
                <a:solidFill>
                  <a:srgbClr val="FFFFFF"/>
                </a:solidFill>
              </a:defRPr>
            </a:lvl3pPr>
            <a:lvl4pPr lvl="3" rtl="0">
              <a:spcBef>
                <a:spcPts val="0"/>
              </a:spcBef>
              <a:spcAft>
                <a:spcPts val="0"/>
              </a:spcAft>
              <a:buClr>
                <a:srgbClr val="FFFFFF"/>
              </a:buClr>
              <a:buSzPts val="700"/>
              <a:buNone/>
              <a:defRPr sz="1200">
                <a:solidFill>
                  <a:srgbClr val="FFFFFF"/>
                </a:solidFill>
              </a:defRPr>
            </a:lvl4pPr>
            <a:lvl5pPr lvl="4" rtl="0">
              <a:spcBef>
                <a:spcPts val="0"/>
              </a:spcBef>
              <a:spcAft>
                <a:spcPts val="0"/>
              </a:spcAft>
              <a:buClr>
                <a:srgbClr val="FFFFFF"/>
              </a:buClr>
              <a:buSzPts val="700"/>
              <a:buNone/>
              <a:defRPr sz="1200">
                <a:solidFill>
                  <a:srgbClr val="FFFFFF"/>
                </a:solidFill>
              </a:defRPr>
            </a:lvl5pPr>
            <a:lvl6pPr lvl="5" rtl="0">
              <a:spcBef>
                <a:spcPts val="0"/>
              </a:spcBef>
              <a:spcAft>
                <a:spcPts val="0"/>
              </a:spcAft>
              <a:buClr>
                <a:srgbClr val="FFFFFF"/>
              </a:buClr>
              <a:buSzPts val="700"/>
              <a:buNone/>
              <a:defRPr sz="1200">
                <a:solidFill>
                  <a:srgbClr val="FFFFFF"/>
                </a:solidFill>
              </a:defRPr>
            </a:lvl6pPr>
            <a:lvl7pPr lvl="6" rtl="0">
              <a:spcBef>
                <a:spcPts val="0"/>
              </a:spcBef>
              <a:spcAft>
                <a:spcPts val="0"/>
              </a:spcAft>
              <a:buClr>
                <a:srgbClr val="FFFFFF"/>
              </a:buClr>
              <a:buSzPts val="700"/>
              <a:buNone/>
              <a:defRPr sz="1200">
                <a:solidFill>
                  <a:srgbClr val="FFFFFF"/>
                </a:solidFill>
              </a:defRPr>
            </a:lvl7pPr>
            <a:lvl8pPr lvl="7" rtl="0">
              <a:spcBef>
                <a:spcPts val="0"/>
              </a:spcBef>
              <a:spcAft>
                <a:spcPts val="0"/>
              </a:spcAft>
              <a:buClr>
                <a:srgbClr val="FFFFFF"/>
              </a:buClr>
              <a:buSzPts val="700"/>
              <a:buNone/>
              <a:defRPr sz="1200">
                <a:solidFill>
                  <a:srgbClr val="FFFFFF"/>
                </a:solidFill>
              </a:defRPr>
            </a:lvl8pPr>
            <a:lvl9pPr lvl="8" rtl="0">
              <a:spcBef>
                <a:spcPts val="0"/>
              </a:spcBef>
              <a:spcAft>
                <a:spcPts val="0"/>
              </a:spcAft>
              <a:buClr>
                <a:srgbClr val="FFFFFF"/>
              </a:buClr>
              <a:buSzPts val="700"/>
              <a:buNone/>
              <a:defRPr sz="1200">
                <a:solidFill>
                  <a:srgbClr val="FFFFFF"/>
                </a:solidFill>
              </a:defRPr>
            </a:lvl9pPr>
          </a:lstStyle>
          <a:p>
            <a:endParaRPr/>
          </a:p>
        </p:txBody>
      </p:sp>
      <p:sp>
        <p:nvSpPr>
          <p:cNvPr id="504" name="Google Shape;504;p73"/>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rgbClr val="FFFFFF"/>
              </a:buClr>
              <a:buSzPts val="1100"/>
              <a:buFont typeface="Arial"/>
              <a:buNone/>
              <a:defRPr b="0" i="0" u="none" strike="noStrike" cap="none">
                <a:solidFill>
                  <a:srgbClr val="FFFFFF"/>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rgbClr val="FFFFFF"/>
              </a:buClr>
              <a:buSzPts val="800"/>
              <a:buFont typeface="Roboto Light"/>
              <a:buChar char="•"/>
              <a:defRPr sz="1067" b="0" i="0" u="none" strike="noStrike" cap="none">
                <a:solidFill>
                  <a:srgbClr val="FFFFFF"/>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rgbClr val="FFFFFF"/>
              </a:buClr>
              <a:buSzPts val="800"/>
              <a:buFont typeface="Roboto Light"/>
              <a:buChar char="•"/>
              <a:defRPr b="0" i="0" u="none" strike="noStrike" cap="none">
                <a:solidFill>
                  <a:srgbClr val="FFFFFF"/>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rgbClr val="FFFFFF"/>
              </a:buClr>
              <a:buSzPts val="800"/>
              <a:buFont typeface="Courier New"/>
              <a:buChar char="o"/>
              <a:defRPr b="0" i="0" u="none"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u="none" strike="noStrike" cap="none">
                <a:solidFill>
                  <a:srgbClr val="FFFFFF"/>
                </a:solidFill>
                <a:latin typeface="Calibri"/>
                <a:ea typeface="Calibri"/>
                <a:cs typeface="Calibri"/>
                <a:sym typeface="Calibri"/>
              </a:defRPr>
            </a:lvl9pPr>
          </a:lstStyle>
          <a:p>
            <a:endParaRPr/>
          </a:p>
        </p:txBody>
      </p:sp>
      <p:sp>
        <p:nvSpPr>
          <p:cNvPr id="505" name="Google Shape;505;p73"/>
          <p:cNvSpPr txBox="1">
            <a:spLocks noGrp="1"/>
          </p:cNvSpPr>
          <p:nvPr>
            <p:ph type="body" idx="2"/>
          </p:nvPr>
        </p:nvSpPr>
        <p:spPr>
          <a:xfrm>
            <a:off x="4847167" y="667592"/>
            <a:ext cx="6705600" cy="54256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rgbClr val="FFFFFF"/>
              </a:buClr>
              <a:buSzPts val="1100"/>
              <a:buChar char="•"/>
              <a:defRPr i="0" strike="noStrike" cap="none">
                <a:solidFill>
                  <a:srgbClr val="FFFFFF"/>
                </a:solidFill>
              </a:defRPr>
            </a:lvl1pPr>
            <a:lvl2pPr marL="1219170" marR="0" lvl="1"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rgbClr val="FFFFFF"/>
              </a:buClr>
              <a:buSzPts val="900"/>
              <a:buFont typeface="Roboto Light"/>
              <a:buChar char="•"/>
              <a:defRPr sz="1200" b="0" i="0" strike="noStrike" cap="none">
                <a:solidFill>
                  <a:srgbClr val="FFFFFF"/>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rgbClr val="FFFFFF"/>
              </a:buClr>
              <a:buSzPts val="900"/>
              <a:buFont typeface="Arial"/>
              <a:buChar char="•"/>
              <a:defRPr sz="1200" b="0" i="0" strike="noStrike" cap="none">
                <a:solidFill>
                  <a:srgbClr val="FFFFFF"/>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rgbClr val="FFFFFF"/>
              </a:buClr>
              <a:buSzPts val="900"/>
              <a:buFont typeface="Courier New"/>
              <a:buChar char="o"/>
              <a:defRPr sz="1200" b="0" i="0" strike="noStrike" cap="none">
                <a:solidFill>
                  <a:srgbClr val="FFFFFF"/>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6pPr>
            <a:lvl7pPr marL="4267093" marR="0" lvl="6"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7pPr>
            <a:lvl8pPr marL="4876678" marR="0" lvl="7"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8pPr>
            <a:lvl9pPr marL="5486263" marR="0" lvl="8" indent="-372524" algn="l" rtl="0">
              <a:lnSpc>
                <a:spcPct val="90000"/>
              </a:lnSpc>
              <a:spcBef>
                <a:spcPts val="533"/>
              </a:spcBef>
              <a:spcAft>
                <a:spcPts val="0"/>
              </a:spcAft>
              <a:buClr>
                <a:srgbClr val="FFFFFF"/>
              </a:buClr>
              <a:buSzPts val="800"/>
              <a:buFont typeface="Arial"/>
              <a:buChar char="•"/>
              <a:defRPr b="0" i="0" strike="noStrike" cap="none">
                <a:solidFill>
                  <a:srgbClr val="FFFFFF"/>
                </a:solidFill>
                <a:latin typeface="Calibri"/>
                <a:ea typeface="Calibri"/>
                <a:cs typeface="Calibri"/>
                <a:sym typeface="Calibri"/>
              </a:defRPr>
            </a:lvl9pPr>
          </a:lstStyle>
          <a:p>
            <a:endParaRPr/>
          </a:p>
        </p:txBody>
      </p:sp>
      <p:pic>
        <p:nvPicPr>
          <p:cNvPr id="506" name="Google Shape;506;p73"/>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415979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500"/>
                                        <p:tgtEl>
                                          <p:spTgt spid="4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Headings // Light">
  <p:cSld name="Headings // Light">
    <p:spTree>
      <p:nvGrpSpPr>
        <p:cNvPr id="1" name="Shape 940"/>
        <p:cNvGrpSpPr/>
        <p:nvPr/>
      </p:nvGrpSpPr>
      <p:grpSpPr>
        <a:xfrm>
          <a:off x="0" y="0"/>
          <a:ext cx="0" cy="0"/>
          <a:chOff x="0" y="0"/>
          <a:chExt cx="0" cy="0"/>
        </a:xfrm>
      </p:grpSpPr>
      <p:sp>
        <p:nvSpPr>
          <p:cNvPr id="941" name="Google Shape;941;p125"/>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lt1"/>
                </a:solidFill>
                <a:latin typeface="Calibri"/>
                <a:ea typeface="Calibri"/>
                <a:cs typeface="Calibri"/>
                <a:sym typeface="Calibri"/>
              </a:defRPr>
            </a:lvl1pPr>
            <a:lvl2pPr marL="0" marR="0" lvl="1" indent="0" algn="r" rtl="0">
              <a:spcBef>
                <a:spcPts val="0"/>
              </a:spcBef>
              <a:buNone/>
              <a:defRPr sz="800" b="0" i="0" u="none" strike="noStrike" cap="none">
                <a:solidFill>
                  <a:schemeClr val="lt1"/>
                </a:solidFill>
                <a:latin typeface="Calibri"/>
                <a:ea typeface="Calibri"/>
                <a:cs typeface="Calibri"/>
                <a:sym typeface="Calibri"/>
              </a:defRPr>
            </a:lvl2pPr>
            <a:lvl3pPr marL="0" marR="0" lvl="2" indent="0" algn="r" rtl="0">
              <a:spcBef>
                <a:spcPts val="0"/>
              </a:spcBef>
              <a:buNone/>
              <a:defRPr sz="800" b="0" i="0" u="none" strike="noStrike" cap="none">
                <a:solidFill>
                  <a:schemeClr val="lt1"/>
                </a:solidFill>
                <a:latin typeface="Calibri"/>
                <a:ea typeface="Calibri"/>
                <a:cs typeface="Calibri"/>
                <a:sym typeface="Calibri"/>
              </a:defRPr>
            </a:lvl3pPr>
            <a:lvl4pPr marL="0" marR="0" lvl="3" indent="0" algn="r" rtl="0">
              <a:spcBef>
                <a:spcPts val="0"/>
              </a:spcBef>
              <a:buNone/>
              <a:defRPr sz="800" b="0" i="0" u="none" strike="noStrike" cap="none">
                <a:solidFill>
                  <a:schemeClr val="lt1"/>
                </a:solidFill>
                <a:latin typeface="Calibri"/>
                <a:ea typeface="Calibri"/>
                <a:cs typeface="Calibri"/>
                <a:sym typeface="Calibri"/>
              </a:defRPr>
            </a:lvl4pPr>
            <a:lvl5pPr marL="0" marR="0" lvl="4" indent="0" algn="r" rtl="0">
              <a:spcBef>
                <a:spcPts val="0"/>
              </a:spcBef>
              <a:buNone/>
              <a:defRPr sz="800" b="0" i="0" u="none" strike="noStrike" cap="none">
                <a:solidFill>
                  <a:schemeClr val="lt1"/>
                </a:solidFill>
                <a:latin typeface="Calibri"/>
                <a:ea typeface="Calibri"/>
                <a:cs typeface="Calibri"/>
                <a:sym typeface="Calibri"/>
              </a:defRPr>
            </a:lvl5pPr>
            <a:lvl6pPr marL="0" marR="0" lvl="5" indent="0" algn="r" rtl="0">
              <a:spcBef>
                <a:spcPts val="0"/>
              </a:spcBef>
              <a:buNone/>
              <a:defRPr sz="800" b="0" i="0" u="none" strike="noStrike" cap="none">
                <a:solidFill>
                  <a:schemeClr val="lt1"/>
                </a:solidFill>
                <a:latin typeface="Calibri"/>
                <a:ea typeface="Calibri"/>
                <a:cs typeface="Calibri"/>
                <a:sym typeface="Calibri"/>
              </a:defRPr>
            </a:lvl6pPr>
            <a:lvl7pPr marL="0" marR="0" lvl="6" indent="0" algn="r" rtl="0">
              <a:spcBef>
                <a:spcPts val="0"/>
              </a:spcBef>
              <a:buNone/>
              <a:defRPr sz="800" b="0" i="0" u="none" strike="noStrike" cap="none">
                <a:solidFill>
                  <a:schemeClr val="lt1"/>
                </a:solidFill>
                <a:latin typeface="Calibri"/>
                <a:ea typeface="Calibri"/>
                <a:cs typeface="Calibri"/>
                <a:sym typeface="Calibri"/>
              </a:defRPr>
            </a:lvl7pPr>
            <a:lvl8pPr marL="0" marR="0" lvl="7" indent="0" algn="r" rtl="0">
              <a:spcBef>
                <a:spcPts val="0"/>
              </a:spcBef>
              <a:buNone/>
              <a:defRPr sz="800" b="0" i="0" u="none" strike="noStrike" cap="none">
                <a:solidFill>
                  <a:schemeClr val="lt1"/>
                </a:solidFill>
                <a:latin typeface="Calibri"/>
                <a:ea typeface="Calibri"/>
                <a:cs typeface="Calibri"/>
                <a:sym typeface="Calibri"/>
              </a:defRPr>
            </a:lvl8pPr>
            <a:lvl9pPr marL="0" marR="0" lvl="8" indent="0" algn="r" rtl="0">
              <a:spcBef>
                <a:spcPts val="0"/>
              </a:spcBef>
              <a:buNone/>
              <a:defRPr sz="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942" name="Google Shape;942;p125"/>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3" name="Google Shape;943;p125"/>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944" name="Google Shape;944;p125"/>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945" name="Google Shape;945;p125"/>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26342987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Headings + Text // Light">
  <p:cSld name="Headings + Text // Light">
    <p:spTree>
      <p:nvGrpSpPr>
        <p:cNvPr id="1" name="Shape 946"/>
        <p:cNvGrpSpPr/>
        <p:nvPr/>
      </p:nvGrpSpPr>
      <p:grpSpPr>
        <a:xfrm>
          <a:off x="0" y="0"/>
          <a:ext cx="0" cy="0"/>
          <a:chOff x="0" y="0"/>
          <a:chExt cx="0" cy="0"/>
        </a:xfrm>
      </p:grpSpPr>
      <p:sp>
        <p:nvSpPr>
          <p:cNvPr id="947" name="Google Shape;947;p126"/>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8" name="Google Shape;948;p126"/>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49" name="Google Shape;949;p126"/>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lt1"/>
                </a:solidFill>
                <a:latin typeface="Calibri"/>
                <a:ea typeface="Calibri"/>
                <a:cs typeface="Calibri"/>
                <a:sym typeface="Calibri"/>
              </a:defRPr>
            </a:lvl1pPr>
            <a:lvl2pPr marL="0" marR="0" lvl="1" indent="0" algn="r" rtl="0">
              <a:spcBef>
                <a:spcPts val="0"/>
              </a:spcBef>
              <a:buNone/>
              <a:defRPr sz="800" b="0" i="0" u="none" strike="noStrike" cap="none">
                <a:solidFill>
                  <a:schemeClr val="lt1"/>
                </a:solidFill>
                <a:latin typeface="Calibri"/>
                <a:ea typeface="Calibri"/>
                <a:cs typeface="Calibri"/>
                <a:sym typeface="Calibri"/>
              </a:defRPr>
            </a:lvl2pPr>
            <a:lvl3pPr marL="0" marR="0" lvl="2" indent="0" algn="r" rtl="0">
              <a:spcBef>
                <a:spcPts val="0"/>
              </a:spcBef>
              <a:buNone/>
              <a:defRPr sz="800" b="0" i="0" u="none" strike="noStrike" cap="none">
                <a:solidFill>
                  <a:schemeClr val="lt1"/>
                </a:solidFill>
                <a:latin typeface="Calibri"/>
                <a:ea typeface="Calibri"/>
                <a:cs typeface="Calibri"/>
                <a:sym typeface="Calibri"/>
              </a:defRPr>
            </a:lvl3pPr>
            <a:lvl4pPr marL="0" marR="0" lvl="3" indent="0" algn="r" rtl="0">
              <a:spcBef>
                <a:spcPts val="0"/>
              </a:spcBef>
              <a:buNone/>
              <a:defRPr sz="800" b="0" i="0" u="none" strike="noStrike" cap="none">
                <a:solidFill>
                  <a:schemeClr val="lt1"/>
                </a:solidFill>
                <a:latin typeface="Calibri"/>
                <a:ea typeface="Calibri"/>
                <a:cs typeface="Calibri"/>
                <a:sym typeface="Calibri"/>
              </a:defRPr>
            </a:lvl4pPr>
            <a:lvl5pPr marL="0" marR="0" lvl="4" indent="0" algn="r" rtl="0">
              <a:spcBef>
                <a:spcPts val="0"/>
              </a:spcBef>
              <a:buNone/>
              <a:defRPr sz="800" b="0" i="0" u="none" strike="noStrike" cap="none">
                <a:solidFill>
                  <a:schemeClr val="lt1"/>
                </a:solidFill>
                <a:latin typeface="Calibri"/>
                <a:ea typeface="Calibri"/>
                <a:cs typeface="Calibri"/>
                <a:sym typeface="Calibri"/>
              </a:defRPr>
            </a:lvl5pPr>
            <a:lvl6pPr marL="0" marR="0" lvl="5" indent="0" algn="r" rtl="0">
              <a:spcBef>
                <a:spcPts val="0"/>
              </a:spcBef>
              <a:buNone/>
              <a:defRPr sz="800" b="0" i="0" u="none" strike="noStrike" cap="none">
                <a:solidFill>
                  <a:schemeClr val="lt1"/>
                </a:solidFill>
                <a:latin typeface="Calibri"/>
                <a:ea typeface="Calibri"/>
                <a:cs typeface="Calibri"/>
                <a:sym typeface="Calibri"/>
              </a:defRPr>
            </a:lvl6pPr>
            <a:lvl7pPr marL="0" marR="0" lvl="6" indent="0" algn="r" rtl="0">
              <a:spcBef>
                <a:spcPts val="0"/>
              </a:spcBef>
              <a:buNone/>
              <a:defRPr sz="800" b="0" i="0" u="none" strike="noStrike" cap="none">
                <a:solidFill>
                  <a:schemeClr val="lt1"/>
                </a:solidFill>
                <a:latin typeface="Calibri"/>
                <a:ea typeface="Calibri"/>
                <a:cs typeface="Calibri"/>
                <a:sym typeface="Calibri"/>
              </a:defRPr>
            </a:lvl7pPr>
            <a:lvl8pPr marL="0" marR="0" lvl="7" indent="0" algn="r" rtl="0">
              <a:spcBef>
                <a:spcPts val="0"/>
              </a:spcBef>
              <a:buNone/>
              <a:defRPr sz="800" b="0" i="0" u="none" strike="noStrike" cap="none">
                <a:solidFill>
                  <a:schemeClr val="lt1"/>
                </a:solidFill>
                <a:latin typeface="Calibri"/>
                <a:ea typeface="Calibri"/>
                <a:cs typeface="Calibri"/>
                <a:sym typeface="Calibri"/>
              </a:defRPr>
            </a:lvl8pPr>
            <a:lvl9pPr marL="0" marR="0" lvl="8" indent="0" algn="r" rtl="0">
              <a:spcBef>
                <a:spcPts val="0"/>
              </a:spcBef>
              <a:buNone/>
              <a:defRPr sz="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950" name="Google Shape;950;p126"/>
          <p:cNvSpPr txBox="1">
            <a:spLocks noGrp="1"/>
          </p:cNvSpPr>
          <p:nvPr>
            <p:ph type="body" idx="2"/>
          </p:nvPr>
        </p:nvSpPr>
        <p:spPr>
          <a:xfrm>
            <a:off x="382207" y="1544257"/>
            <a:ext cx="7552000" cy="48168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lt1"/>
              </a:buClr>
              <a:buSzPts val="3500"/>
              <a:buNone/>
              <a:defRPr sz="4667">
                <a:solidFill>
                  <a:schemeClr val="lt1"/>
                </a:solidFill>
              </a:defRPr>
            </a:lvl1pPr>
            <a:lvl2pPr marL="1219170" lvl="1" indent="-601118" algn="l" rtl="0">
              <a:lnSpc>
                <a:spcPct val="85000"/>
              </a:lnSpc>
              <a:spcBef>
                <a:spcPts val="533"/>
              </a:spcBef>
              <a:spcAft>
                <a:spcPts val="0"/>
              </a:spcAft>
              <a:buClr>
                <a:schemeClr val="lt1"/>
              </a:buClr>
              <a:buSzPts val="3500"/>
              <a:buChar char="•"/>
              <a:defRPr sz="4667">
                <a:solidFill>
                  <a:schemeClr val="lt1"/>
                </a:solidFill>
              </a:defRPr>
            </a:lvl2pPr>
            <a:lvl3pPr marL="1828754" lvl="2" indent="-601118" algn="l" rtl="0">
              <a:lnSpc>
                <a:spcPct val="85000"/>
              </a:lnSpc>
              <a:spcBef>
                <a:spcPts val="533"/>
              </a:spcBef>
              <a:spcAft>
                <a:spcPts val="0"/>
              </a:spcAft>
              <a:buClr>
                <a:schemeClr val="lt1"/>
              </a:buClr>
              <a:buSzPts val="3500"/>
              <a:buFont typeface="Arial"/>
              <a:buChar char="–"/>
              <a:defRPr sz="4667">
                <a:solidFill>
                  <a:schemeClr val="lt1"/>
                </a:solidFill>
              </a:defRPr>
            </a:lvl3pPr>
            <a:lvl4pPr marL="2438339" lvl="3" indent="-304792" algn="l" rtl="0">
              <a:lnSpc>
                <a:spcPct val="85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1067"/>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800"/>
              <a:buNone/>
              <a:defRPr sz="2400">
                <a:solidFill>
                  <a:schemeClr val="lt1"/>
                </a:solidFill>
              </a:defRPr>
            </a:lvl7pPr>
            <a:lvl8pPr marL="4876678" lvl="7" indent="-457189" algn="l" rtl="0">
              <a:lnSpc>
                <a:spcPct val="90000"/>
              </a:lnSpc>
              <a:spcBef>
                <a:spcPts val="533"/>
              </a:spcBef>
              <a:spcAft>
                <a:spcPts val="0"/>
              </a:spcAft>
              <a:buClr>
                <a:schemeClr val="lt1"/>
              </a:buClr>
              <a:buSzPts val="1800"/>
              <a:buChar char="•"/>
              <a:defRPr sz="2400">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pic>
        <p:nvPicPr>
          <p:cNvPr id="951" name="Google Shape;951;p126"/>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952" name="Google Shape;952;p126"/>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3682987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dium text - white">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0E3F65AB-ECD0-1342-BCB6-1D958E12043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B5B444AC-5CD2-5041-B0DC-990C1072CAE0}"/>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0" name="Text Placeholder 17">
            <a:extLst>
              <a:ext uri="{FF2B5EF4-FFF2-40B4-BE49-F238E27FC236}">
                <a16:creationId xmlns:a16="http://schemas.microsoft.com/office/drawing/2014/main" id="{B4F9D2F5-0F30-A343-AEE3-C415ECB0ED3E}"/>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1" name="Title 1">
            <a:extLst>
              <a:ext uri="{FF2B5EF4-FFF2-40B4-BE49-F238E27FC236}">
                <a16:creationId xmlns:a16="http://schemas.microsoft.com/office/drawing/2014/main" id="{2588ECB1-0687-764A-A1EC-F70A4E2343AA}"/>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7" name="Text Placeholder 13">
            <a:extLst>
              <a:ext uri="{FF2B5EF4-FFF2-40B4-BE49-F238E27FC236}">
                <a16:creationId xmlns:a16="http://schemas.microsoft.com/office/drawing/2014/main" id="{67124A53-577E-1447-B0F2-0EDD1B213F23}"/>
              </a:ext>
            </a:extLst>
          </p:cNvPr>
          <p:cNvSpPr>
            <a:spLocks noGrp="1"/>
          </p:cNvSpPr>
          <p:nvPr>
            <p:ph type="body" sz="quarter" idx="30"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5760888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Left Sidebar 3 Column">
  <p:cSld name="Left Sidebar 3 Column">
    <p:spTree>
      <p:nvGrpSpPr>
        <p:cNvPr id="1" name="Shape 953"/>
        <p:cNvGrpSpPr/>
        <p:nvPr/>
      </p:nvGrpSpPr>
      <p:grpSpPr>
        <a:xfrm>
          <a:off x="0" y="0"/>
          <a:ext cx="0" cy="0"/>
          <a:chOff x="0" y="0"/>
          <a:chExt cx="0" cy="0"/>
        </a:xfrm>
      </p:grpSpPr>
      <p:sp>
        <p:nvSpPr>
          <p:cNvPr id="954" name="Google Shape;954;p127"/>
          <p:cNvSpPr/>
          <p:nvPr/>
        </p:nvSpPr>
        <p:spPr>
          <a:xfrm flipH="1">
            <a:off x="-177" y="0"/>
            <a:ext cx="32736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55" name="Google Shape;955;p127"/>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956" name="Google Shape;956;p127"/>
          <p:cNvSpPr txBox="1">
            <a:spLocks noGrp="1"/>
          </p:cNvSpPr>
          <p:nvPr>
            <p:ph type="title"/>
          </p:nvPr>
        </p:nvSpPr>
        <p:spPr>
          <a:xfrm>
            <a:off x="379937" y="349368"/>
            <a:ext cx="27060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300"/>
              <a:buFont typeface="Calibri"/>
              <a:buNone/>
              <a:defRPr sz="3067" b="1">
                <a:solidFill>
                  <a:schemeClr val="dk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7" name="Google Shape;957;p127"/>
          <p:cNvSpPr txBox="1">
            <a:spLocks noGrp="1"/>
          </p:cNvSpPr>
          <p:nvPr>
            <p:ph type="body" idx="1"/>
          </p:nvPr>
        </p:nvSpPr>
        <p:spPr>
          <a:xfrm>
            <a:off x="378963" y="779765"/>
            <a:ext cx="27064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dk1"/>
              </a:buClr>
              <a:buSzPts val="1500"/>
              <a:buNone/>
              <a:defRPr sz="2000" b="0">
                <a:solidFill>
                  <a:schemeClr val="dk1"/>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958" name="Google Shape;958;p127"/>
          <p:cNvPicPr preferRelativeResize="0"/>
          <p:nvPr/>
        </p:nvPicPr>
        <p:blipFill rotWithShape="1">
          <a:blip r:embed="rId2">
            <a:alphaModFix/>
          </a:blip>
          <a:srcRect/>
          <a:stretch/>
        </p:blipFill>
        <p:spPr>
          <a:xfrm>
            <a:off x="329346" y="6422155"/>
            <a:ext cx="455279" cy="374655"/>
          </a:xfrm>
          <a:prstGeom prst="rect">
            <a:avLst/>
          </a:prstGeom>
          <a:noFill/>
          <a:ln>
            <a:noFill/>
          </a:ln>
        </p:spPr>
      </p:pic>
      <p:pic>
        <p:nvPicPr>
          <p:cNvPr id="959" name="Google Shape;959;p127"/>
          <p:cNvPicPr preferRelativeResize="0"/>
          <p:nvPr/>
        </p:nvPicPr>
        <p:blipFill>
          <a:blip r:embed="rId3">
            <a:alphaModFix/>
          </a:blip>
          <a:stretch>
            <a:fillRect/>
          </a:stretch>
        </p:blipFill>
        <p:spPr>
          <a:xfrm>
            <a:off x="1037302" y="6480953"/>
            <a:ext cx="611185" cy="256699"/>
          </a:xfrm>
          <a:prstGeom prst="rect">
            <a:avLst/>
          </a:prstGeom>
          <a:noFill/>
          <a:ln>
            <a:noFill/>
          </a:ln>
        </p:spPr>
      </p:pic>
    </p:spTree>
    <p:extLst>
      <p:ext uri="{BB962C8B-B14F-4D97-AF65-F5344CB8AC3E}">
        <p14:creationId xmlns:p14="http://schemas.microsoft.com/office/powerpoint/2010/main" val="31697439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Headings // Dark">
  <p:cSld name="Headings // Dark">
    <p:bg>
      <p:bgPr>
        <a:solidFill>
          <a:schemeClr val="accent1"/>
        </a:solidFill>
        <a:effectLst/>
      </p:bgPr>
    </p:bg>
    <p:spTree>
      <p:nvGrpSpPr>
        <p:cNvPr id="1" name="Shape 960"/>
        <p:cNvGrpSpPr/>
        <p:nvPr/>
      </p:nvGrpSpPr>
      <p:grpSpPr>
        <a:xfrm>
          <a:off x="0" y="0"/>
          <a:ext cx="0" cy="0"/>
          <a:chOff x="0" y="0"/>
          <a:chExt cx="0" cy="0"/>
        </a:xfrm>
      </p:grpSpPr>
      <p:sp>
        <p:nvSpPr>
          <p:cNvPr id="961" name="Google Shape;961;p128"/>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962" name="Google Shape;962;p128"/>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300"/>
              <a:buFont typeface="Calibri"/>
              <a:buNone/>
              <a:defRPr sz="3067" b="1">
                <a:solidFill>
                  <a:schemeClr val="dk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3" name="Google Shape;963;p128"/>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dk1"/>
              </a:buClr>
              <a:buSzPts val="1500"/>
              <a:buNone/>
              <a:defRPr sz="2000" b="0">
                <a:solidFill>
                  <a:schemeClr val="dk1"/>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964" name="Google Shape;964;p128"/>
          <p:cNvPicPr preferRelativeResize="0"/>
          <p:nvPr/>
        </p:nvPicPr>
        <p:blipFill rotWithShape="1">
          <a:blip r:embed="rId2">
            <a:alphaModFix/>
          </a:blip>
          <a:srcRect/>
          <a:stretch/>
        </p:blipFill>
        <p:spPr>
          <a:xfrm>
            <a:off x="329346" y="6422155"/>
            <a:ext cx="455279" cy="374655"/>
          </a:xfrm>
          <a:prstGeom prst="rect">
            <a:avLst/>
          </a:prstGeom>
          <a:noFill/>
          <a:ln>
            <a:noFill/>
          </a:ln>
        </p:spPr>
      </p:pic>
      <p:pic>
        <p:nvPicPr>
          <p:cNvPr id="965" name="Google Shape;965;p128"/>
          <p:cNvPicPr preferRelativeResize="0"/>
          <p:nvPr/>
        </p:nvPicPr>
        <p:blipFill>
          <a:blip r:embed="rId3">
            <a:alphaModFix/>
          </a:blip>
          <a:stretch>
            <a:fillRect/>
          </a:stretch>
        </p:blipFill>
        <p:spPr>
          <a:xfrm>
            <a:off x="1037302" y="6480953"/>
            <a:ext cx="611185" cy="256699"/>
          </a:xfrm>
          <a:prstGeom prst="rect">
            <a:avLst/>
          </a:prstGeom>
          <a:noFill/>
          <a:ln>
            <a:noFill/>
          </a:ln>
        </p:spPr>
      </p:pic>
    </p:spTree>
    <p:extLst>
      <p:ext uri="{BB962C8B-B14F-4D97-AF65-F5344CB8AC3E}">
        <p14:creationId xmlns:p14="http://schemas.microsoft.com/office/powerpoint/2010/main" val="1560675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ver // 1">
  <p:cSld name="Cover // 1">
    <p:bg>
      <p:bgPr>
        <a:blipFill>
          <a:blip r:embed="rId2">
            <a:alphaModFix/>
          </a:blip>
          <a:stretch>
            <a:fillRect/>
          </a:stretch>
        </a:blipFill>
        <a:effectLst/>
      </p:bgPr>
    </p:bg>
    <p:spTree>
      <p:nvGrpSpPr>
        <p:cNvPr id="1" name="Shape 966"/>
        <p:cNvGrpSpPr/>
        <p:nvPr/>
      </p:nvGrpSpPr>
      <p:grpSpPr>
        <a:xfrm>
          <a:off x="0" y="0"/>
          <a:ext cx="0" cy="0"/>
          <a:chOff x="0" y="0"/>
          <a:chExt cx="0" cy="0"/>
        </a:xfrm>
      </p:grpSpPr>
      <p:pic>
        <p:nvPicPr>
          <p:cNvPr id="967" name="Google Shape;967;p129"/>
          <p:cNvPicPr preferRelativeResize="0"/>
          <p:nvPr/>
        </p:nvPicPr>
        <p:blipFill rotWithShape="1">
          <a:blip r:embed="rId3">
            <a:alphaModFix/>
          </a:blip>
          <a:srcRect t="386" b="386"/>
          <a:stretch/>
        </p:blipFill>
        <p:spPr>
          <a:xfrm>
            <a:off x="10033349" y="6169449"/>
            <a:ext cx="1796240" cy="191600"/>
          </a:xfrm>
          <a:prstGeom prst="rect">
            <a:avLst/>
          </a:prstGeom>
          <a:noFill/>
          <a:ln>
            <a:noFill/>
          </a:ln>
        </p:spPr>
      </p:pic>
      <p:sp>
        <p:nvSpPr>
          <p:cNvPr id="968" name="Google Shape;968;p129"/>
          <p:cNvSpPr txBox="1">
            <a:spLocks noGrp="1"/>
          </p:cNvSpPr>
          <p:nvPr>
            <p:ph type="body" idx="1"/>
          </p:nvPr>
        </p:nvSpPr>
        <p:spPr>
          <a:xfrm>
            <a:off x="373063" y="1543991"/>
            <a:ext cx="5616000" cy="12088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3500"/>
              <a:buNone/>
              <a:defRPr sz="4667" b="1">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69" name="Google Shape;969;p129"/>
          <p:cNvSpPr txBox="1">
            <a:spLocks noGrp="1"/>
          </p:cNvSpPr>
          <p:nvPr>
            <p:ph type="body" idx="2"/>
          </p:nvPr>
        </p:nvSpPr>
        <p:spPr>
          <a:xfrm>
            <a:off x="373063" y="3630613"/>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70" name="Google Shape;970;p129"/>
          <p:cNvSpPr txBox="1">
            <a:spLocks noGrp="1"/>
          </p:cNvSpPr>
          <p:nvPr>
            <p:ph type="body" idx="3"/>
          </p:nvPr>
        </p:nvSpPr>
        <p:spPr>
          <a:xfrm>
            <a:off x="373063" y="3942057"/>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971" name="Google Shape;971;p129"/>
          <p:cNvPicPr preferRelativeResize="0"/>
          <p:nvPr/>
        </p:nvPicPr>
        <p:blipFill rotWithShape="1">
          <a:blip r:embed="rId4">
            <a:alphaModFix/>
          </a:blip>
          <a:srcRect/>
          <a:stretch/>
        </p:blipFill>
        <p:spPr>
          <a:xfrm>
            <a:off x="203201" y="245407"/>
            <a:ext cx="1364887" cy="1123189"/>
          </a:xfrm>
          <a:prstGeom prst="rect">
            <a:avLst/>
          </a:prstGeom>
          <a:noFill/>
          <a:ln>
            <a:noFill/>
          </a:ln>
        </p:spPr>
      </p:pic>
      <p:pic>
        <p:nvPicPr>
          <p:cNvPr id="972" name="Google Shape;972;p129"/>
          <p:cNvPicPr preferRelativeResize="0"/>
          <p:nvPr/>
        </p:nvPicPr>
        <p:blipFill>
          <a:blip r:embed="rId5">
            <a:alphaModFix/>
          </a:blip>
          <a:stretch>
            <a:fillRect/>
          </a:stretch>
        </p:blipFill>
        <p:spPr>
          <a:xfrm>
            <a:off x="10169100" y="415526"/>
            <a:ext cx="1660547" cy="695775"/>
          </a:xfrm>
          <a:prstGeom prst="rect">
            <a:avLst/>
          </a:prstGeom>
          <a:noFill/>
          <a:ln>
            <a:noFill/>
          </a:ln>
        </p:spPr>
      </p:pic>
    </p:spTree>
    <p:extLst>
      <p:ext uri="{BB962C8B-B14F-4D97-AF65-F5344CB8AC3E}">
        <p14:creationId xmlns:p14="http://schemas.microsoft.com/office/powerpoint/2010/main" val="37485030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ver // 2">
  <p:cSld name="Cover // 2">
    <p:bg>
      <p:bgPr>
        <a:blipFill>
          <a:blip r:embed="rId2">
            <a:alphaModFix/>
          </a:blip>
          <a:stretch>
            <a:fillRect/>
          </a:stretch>
        </a:blipFill>
        <a:effectLst/>
      </p:bgPr>
    </p:bg>
    <p:spTree>
      <p:nvGrpSpPr>
        <p:cNvPr id="1" name="Shape 973"/>
        <p:cNvGrpSpPr/>
        <p:nvPr/>
      </p:nvGrpSpPr>
      <p:grpSpPr>
        <a:xfrm>
          <a:off x="0" y="0"/>
          <a:ext cx="0" cy="0"/>
          <a:chOff x="0" y="0"/>
          <a:chExt cx="0" cy="0"/>
        </a:xfrm>
      </p:grpSpPr>
      <p:sp>
        <p:nvSpPr>
          <p:cNvPr id="974" name="Google Shape;974;p130"/>
          <p:cNvSpPr txBox="1">
            <a:spLocks noGrp="1"/>
          </p:cNvSpPr>
          <p:nvPr>
            <p:ph type="body" idx="1"/>
          </p:nvPr>
        </p:nvSpPr>
        <p:spPr>
          <a:xfrm>
            <a:off x="373063" y="1543991"/>
            <a:ext cx="5616000" cy="12088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3500"/>
              <a:buNone/>
              <a:defRPr sz="4667" b="1">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75" name="Google Shape;975;p130"/>
          <p:cNvSpPr txBox="1">
            <a:spLocks noGrp="1"/>
          </p:cNvSpPr>
          <p:nvPr>
            <p:ph type="body" idx="2"/>
          </p:nvPr>
        </p:nvSpPr>
        <p:spPr>
          <a:xfrm>
            <a:off x="373063" y="3630613"/>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76" name="Google Shape;976;p130"/>
          <p:cNvSpPr txBox="1">
            <a:spLocks noGrp="1"/>
          </p:cNvSpPr>
          <p:nvPr>
            <p:ph type="body" idx="3"/>
          </p:nvPr>
        </p:nvSpPr>
        <p:spPr>
          <a:xfrm>
            <a:off x="373063" y="3942057"/>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977" name="Google Shape;977;p130"/>
          <p:cNvPicPr preferRelativeResize="0"/>
          <p:nvPr/>
        </p:nvPicPr>
        <p:blipFill rotWithShape="1">
          <a:blip r:embed="rId3">
            <a:alphaModFix/>
          </a:blip>
          <a:srcRect/>
          <a:stretch/>
        </p:blipFill>
        <p:spPr>
          <a:xfrm>
            <a:off x="203201" y="245407"/>
            <a:ext cx="1364887" cy="1123189"/>
          </a:xfrm>
          <a:prstGeom prst="rect">
            <a:avLst/>
          </a:prstGeom>
          <a:noFill/>
          <a:ln>
            <a:noFill/>
          </a:ln>
        </p:spPr>
      </p:pic>
      <p:pic>
        <p:nvPicPr>
          <p:cNvPr id="978" name="Google Shape;978;p130"/>
          <p:cNvPicPr preferRelativeResize="0"/>
          <p:nvPr/>
        </p:nvPicPr>
        <p:blipFill rotWithShape="1">
          <a:blip r:embed="rId4">
            <a:alphaModFix/>
          </a:blip>
          <a:srcRect t="386" b="386"/>
          <a:stretch/>
        </p:blipFill>
        <p:spPr>
          <a:xfrm>
            <a:off x="10033349" y="6169449"/>
            <a:ext cx="1796240" cy="191600"/>
          </a:xfrm>
          <a:prstGeom prst="rect">
            <a:avLst/>
          </a:prstGeom>
          <a:noFill/>
          <a:ln>
            <a:noFill/>
          </a:ln>
        </p:spPr>
      </p:pic>
      <p:pic>
        <p:nvPicPr>
          <p:cNvPr id="979" name="Google Shape;979;p130"/>
          <p:cNvPicPr preferRelativeResize="0"/>
          <p:nvPr/>
        </p:nvPicPr>
        <p:blipFill>
          <a:blip r:embed="rId5">
            <a:alphaModFix/>
          </a:blip>
          <a:stretch>
            <a:fillRect/>
          </a:stretch>
        </p:blipFill>
        <p:spPr>
          <a:xfrm>
            <a:off x="10169100" y="415526"/>
            <a:ext cx="1660547" cy="695775"/>
          </a:xfrm>
          <a:prstGeom prst="rect">
            <a:avLst/>
          </a:prstGeom>
          <a:noFill/>
          <a:ln>
            <a:noFill/>
          </a:ln>
        </p:spPr>
      </p:pic>
    </p:spTree>
    <p:extLst>
      <p:ext uri="{BB962C8B-B14F-4D97-AF65-F5344CB8AC3E}">
        <p14:creationId xmlns:p14="http://schemas.microsoft.com/office/powerpoint/2010/main" val="10369187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Agenda // Dark">
  <p:cSld name="Agenda // Dark">
    <p:spTree>
      <p:nvGrpSpPr>
        <p:cNvPr id="1" name="Shape 980"/>
        <p:cNvGrpSpPr/>
        <p:nvPr/>
      </p:nvGrpSpPr>
      <p:grpSpPr>
        <a:xfrm>
          <a:off x="0" y="0"/>
          <a:ext cx="0" cy="0"/>
          <a:chOff x="0" y="0"/>
          <a:chExt cx="0" cy="0"/>
        </a:xfrm>
      </p:grpSpPr>
      <p:sp>
        <p:nvSpPr>
          <p:cNvPr id="981" name="Google Shape;981;p131"/>
          <p:cNvSpPr/>
          <p:nvPr/>
        </p:nvSpPr>
        <p:spPr>
          <a:xfrm>
            <a:off x="3273424" y="404813"/>
            <a:ext cx="8918400" cy="64532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982" name="Google Shape;982;p131"/>
          <p:cNvSpPr txBox="1">
            <a:spLocks noGrp="1"/>
          </p:cNvSpPr>
          <p:nvPr>
            <p:ph type="body" idx="1"/>
          </p:nvPr>
        </p:nvSpPr>
        <p:spPr>
          <a:xfrm>
            <a:off x="4484801" y="120560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3" name="Google Shape;983;p131"/>
          <p:cNvSpPr txBox="1">
            <a:spLocks noGrp="1"/>
          </p:cNvSpPr>
          <p:nvPr>
            <p:ph type="body" idx="2"/>
          </p:nvPr>
        </p:nvSpPr>
        <p:spPr>
          <a:xfrm>
            <a:off x="8351951" y="120560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4" name="Google Shape;984;p131"/>
          <p:cNvSpPr txBox="1">
            <a:spLocks noGrp="1"/>
          </p:cNvSpPr>
          <p:nvPr>
            <p:ph type="body" idx="3"/>
          </p:nvPr>
        </p:nvSpPr>
        <p:spPr>
          <a:xfrm>
            <a:off x="4162679" y="120560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5" name="Google Shape;985;p131"/>
          <p:cNvSpPr txBox="1">
            <a:spLocks noGrp="1"/>
          </p:cNvSpPr>
          <p:nvPr>
            <p:ph type="body" idx="4"/>
          </p:nvPr>
        </p:nvSpPr>
        <p:spPr>
          <a:xfrm>
            <a:off x="8029829" y="120560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6" name="Google Shape;986;p131"/>
          <p:cNvSpPr txBox="1">
            <a:spLocks noGrp="1"/>
          </p:cNvSpPr>
          <p:nvPr>
            <p:ph type="body" idx="5"/>
          </p:nvPr>
        </p:nvSpPr>
        <p:spPr>
          <a:xfrm>
            <a:off x="4484801" y="258202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7" name="Google Shape;987;p131"/>
          <p:cNvSpPr txBox="1">
            <a:spLocks noGrp="1"/>
          </p:cNvSpPr>
          <p:nvPr>
            <p:ph type="body" idx="6"/>
          </p:nvPr>
        </p:nvSpPr>
        <p:spPr>
          <a:xfrm>
            <a:off x="8351951" y="258202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8" name="Google Shape;988;p131"/>
          <p:cNvSpPr txBox="1">
            <a:spLocks noGrp="1"/>
          </p:cNvSpPr>
          <p:nvPr>
            <p:ph type="body" idx="7"/>
          </p:nvPr>
        </p:nvSpPr>
        <p:spPr>
          <a:xfrm>
            <a:off x="4162679" y="258202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89" name="Google Shape;989;p131"/>
          <p:cNvSpPr txBox="1">
            <a:spLocks noGrp="1"/>
          </p:cNvSpPr>
          <p:nvPr>
            <p:ph type="body" idx="8"/>
          </p:nvPr>
        </p:nvSpPr>
        <p:spPr>
          <a:xfrm>
            <a:off x="8029829" y="258202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0" name="Google Shape;990;p131"/>
          <p:cNvSpPr txBox="1">
            <a:spLocks noGrp="1"/>
          </p:cNvSpPr>
          <p:nvPr>
            <p:ph type="body" idx="9"/>
          </p:nvPr>
        </p:nvSpPr>
        <p:spPr>
          <a:xfrm>
            <a:off x="4484801" y="394888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1" name="Google Shape;991;p131"/>
          <p:cNvSpPr txBox="1">
            <a:spLocks noGrp="1"/>
          </p:cNvSpPr>
          <p:nvPr>
            <p:ph type="body" idx="13"/>
          </p:nvPr>
        </p:nvSpPr>
        <p:spPr>
          <a:xfrm>
            <a:off x="8351951" y="394888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2" name="Google Shape;992;p131"/>
          <p:cNvSpPr txBox="1">
            <a:spLocks noGrp="1"/>
          </p:cNvSpPr>
          <p:nvPr>
            <p:ph type="body" idx="14"/>
          </p:nvPr>
        </p:nvSpPr>
        <p:spPr>
          <a:xfrm>
            <a:off x="4162679" y="394888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3" name="Google Shape;993;p131"/>
          <p:cNvSpPr txBox="1">
            <a:spLocks noGrp="1"/>
          </p:cNvSpPr>
          <p:nvPr>
            <p:ph type="body" idx="15"/>
          </p:nvPr>
        </p:nvSpPr>
        <p:spPr>
          <a:xfrm>
            <a:off x="8029829" y="394888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4" name="Google Shape;994;p131"/>
          <p:cNvSpPr txBox="1">
            <a:spLocks noGrp="1"/>
          </p:cNvSpPr>
          <p:nvPr>
            <p:ph type="body" idx="16"/>
          </p:nvPr>
        </p:nvSpPr>
        <p:spPr>
          <a:xfrm>
            <a:off x="4484801" y="532530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5" name="Google Shape;995;p131"/>
          <p:cNvSpPr txBox="1">
            <a:spLocks noGrp="1"/>
          </p:cNvSpPr>
          <p:nvPr>
            <p:ph type="body" idx="17"/>
          </p:nvPr>
        </p:nvSpPr>
        <p:spPr>
          <a:xfrm>
            <a:off x="8351951" y="532530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6" name="Google Shape;996;p131"/>
          <p:cNvSpPr txBox="1">
            <a:spLocks noGrp="1"/>
          </p:cNvSpPr>
          <p:nvPr>
            <p:ph type="body" idx="18"/>
          </p:nvPr>
        </p:nvSpPr>
        <p:spPr>
          <a:xfrm>
            <a:off x="4162679" y="532530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7" name="Google Shape;997;p131"/>
          <p:cNvSpPr txBox="1">
            <a:spLocks noGrp="1"/>
          </p:cNvSpPr>
          <p:nvPr>
            <p:ph type="body" idx="19"/>
          </p:nvPr>
        </p:nvSpPr>
        <p:spPr>
          <a:xfrm>
            <a:off x="8029829" y="532530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800"/>
              <a:buNone/>
              <a:defRPr sz="2400">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998" name="Google Shape;998;p131"/>
          <p:cNvSpPr txBox="1">
            <a:spLocks noGrp="1"/>
          </p:cNvSpPr>
          <p:nvPr>
            <p:ph type="title"/>
          </p:nvPr>
        </p:nvSpPr>
        <p:spPr>
          <a:xfrm>
            <a:off x="379937" y="1205603"/>
            <a:ext cx="27060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99" name="Google Shape;999;p131"/>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1000" name="Google Shape;1000;p131"/>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1001" name="Google Shape;1001;p131"/>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19015500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Agenda // Light">
  <p:cSld name="Agenda // Light">
    <p:spTree>
      <p:nvGrpSpPr>
        <p:cNvPr id="1" name="Shape 1002"/>
        <p:cNvGrpSpPr/>
        <p:nvPr/>
      </p:nvGrpSpPr>
      <p:grpSpPr>
        <a:xfrm>
          <a:off x="0" y="0"/>
          <a:ext cx="0" cy="0"/>
          <a:chOff x="0" y="0"/>
          <a:chExt cx="0" cy="0"/>
        </a:xfrm>
      </p:grpSpPr>
      <p:sp>
        <p:nvSpPr>
          <p:cNvPr id="1003" name="Google Shape;1003;p132"/>
          <p:cNvSpPr txBox="1">
            <a:spLocks noGrp="1"/>
          </p:cNvSpPr>
          <p:nvPr>
            <p:ph type="body" idx="1"/>
          </p:nvPr>
        </p:nvSpPr>
        <p:spPr>
          <a:xfrm>
            <a:off x="4484801" y="120560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04" name="Google Shape;1004;p132"/>
          <p:cNvSpPr txBox="1">
            <a:spLocks noGrp="1"/>
          </p:cNvSpPr>
          <p:nvPr>
            <p:ph type="body" idx="2"/>
          </p:nvPr>
        </p:nvSpPr>
        <p:spPr>
          <a:xfrm>
            <a:off x="8351951" y="120560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05" name="Google Shape;1005;p132"/>
          <p:cNvSpPr txBox="1">
            <a:spLocks noGrp="1"/>
          </p:cNvSpPr>
          <p:nvPr>
            <p:ph type="body" idx="3"/>
          </p:nvPr>
        </p:nvSpPr>
        <p:spPr>
          <a:xfrm>
            <a:off x="4162679" y="120560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06" name="Google Shape;1006;p132"/>
          <p:cNvSpPr txBox="1">
            <a:spLocks noGrp="1"/>
          </p:cNvSpPr>
          <p:nvPr>
            <p:ph type="body" idx="4"/>
          </p:nvPr>
        </p:nvSpPr>
        <p:spPr>
          <a:xfrm>
            <a:off x="8029828" y="120560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07" name="Google Shape;1007;p132"/>
          <p:cNvSpPr txBox="1">
            <a:spLocks noGrp="1"/>
          </p:cNvSpPr>
          <p:nvPr>
            <p:ph type="body" idx="5"/>
          </p:nvPr>
        </p:nvSpPr>
        <p:spPr>
          <a:xfrm>
            <a:off x="4484801" y="258202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08" name="Google Shape;1008;p132"/>
          <p:cNvSpPr txBox="1">
            <a:spLocks noGrp="1"/>
          </p:cNvSpPr>
          <p:nvPr>
            <p:ph type="body" idx="6"/>
          </p:nvPr>
        </p:nvSpPr>
        <p:spPr>
          <a:xfrm>
            <a:off x="8351951" y="258202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09" name="Google Shape;1009;p132"/>
          <p:cNvSpPr txBox="1">
            <a:spLocks noGrp="1"/>
          </p:cNvSpPr>
          <p:nvPr>
            <p:ph type="body" idx="7"/>
          </p:nvPr>
        </p:nvSpPr>
        <p:spPr>
          <a:xfrm>
            <a:off x="4162679" y="258202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0" name="Google Shape;1010;p132"/>
          <p:cNvSpPr txBox="1">
            <a:spLocks noGrp="1"/>
          </p:cNvSpPr>
          <p:nvPr>
            <p:ph type="body" idx="8"/>
          </p:nvPr>
        </p:nvSpPr>
        <p:spPr>
          <a:xfrm>
            <a:off x="8029829" y="258202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1" name="Google Shape;1011;p132"/>
          <p:cNvSpPr txBox="1">
            <a:spLocks noGrp="1"/>
          </p:cNvSpPr>
          <p:nvPr>
            <p:ph type="body" idx="9"/>
          </p:nvPr>
        </p:nvSpPr>
        <p:spPr>
          <a:xfrm>
            <a:off x="4484801" y="394888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2" name="Google Shape;1012;p132"/>
          <p:cNvSpPr txBox="1">
            <a:spLocks noGrp="1"/>
          </p:cNvSpPr>
          <p:nvPr>
            <p:ph type="body" idx="13"/>
          </p:nvPr>
        </p:nvSpPr>
        <p:spPr>
          <a:xfrm>
            <a:off x="8351951" y="3948883"/>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3" name="Google Shape;1013;p132"/>
          <p:cNvSpPr txBox="1">
            <a:spLocks noGrp="1"/>
          </p:cNvSpPr>
          <p:nvPr>
            <p:ph type="body" idx="14"/>
          </p:nvPr>
        </p:nvSpPr>
        <p:spPr>
          <a:xfrm>
            <a:off x="4162679" y="394888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4" name="Google Shape;1014;p132"/>
          <p:cNvSpPr txBox="1">
            <a:spLocks noGrp="1"/>
          </p:cNvSpPr>
          <p:nvPr>
            <p:ph type="body" idx="15"/>
          </p:nvPr>
        </p:nvSpPr>
        <p:spPr>
          <a:xfrm>
            <a:off x="8029829" y="3948883"/>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5" name="Google Shape;1015;p132"/>
          <p:cNvSpPr txBox="1">
            <a:spLocks noGrp="1"/>
          </p:cNvSpPr>
          <p:nvPr>
            <p:ph type="body" idx="16"/>
          </p:nvPr>
        </p:nvSpPr>
        <p:spPr>
          <a:xfrm>
            <a:off x="4484801" y="532530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6" name="Google Shape;1016;p132"/>
          <p:cNvSpPr txBox="1">
            <a:spLocks noGrp="1"/>
          </p:cNvSpPr>
          <p:nvPr>
            <p:ph type="body" idx="17"/>
          </p:nvPr>
        </p:nvSpPr>
        <p:spPr>
          <a:xfrm>
            <a:off x="8351951" y="5325308"/>
            <a:ext cx="28860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7" name="Google Shape;1017;p132"/>
          <p:cNvSpPr txBox="1">
            <a:spLocks noGrp="1"/>
          </p:cNvSpPr>
          <p:nvPr>
            <p:ph type="body" idx="18"/>
          </p:nvPr>
        </p:nvSpPr>
        <p:spPr>
          <a:xfrm>
            <a:off x="4162679" y="532530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8" name="Google Shape;1018;p132"/>
          <p:cNvSpPr txBox="1">
            <a:spLocks noGrp="1"/>
          </p:cNvSpPr>
          <p:nvPr>
            <p:ph type="body" idx="19"/>
          </p:nvPr>
        </p:nvSpPr>
        <p:spPr>
          <a:xfrm>
            <a:off x="8029829" y="5325308"/>
            <a:ext cx="318800" cy="332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400"/>
              <a:buNone/>
              <a:defRPr>
                <a:solidFill>
                  <a:schemeClr val="lt1"/>
                </a:solidFill>
              </a:defRPr>
            </a:lvl7pPr>
            <a:lvl8pPr marL="4876678" lvl="7" indent="-423323" algn="l" rtl="0">
              <a:lnSpc>
                <a:spcPct val="90000"/>
              </a:lnSpc>
              <a:spcBef>
                <a:spcPts val="1600"/>
              </a:spcBef>
              <a:spcAft>
                <a:spcPts val="0"/>
              </a:spcAft>
              <a:buClr>
                <a:schemeClr val="lt1"/>
              </a:buClr>
              <a:buSzPts val="1400"/>
              <a:buChar char="•"/>
              <a:defRPr>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019" name="Google Shape;1019;p132"/>
          <p:cNvSpPr txBox="1">
            <a:spLocks noGrp="1"/>
          </p:cNvSpPr>
          <p:nvPr>
            <p:ph type="title"/>
          </p:nvPr>
        </p:nvSpPr>
        <p:spPr>
          <a:xfrm>
            <a:off x="379937" y="1205603"/>
            <a:ext cx="27060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0" name="Google Shape;1020;p132"/>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cxnSp>
        <p:nvCxnSpPr>
          <p:cNvPr id="1021" name="Google Shape;1021;p132"/>
          <p:cNvCxnSpPr/>
          <p:nvPr/>
        </p:nvCxnSpPr>
        <p:spPr>
          <a:xfrm>
            <a:off x="4162679" y="1064401"/>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2" name="Google Shape;1022;p132"/>
          <p:cNvCxnSpPr/>
          <p:nvPr/>
        </p:nvCxnSpPr>
        <p:spPr>
          <a:xfrm>
            <a:off x="8029828" y="1064401"/>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3" name="Google Shape;1023;p132"/>
          <p:cNvCxnSpPr/>
          <p:nvPr/>
        </p:nvCxnSpPr>
        <p:spPr>
          <a:xfrm>
            <a:off x="4162679" y="2442465"/>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4" name="Google Shape;1024;p132"/>
          <p:cNvCxnSpPr/>
          <p:nvPr/>
        </p:nvCxnSpPr>
        <p:spPr>
          <a:xfrm>
            <a:off x="8029828" y="2442465"/>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5" name="Google Shape;1025;p132"/>
          <p:cNvCxnSpPr/>
          <p:nvPr/>
        </p:nvCxnSpPr>
        <p:spPr>
          <a:xfrm>
            <a:off x="4162679" y="3808227"/>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6" name="Google Shape;1026;p132"/>
          <p:cNvCxnSpPr/>
          <p:nvPr/>
        </p:nvCxnSpPr>
        <p:spPr>
          <a:xfrm>
            <a:off x="8029828" y="3808227"/>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7" name="Google Shape;1027;p132"/>
          <p:cNvCxnSpPr/>
          <p:nvPr/>
        </p:nvCxnSpPr>
        <p:spPr>
          <a:xfrm>
            <a:off x="4162679" y="5186177"/>
            <a:ext cx="3208000" cy="0"/>
          </a:xfrm>
          <a:prstGeom prst="straightConnector1">
            <a:avLst/>
          </a:prstGeom>
          <a:noFill/>
          <a:ln w="25400" cap="flat" cmpd="sng">
            <a:solidFill>
              <a:schemeClr val="dk2"/>
            </a:solidFill>
            <a:prstDash val="solid"/>
            <a:miter lim="800000"/>
            <a:headEnd type="none" w="sm" len="sm"/>
            <a:tailEnd type="none" w="sm" len="sm"/>
          </a:ln>
        </p:spPr>
      </p:cxnSp>
      <p:cxnSp>
        <p:nvCxnSpPr>
          <p:cNvPr id="1028" name="Google Shape;1028;p132"/>
          <p:cNvCxnSpPr/>
          <p:nvPr/>
        </p:nvCxnSpPr>
        <p:spPr>
          <a:xfrm>
            <a:off x="8029828" y="5186177"/>
            <a:ext cx="3208000" cy="0"/>
          </a:xfrm>
          <a:prstGeom prst="straightConnector1">
            <a:avLst/>
          </a:prstGeom>
          <a:noFill/>
          <a:ln w="25400" cap="flat" cmpd="sng">
            <a:solidFill>
              <a:schemeClr val="dk2"/>
            </a:solidFill>
            <a:prstDash val="solid"/>
            <a:miter lim="800000"/>
            <a:headEnd type="none" w="sm" len="sm"/>
            <a:tailEnd type="none" w="sm" len="sm"/>
          </a:ln>
        </p:spPr>
      </p:cxnSp>
      <p:pic>
        <p:nvPicPr>
          <p:cNvPr id="1029" name="Google Shape;1029;p132"/>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1030" name="Google Shape;1030;p132"/>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39559661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31"/>
        <p:cNvGrpSpPr/>
        <p:nvPr/>
      </p:nvGrpSpPr>
      <p:grpSpPr>
        <a:xfrm>
          <a:off x="0" y="0"/>
          <a:ext cx="0" cy="0"/>
          <a:chOff x="0" y="0"/>
          <a:chExt cx="0" cy="0"/>
        </a:xfrm>
      </p:grpSpPr>
      <p:sp>
        <p:nvSpPr>
          <p:cNvPr id="1032" name="Google Shape;1032;p133"/>
          <p:cNvSpPr/>
          <p:nvPr/>
        </p:nvSpPr>
        <p:spPr>
          <a:xfrm>
            <a:off x="0" y="407988"/>
            <a:ext cx="11784000" cy="59532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33" name="Google Shape;1033;p133"/>
          <p:cNvSpPr txBox="1">
            <a:spLocks noGrp="1"/>
          </p:cNvSpPr>
          <p:nvPr>
            <p:ph type="body" idx="1"/>
          </p:nvPr>
        </p:nvSpPr>
        <p:spPr>
          <a:xfrm>
            <a:off x="1352964" y="1268093"/>
            <a:ext cx="8511600" cy="32572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533"/>
              </a:spcBef>
              <a:spcAft>
                <a:spcPts val="0"/>
              </a:spcAft>
              <a:buClr>
                <a:schemeClr val="dk1"/>
              </a:buClr>
              <a:buSzPts val="3500"/>
              <a:buNone/>
              <a:defRPr sz="4667" b="1">
                <a:solidFill>
                  <a:schemeClr val="dk1"/>
                </a:solidFill>
              </a:defRPr>
            </a:lvl1pPr>
            <a:lvl2pPr marL="1219170" lvl="1" indent="-584185" algn="l" rtl="0">
              <a:lnSpc>
                <a:spcPct val="90000"/>
              </a:lnSpc>
              <a:spcBef>
                <a:spcPts val="533"/>
              </a:spcBef>
              <a:spcAft>
                <a:spcPts val="0"/>
              </a:spcAft>
              <a:buClr>
                <a:schemeClr val="lt1"/>
              </a:buClr>
              <a:buSzPts val="3300"/>
              <a:buChar char="•"/>
              <a:defRPr sz="4400">
                <a:solidFill>
                  <a:schemeClr val="lt1"/>
                </a:solidFill>
              </a:defRPr>
            </a:lvl2pPr>
            <a:lvl3pPr marL="1828754" lvl="2" indent="-584185" algn="l" rtl="0">
              <a:lnSpc>
                <a:spcPct val="90000"/>
              </a:lnSpc>
              <a:spcBef>
                <a:spcPts val="533"/>
              </a:spcBef>
              <a:spcAft>
                <a:spcPts val="0"/>
              </a:spcAft>
              <a:buClr>
                <a:schemeClr val="lt1"/>
              </a:buClr>
              <a:buSzPts val="3300"/>
              <a:buFont typeface="Arial"/>
              <a:buChar char="–"/>
              <a:defRPr sz="4400">
                <a:solidFill>
                  <a:schemeClr val="lt1"/>
                </a:solidFill>
              </a:defRPr>
            </a:lvl3pPr>
            <a:lvl4pPr marL="2438339" lvl="3" indent="-304792" algn="l" rtl="0">
              <a:lnSpc>
                <a:spcPct val="90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533"/>
              </a:spcBef>
              <a:spcAft>
                <a:spcPts val="0"/>
              </a:spcAft>
              <a:buClr>
                <a:schemeClr val="lt1"/>
              </a:buClr>
              <a:buSzPts val="2300"/>
              <a:buChar char="•"/>
              <a:defRPr sz="3067">
                <a:solidFill>
                  <a:schemeClr val="lt1"/>
                </a:solidFill>
              </a:defRPr>
            </a:lvl5pPr>
            <a:lvl6pPr marL="3657509" lvl="5" indent="-423323" algn="l" rtl="0">
              <a:lnSpc>
                <a:spcPct val="90000"/>
              </a:lnSpc>
              <a:spcBef>
                <a:spcPts val="533"/>
              </a:spcBef>
              <a:spcAft>
                <a:spcPts val="0"/>
              </a:spcAft>
              <a:buClr>
                <a:schemeClr val="lt1"/>
              </a:buClr>
              <a:buSzPts val="1400"/>
              <a:buFont typeface="Arial"/>
              <a:buChar char="-"/>
              <a:defRPr>
                <a:solidFill>
                  <a:schemeClr val="lt1"/>
                </a:solidFill>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34" name="Google Shape;1034;p133"/>
          <p:cNvSpPr txBox="1">
            <a:spLocks noGrp="1"/>
          </p:cNvSpPr>
          <p:nvPr>
            <p:ph type="body" idx="2"/>
          </p:nvPr>
        </p:nvSpPr>
        <p:spPr>
          <a:xfrm>
            <a:off x="1352551" y="4538391"/>
            <a:ext cx="3676800" cy="671200"/>
          </a:xfrm>
          <a:prstGeom prst="rect">
            <a:avLst/>
          </a:prstGeom>
          <a:noFill/>
          <a:ln>
            <a:noFill/>
          </a:ln>
        </p:spPr>
        <p:txBody>
          <a:bodyPr spcFirstLastPara="1" wrap="square" lIns="0" tIns="0" rIns="0" bIns="0" anchor="b" anchorCtr="0">
            <a:noAutofit/>
          </a:bodyPr>
          <a:lstStyle>
            <a:lvl1pPr marL="609585" lvl="0" indent="-304792" algn="l" rtl="0">
              <a:lnSpc>
                <a:spcPct val="90000"/>
              </a:lnSpc>
              <a:spcBef>
                <a:spcPts val="1067"/>
              </a:spcBef>
              <a:spcAft>
                <a:spcPts val="0"/>
              </a:spcAft>
              <a:buClr>
                <a:schemeClr val="dk1"/>
              </a:buClr>
              <a:buSzPts val="1100"/>
              <a:buNone/>
              <a:defRPr sz="1467" b="1">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35" name="Google Shape;1035;p133"/>
          <p:cNvSpPr txBox="1">
            <a:spLocks noGrp="1"/>
          </p:cNvSpPr>
          <p:nvPr>
            <p:ph type="body" idx="3"/>
          </p:nvPr>
        </p:nvSpPr>
        <p:spPr>
          <a:xfrm>
            <a:off x="1352551" y="5254855"/>
            <a:ext cx="4642000" cy="194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100"/>
              <a:buNone/>
              <a:defRPr sz="14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36" name="Google Shape;1036;p133"/>
          <p:cNvSpPr txBox="1">
            <a:spLocks noGrp="1"/>
          </p:cNvSpPr>
          <p:nvPr>
            <p:ph type="body" idx="4"/>
          </p:nvPr>
        </p:nvSpPr>
        <p:spPr>
          <a:xfrm>
            <a:off x="1352551" y="5461724"/>
            <a:ext cx="4642000" cy="194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100"/>
              <a:buNone/>
              <a:defRPr sz="14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37" name="Google Shape;1037;p133"/>
          <p:cNvSpPr txBox="1"/>
          <p:nvPr/>
        </p:nvSpPr>
        <p:spPr>
          <a:xfrm>
            <a:off x="3456561" y="2774033"/>
            <a:ext cx="1407200" cy="7696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4400">
              <a:solidFill>
                <a:schemeClr val="dk1"/>
              </a:solidFill>
              <a:latin typeface="Calibri"/>
              <a:ea typeface="Calibri"/>
              <a:cs typeface="Calibri"/>
              <a:sym typeface="Calibri"/>
            </a:endParaRPr>
          </a:p>
        </p:txBody>
      </p:sp>
      <p:pic>
        <p:nvPicPr>
          <p:cNvPr id="1038" name="Google Shape;1038;p133"/>
          <p:cNvPicPr preferRelativeResize="0"/>
          <p:nvPr/>
        </p:nvPicPr>
        <p:blipFill rotWithShape="1">
          <a:blip r:embed="rId2">
            <a:alphaModFix/>
          </a:blip>
          <a:srcRect/>
          <a:stretch/>
        </p:blipFill>
        <p:spPr>
          <a:xfrm>
            <a:off x="329346" y="6422155"/>
            <a:ext cx="455279" cy="374656"/>
          </a:xfrm>
          <a:prstGeom prst="rect">
            <a:avLst/>
          </a:prstGeom>
          <a:noFill/>
          <a:ln>
            <a:noFill/>
          </a:ln>
        </p:spPr>
      </p:pic>
      <p:sp>
        <p:nvSpPr>
          <p:cNvPr id="1039" name="Google Shape;1039;p133"/>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pic>
        <p:nvPicPr>
          <p:cNvPr id="1040" name="Google Shape;1040;p133"/>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784697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Left Sidebar + Main Content">
  <p:cSld name="Left Sidebar + Main Content">
    <p:spTree>
      <p:nvGrpSpPr>
        <p:cNvPr id="1" name="Shape 1041"/>
        <p:cNvGrpSpPr/>
        <p:nvPr/>
      </p:nvGrpSpPr>
      <p:grpSpPr>
        <a:xfrm>
          <a:off x="0" y="0"/>
          <a:ext cx="0" cy="0"/>
          <a:chOff x="0" y="0"/>
          <a:chExt cx="0" cy="0"/>
        </a:xfrm>
      </p:grpSpPr>
      <p:sp>
        <p:nvSpPr>
          <p:cNvPr id="1042" name="Google Shape;1042;p134"/>
          <p:cNvSpPr/>
          <p:nvPr/>
        </p:nvSpPr>
        <p:spPr>
          <a:xfrm>
            <a:off x="4640551" y="404813"/>
            <a:ext cx="7551600" cy="64532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43" name="Google Shape;1043;p134"/>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1044" name="Google Shape;1044;p134"/>
          <p:cNvSpPr txBox="1">
            <a:spLocks noGrp="1"/>
          </p:cNvSpPr>
          <p:nvPr>
            <p:ph type="body" idx="1"/>
          </p:nvPr>
        </p:nvSpPr>
        <p:spPr>
          <a:xfrm>
            <a:off x="373063" y="1812521"/>
            <a:ext cx="3684400" cy="4387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800"/>
              <a:buNone/>
              <a:defRPr sz="2400">
                <a:solidFill>
                  <a:schemeClr val="lt1"/>
                </a:solidFill>
              </a:defRPr>
            </a:lvl1pPr>
            <a:lvl2pPr marL="1219170" lvl="1" indent="-457189" algn="l" rtl="0">
              <a:lnSpc>
                <a:spcPct val="90000"/>
              </a:lnSpc>
              <a:spcBef>
                <a:spcPts val="533"/>
              </a:spcBef>
              <a:spcAft>
                <a:spcPts val="0"/>
              </a:spcAft>
              <a:buClr>
                <a:schemeClr val="lt1"/>
              </a:buClr>
              <a:buSzPts val="1800"/>
              <a:buChar char="•"/>
              <a:defRPr sz="2400">
                <a:solidFill>
                  <a:schemeClr val="lt1"/>
                </a:solidFill>
              </a:defRPr>
            </a:lvl2pPr>
            <a:lvl3pPr marL="1828754" lvl="2" indent="-457189" algn="l" rtl="0">
              <a:lnSpc>
                <a:spcPct val="90000"/>
              </a:lnSpc>
              <a:spcBef>
                <a:spcPts val="533"/>
              </a:spcBef>
              <a:spcAft>
                <a:spcPts val="0"/>
              </a:spcAft>
              <a:buClr>
                <a:schemeClr val="lt1"/>
              </a:buClr>
              <a:buSzPts val="1800"/>
              <a:buFont typeface="Arial"/>
              <a:buChar char="–"/>
              <a:defRPr sz="2400">
                <a:solidFill>
                  <a:schemeClr val="lt1"/>
                </a:solidFill>
              </a:defRPr>
            </a:lvl3pPr>
            <a:lvl4pPr marL="2438339" lvl="3" indent="-304792" algn="l" rtl="0">
              <a:lnSpc>
                <a:spcPct val="90000"/>
              </a:lnSpc>
              <a:spcBef>
                <a:spcPts val="533"/>
              </a:spcBef>
              <a:spcAft>
                <a:spcPts val="0"/>
              </a:spcAft>
              <a:buClr>
                <a:schemeClr val="lt1"/>
              </a:buClr>
              <a:buSzPts val="1400"/>
              <a:buNone/>
              <a:defRPr sz="1867">
                <a:solidFill>
                  <a:schemeClr val="lt1"/>
                </a:solidFill>
              </a:defRPr>
            </a:lvl4pPr>
            <a:lvl5pPr marL="3047924" lvl="4" indent="-423323" algn="l" rtl="0">
              <a:lnSpc>
                <a:spcPct val="90000"/>
              </a:lnSpc>
              <a:spcBef>
                <a:spcPts val="533"/>
              </a:spcBef>
              <a:spcAft>
                <a:spcPts val="0"/>
              </a:spcAft>
              <a:buClr>
                <a:schemeClr val="lt1"/>
              </a:buClr>
              <a:buSzPts val="1400"/>
              <a:buChar char="•"/>
              <a:defRPr sz="1867">
                <a:solidFill>
                  <a:schemeClr val="lt1"/>
                </a:solidFill>
              </a:defRPr>
            </a:lvl5pPr>
            <a:lvl6pPr marL="3657509" lvl="5" indent="-423323" algn="l" rtl="0">
              <a:lnSpc>
                <a:spcPct val="90000"/>
              </a:lnSpc>
              <a:spcBef>
                <a:spcPts val="533"/>
              </a:spcBef>
              <a:spcAft>
                <a:spcPts val="0"/>
              </a:spcAft>
              <a:buClr>
                <a:schemeClr val="lt1"/>
              </a:buClr>
              <a:buSzPts val="1400"/>
              <a:buFont typeface="Arial"/>
              <a:buChar char="–"/>
              <a:defRPr sz="1867">
                <a:solidFill>
                  <a:schemeClr val="lt1"/>
                </a:solidFill>
              </a:defRPr>
            </a:lvl6pPr>
            <a:lvl7pPr marL="4267093" lvl="6" indent="-304792" algn="l" rtl="0">
              <a:lnSpc>
                <a:spcPct val="90000"/>
              </a:lnSpc>
              <a:spcBef>
                <a:spcPts val="533"/>
              </a:spcBef>
              <a:spcAft>
                <a:spcPts val="0"/>
              </a:spcAft>
              <a:buClr>
                <a:schemeClr val="lt1"/>
              </a:buClr>
              <a:buSzPts val="1100"/>
              <a:buNone/>
              <a:defRPr sz="1467">
                <a:solidFill>
                  <a:schemeClr val="lt1"/>
                </a:solidFill>
              </a:defRPr>
            </a:lvl7pPr>
            <a:lvl8pPr marL="4876678" lvl="7" indent="-397923" algn="l" rtl="0">
              <a:lnSpc>
                <a:spcPct val="90000"/>
              </a:lnSpc>
              <a:spcBef>
                <a:spcPts val="533"/>
              </a:spcBef>
              <a:spcAft>
                <a:spcPts val="0"/>
              </a:spcAft>
              <a:buClr>
                <a:schemeClr val="lt1"/>
              </a:buClr>
              <a:buSzPts val="1100"/>
              <a:buChar char="•"/>
              <a:defRPr sz="1467">
                <a:solidFill>
                  <a:schemeClr val="lt1"/>
                </a:solidFill>
              </a:defRPr>
            </a:lvl8pPr>
            <a:lvl9pPr marL="5486263" lvl="8" indent="-397923" algn="l" rtl="0">
              <a:lnSpc>
                <a:spcPct val="90000"/>
              </a:lnSpc>
              <a:spcBef>
                <a:spcPts val="533"/>
              </a:spcBef>
              <a:spcAft>
                <a:spcPts val="0"/>
              </a:spcAft>
              <a:buClr>
                <a:schemeClr val="lt1"/>
              </a:buClr>
              <a:buSzPts val="1100"/>
              <a:buFont typeface="Arial"/>
              <a:buChar char="–"/>
              <a:defRPr sz="1467">
                <a:solidFill>
                  <a:schemeClr val="lt1"/>
                </a:solidFill>
              </a:defRPr>
            </a:lvl9pPr>
          </a:lstStyle>
          <a:p>
            <a:endParaRPr/>
          </a:p>
        </p:txBody>
      </p:sp>
      <p:sp>
        <p:nvSpPr>
          <p:cNvPr id="1045" name="Google Shape;1045;p134"/>
          <p:cNvSpPr txBox="1">
            <a:spLocks noGrp="1"/>
          </p:cNvSpPr>
          <p:nvPr>
            <p:ph type="body" idx="2"/>
          </p:nvPr>
        </p:nvSpPr>
        <p:spPr>
          <a:xfrm>
            <a:off x="378963" y="779765"/>
            <a:ext cx="36780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46" name="Google Shape;1046;p134"/>
          <p:cNvSpPr txBox="1">
            <a:spLocks noGrp="1"/>
          </p:cNvSpPr>
          <p:nvPr>
            <p:ph type="title"/>
          </p:nvPr>
        </p:nvSpPr>
        <p:spPr>
          <a:xfrm>
            <a:off x="379937" y="349368"/>
            <a:ext cx="36776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7" name="Google Shape;1047;p134"/>
          <p:cNvSpPr txBox="1">
            <a:spLocks noGrp="1"/>
          </p:cNvSpPr>
          <p:nvPr>
            <p:ph type="body" idx="3"/>
          </p:nvPr>
        </p:nvSpPr>
        <p:spPr>
          <a:xfrm>
            <a:off x="5213349" y="1812521"/>
            <a:ext cx="6570800" cy="46912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3500"/>
              <a:buNone/>
              <a:defRPr sz="4667">
                <a:solidFill>
                  <a:schemeClr val="dk1"/>
                </a:solidFill>
              </a:defRPr>
            </a:lvl1pPr>
            <a:lvl2pPr marL="1219170" lvl="1" indent="-601118" algn="l" rtl="0">
              <a:lnSpc>
                <a:spcPct val="85000"/>
              </a:lnSpc>
              <a:spcBef>
                <a:spcPts val="533"/>
              </a:spcBef>
              <a:spcAft>
                <a:spcPts val="0"/>
              </a:spcAft>
              <a:buClr>
                <a:schemeClr val="dk1"/>
              </a:buClr>
              <a:buSzPts val="3500"/>
              <a:buChar char="•"/>
              <a:defRPr sz="4667">
                <a:solidFill>
                  <a:schemeClr val="dk1"/>
                </a:solidFill>
              </a:defRPr>
            </a:lvl2pPr>
            <a:lvl3pPr marL="1828754" lvl="2" indent="-601118" algn="l" rtl="0">
              <a:lnSpc>
                <a:spcPct val="85000"/>
              </a:lnSpc>
              <a:spcBef>
                <a:spcPts val="533"/>
              </a:spcBef>
              <a:spcAft>
                <a:spcPts val="0"/>
              </a:spcAft>
              <a:buClr>
                <a:schemeClr val="dk1"/>
              </a:buClr>
              <a:buSzPts val="3500"/>
              <a:buFont typeface="Arial"/>
              <a:buChar char="–"/>
              <a:defRPr sz="4667">
                <a:solidFill>
                  <a:schemeClr val="dk1"/>
                </a:solidFill>
              </a:defRPr>
            </a:lvl3pPr>
            <a:lvl4pPr marL="2438339" lvl="3" indent="-304792" algn="l" rtl="0">
              <a:lnSpc>
                <a:spcPct val="90000"/>
              </a:lnSpc>
              <a:spcBef>
                <a:spcPts val="533"/>
              </a:spcBef>
              <a:spcAft>
                <a:spcPts val="0"/>
              </a:spcAft>
              <a:buClr>
                <a:schemeClr val="dk1"/>
              </a:buClr>
              <a:buSzPts val="2300"/>
              <a:buNone/>
              <a:defRPr sz="3067">
                <a:solidFill>
                  <a:schemeClr val="dk1"/>
                </a:solidFill>
              </a:defRPr>
            </a:lvl4pPr>
            <a:lvl5pPr marL="3047924" lvl="4" indent="-499521" algn="l" rtl="0">
              <a:lnSpc>
                <a:spcPct val="90000"/>
              </a:lnSpc>
              <a:spcBef>
                <a:spcPts val="533"/>
              </a:spcBef>
              <a:spcAft>
                <a:spcPts val="0"/>
              </a:spcAft>
              <a:buClr>
                <a:schemeClr val="dk1"/>
              </a:buClr>
              <a:buSzPts val="2300"/>
              <a:buChar char="•"/>
              <a:defRPr sz="3067">
                <a:solidFill>
                  <a:schemeClr val="dk1"/>
                </a:solidFill>
              </a:defRPr>
            </a:lvl5pPr>
            <a:lvl6pPr marL="3657509" lvl="5" indent="-499521" algn="l" rtl="0">
              <a:lnSpc>
                <a:spcPct val="90000"/>
              </a:lnSpc>
              <a:spcBef>
                <a:spcPts val="533"/>
              </a:spcBef>
              <a:spcAft>
                <a:spcPts val="0"/>
              </a:spcAft>
              <a:buClr>
                <a:schemeClr val="dk1"/>
              </a:buClr>
              <a:buSzPts val="2300"/>
              <a:buFont typeface="Arial"/>
              <a:buChar char="–"/>
              <a:defRPr sz="3067">
                <a:solidFill>
                  <a:schemeClr val="dk1"/>
                </a:solidFill>
              </a:defRPr>
            </a:lvl6pPr>
            <a:lvl7pPr marL="4267093" lvl="6" indent="-304792" algn="l" rtl="0">
              <a:lnSpc>
                <a:spcPct val="90000"/>
              </a:lnSpc>
              <a:spcBef>
                <a:spcPts val="533"/>
              </a:spcBef>
              <a:spcAft>
                <a:spcPts val="0"/>
              </a:spcAft>
              <a:buClr>
                <a:schemeClr val="dk1"/>
              </a:buClr>
              <a:buSzPts val="1800"/>
              <a:buNone/>
              <a:defRPr sz="2400">
                <a:solidFill>
                  <a:schemeClr val="dk1"/>
                </a:solidFill>
              </a:defRPr>
            </a:lvl7pPr>
            <a:lvl8pPr marL="4876678" lvl="7" indent="-457189" algn="l" rtl="0">
              <a:lnSpc>
                <a:spcPct val="90000"/>
              </a:lnSpc>
              <a:spcBef>
                <a:spcPts val="533"/>
              </a:spcBef>
              <a:spcAft>
                <a:spcPts val="0"/>
              </a:spcAft>
              <a:buClr>
                <a:schemeClr val="dk1"/>
              </a:buClr>
              <a:buSzPts val="1800"/>
              <a:buChar char="•"/>
              <a:defRPr sz="2400">
                <a:solidFill>
                  <a:schemeClr val="dk1"/>
                </a:solidFill>
              </a:defRPr>
            </a:lvl8pPr>
            <a:lvl9pPr marL="5486263" lvl="8" indent="-457189" algn="l" rtl="0">
              <a:lnSpc>
                <a:spcPct val="90000"/>
              </a:lnSpc>
              <a:spcBef>
                <a:spcPts val="533"/>
              </a:spcBef>
              <a:spcAft>
                <a:spcPts val="0"/>
              </a:spcAft>
              <a:buClr>
                <a:schemeClr val="dk1"/>
              </a:buClr>
              <a:buSzPts val="1800"/>
              <a:buFont typeface="Arial"/>
              <a:buChar char="–"/>
              <a:defRPr sz="2400">
                <a:solidFill>
                  <a:schemeClr val="dk1"/>
                </a:solidFill>
              </a:defRPr>
            </a:lvl9pPr>
          </a:lstStyle>
          <a:p>
            <a:endParaRPr/>
          </a:p>
        </p:txBody>
      </p:sp>
      <p:pic>
        <p:nvPicPr>
          <p:cNvPr id="1048" name="Google Shape;1048;p134"/>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1049" name="Google Shape;1049;p134"/>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17106610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plit 2 Column">
  <p:cSld name="Split 2 Column">
    <p:spTree>
      <p:nvGrpSpPr>
        <p:cNvPr id="1" name="Shape 1050"/>
        <p:cNvGrpSpPr/>
        <p:nvPr/>
      </p:nvGrpSpPr>
      <p:grpSpPr>
        <a:xfrm>
          <a:off x="0" y="0"/>
          <a:ext cx="0" cy="0"/>
          <a:chOff x="0" y="0"/>
          <a:chExt cx="0" cy="0"/>
        </a:xfrm>
      </p:grpSpPr>
      <p:sp>
        <p:nvSpPr>
          <p:cNvPr id="1051" name="Google Shape;1051;p135"/>
          <p:cNvSpPr/>
          <p:nvPr/>
        </p:nvSpPr>
        <p:spPr>
          <a:xfrm>
            <a:off x="0" y="1535113"/>
            <a:ext cx="6091600" cy="53228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52" name="Google Shape;1052;p135"/>
          <p:cNvSpPr/>
          <p:nvPr/>
        </p:nvSpPr>
        <p:spPr>
          <a:xfrm>
            <a:off x="6091417" y="1535113"/>
            <a:ext cx="6100400" cy="5322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53" name="Google Shape;1053;p135"/>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1054" name="Google Shape;1054;p135"/>
          <p:cNvSpPr txBox="1">
            <a:spLocks noGrp="1"/>
          </p:cNvSpPr>
          <p:nvPr>
            <p:ph type="body" idx="1"/>
          </p:nvPr>
        </p:nvSpPr>
        <p:spPr>
          <a:xfrm>
            <a:off x="373063" y="1812924"/>
            <a:ext cx="4840400" cy="45480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2300"/>
              <a:buNone/>
              <a:defRPr sz="3067">
                <a:solidFill>
                  <a:schemeClr val="dk1"/>
                </a:solidFill>
              </a:defRPr>
            </a:lvl1pPr>
            <a:lvl2pPr marL="1219170" lvl="1" indent="-499521" algn="l" rtl="0">
              <a:lnSpc>
                <a:spcPct val="85000"/>
              </a:lnSpc>
              <a:spcBef>
                <a:spcPts val="533"/>
              </a:spcBef>
              <a:spcAft>
                <a:spcPts val="0"/>
              </a:spcAft>
              <a:buClr>
                <a:schemeClr val="dk1"/>
              </a:buClr>
              <a:buSzPts val="2300"/>
              <a:buChar char="•"/>
              <a:defRPr sz="3067">
                <a:solidFill>
                  <a:schemeClr val="dk1"/>
                </a:solidFill>
              </a:defRPr>
            </a:lvl2pPr>
            <a:lvl3pPr marL="1828754" lvl="2" indent="-499521" algn="l" rtl="0">
              <a:lnSpc>
                <a:spcPct val="85000"/>
              </a:lnSpc>
              <a:spcBef>
                <a:spcPts val="533"/>
              </a:spcBef>
              <a:spcAft>
                <a:spcPts val="0"/>
              </a:spcAft>
              <a:buClr>
                <a:schemeClr val="dk1"/>
              </a:buClr>
              <a:buSzPts val="2300"/>
              <a:buFont typeface="Arial"/>
              <a:buChar char="–"/>
              <a:defRPr sz="3067">
                <a:solidFill>
                  <a:schemeClr val="dk1"/>
                </a:solidFill>
              </a:defRPr>
            </a:lvl3pPr>
            <a:lvl4pPr marL="2438339" lvl="3" indent="-304792" algn="l" rtl="0">
              <a:lnSpc>
                <a:spcPct val="85000"/>
              </a:lnSpc>
              <a:spcBef>
                <a:spcPts val="533"/>
              </a:spcBef>
              <a:spcAft>
                <a:spcPts val="0"/>
              </a:spcAft>
              <a:buClr>
                <a:schemeClr val="dk1"/>
              </a:buClr>
              <a:buSzPts val="1800"/>
              <a:buNone/>
              <a:defRPr sz="2400">
                <a:solidFill>
                  <a:schemeClr val="dk1"/>
                </a:solidFill>
              </a:defRPr>
            </a:lvl4pPr>
            <a:lvl5pPr marL="3047924" lvl="4" indent="-457189" algn="l" rtl="0">
              <a:lnSpc>
                <a:spcPct val="85000"/>
              </a:lnSpc>
              <a:spcBef>
                <a:spcPts val="533"/>
              </a:spcBef>
              <a:spcAft>
                <a:spcPts val="0"/>
              </a:spcAft>
              <a:buClr>
                <a:schemeClr val="dk1"/>
              </a:buClr>
              <a:buSzPts val="1800"/>
              <a:buChar char="•"/>
              <a:defRPr sz="2400">
                <a:solidFill>
                  <a:schemeClr val="dk1"/>
                </a:solidFill>
              </a:defRPr>
            </a:lvl5pPr>
            <a:lvl6pPr marL="3657509" lvl="5" indent="-457189" algn="l" rtl="0">
              <a:lnSpc>
                <a:spcPct val="90000"/>
              </a:lnSpc>
              <a:spcBef>
                <a:spcPts val="533"/>
              </a:spcBef>
              <a:spcAft>
                <a:spcPts val="0"/>
              </a:spcAft>
              <a:buClr>
                <a:schemeClr val="dk1"/>
              </a:buClr>
              <a:buSzPts val="1800"/>
              <a:buFont typeface="Arial"/>
              <a:buChar char="–"/>
              <a:defRPr sz="2400">
                <a:solidFill>
                  <a:schemeClr val="dk1"/>
                </a:solidFill>
              </a:defRPr>
            </a:lvl6pPr>
            <a:lvl7pPr marL="4267093" lvl="6" indent="-304792" algn="l" rtl="0">
              <a:lnSpc>
                <a:spcPct val="90000"/>
              </a:lnSpc>
              <a:spcBef>
                <a:spcPts val="533"/>
              </a:spcBef>
              <a:spcAft>
                <a:spcPts val="0"/>
              </a:spcAft>
              <a:buClr>
                <a:schemeClr val="dk1"/>
              </a:buClr>
              <a:buSzPts val="1400"/>
              <a:buNone/>
              <a:defRPr>
                <a:solidFill>
                  <a:schemeClr val="dk1"/>
                </a:solidFill>
              </a:defRPr>
            </a:lvl7pPr>
            <a:lvl8pPr marL="4876678" lvl="7" indent="-423323" algn="l" rtl="0">
              <a:lnSpc>
                <a:spcPct val="90000"/>
              </a:lnSpc>
              <a:spcBef>
                <a:spcPts val="533"/>
              </a:spcBef>
              <a:spcAft>
                <a:spcPts val="0"/>
              </a:spcAft>
              <a:buClr>
                <a:schemeClr val="dk1"/>
              </a:buClr>
              <a:buSzPts val="1400"/>
              <a:buChar char="•"/>
              <a:defRPr>
                <a:solidFill>
                  <a:schemeClr val="dk1"/>
                </a:solidFill>
              </a:defRPr>
            </a:lvl8pPr>
            <a:lvl9pPr marL="5486263" lvl="8" indent="-423323" algn="l" rtl="0">
              <a:lnSpc>
                <a:spcPct val="90000"/>
              </a:lnSpc>
              <a:spcBef>
                <a:spcPts val="533"/>
              </a:spcBef>
              <a:spcAft>
                <a:spcPts val="0"/>
              </a:spcAft>
              <a:buClr>
                <a:schemeClr val="dk1"/>
              </a:buClr>
              <a:buSzPts val="1400"/>
              <a:buFont typeface="Arial"/>
              <a:buChar char="–"/>
              <a:defRPr>
                <a:solidFill>
                  <a:schemeClr val="dk1"/>
                </a:solidFill>
              </a:defRPr>
            </a:lvl9pPr>
          </a:lstStyle>
          <a:p>
            <a:endParaRPr/>
          </a:p>
        </p:txBody>
      </p:sp>
      <p:sp>
        <p:nvSpPr>
          <p:cNvPr id="1055" name="Google Shape;1055;p135"/>
          <p:cNvSpPr txBox="1">
            <a:spLocks noGrp="1"/>
          </p:cNvSpPr>
          <p:nvPr>
            <p:ph type="body" idx="2"/>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56" name="Google Shape;1056;p135"/>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7" name="Google Shape;1057;p135"/>
          <p:cNvSpPr txBox="1">
            <a:spLocks noGrp="1"/>
          </p:cNvSpPr>
          <p:nvPr>
            <p:ph type="body" idx="3"/>
          </p:nvPr>
        </p:nvSpPr>
        <p:spPr>
          <a:xfrm>
            <a:off x="6555493" y="1812924"/>
            <a:ext cx="4840400" cy="45480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2300"/>
              <a:buNone/>
              <a:defRPr sz="3067">
                <a:solidFill>
                  <a:schemeClr val="dk1"/>
                </a:solidFill>
              </a:defRPr>
            </a:lvl1pPr>
            <a:lvl2pPr marL="1219170" lvl="1" indent="-499521" algn="l" rtl="0">
              <a:lnSpc>
                <a:spcPct val="85000"/>
              </a:lnSpc>
              <a:spcBef>
                <a:spcPts val="533"/>
              </a:spcBef>
              <a:spcAft>
                <a:spcPts val="0"/>
              </a:spcAft>
              <a:buClr>
                <a:schemeClr val="dk1"/>
              </a:buClr>
              <a:buSzPts val="2300"/>
              <a:buChar char="•"/>
              <a:defRPr sz="3067">
                <a:solidFill>
                  <a:schemeClr val="dk1"/>
                </a:solidFill>
              </a:defRPr>
            </a:lvl2pPr>
            <a:lvl3pPr marL="1828754" lvl="2" indent="-499521" algn="l" rtl="0">
              <a:lnSpc>
                <a:spcPct val="85000"/>
              </a:lnSpc>
              <a:spcBef>
                <a:spcPts val="533"/>
              </a:spcBef>
              <a:spcAft>
                <a:spcPts val="0"/>
              </a:spcAft>
              <a:buClr>
                <a:schemeClr val="dk1"/>
              </a:buClr>
              <a:buSzPts val="2300"/>
              <a:buFont typeface="Arial"/>
              <a:buChar char="–"/>
              <a:defRPr sz="3067">
                <a:solidFill>
                  <a:schemeClr val="dk1"/>
                </a:solidFill>
              </a:defRPr>
            </a:lvl3pPr>
            <a:lvl4pPr marL="2438339" lvl="3" indent="-304792" algn="l" rtl="0">
              <a:lnSpc>
                <a:spcPct val="85000"/>
              </a:lnSpc>
              <a:spcBef>
                <a:spcPts val="533"/>
              </a:spcBef>
              <a:spcAft>
                <a:spcPts val="0"/>
              </a:spcAft>
              <a:buClr>
                <a:schemeClr val="dk1"/>
              </a:buClr>
              <a:buSzPts val="1800"/>
              <a:buNone/>
              <a:defRPr sz="2400">
                <a:solidFill>
                  <a:schemeClr val="dk1"/>
                </a:solidFill>
              </a:defRPr>
            </a:lvl4pPr>
            <a:lvl5pPr marL="3047924" lvl="4" indent="-457189" algn="l" rtl="0">
              <a:lnSpc>
                <a:spcPct val="85000"/>
              </a:lnSpc>
              <a:spcBef>
                <a:spcPts val="533"/>
              </a:spcBef>
              <a:spcAft>
                <a:spcPts val="0"/>
              </a:spcAft>
              <a:buClr>
                <a:schemeClr val="dk1"/>
              </a:buClr>
              <a:buSzPts val="1800"/>
              <a:buChar char="•"/>
              <a:defRPr sz="2400">
                <a:solidFill>
                  <a:schemeClr val="dk1"/>
                </a:solidFill>
              </a:defRPr>
            </a:lvl5pPr>
            <a:lvl6pPr marL="3657509" lvl="5" indent="-457189" algn="l" rtl="0">
              <a:lnSpc>
                <a:spcPct val="90000"/>
              </a:lnSpc>
              <a:spcBef>
                <a:spcPts val="533"/>
              </a:spcBef>
              <a:spcAft>
                <a:spcPts val="0"/>
              </a:spcAft>
              <a:buClr>
                <a:schemeClr val="dk1"/>
              </a:buClr>
              <a:buSzPts val="1800"/>
              <a:buFont typeface="Arial"/>
              <a:buChar char="–"/>
              <a:defRPr sz="2400">
                <a:solidFill>
                  <a:schemeClr val="dk1"/>
                </a:solidFill>
              </a:defRPr>
            </a:lvl6pPr>
            <a:lvl7pPr marL="4267093" lvl="6" indent="-304792" algn="l" rtl="0">
              <a:lnSpc>
                <a:spcPct val="90000"/>
              </a:lnSpc>
              <a:spcBef>
                <a:spcPts val="533"/>
              </a:spcBef>
              <a:spcAft>
                <a:spcPts val="0"/>
              </a:spcAft>
              <a:buClr>
                <a:schemeClr val="dk1"/>
              </a:buClr>
              <a:buSzPts val="1400"/>
              <a:buNone/>
              <a:defRPr>
                <a:solidFill>
                  <a:schemeClr val="dk1"/>
                </a:solidFill>
              </a:defRPr>
            </a:lvl7pPr>
            <a:lvl8pPr marL="4876678" lvl="7" indent="-423323" algn="l" rtl="0">
              <a:lnSpc>
                <a:spcPct val="90000"/>
              </a:lnSpc>
              <a:spcBef>
                <a:spcPts val="533"/>
              </a:spcBef>
              <a:spcAft>
                <a:spcPts val="0"/>
              </a:spcAft>
              <a:buClr>
                <a:schemeClr val="dk1"/>
              </a:buClr>
              <a:buSzPts val="1400"/>
              <a:buChar char="•"/>
              <a:defRPr>
                <a:solidFill>
                  <a:schemeClr val="dk1"/>
                </a:solidFill>
              </a:defRPr>
            </a:lvl8pPr>
            <a:lvl9pPr marL="5486263" lvl="8" indent="-423323" algn="l" rtl="0">
              <a:lnSpc>
                <a:spcPct val="90000"/>
              </a:lnSpc>
              <a:spcBef>
                <a:spcPts val="533"/>
              </a:spcBef>
              <a:spcAft>
                <a:spcPts val="0"/>
              </a:spcAft>
              <a:buClr>
                <a:schemeClr val="dk1"/>
              </a:buClr>
              <a:buSzPts val="1400"/>
              <a:buFont typeface="Arial"/>
              <a:buChar char="–"/>
              <a:defRPr>
                <a:solidFill>
                  <a:schemeClr val="dk1"/>
                </a:solidFill>
              </a:defRPr>
            </a:lvl9pPr>
          </a:lstStyle>
          <a:p>
            <a:endParaRPr/>
          </a:p>
        </p:txBody>
      </p:sp>
      <p:pic>
        <p:nvPicPr>
          <p:cNvPr id="1058" name="Google Shape;1058;p135"/>
          <p:cNvPicPr preferRelativeResize="0"/>
          <p:nvPr/>
        </p:nvPicPr>
        <p:blipFill rotWithShape="1">
          <a:blip r:embed="rId2">
            <a:alphaModFix/>
          </a:blip>
          <a:srcRect/>
          <a:stretch/>
        </p:blipFill>
        <p:spPr>
          <a:xfrm>
            <a:off x="329346" y="6422155"/>
            <a:ext cx="455279" cy="374655"/>
          </a:xfrm>
          <a:prstGeom prst="rect">
            <a:avLst/>
          </a:prstGeom>
          <a:noFill/>
          <a:ln>
            <a:noFill/>
          </a:ln>
        </p:spPr>
      </p:pic>
      <p:pic>
        <p:nvPicPr>
          <p:cNvPr id="1059" name="Google Shape;1059;p135"/>
          <p:cNvPicPr preferRelativeResize="0"/>
          <p:nvPr/>
        </p:nvPicPr>
        <p:blipFill>
          <a:blip r:embed="rId3">
            <a:alphaModFix/>
          </a:blip>
          <a:stretch>
            <a:fillRect/>
          </a:stretch>
        </p:blipFill>
        <p:spPr>
          <a:xfrm>
            <a:off x="1037302" y="6480953"/>
            <a:ext cx="611185" cy="256699"/>
          </a:xfrm>
          <a:prstGeom prst="rect">
            <a:avLst/>
          </a:prstGeom>
          <a:noFill/>
          <a:ln>
            <a:noFill/>
          </a:ln>
        </p:spPr>
      </p:pic>
    </p:spTree>
    <p:extLst>
      <p:ext uri="{BB962C8B-B14F-4D97-AF65-F5344CB8AC3E}">
        <p14:creationId xmlns:p14="http://schemas.microsoft.com/office/powerpoint/2010/main" val="36471031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Headings + Image + Main Content">
  <p:cSld name="Headings + Image + Main Content">
    <p:spTree>
      <p:nvGrpSpPr>
        <p:cNvPr id="1" name="Shape 1060"/>
        <p:cNvGrpSpPr/>
        <p:nvPr/>
      </p:nvGrpSpPr>
      <p:grpSpPr>
        <a:xfrm>
          <a:off x="0" y="0"/>
          <a:ext cx="0" cy="0"/>
          <a:chOff x="0" y="0"/>
          <a:chExt cx="0" cy="0"/>
        </a:xfrm>
      </p:grpSpPr>
      <p:sp>
        <p:nvSpPr>
          <p:cNvPr id="1061" name="Google Shape;1061;p136"/>
          <p:cNvSpPr/>
          <p:nvPr/>
        </p:nvSpPr>
        <p:spPr>
          <a:xfrm>
            <a:off x="5213351" y="812800"/>
            <a:ext cx="6978800" cy="60452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62" name="Google Shape;1062;p136"/>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1063" name="Google Shape;1063;p136"/>
          <p:cNvPicPr preferRelativeResize="0"/>
          <p:nvPr/>
        </p:nvPicPr>
        <p:blipFill rotWithShape="1">
          <a:blip r:embed="rId2">
            <a:alphaModFix/>
          </a:blip>
          <a:srcRect/>
          <a:stretch/>
        </p:blipFill>
        <p:spPr>
          <a:xfrm>
            <a:off x="373064" y="6503630"/>
            <a:ext cx="196473" cy="212316"/>
          </a:xfrm>
          <a:prstGeom prst="rect">
            <a:avLst/>
          </a:prstGeom>
          <a:noFill/>
          <a:ln>
            <a:noFill/>
          </a:ln>
        </p:spPr>
      </p:pic>
      <p:sp>
        <p:nvSpPr>
          <p:cNvPr id="1064" name="Google Shape;1064;p136"/>
          <p:cNvSpPr txBox="1">
            <a:spLocks noGrp="1"/>
          </p:cNvSpPr>
          <p:nvPr>
            <p:ph type="body" idx="1"/>
          </p:nvPr>
        </p:nvSpPr>
        <p:spPr>
          <a:xfrm>
            <a:off x="5800724" y="1812521"/>
            <a:ext cx="5983200" cy="46912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3500"/>
              <a:buNone/>
              <a:defRPr sz="4667">
                <a:solidFill>
                  <a:schemeClr val="dk1"/>
                </a:solidFill>
              </a:defRPr>
            </a:lvl1pPr>
            <a:lvl2pPr marL="1219170" lvl="1" indent="-601118" algn="l" rtl="0">
              <a:lnSpc>
                <a:spcPct val="85000"/>
              </a:lnSpc>
              <a:spcBef>
                <a:spcPts val="533"/>
              </a:spcBef>
              <a:spcAft>
                <a:spcPts val="0"/>
              </a:spcAft>
              <a:buClr>
                <a:schemeClr val="dk1"/>
              </a:buClr>
              <a:buSzPts val="3500"/>
              <a:buChar char="•"/>
              <a:defRPr sz="4667">
                <a:solidFill>
                  <a:schemeClr val="dk1"/>
                </a:solidFill>
              </a:defRPr>
            </a:lvl2pPr>
            <a:lvl3pPr marL="1828754" lvl="2" indent="-601118" algn="l" rtl="0">
              <a:lnSpc>
                <a:spcPct val="85000"/>
              </a:lnSpc>
              <a:spcBef>
                <a:spcPts val="533"/>
              </a:spcBef>
              <a:spcAft>
                <a:spcPts val="0"/>
              </a:spcAft>
              <a:buClr>
                <a:schemeClr val="dk1"/>
              </a:buClr>
              <a:buSzPts val="3500"/>
              <a:buFont typeface="Arial"/>
              <a:buChar char="–"/>
              <a:defRPr sz="4667">
                <a:solidFill>
                  <a:schemeClr val="dk1"/>
                </a:solidFill>
              </a:defRPr>
            </a:lvl3pPr>
            <a:lvl4pPr marL="2438339" lvl="3" indent="-304792" algn="l" rtl="0">
              <a:lnSpc>
                <a:spcPct val="90000"/>
              </a:lnSpc>
              <a:spcBef>
                <a:spcPts val="533"/>
              </a:spcBef>
              <a:spcAft>
                <a:spcPts val="0"/>
              </a:spcAft>
              <a:buClr>
                <a:schemeClr val="dk1"/>
              </a:buClr>
              <a:buSzPts val="2300"/>
              <a:buNone/>
              <a:defRPr sz="3067">
                <a:solidFill>
                  <a:schemeClr val="dk1"/>
                </a:solidFill>
              </a:defRPr>
            </a:lvl4pPr>
            <a:lvl5pPr marL="3047924" lvl="4" indent="-499521" algn="l" rtl="0">
              <a:lnSpc>
                <a:spcPct val="90000"/>
              </a:lnSpc>
              <a:spcBef>
                <a:spcPts val="533"/>
              </a:spcBef>
              <a:spcAft>
                <a:spcPts val="0"/>
              </a:spcAft>
              <a:buClr>
                <a:schemeClr val="dk1"/>
              </a:buClr>
              <a:buSzPts val="2300"/>
              <a:buChar char="•"/>
              <a:defRPr sz="3067">
                <a:solidFill>
                  <a:schemeClr val="dk1"/>
                </a:solidFill>
              </a:defRPr>
            </a:lvl5pPr>
            <a:lvl6pPr marL="3657509" lvl="5" indent="-499521" algn="l" rtl="0">
              <a:lnSpc>
                <a:spcPct val="90000"/>
              </a:lnSpc>
              <a:spcBef>
                <a:spcPts val="533"/>
              </a:spcBef>
              <a:spcAft>
                <a:spcPts val="0"/>
              </a:spcAft>
              <a:buClr>
                <a:schemeClr val="dk1"/>
              </a:buClr>
              <a:buSzPts val="2300"/>
              <a:buFont typeface="Arial"/>
              <a:buChar char="–"/>
              <a:defRPr sz="3067">
                <a:solidFill>
                  <a:schemeClr val="dk1"/>
                </a:solidFill>
              </a:defRPr>
            </a:lvl6pPr>
            <a:lvl7pPr marL="4267093" lvl="6" indent="-304792" algn="l" rtl="0">
              <a:lnSpc>
                <a:spcPct val="90000"/>
              </a:lnSpc>
              <a:spcBef>
                <a:spcPts val="533"/>
              </a:spcBef>
              <a:spcAft>
                <a:spcPts val="0"/>
              </a:spcAft>
              <a:buClr>
                <a:schemeClr val="dk1"/>
              </a:buClr>
              <a:buSzPts val="1800"/>
              <a:buNone/>
              <a:defRPr sz="2400">
                <a:solidFill>
                  <a:schemeClr val="dk1"/>
                </a:solidFill>
              </a:defRPr>
            </a:lvl7pPr>
            <a:lvl8pPr marL="4876678" lvl="7" indent="-457189" algn="l" rtl="0">
              <a:lnSpc>
                <a:spcPct val="90000"/>
              </a:lnSpc>
              <a:spcBef>
                <a:spcPts val="533"/>
              </a:spcBef>
              <a:spcAft>
                <a:spcPts val="0"/>
              </a:spcAft>
              <a:buClr>
                <a:schemeClr val="dk1"/>
              </a:buClr>
              <a:buSzPts val="1800"/>
              <a:buChar char="•"/>
              <a:defRPr sz="2400">
                <a:solidFill>
                  <a:schemeClr val="dk1"/>
                </a:solidFill>
              </a:defRPr>
            </a:lvl8pPr>
            <a:lvl9pPr marL="5486263" lvl="8" indent="-457189" algn="l" rtl="0">
              <a:lnSpc>
                <a:spcPct val="90000"/>
              </a:lnSpc>
              <a:spcBef>
                <a:spcPts val="533"/>
              </a:spcBef>
              <a:spcAft>
                <a:spcPts val="0"/>
              </a:spcAft>
              <a:buClr>
                <a:schemeClr val="dk1"/>
              </a:buClr>
              <a:buSzPts val="1800"/>
              <a:buFont typeface="Arial"/>
              <a:buChar char="–"/>
              <a:defRPr sz="2400">
                <a:solidFill>
                  <a:schemeClr val="dk1"/>
                </a:solidFill>
              </a:defRPr>
            </a:lvl9pPr>
          </a:lstStyle>
          <a:p>
            <a:endParaRPr/>
          </a:p>
        </p:txBody>
      </p:sp>
      <p:sp>
        <p:nvSpPr>
          <p:cNvPr id="1065" name="Google Shape;1065;p136"/>
          <p:cNvSpPr txBox="1">
            <a:spLocks noGrp="1"/>
          </p:cNvSpPr>
          <p:nvPr>
            <p:ph type="body" idx="2"/>
          </p:nvPr>
        </p:nvSpPr>
        <p:spPr>
          <a:xfrm>
            <a:off x="378963" y="779765"/>
            <a:ext cx="46500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66" name="Google Shape;1066;p136"/>
          <p:cNvSpPr txBox="1">
            <a:spLocks noGrp="1"/>
          </p:cNvSpPr>
          <p:nvPr>
            <p:ph type="title"/>
          </p:nvPr>
        </p:nvSpPr>
        <p:spPr>
          <a:xfrm>
            <a:off x="379937" y="349368"/>
            <a:ext cx="46492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405756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dium text -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8" name="Text Placeholder 17">
            <a:extLst>
              <a:ext uri="{FF2B5EF4-FFF2-40B4-BE49-F238E27FC236}">
                <a16:creationId xmlns:a16="http://schemas.microsoft.com/office/drawing/2014/main" id="{9827EC4E-5BD0-3045-84EA-4066831A77E3}"/>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3161218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Breaker // Image">
  <p:cSld name="Section Breaker // Image">
    <p:bg>
      <p:bgPr>
        <a:blipFill>
          <a:blip r:embed="rId2">
            <a:alphaModFix/>
          </a:blip>
          <a:stretch>
            <a:fillRect/>
          </a:stretch>
        </a:blipFill>
        <a:effectLst/>
      </p:bgPr>
    </p:bg>
    <p:spTree>
      <p:nvGrpSpPr>
        <p:cNvPr id="1" name="Shape 1067"/>
        <p:cNvGrpSpPr/>
        <p:nvPr/>
      </p:nvGrpSpPr>
      <p:grpSpPr>
        <a:xfrm>
          <a:off x="0" y="0"/>
          <a:ext cx="0" cy="0"/>
          <a:chOff x="0" y="0"/>
          <a:chExt cx="0" cy="0"/>
        </a:xfrm>
      </p:grpSpPr>
      <p:sp>
        <p:nvSpPr>
          <p:cNvPr id="1068" name="Google Shape;1068;p137"/>
          <p:cNvSpPr txBox="1">
            <a:spLocks noGrp="1"/>
          </p:cNvSpPr>
          <p:nvPr>
            <p:ph type="body" idx="1"/>
          </p:nvPr>
        </p:nvSpPr>
        <p:spPr>
          <a:xfrm>
            <a:off x="1351168" y="2532856"/>
            <a:ext cx="9489600" cy="1792400"/>
          </a:xfrm>
          <a:prstGeom prst="rect">
            <a:avLst/>
          </a:prstGeom>
          <a:noFill/>
          <a:ln>
            <a:noFill/>
          </a:ln>
        </p:spPr>
        <p:txBody>
          <a:bodyPr spcFirstLastPara="1" wrap="square" lIns="0" tIns="0" rIns="0" bIns="0" anchor="ctr" anchorCtr="0">
            <a:noAutofit/>
          </a:bodyPr>
          <a:lstStyle>
            <a:lvl1pPr marL="609585" lvl="0" indent="-304792" algn="ctr" rtl="0">
              <a:lnSpc>
                <a:spcPct val="85000"/>
              </a:lnSpc>
              <a:spcBef>
                <a:spcPts val="1067"/>
              </a:spcBef>
              <a:spcAft>
                <a:spcPts val="0"/>
              </a:spcAft>
              <a:buClr>
                <a:schemeClr val="lt1"/>
              </a:buClr>
              <a:buSzPts val="3500"/>
              <a:buNone/>
              <a:defRPr sz="4667" b="1"/>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39314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4 Column + Icons">
  <p:cSld name="4 Column + Icons">
    <p:spTree>
      <p:nvGrpSpPr>
        <p:cNvPr id="1" name="Shape 1069"/>
        <p:cNvGrpSpPr/>
        <p:nvPr/>
      </p:nvGrpSpPr>
      <p:grpSpPr>
        <a:xfrm>
          <a:off x="0" y="0"/>
          <a:ext cx="0" cy="0"/>
          <a:chOff x="0" y="0"/>
          <a:chExt cx="0" cy="0"/>
        </a:xfrm>
      </p:grpSpPr>
      <p:sp>
        <p:nvSpPr>
          <p:cNvPr id="1070" name="Google Shape;1070;p138"/>
          <p:cNvSpPr/>
          <p:nvPr/>
        </p:nvSpPr>
        <p:spPr>
          <a:xfrm>
            <a:off x="0" y="1535113"/>
            <a:ext cx="11784000" cy="4826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71" name="Google Shape;1071;p138"/>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72" name="Google Shape;1072;p138"/>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3" name="Google Shape;1073;p138"/>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1074" name="Google Shape;1074;p138"/>
          <p:cNvSpPr txBox="1">
            <a:spLocks noGrp="1"/>
          </p:cNvSpPr>
          <p:nvPr>
            <p:ph type="body" idx="2"/>
          </p:nvPr>
        </p:nvSpPr>
        <p:spPr>
          <a:xfrm>
            <a:off x="9080133" y="3207225"/>
            <a:ext cx="2348000" cy="3154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800"/>
              <a:buNone/>
              <a:defRPr sz="2400">
                <a:solidFill>
                  <a:schemeClr val="dk1"/>
                </a:solidFill>
              </a:defRPr>
            </a:lvl1pPr>
            <a:lvl2pPr marL="1219170" lvl="1" indent="-457189" algn="l" rtl="0">
              <a:lnSpc>
                <a:spcPct val="90000"/>
              </a:lnSpc>
              <a:spcBef>
                <a:spcPts val="533"/>
              </a:spcBef>
              <a:spcAft>
                <a:spcPts val="0"/>
              </a:spcAft>
              <a:buClr>
                <a:schemeClr val="dk1"/>
              </a:buClr>
              <a:buSzPts val="1800"/>
              <a:buChar char="•"/>
              <a:defRPr sz="2400">
                <a:solidFill>
                  <a:schemeClr val="dk1"/>
                </a:solidFill>
              </a:defRPr>
            </a:lvl2pPr>
            <a:lvl3pPr marL="1828754" lvl="2" indent="-457189" algn="l" rtl="0">
              <a:lnSpc>
                <a:spcPct val="90000"/>
              </a:lnSpc>
              <a:spcBef>
                <a:spcPts val="533"/>
              </a:spcBef>
              <a:spcAft>
                <a:spcPts val="0"/>
              </a:spcAft>
              <a:buClr>
                <a:schemeClr val="dk1"/>
              </a:buClr>
              <a:buSzPts val="1800"/>
              <a:buFont typeface="Arial"/>
              <a:buChar char="–"/>
              <a:defRPr sz="2400">
                <a:solidFill>
                  <a:schemeClr val="dk1"/>
                </a:solidFill>
              </a:defRPr>
            </a:lvl3pPr>
            <a:lvl4pPr marL="2438339" lvl="3" indent="-304792" algn="l" rtl="0">
              <a:lnSpc>
                <a:spcPct val="90000"/>
              </a:lnSpc>
              <a:spcBef>
                <a:spcPts val="533"/>
              </a:spcBef>
              <a:spcAft>
                <a:spcPts val="0"/>
              </a:spcAft>
              <a:buClr>
                <a:schemeClr val="dk1"/>
              </a:buClr>
              <a:buSzPts val="1400"/>
              <a:buNone/>
              <a:defRPr sz="1867">
                <a:solidFill>
                  <a:schemeClr val="dk1"/>
                </a:solidFill>
              </a:defRPr>
            </a:lvl4pPr>
            <a:lvl5pPr marL="3047924" lvl="4" indent="-423323" algn="l" rtl="0">
              <a:lnSpc>
                <a:spcPct val="90000"/>
              </a:lnSpc>
              <a:spcBef>
                <a:spcPts val="533"/>
              </a:spcBef>
              <a:spcAft>
                <a:spcPts val="0"/>
              </a:spcAft>
              <a:buClr>
                <a:schemeClr val="dk1"/>
              </a:buClr>
              <a:buSzPts val="1400"/>
              <a:buChar char="•"/>
              <a:defRPr sz="1867">
                <a:solidFill>
                  <a:schemeClr val="dk1"/>
                </a:solidFill>
              </a:defRPr>
            </a:lvl5pPr>
            <a:lvl6pPr marL="3657509" lvl="5" indent="-423323" algn="l" rtl="0">
              <a:lnSpc>
                <a:spcPct val="90000"/>
              </a:lnSpc>
              <a:spcBef>
                <a:spcPts val="533"/>
              </a:spcBef>
              <a:spcAft>
                <a:spcPts val="0"/>
              </a:spcAft>
              <a:buClr>
                <a:schemeClr val="dk1"/>
              </a:buClr>
              <a:buSzPts val="1400"/>
              <a:buFont typeface="Arial"/>
              <a:buChar char="–"/>
              <a:defRPr sz="18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75" name="Google Shape;1075;p138"/>
          <p:cNvSpPr txBox="1">
            <a:spLocks noGrp="1"/>
          </p:cNvSpPr>
          <p:nvPr>
            <p:ph type="body" idx="3"/>
          </p:nvPr>
        </p:nvSpPr>
        <p:spPr>
          <a:xfrm>
            <a:off x="6180068" y="3207225"/>
            <a:ext cx="2348000" cy="3154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800"/>
              <a:buNone/>
              <a:defRPr sz="2400">
                <a:solidFill>
                  <a:schemeClr val="dk1"/>
                </a:solidFill>
              </a:defRPr>
            </a:lvl1pPr>
            <a:lvl2pPr marL="1219170" lvl="1" indent="-457189" algn="l" rtl="0">
              <a:lnSpc>
                <a:spcPct val="90000"/>
              </a:lnSpc>
              <a:spcBef>
                <a:spcPts val="533"/>
              </a:spcBef>
              <a:spcAft>
                <a:spcPts val="0"/>
              </a:spcAft>
              <a:buClr>
                <a:schemeClr val="dk1"/>
              </a:buClr>
              <a:buSzPts val="1800"/>
              <a:buChar char="•"/>
              <a:defRPr sz="2400">
                <a:solidFill>
                  <a:schemeClr val="dk1"/>
                </a:solidFill>
              </a:defRPr>
            </a:lvl2pPr>
            <a:lvl3pPr marL="1828754" lvl="2" indent="-457189" algn="l" rtl="0">
              <a:lnSpc>
                <a:spcPct val="90000"/>
              </a:lnSpc>
              <a:spcBef>
                <a:spcPts val="533"/>
              </a:spcBef>
              <a:spcAft>
                <a:spcPts val="0"/>
              </a:spcAft>
              <a:buClr>
                <a:schemeClr val="dk1"/>
              </a:buClr>
              <a:buSzPts val="1800"/>
              <a:buFont typeface="Arial"/>
              <a:buChar char="–"/>
              <a:defRPr sz="2400">
                <a:solidFill>
                  <a:schemeClr val="dk1"/>
                </a:solidFill>
              </a:defRPr>
            </a:lvl3pPr>
            <a:lvl4pPr marL="2438339" lvl="3" indent="-304792" algn="l" rtl="0">
              <a:lnSpc>
                <a:spcPct val="90000"/>
              </a:lnSpc>
              <a:spcBef>
                <a:spcPts val="533"/>
              </a:spcBef>
              <a:spcAft>
                <a:spcPts val="0"/>
              </a:spcAft>
              <a:buClr>
                <a:schemeClr val="dk1"/>
              </a:buClr>
              <a:buSzPts val="1400"/>
              <a:buNone/>
              <a:defRPr sz="1867">
                <a:solidFill>
                  <a:schemeClr val="dk1"/>
                </a:solidFill>
              </a:defRPr>
            </a:lvl4pPr>
            <a:lvl5pPr marL="3047924" lvl="4" indent="-423323" algn="l" rtl="0">
              <a:lnSpc>
                <a:spcPct val="90000"/>
              </a:lnSpc>
              <a:spcBef>
                <a:spcPts val="533"/>
              </a:spcBef>
              <a:spcAft>
                <a:spcPts val="0"/>
              </a:spcAft>
              <a:buClr>
                <a:schemeClr val="dk1"/>
              </a:buClr>
              <a:buSzPts val="1400"/>
              <a:buChar char="•"/>
              <a:defRPr sz="1867">
                <a:solidFill>
                  <a:schemeClr val="dk1"/>
                </a:solidFill>
              </a:defRPr>
            </a:lvl5pPr>
            <a:lvl6pPr marL="3657509" lvl="5" indent="-423323" algn="l" rtl="0">
              <a:lnSpc>
                <a:spcPct val="90000"/>
              </a:lnSpc>
              <a:spcBef>
                <a:spcPts val="533"/>
              </a:spcBef>
              <a:spcAft>
                <a:spcPts val="0"/>
              </a:spcAft>
              <a:buClr>
                <a:schemeClr val="dk1"/>
              </a:buClr>
              <a:buSzPts val="1400"/>
              <a:buFont typeface="Arial"/>
              <a:buChar char="–"/>
              <a:defRPr sz="18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76" name="Google Shape;1076;p138"/>
          <p:cNvSpPr txBox="1">
            <a:spLocks noGrp="1"/>
          </p:cNvSpPr>
          <p:nvPr>
            <p:ph type="body" idx="4"/>
          </p:nvPr>
        </p:nvSpPr>
        <p:spPr>
          <a:xfrm>
            <a:off x="3280003" y="3207225"/>
            <a:ext cx="2348000" cy="3154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800"/>
              <a:buNone/>
              <a:defRPr sz="2400">
                <a:solidFill>
                  <a:schemeClr val="dk1"/>
                </a:solidFill>
              </a:defRPr>
            </a:lvl1pPr>
            <a:lvl2pPr marL="1219170" lvl="1" indent="-457189" algn="l" rtl="0">
              <a:lnSpc>
                <a:spcPct val="90000"/>
              </a:lnSpc>
              <a:spcBef>
                <a:spcPts val="533"/>
              </a:spcBef>
              <a:spcAft>
                <a:spcPts val="0"/>
              </a:spcAft>
              <a:buClr>
                <a:schemeClr val="dk1"/>
              </a:buClr>
              <a:buSzPts val="1800"/>
              <a:buChar char="•"/>
              <a:defRPr sz="2400">
                <a:solidFill>
                  <a:schemeClr val="dk1"/>
                </a:solidFill>
              </a:defRPr>
            </a:lvl2pPr>
            <a:lvl3pPr marL="1828754" lvl="2" indent="-457189" algn="l" rtl="0">
              <a:lnSpc>
                <a:spcPct val="90000"/>
              </a:lnSpc>
              <a:spcBef>
                <a:spcPts val="533"/>
              </a:spcBef>
              <a:spcAft>
                <a:spcPts val="0"/>
              </a:spcAft>
              <a:buClr>
                <a:schemeClr val="dk1"/>
              </a:buClr>
              <a:buSzPts val="1800"/>
              <a:buFont typeface="Arial"/>
              <a:buChar char="–"/>
              <a:defRPr sz="2400">
                <a:solidFill>
                  <a:schemeClr val="dk1"/>
                </a:solidFill>
              </a:defRPr>
            </a:lvl3pPr>
            <a:lvl4pPr marL="2438339" lvl="3" indent="-304792" algn="l" rtl="0">
              <a:lnSpc>
                <a:spcPct val="90000"/>
              </a:lnSpc>
              <a:spcBef>
                <a:spcPts val="533"/>
              </a:spcBef>
              <a:spcAft>
                <a:spcPts val="0"/>
              </a:spcAft>
              <a:buClr>
                <a:schemeClr val="dk1"/>
              </a:buClr>
              <a:buSzPts val="1400"/>
              <a:buNone/>
              <a:defRPr sz="1867">
                <a:solidFill>
                  <a:schemeClr val="dk1"/>
                </a:solidFill>
              </a:defRPr>
            </a:lvl4pPr>
            <a:lvl5pPr marL="3047924" lvl="4" indent="-423323" algn="l" rtl="0">
              <a:lnSpc>
                <a:spcPct val="90000"/>
              </a:lnSpc>
              <a:spcBef>
                <a:spcPts val="533"/>
              </a:spcBef>
              <a:spcAft>
                <a:spcPts val="0"/>
              </a:spcAft>
              <a:buClr>
                <a:schemeClr val="dk1"/>
              </a:buClr>
              <a:buSzPts val="1400"/>
              <a:buChar char="•"/>
              <a:defRPr sz="1867">
                <a:solidFill>
                  <a:schemeClr val="dk1"/>
                </a:solidFill>
              </a:defRPr>
            </a:lvl5pPr>
            <a:lvl6pPr marL="3657509" lvl="5" indent="-423323" algn="l" rtl="0">
              <a:lnSpc>
                <a:spcPct val="90000"/>
              </a:lnSpc>
              <a:spcBef>
                <a:spcPts val="533"/>
              </a:spcBef>
              <a:spcAft>
                <a:spcPts val="0"/>
              </a:spcAft>
              <a:buClr>
                <a:schemeClr val="dk1"/>
              </a:buClr>
              <a:buSzPts val="1400"/>
              <a:buFont typeface="Arial"/>
              <a:buChar char="–"/>
              <a:defRPr sz="18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77" name="Google Shape;1077;p138"/>
          <p:cNvSpPr txBox="1">
            <a:spLocks noGrp="1"/>
          </p:cNvSpPr>
          <p:nvPr>
            <p:ph type="body" idx="5"/>
          </p:nvPr>
        </p:nvSpPr>
        <p:spPr>
          <a:xfrm>
            <a:off x="373063" y="3207225"/>
            <a:ext cx="2348000" cy="31540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800"/>
              <a:buNone/>
              <a:defRPr sz="2400">
                <a:solidFill>
                  <a:schemeClr val="dk1"/>
                </a:solidFill>
              </a:defRPr>
            </a:lvl1pPr>
            <a:lvl2pPr marL="1219170" lvl="1" indent="-457189" algn="l" rtl="0">
              <a:lnSpc>
                <a:spcPct val="90000"/>
              </a:lnSpc>
              <a:spcBef>
                <a:spcPts val="533"/>
              </a:spcBef>
              <a:spcAft>
                <a:spcPts val="0"/>
              </a:spcAft>
              <a:buClr>
                <a:schemeClr val="dk1"/>
              </a:buClr>
              <a:buSzPts val="1800"/>
              <a:buChar char="•"/>
              <a:defRPr sz="2400">
                <a:solidFill>
                  <a:schemeClr val="dk1"/>
                </a:solidFill>
              </a:defRPr>
            </a:lvl2pPr>
            <a:lvl3pPr marL="1828754" lvl="2" indent="-457189" algn="l" rtl="0">
              <a:lnSpc>
                <a:spcPct val="90000"/>
              </a:lnSpc>
              <a:spcBef>
                <a:spcPts val="533"/>
              </a:spcBef>
              <a:spcAft>
                <a:spcPts val="0"/>
              </a:spcAft>
              <a:buClr>
                <a:schemeClr val="dk1"/>
              </a:buClr>
              <a:buSzPts val="1800"/>
              <a:buFont typeface="Arial"/>
              <a:buChar char="–"/>
              <a:defRPr sz="2400">
                <a:solidFill>
                  <a:schemeClr val="dk1"/>
                </a:solidFill>
              </a:defRPr>
            </a:lvl3pPr>
            <a:lvl4pPr marL="2438339" lvl="3" indent="-304792" algn="l" rtl="0">
              <a:lnSpc>
                <a:spcPct val="90000"/>
              </a:lnSpc>
              <a:spcBef>
                <a:spcPts val="533"/>
              </a:spcBef>
              <a:spcAft>
                <a:spcPts val="0"/>
              </a:spcAft>
              <a:buClr>
                <a:schemeClr val="dk1"/>
              </a:buClr>
              <a:buSzPts val="1400"/>
              <a:buNone/>
              <a:defRPr sz="1867">
                <a:solidFill>
                  <a:schemeClr val="dk1"/>
                </a:solidFill>
              </a:defRPr>
            </a:lvl4pPr>
            <a:lvl5pPr marL="3047924" lvl="4" indent="-423323" algn="l" rtl="0">
              <a:lnSpc>
                <a:spcPct val="90000"/>
              </a:lnSpc>
              <a:spcBef>
                <a:spcPts val="533"/>
              </a:spcBef>
              <a:spcAft>
                <a:spcPts val="0"/>
              </a:spcAft>
              <a:buClr>
                <a:schemeClr val="dk1"/>
              </a:buClr>
              <a:buSzPts val="1400"/>
              <a:buChar char="•"/>
              <a:defRPr sz="1867">
                <a:solidFill>
                  <a:schemeClr val="dk1"/>
                </a:solidFill>
              </a:defRPr>
            </a:lvl5pPr>
            <a:lvl6pPr marL="3657509" lvl="5" indent="-423323" algn="l" rtl="0">
              <a:lnSpc>
                <a:spcPct val="90000"/>
              </a:lnSpc>
              <a:spcBef>
                <a:spcPts val="533"/>
              </a:spcBef>
              <a:spcAft>
                <a:spcPts val="0"/>
              </a:spcAft>
              <a:buClr>
                <a:schemeClr val="dk1"/>
              </a:buClr>
              <a:buSzPts val="1400"/>
              <a:buFont typeface="Arial"/>
              <a:buChar char="–"/>
              <a:defRPr sz="18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pic>
        <p:nvPicPr>
          <p:cNvPr id="1078" name="Google Shape;1078;p138"/>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1079" name="Google Shape;1079;p138"/>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20240521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6 Item 3 Column + Icons">
  <p:cSld name="6 Item 3 Column + Icons">
    <p:bg>
      <p:bgPr>
        <a:solidFill>
          <a:schemeClr val="dk1"/>
        </a:solidFill>
        <a:effectLst/>
      </p:bgPr>
    </p:bg>
    <p:spTree>
      <p:nvGrpSpPr>
        <p:cNvPr id="1" name="Shape 1080"/>
        <p:cNvGrpSpPr/>
        <p:nvPr/>
      </p:nvGrpSpPr>
      <p:grpSpPr>
        <a:xfrm>
          <a:off x="0" y="0"/>
          <a:ext cx="0" cy="0"/>
          <a:chOff x="0" y="0"/>
          <a:chExt cx="0" cy="0"/>
        </a:xfrm>
      </p:grpSpPr>
      <p:sp>
        <p:nvSpPr>
          <p:cNvPr id="1081" name="Google Shape;1081;p139"/>
          <p:cNvSpPr/>
          <p:nvPr/>
        </p:nvSpPr>
        <p:spPr>
          <a:xfrm>
            <a:off x="0" y="1535113"/>
            <a:ext cx="11784000" cy="4826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82" name="Google Shape;1082;p139"/>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83" name="Google Shape;1083;p139"/>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1084" name="Google Shape;1084;p139"/>
          <p:cNvSpPr txBox="1">
            <a:spLocks noGrp="1"/>
          </p:cNvSpPr>
          <p:nvPr>
            <p:ph type="body" idx="2"/>
          </p:nvPr>
        </p:nvSpPr>
        <p:spPr>
          <a:xfrm>
            <a:off x="1480457" y="2237513"/>
            <a:ext cx="2229200" cy="1177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lvl="5" indent="-397923" algn="l" rtl="0">
              <a:lnSpc>
                <a:spcPct val="90000"/>
              </a:lnSpc>
              <a:spcBef>
                <a:spcPts val="533"/>
              </a:spcBef>
              <a:spcAft>
                <a:spcPts val="0"/>
              </a:spcAft>
              <a:buClr>
                <a:schemeClr val="dk1"/>
              </a:buClr>
              <a:buSzPts val="1100"/>
              <a:buFont typeface="Arial"/>
              <a:buChar char="–"/>
              <a:defRPr sz="14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85" name="Google Shape;1085;p139"/>
          <p:cNvSpPr txBox="1">
            <a:spLocks noGrp="1"/>
          </p:cNvSpPr>
          <p:nvPr>
            <p:ph type="body" idx="3"/>
          </p:nvPr>
        </p:nvSpPr>
        <p:spPr>
          <a:xfrm>
            <a:off x="5364479" y="2237513"/>
            <a:ext cx="2229200" cy="1177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lvl="5" indent="-397923" algn="l" rtl="0">
              <a:lnSpc>
                <a:spcPct val="90000"/>
              </a:lnSpc>
              <a:spcBef>
                <a:spcPts val="533"/>
              </a:spcBef>
              <a:spcAft>
                <a:spcPts val="0"/>
              </a:spcAft>
              <a:buClr>
                <a:schemeClr val="dk1"/>
              </a:buClr>
              <a:buSzPts val="1100"/>
              <a:buFont typeface="Arial"/>
              <a:buChar char="-"/>
              <a:defRPr sz="1467">
                <a:solidFill>
                  <a:schemeClr val="dk1"/>
                </a:solidFill>
                <a:latin typeface="Calibri"/>
                <a:ea typeface="Calibri"/>
                <a:cs typeface="Calibri"/>
                <a:sym typeface="Calibri"/>
              </a:defRPr>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86" name="Google Shape;1086;p139"/>
          <p:cNvSpPr txBox="1">
            <a:spLocks noGrp="1"/>
          </p:cNvSpPr>
          <p:nvPr>
            <p:ph type="body" idx="4"/>
          </p:nvPr>
        </p:nvSpPr>
        <p:spPr>
          <a:xfrm>
            <a:off x="9231085" y="2237513"/>
            <a:ext cx="2229200" cy="1177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marR="0" lvl="5" indent="-304792" algn="l" rtl="0">
              <a:lnSpc>
                <a:spcPct val="90000"/>
              </a:lnSpc>
              <a:spcBef>
                <a:spcPts val="533"/>
              </a:spcBef>
              <a:spcAft>
                <a:spcPts val="0"/>
              </a:spcAft>
              <a:buClr>
                <a:schemeClr val="dk1"/>
              </a:buClr>
              <a:buSzPts val="1100"/>
              <a:buFont typeface="Arial"/>
              <a:buNone/>
              <a:defRPr sz="1467">
                <a:solidFill>
                  <a:schemeClr val="dk1"/>
                </a:solidFill>
                <a:latin typeface="Calibri"/>
                <a:ea typeface="Calibri"/>
                <a:cs typeface="Calibri"/>
                <a:sym typeface="Calibri"/>
              </a:defRPr>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87" name="Google Shape;1087;p139"/>
          <p:cNvSpPr txBox="1">
            <a:spLocks noGrp="1"/>
          </p:cNvSpPr>
          <p:nvPr>
            <p:ph type="body" idx="5"/>
          </p:nvPr>
        </p:nvSpPr>
        <p:spPr>
          <a:xfrm>
            <a:off x="1480457" y="4223063"/>
            <a:ext cx="2229200" cy="1177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marR="0" lvl="5" indent="-304792" algn="l" rtl="0">
              <a:lnSpc>
                <a:spcPct val="90000"/>
              </a:lnSpc>
              <a:spcBef>
                <a:spcPts val="533"/>
              </a:spcBef>
              <a:spcAft>
                <a:spcPts val="0"/>
              </a:spcAft>
              <a:buClr>
                <a:schemeClr val="dk1"/>
              </a:buClr>
              <a:buSzPts val="1100"/>
              <a:buFont typeface="Arial"/>
              <a:buNone/>
              <a:defRPr sz="1467">
                <a:solidFill>
                  <a:schemeClr val="dk1"/>
                </a:solidFill>
                <a:latin typeface="Calibri"/>
                <a:ea typeface="Calibri"/>
                <a:cs typeface="Calibri"/>
                <a:sym typeface="Calibri"/>
              </a:defRPr>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88" name="Google Shape;1088;p139"/>
          <p:cNvSpPr txBox="1">
            <a:spLocks noGrp="1"/>
          </p:cNvSpPr>
          <p:nvPr>
            <p:ph type="body" idx="6"/>
          </p:nvPr>
        </p:nvSpPr>
        <p:spPr>
          <a:xfrm>
            <a:off x="5364479" y="4223063"/>
            <a:ext cx="2229200" cy="1177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lvl="5" indent="-397923" algn="l" rtl="0">
              <a:lnSpc>
                <a:spcPct val="90000"/>
              </a:lnSpc>
              <a:spcBef>
                <a:spcPts val="533"/>
              </a:spcBef>
              <a:spcAft>
                <a:spcPts val="0"/>
              </a:spcAft>
              <a:buClr>
                <a:schemeClr val="dk1"/>
              </a:buClr>
              <a:buSzPts val="1100"/>
              <a:buFont typeface="Arial"/>
              <a:buChar char="–"/>
              <a:defRPr sz="14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89" name="Google Shape;1089;p139"/>
          <p:cNvSpPr txBox="1">
            <a:spLocks noGrp="1"/>
          </p:cNvSpPr>
          <p:nvPr>
            <p:ph type="body" idx="7"/>
          </p:nvPr>
        </p:nvSpPr>
        <p:spPr>
          <a:xfrm>
            <a:off x="9231085" y="4223063"/>
            <a:ext cx="2229200" cy="1177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533"/>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latin typeface="Calibri"/>
                <a:ea typeface="Calibri"/>
                <a:cs typeface="Calibri"/>
                <a:sym typeface="Calibri"/>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lvl="5" indent="-397923" algn="l" rtl="0">
              <a:lnSpc>
                <a:spcPct val="90000"/>
              </a:lnSpc>
              <a:spcBef>
                <a:spcPts val="533"/>
              </a:spcBef>
              <a:spcAft>
                <a:spcPts val="0"/>
              </a:spcAft>
              <a:buClr>
                <a:schemeClr val="dk1"/>
              </a:buClr>
              <a:buSzPts val="1100"/>
              <a:buFont typeface="Arial"/>
              <a:buChar char="–"/>
              <a:defRPr sz="1467"/>
            </a:lvl6pPr>
            <a:lvl7pPr marL="4267093" lvl="6" indent="-304792" algn="l" rtl="0">
              <a:lnSpc>
                <a:spcPct val="90000"/>
              </a:lnSpc>
              <a:spcBef>
                <a:spcPts val="533"/>
              </a:spcBef>
              <a:spcAft>
                <a:spcPts val="0"/>
              </a:spcAft>
              <a:buClr>
                <a:schemeClr val="dk1"/>
              </a:buClr>
              <a:buSzPts val="1100"/>
              <a:buNone/>
              <a:defRPr sz="1467"/>
            </a:lvl7pPr>
            <a:lvl8pPr marL="4876678" lvl="7" indent="-397923" algn="l" rtl="0">
              <a:lnSpc>
                <a:spcPct val="90000"/>
              </a:lnSpc>
              <a:spcBef>
                <a:spcPts val="533"/>
              </a:spcBef>
              <a:spcAft>
                <a:spcPts val="0"/>
              </a:spcAft>
              <a:buClr>
                <a:schemeClr val="dk1"/>
              </a:buClr>
              <a:buSzPts val="1100"/>
              <a:buChar char="•"/>
              <a:defRPr sz="1467"/>
            </a:lvl8pPr>
            <a:lvl9pPr marL="5486263" lvl="8" indent="-397923" algn="l" rtl="0">
              <a:lnSpc>
                <a:spcPct val="90000"/>
              </a:lnSpc>
              <a:spcBef>
                <a:spcPts val="533"/>
              </a:spcBef>
              <a:spcAft>
                <a:spcPts val="0"/>
              </a:spcAft>
              <a:buClr>
                <a:schemeClr val="dk1"/>
              </a:buClr>
              <a:buSzPts val="1100"/>
              <a:buFont typeface="Arial"/>
              <a:buChar char="-"/>
              <a:defRPr sz="1467"/>
            </a:lvl9pPr>
          </a:lstStyle>
          <a:p>
            <a:endParaRPr/>
          </a:p>
        </p:txBody>
      </p:sp>
      <p:sp>
        <p:nvSpPr>
          <p:cNvPr id="1090" name="Google Shape;1090;p139"/>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091" name="Google Shape;1091;p139"/>
          <p:cNvPicPr preferRelativeResize="0"/>
          <p:nvPr/>
        </p:nvPicPr>
        <p:blipFill rotWithShape="1">
          <a:blip r:embed="rId2">
            <a:alphaModFix/>
          </a:blip>
          <a:srcRect/>
          <a:stretch/>
        </p:blipFill>
        <p:spPr>
          <a:xfrm>
            <a:off x="329346" y="6422155"/>
            <a:ext cx="455279" cy="374656"/>
          </a:xfrm>
          <a:prstGeom prst="rect">
            <a:avLst/>
          </a:prstGeom>
          <a:noFill/>
          <a:ln>
            <a:noFill/>
          </a:ln>
        </p:spPr>
      </p:pic>
      <p:pic>
        <p:nvPicPr>
          <p:cNvPr id="1092" name="Google Shape;1092;p139"/>
          <p:cNvPicPr preferRelativeResize="0"/>
          <p:nvPr/>
        </p:nvPicPr>
        <p:blipFill>
          <a:blip r:embed="rId3">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17710526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Left Sidebar 4 Column">
  <p:cSld name="Left Sidebar 4 Column">
    <p:spTree>
      <p:nvGrpSpPr>
        <p:cNvPr id="1" name="Shape 1093"/>
        <p:cNvGrpSpPr/>
        <p:nvPr/>
      </p:nvGrpSpPr>
      <p:grpSpPr>
        <a:xfrm>
          <a:off x="0" y="0"/>
          <a:ext cx="0" cy="0"/>
          <a:chOff x="0" y="0"/>
          <a:chExt cx="0" cy="0"/>
        </a:xfrm>
      </p:grpSpPr>
      <p:sp>
        <p:nvSpPr>
          <p:cNvPr id="1094" name="Google Shape;1094;p140"/>
          <p:cNvSpPr/>
          <p:nvPr/>
        </p:nvSpPr>
        <p:spPr>
          <a:xfrm flipH="1">
            <a:off x="48" y="0"/>
            <a:ext cx="40576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095" name="Google Shape;1095;p140"/>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1096" name="Google Shape;1096;p140"/>
          <p:cNvSpPr txBox="1">
            <a:spLocks noGrp="1"/>
          </p:cNvSpPr>
          <p:nvPr>
            <p:ph type="title"/>
          </p:nvPr>
        </p:nvSpPr>
        <p:spPr>
          <a:xfrm>
            <a:off x="379937" y="349368"/>
            <a:ext cx="32540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300"/>
              <a:buFont typeface="Calibri"/>
              <a:buNone/>
              <a:defRPr sz="3067" b="1">
                <a:solidFill>
                  <a:schemeClr val="dk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7" name="Google Shape;1097;p140"/>
          <p:cNvSpPr txBox="1">
            <a:spLocks noGrp="1"/>
          </p:cNvSpPr>
          <p:nvPr>
            <p:ph type="body" idx="1"/>
          </p:nvPr>
        </p:nvSpPr>
        <p:spPr>
          <a:xfrm>
            <a:off x="378963" y="779765"/>
            <a:ext cx="32552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dk1"/>
              </a:buClr>
              <a:buSzPts val="1500"/>
              <a:buNone/>
              <a:defRPr sz="2000" b="0">
                <a:solidFill>
                  <a:schemeClr val="dk1"/>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098" name="Google Shape;1098;p140"/>
          <p:cNvPicPr preferRelativeResize="0"/>
          <p:nvPr/>
        </p:nvPicPr>
        <p:blipFill rotWithShape="1">
          <a:blip r:embed="rId2">
            <a:alphaModFix/>
          </a:blip>
          <a:srcRect/>
          <a:stretch/>
        </p:blipFill>
        <p:spPr>
          <a:xfrm>
            <a:off x="329346" y="6422155"/>
            <a:ext cx="455279" cy="374655"/>
          </a:xfrm>
          <a:prstGeom prst="rect">
            <a:avLst/>
          </a:prstGeom>
          <a:noFill/>
          <a:ln>
            <a:noFill/>
          </a:ln>
        </p:spPr>
      </p:pic>
      <p:pic>
        <p:nvPicPr>
          <p:cNvPr id="1099" name="Google Shape;1099;p140"/>
          <p:cNvPicPr preferRelativeResize="0"/>
          <p:nvPr/>
        </p:nvPicPr>
        <p:blipFill>
          <a:blip r:embed="rId3">
            <a:alphaModFix/>
          </a:blip>
          <a:stretch>
            <a:fillRect/>
          </a:stretch>
        </p:blipFill>
        <p:spPr>
          <a:xfrm>
            <a:off x="1037302" y="6480953"/>
            <a:ext cx="611185" cy="256699"/>
          </a:xfrm>
          <a:prstGeom prst="rect">
            <a:avLst/>
          </a:prstGeom>
          <a:noFill/>
          <a:ln>
            <a:noFill/>
          </a:ln>
        </p:spPr>
      </p:pic>
    </p:spTree>
    <p:extLst>
      <p:ext uri="{BB962C8B-B14F-4D97-AF65-F5344CB8AC3E}">
        <p14:creationId xmlns:p14="http://schemas.microsoft.com/office/powerpoint/2010/main" val="24434456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ank You // 2">
  <p:cSld name="Thank You // 2">
    <p:bg>
      <p:bgPr>
        <a:blipFill>
          <a:blip r:embed="rId2">
            <a:alphaModFix/>
          </a:blip>
          <a:stretch>
            <a:fillRect/>
          </a:stretch>
        </a:blipFill>
        <a:effectLst/>
      </p:bgPr>
    </p:bg>
    <p:spTree>
      <p:nvGrpSpPr>
        <p:cNvPr id="1" name="Shape 1100"/>
        <p:cNvGrpSpPr/>
        <p:nvPr/>
      </p:nvGrpSpPr>
      <p:grpSpPr>
        <a:xfrm>
          <a:off x="0" y="0"/>
          <a:ext cx="0" cy="0"/>
          <a:chOff x="0" y="0"/>
          <a:chExt cx="0" cy="0"/>
        </a:xfrm>
      </p:grpSpPr>
      <p:sp>
        <p:nvSpPr>
          <p:cNvPr id="1101" name="Google Shape;1101;p141"/>
          <p:cNvSpPr txBox="1">
            <a:spLocks noGrp="1"/>
          </p:cNvSpPr>
          <p:nvPr>
            <p:ph type="body" idx="1"/>
          </p:nvPr>
        </p:nvSpPr>
        <p:spPr>
          <a:xfrm>
            <a:off x="373063" y="1543991"/>
            <a:ext cx="5616000" cy="127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3500"/>
              <a:buNone/>
              <a:defRPr sz="4667" b="1">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2" name="Google Shape;1102;p141"/>
          <p:cNvSpPr txBox="1">
            <a:spLocks noGrp="1"/>
          </p:cNvSpPr>
          <p:nvPr>
            <p:ph type="body" idx="2"/>
          </p:nvPr>
        </p:nvSpPr>
        <p:spPr>
          <a:xfrm>
            <a:off x="373063" y="3630613"/>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3" name="Google Shape;1103;p141"/>
          <p:cNvSpPr txBox="1">
            <a:spLocks noGrp="1"/>
          </p:cNvSpPr>
          <p:nvPr>
            <p:ph type="body" idx="3"/>
          </p:nvPr>
        </p:nvSpPr>
        <p:spPr>
          <a:xfrm>
            <a:off x="373063" y="3942057"/>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4" name="Google Shape;1104;p141"/>
          <p:cNvSpPr txBox="1">
            <a:spLocks noGrp="1"/>
          </p:cNvSpPr>
          <p:nvPr>
            <p:ph type="body" idx="4"/>
          </p:nvPr>
        </p:nvSpPr>
        <p:spPr>
          <a:xfrm>
            <a:off x="373063" y="4275885"/>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5" name="Google Shape;1105;p141"/>
          <p:cNvSpPr txBox="1">
            <a:spLocks noGrp="1"/>
          </p:cNvSpPr>
          <p:nvPr>
            <p:ph type="body" idx="5"/>
          </p:nvPr>
        </p:nvSpPr>
        <p:spPr>
          <a:xfrm>
            <a:off x="373063" y="4609715"/>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6" name="Google Shape;1106;p141"/>
          <p:cNvSpPr txBox="1"/>
          <p:nvPr/>
        </p:nvSpPr>
        <p:spPr>
          <a:xfrm>
            <a:off x="373061" y="6355653"/>
            <a:ext cx="7087200" cy="314800"/>
          </a:xfrm>
          <a:prstGeom prst="rect">
            <a:avLst/>
          </a:prstGeom>
          <a:noFill/>
          <a:ln>
            <a:noFill/>
          </a:ln>
        </p:spPr>
        <p:txBody>
          <a:bodyPr spcFirstLastPara="1" wrap="square" lIns="0" tIns="0" rIns="0" bIns="0" anchor="b" anchorCtr="0">
            <a:noAutofit/>
          </a:bodyPr>
          <a:lstStyle/>
          <a:p>
            <a:pPr marL="0" marR="0" lvl="0" indent="0" algn="l" rtl="0">
              <a:lnSpc>
                <a:spcPct val="85000"/>
              </a:lnSpc>
              <a:spcBef>
                <a:spcPts val="0"/>
              </a:spcBef>
              <a:spcAft>
                <a:spcPts val="0"/>
              </a:spcAft>
              <a:buClr>
                <a:schemeClr val="dk1"/>
              </a:buClr>
              <a:buSzPts val="600"/>
              <a:buFont typeface="Calibri"/>
              <a:buNone/>
            </a:pPr>
            <a:r>
              <a:rPr lang="en" sz="800">
                <a:solidFill>
                  <a:schemeClr val="dk1"/>
                </a:solidFill>
                <a:latin typeface="Calibri"/>
                <a:ea typeface="Calibri"/>
                <a:cs typeface="Calibri"/>
                <a:sym typeface="Calibri"/>
              </a:rPr>
              <a:t>Web of Science Group retains all intellectual property rights in, and asserts rights of confidentiality over, all parts of its response submitted within this presentation. </a:t>
            </a:r>
            <a:br>
              <a:rPr lang="en" sz="800">
                <a:solidFill>
                  <a:schemeClr val="dk1"/>
                </a:solidFill>
                <a:latin typeface="Calibri"/>
                <a:ea typeface="Calibri"/>
                <a:cs typeface="Calibri"/>
                <a:sym typeface="Calibri"/>
              </a:rPr>
            </a:br>
            <a:r>
              <a:rPr lang="en" sz="800">
                <a:solidFill>
                  <a:schemeClr val="dk1"/>
                </a:solidFill>
                <a:latin typeface="Calibri"/>
                <a:ea typeface="Calibri"/>
                <a:cs typeface="Calibri"/>
                <a:sym typeface="Calibri"/>
              </a:rPr>
              <a:t>By submitting this response we authorise you to make and distribute such copies of our proposal within your organisation and to any party contracted directly </a:t>
            </a:r>
            <a:endParaRPr sz="1467"/>
          </a:p>
          <a:p>
            <a:pPr marL="0" marR="0" lvl="0" indent="0" algn="l" rtl="0">
              <a:lnSpc>
                <a:spcPct val="85000"/>
              </a:lnSpc>
              <a:spcBef>
                <a:spcPts val="0"/>
              </a:spcBef>
              <a:spcAft>
                <a:spcPts val="0"/>
              </a:spcAft>
              <a:buClr>
                <a:schemeClr val="dk1"/>
              </a:buClr>
              <a:buSzPts val="600"/>
              <a:buFont typeface="Calibri"/>
              <a:buNone/>
            </a:pPr>
            <a:r>
              <a:rPr lang="en" sz="800">
                <a:solidFill>
                  <a:schemeClr val="dk1"/>
                </a:solidFill>
                <a:latin typeface="Calibri"/>
                <a:ea typeface="Calibri"/>
                <a:cs typeface="Calibri"/>
                <a:sym typeface="Calibri"/>
              </a:rPr>
              <a:t>to solely assist in the evaluation process of our presentation on a confidential basis. Any further use will be strictly subject to agreeing appropriate terms.</a:t>
            </a:r>
            <a:endParaRPr sz="1467"/>
          </a:p>
        </p:txBody>
      </p:sp>
      <p:pic>
        <p:nvPicPr>
          <p:cNvPr id="1107" name="Google Shape;1107;p141"/>
          <p:cNvPicPr preferRelativeResize="0"/>
          <p:nvPr/>
        </p:nvPicPr>
        <p:blipFill rotWithShape="1">
          <a:blip r:embed="rId3">
            <a:alphaModFix/>
          </a:blip>
          <a:srcRect/>
          <a:stretch/>
        </p:blipFill>
        <p:spPr>
          <a:xfrm>
            <a:off x="203200" y="252411"/>
            <a:ext cx="1990013" cy="568576"/>
          </a:xfrm>
          <a:prstGeom prst="rect">
            <a:avLst/>
          </a:prstGeom>
          <a:noFill/>
          <a:ln>
            <a:noFill/>
          </a:ln>
        </p:spPr>
      </p:pic>
      <p:pic>
        <p:nvPicPr>
          <p:cNvPr id="1108" name="Google Shape;1108;p141"/>
          <p:cNvPicPr preferRelativeResize="0"/>
          <p:nvPr/>
        </p:nvPicPr>
        <p:blipFill rotWithShape="1">
          <a:blip r:embed="rId4">
            <a:alphaModFix/>
          </a:blip>
          <a:srcRect/>
          <a:stretch/>
        </p:blipFill>
        <p:spPr>
          <a:xfrm>
            <a:off x="203201" y="245407"/>
            <a:ext cx="1364887" cy="1123189"/>
          </a:xfrm>
          <a:prstGeom prst="rect">
            <a:avLst/>
          </a:prstGeom>
          <a:noFill/>
          <a:ln>
            <a:noFill/>
          </a:ln>
        </p:spPr>
      </p:pic>
      <p:pic>
        <p:nvPicPr>
          <p:cNvPr id="1109" name="Google Shape;1109;p141"/>
          <p:cNvPicPr preferRelativeResize="0"/>
          <p:nvPr/>
        </p:nvPicPr>
        <p:blipFill rotWithShape="1">
          <a:blip r:embed="rId5">
            <a:alphaModFix/>
          </a:blip>
          <a:srcRect t="386" b="386"/>
          <a:stretch/>
        </p:blipFill>
        <p:spPr>
          <a:xfrm>
            <a:off x="10033349" y="6169449"/>
            <a:ext cx="1796240" cy="191600"/>
          </a:xfrm>
          <a:prstGeom prst="rect">
            <a:avLst/>
          </a:prstGeom>
          <a:noFill/>
          <a:ln>
            <a:noFill/>
          </a:ln>
        </p:spPr>
      </p:pic>
      <p:pic>
        <p:nvPicPr>
          <p:cNvPr id="1110" name="Google Shape;1110;p141"/>
          <p:cNvPicPr preferRelativeResize="0"/>
          <p:nvPr/>
        </p:nvPicPr>
        <p:blipFill>
          <a:blip r:embed="rId6">
            <a:alphaModFix/>
          </a:blip>
          <a:stretch>
            <a:fillRect/>
          </a:stretch>
        </p:blipFill>
        <p:spPr>
          <a:xfrm>
            <a:off x="10169100" y="415526"/>
            <a:ext cx="1660547" cy="695775"/>
          </a:xfrm>
          <a:prstGeom prst="rect">
            <a:avLst/>
          </a:prstGeom>
          <a:noFill/>
          <a:ln>
            <a:noFill/>
          </a:ln>
        </p:spPr>
      </p:pic>
    </p:spTree>
    <p:extLst>
      <p:ext uri="{BB962C8B-B14F-4D97-AF65-F5344CB8AC3E}">
        <p14:creationId xmlns:p14="http://schemas.microsoft.com/office/powerpoint/2010/main" val="37914224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hank You // 1">
  <p:cSld name="Thank You // 1">
    <p:bg>
      <p:bgPr>
        <a:blipFill>
          <a:blip r:embed="rId2">
            <a:alphaModFix/>
          </a:blip>
          <a:stretch>
            <a:fillRect/>
          </a:stretch>
        </a:blipFill>
        <a:effectLst/>
      </p:bgPr>
    </p:bg>
    <p:spTree>
      <p:nvGrpSpPr>
        <p:cNvPr id="1" name="Shape 1111"/>
        <p:cNvGrpSpPr/>
        <p:nvPr/>
      </p:nvGrpSpPr>
      <p:grpSpPr>
        <a:xfrm>
          <a:off x="0" y="0"/>
          <a:ext cx="0" cy="0"/>
          <a:chOff x="0" y="0"/>
          <a:chExt cx="0" cy="0"/>
        </a:xfrm>
      </p:grpSpPr>
      <p:sp>
        <p:nvSpPr>
          <p:cNvPr id="1112" name="Google Shape;1112;p142"/>
          <p:cNvSpPr txBox="1">
            <a:spLocks noGrp="1"/>
          </p:cNvSpPr>
          <p:nvPr>
            <p:ph type="body" idx="1"/>
          </p:nvPr>
        </p:nvSpPr>
        <p:spPr>
          <a:xfrm>
            <a:off x="373063" y="1543991"/>
            <a:ext cx="5616000" cy="127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3500"/>
              <a:buNone/>
              <a:defRPr sz="4667" b="1">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13" name="Google Shape;1113;p142"/>
          <p:cNvSpPr txBox="1">
            <a:spLocks noGrp="1"/>
          </p:cNvSpPr>
          <p:nvPr>
            <p:ph type="body" idx="2"/>
          </p:nvPr>
        </p:nvSpPr>
        <p:spPr>
          <a:xfrm>
            <a:off x="373063" y="3630613"/>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14" name="Google Shape;1114;p142"/>
          <p:cNvSpPr txBox="1">
            <a:spLocks noGrp="1"/>
          </p:cNvSpPr>
          <p:nvPr>
            <p:ph type="body" idx="3"/>
          </p:nvPr>
        </p:nvSpPr>
        <p:spPr>
          <a:xfrm>
            <a:off x="373063" y="3942057"/>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15" name="Google Shape;1115;p142"/>
          <p:cNvSpPr txBox="1">
            <a:spLocks noGrp="1"/>
          </p:cNvSpPr>
          <p:nvPr>
            <p:ph type="body" idx="4"/>
          </p:nvPr>
        </p:nvSpPr>
        <p:spPr>
          <a:xfrm>
            <a:off x="373063" y="4275885"/>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16" name="Google Shape;1116;p142"/>
          <p:cNvSpPr txBox="1">
            <a:spLocks noGrp="1"/>
          </p:cNvSpPr>
          <p:nvPr>
            <p:ph type="body" idx="5"/>
          </p:nvPr>
        </p:nvSpPr>
        <p:spPr>
          <a:xfrm>
            <a:off x="373063" y="4609715"/>
            <a:ext cx="5616000" cy="2492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17" name="Google Shape;1117;p142"/>
          <p:cNvSpPr txBox="1"/>
          <p:nvPr/>
        </p:nvSpPr>
        <p:spPr>
          <a:xfrm>
            <a:off x="373061" y="6355653"/>
            <a:ext cx="7087200" cy="314800"/>
          </a:xfrm>
          <a:prstGeom prst="rect">
            <a:avLst/>
          </a:prstGeom>
          <a:noFill/>
          <a:ln>
            <a:noFill/>
          </a:ln>
        </p:spPr>
        <p:txBody>
          <a:bodyPr spcFirstLastPara="1" wrap="square" lIns="0" tIns="0" rIns="0" bIns="0" anchor="b" anchorCtr="0">
            <a:noAutofit/>
          </a:bodyPr>
          <a:lstStyle/>
          <a:p>
            <a:pPr marL="0" marR="0" lvl="0" indent="0" algn="l" rtl="0">
              <a:lnSpc>
                <a:spcPct val="85000"/>
              </a:lnSpc>
              <a:spcBef>
                <a:spcPts val="0"/>
              </a:spcBef>
              <a:spcAft>
                <a:spcPts val="0"/>
              </a:spcAft>
              <a:buClr>
                <a:schemeClr val="dk1"/>
              </a:buClr>
              <a:buSzPts val="600"/>
              <a:buFont typeface="Calibri"/>
              <a:buNone/>
            </a:pPr>
            <a:r>
              <a:rPr lang="en" sz="800">
                <a:solidFill>
                  <a:schemeClr val="dk1"/>
                </a:solidFill>
                <a:latin typeface="Calibri"/>
                <a:ea typeface="Calibri"/>
                <a:cs typeface="Calibri"/>
                <a:sym typeface="Calibri"/>
              </a:rPr>
              <a:t>Web of Science Group retains all intellectual property rights in, and asserts rights of confidentiality over, all parts of its response submitted within this presentation. </a:t>
            </a:r>
            <a:br>
              <a:rPr lang="en" sz="800">
                <a:solidFill>
                  <a:schemeClr val="dk1"/>
                </a:solidFill>
                <a:latin typeface="Calibri"/>
                <a:ea typeface="Calibri"/>
                <a:cs typeface="Calibri"/>
                <a:sym typeface="Calibri"/>
              </a:rPr>
            </a:br>
            <a:r>
              <a:rPr lang="en" sz="800">
                <a:solidFill>
                  <a:schemeClr val="dk1"/>
                </a:solidFill>
                <a:latin typeface="Calibri"/>
                <a:ea typeface="Calibri"/>
                <a:cs typeface="Calibri"/>
                <a:sym typeface="Calibri"/>
              </a:rPr>
              <a:t>By submitting this response we authorise you to make and distribute such copies of our proposal within your organisation and to any party contracted directly </a:t>
            </a:r>
            <a:endParaRPr sz="1467"/>
          </a:p>
          <a:p>
            <a:pPr marL="0" marR="0" lvl="0" indent="0" algn="l" rtl="0">
              <a:lnSpc>
                <a:spcPct val="85000"/>
              </a:lnSpc>
              <a:spcBef>
                <a:spcPts val="0"/>
              </a:spcBef>
              <a:spcAft>
                <a:spcPts val="0"/>
              </a:spcAft>
              <a:buClr>
                <a:schemeClr val="dk1"/>
              </a:buClr>
              <a:buSzPts val="600"/>
              <a:buFont typeface="Calibri"/>
              <a:buNone/>
            </a:pPr>
            <a:r>
              <a:rPr lang="en" sz="800">
                <a:solidFill>
                  <a:schemeClr val="dk1"/>
                </a:solidFill>
                <a:latin typeface="Calibri"/>
                <a:ea typeface="Calibri"/>
                <a:cs typeface="Calibri"/>
                <a:sym typeface="Calibri"/>
              </a:rPr>
              <a:t>to solely assist in the evaluation process of our presentation on a confidential basis. Any further use will be strictly subject to agreeing appropriate terms.</a:t>
            </a:r>
            <a:endParaRPr sz="1467"/>
          </a:p>
        </p:txBody>
      </p:sp>
      <p:pic>
        <p:nvPicPr>
          <p:cNvPr id="1118" name="Google Shape;1118;p142"/>
          <p:cNvPicPr preferRelativeResize="0"/>
          <p:nvPr/>
        </p:nvPicPr>
        <p:blipFill rotWithShape="1">
          <a:blip r:embed="rId3">
            <a:alphaModFix/>
          </a:blip>
          <a:srcRect/>
          <a:stretch/>
        </p:blipFill>
        <p:spPr>
          <a:xfrm>
            <a:off x="203201" y="245407"/>
            <a:ext cx="1364887" cy="1123189"/>
          </a:xfrm>
          <a:prstGeom prst="rect">
            <a:avLst/>
          </a:prstGeom>
          <a:noFill/>
          <a:ln>
            <a:noFill/>
          </a:ln>
        </p:spPr>
      </p:pic>
      <p:pic>
        <p:nvPicPr>
          <p:cNvPr id="1119" name="Google Shape;1119;p142"/>
          <p:cNvPicPr preferRelativeResize="0"/>
          <p:nvPr/>
        </p:nvPicPr>
        <p:blipFill rotWithShape="1">
          <a:blip r:embed="rId4">
            <a:alphaModFix/>
          </a:blip>
          <a:srcRect t="386" b="386"/>
          <a:stretch/>
        </p:blipFill>
        <p:spPr>
          <a:xfrm>
            <a:off x="10033349" y="6169449"/>
            <a:ext cx="1796240" cy="191600"/>
          </a:xfrm>
          <a:prstGeom prst="rect">
            <a:avLst/>
          </a:prstGeom>
          <a:noFill/>
          <a:ln>
            <a:noFill/>
          </a:ln>
        </p:spPr>
      </p:pic>
      <p:pic>
        <p:nvPicPr>
          <p:cNvPr id="1120" name="Google Shape;1120;p142"/>
          <p:cNvPicPr preferRelativeResize="0"/>
          <p:nvPr/>
        </p:nvPicPr>
        <p:blipFill>
          <a:blip r:embed="rId5">
            <a:alphaModFix/>
          </a:blip>
          <a:stretch>
            <a:fillRect/>
          </a:stretch>
        </p:blipFill>
        <p:spPr>
          <a:xfrm>
            <a:off x="10169100" y="415526"/>
            <a:ext cx="1660547" cy="695775"/>
          </a:xfrm>
          <a:prstGeom prst="rect">
            <a:avLst/>
          </a:prstGeom>
          <a:noFill/>
          <a:ln>
            <a:noFill/>
          </a:ln>
        </p:spPr>
      </p:pic>
    </p:spTree>
    <p:extLst>
      <p:ext uri="{BB962C8B-B14F-4D97-AF65-F5344CB8AC3E}">
        <p14:creationId xmlns:p14="http://schemas.microsoft.com/office/powerpoint/2010/main" val="32818532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Breaker // Crimson">
  <p:cSld name="Section Breaker // Crimson">
    <p:bg>
      <p:bgPr>
        <a:solidFill>
          <a:schemeClr val="accent1"/>
        </a:solidFill>
        <a:effectLst/>
      </p:bgPr>
    </p:bg>
    <p:spTree>
      <p:nvGrpSpPr>
        <p:cNvPr id="1" name="Shape 1121"/>
        <p:cNvGrpSpPr/>
        <p:nvPr/>
      </p:nvGrpSpPr>
      <p:grpSpPr>
        <a:xfrm>
          <a:off x="0" y="0"/>
          <a:ext cx="0" cy="0"/>
          <a:chOff x="0" y="0"/>
          <a:chExt cx="0" cy="0"/>
        </a:xfrm>
      </p:grpSpPr>
      <p:sp>
        <p:nvSpPr>
          <p:cNvPr id="1122" name="Google Shape;1122;p143"/>
          <p:cNvSpPr txBox="1">
            <a:spLocks noGrp="1"/>
          </p:cNvSpPr>
          <p:nvPr>
            <p:ph type="body" idx="1"/>
          </p:nvPr>
        </p:nvSpPr>
        <p:spPr>
          <a:xfrm>
            <a:off x="1351168" y="2532856"/>
            <a:ext cx="9489600" cy="1792400"/>
          </a:xfrm>
          <a:prstGeom prst="rect">
            <a:avLst/>
          </a:prstGeom>
          <a:noFill/>
          <a:ln>
            <a:noFill/>
          </a:ln>
        </p:spPr>
        <p:txBody>
          <a:bodyPr spcFirstLastPara="1" wrap="square" lIns="0" tIns="0" rIns="0" bIns="0" anchor="ctr" anchorCtr="0">
            <a:noAutofit/>
          </a:bodyPr>
          <a:lstStyle>
            <a:lvl1pPr marL="609585" lvl="0" indent="-304792" algn="ctr" rtl="0">
              <a:lnSpc>
                <a:spcPct val="85000"/>
              </a:lnSpc>
              <a:spcBef>
                <a:spcPts val="1067"/>
              </a:spcBef>
              <a:spcAft>
                <a:spcPts val="0"/>
              </a:spcAft>
              <a:buClr>
                <a:schemeClr val="dk1"/>
              </a:buClr>
              <a:buSzPts val="3500"/>
              <a:buNone/>
              <a:defRPr sz="4667" b="1">
                <a:solidFill>
                  <a:schemeClr val="dk1"/>
                </a:solidFill>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1600363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Headings + Text // Dark">
  <p:cSld name="Headings + Text // Dark">
    <p:bg>
      <p:bgPr>
        <a:solidFill>
          <a:schemeClr val="accent1"/>
        </a:solidFill>
        <a:effectLst/>
      </p:bgPr>
    </p:bg>
    <p:spTree>
      <p:nvGrpSpPr>
        <p:cNvPr id="1" name="Shape 1123"/>
        <p:cNvGrpSpPr/>
        <p:nvPr/>
      </p:nvGrpSpPr>
      <p:grpSpPr>
        <a:xfrm>
          <a:off x="0" y="0"/>
          <a:ext cx="0" cy="0"/>
          <a:chOff x="0" y="0"/>
          <a:chExt cx="0" cy="0"/>
        </a:xfrm>
      </p:grpSpPr>
      <p:sp>
        <p:nvSpPr>
          <p:cNvPr id="1124" name="Google Shape;1124;p144"/>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1125" name="Google Shape;1125;p144"/>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300"/>
              <a:buFont typeface="Calibri"/>
              <a:buNone/>
              <a:defRPr sz="3067" b="1">
                <a:solidFill>
                  <a:schemeClr val="dk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26" name="Google Shape;1126;p144"/>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dk1"/>
              </a:buClr>
              <a:buSzPts val="1500"/>
              <a:buNone/>
              <a:defRPr sz="2000" b="0">
                <a:solidFill>
                  <a:schemeClr val="dk1"/>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27" name="Google Shape;1127;p144"/>
          <p:cNvSpPr txBox="1">
            <a:spLocks noGrp="1"/>
          </p:cNvSpPr>
          <p:nvPr>
            <p:ph type="body" idx="2"/>
          </p:nvPr>
        </p:nvSpPr>
        <p:spPr>
          <a:xfrm>
            <a:off x="382207" y="1544257"/>
            <a:ext cx="7552000" cy="48168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3500"/>
              <a:buNone/>
              <a:defRPr sz="4667">
                <a:solidFill>
                  <a:schemeClr val="dk1"/>
                </a:solidFill>
              </a:defRPr>
            </a:lvl1pPr>
            <a:lvl2pPr marL="1219170" lvl="1" indent="-601118" algn="l" rtl="0">
              <a:lnSpc>
                <a:spcPct val="85000"/>
              </a:lnSpc>
              <a:spcBef>
                <a:spcPts val="533"/>
              </a:spcBef>
              <a:spcAft>
                <a:spcPts val="0"/>
              </a:spcAft>
              <a:buClr>
                <a:schemeClr val="dk1"/>
              </a:buClr>
              <a:buSzPts val="3500"/>
              <a:buChar char="•"/>
              <a:defRPr sz="4667">
                <a:solidFill>
                  <a:schemeClr val="dk1"/>
                </a:solidFill>
              </a:defRPr>
            </a:lvl2pPr>
            <a:lvl3pPr marL="1828754" lvl="2" indent="-601118" algn="l" rtl="0">
              <a:lnSpc>
                <a:spcPct val="85000"/>
              </a:lnSpc>
              <a:spcBef>
                <a:spcPts val="533"/>
              </a:spcBef>
              <a:spcAft>
                <a:spcPts val="0"/>
              </a:spcAft>
              <a:buClr>
                <a:schemeClr val="dk1"/>
              </a:buClr>
              <a:buSzPts val="3500"/>
              <a:buFont typeface="Arial"/>
              <a:buChar char="–"/>
              <a:defRPr sz="4667">
                <a:solidFill>
                  <a:schemeClr val="dk1"/>
                </a:solidFill>
              </a:defRPr>
            </a:lvl3pPr>
            <a:lvl4pPr marL="2438339" lvl="3" indent="-304792" algn="l" rtl="0">
              <a:lnSpc>
                <a:spcPct val="85000"/>
              </a:lnSpc>
              <a:spcBef>
                <a:spcPts val="533"/>
              </a:spcBef>
              <a:spcAft>
                <a:spcPts val="0"/>
              </a:spcAft>
              <a:buClr>
                <a:schemeClr val="dk1"/>
              </a:buClr>
              <a:buSzPts val="2300"/>
              <a:buNone/>
              <a:defRPr sz="3067">
                <a:solidFill>
                  <a:schemeClr val="dk1"/>
                </a:solidFill>
              </a:defRPr>
            </a:lvl4pPr>
            <a:lvl5pPr marL="3047924" lvl="4" indent="-499521" algn="l" rtl="0">
              <a:lnSpc>
                <a:spcPct val="90000"/>
              </a:lnSpc>
              <a:spcBef>
                <a:spcPts val="1067"/>
              </a:spcBef>
              <a:spcAft>
                <a:spcPts val="0"/>
              </a:spcAft>
              <a:buClr>
                <a:schemeClr val="dk1"/>
              </a:buClr>
              <a:buSzPts val="2300"/>
              <a:buChar char="•"/>
              <a:defRPr sz="3067">
                <a:solidFill>
                  <a:schemeClr val="dk1"/>
                </a:solidFill>
              </a:defRPr>
            </a:lvl5pPr>
            <a:lvl6pPr marL="3657509" lvl="5" indent="-499521" algn="l" rtl="0">
              <a:lnSpc>
                <a:spcPct val="90000"/>
              </a:lnSpc>
              <a:spcBef>
                <a:spcPts val="533"/>
              </a:spcBef>
              <a:spcAft>
                <a:spcPts val="0"/>
              </a:spcAft>
              <a:buClr>
                <a:schemeClr val="dk1"/>
              </a:buClr>
              <a:buSzPts val="2300"/>
              <a:buFont typeface="Arial"/>
              <a:buChar char="–"/>
              <a:defRPr sz="3067">
                <a:solidFill>
                  <a:schemeClr val="dk1"/>
                </a:solidFill>
              </a:defRPr>
            </a:lvl6pPr>
            <a:lvl7pPr marL="4267093" lvl="6" indent="-304792" algn="l" rtl="0">
              <a:lnSpc>
                <a:spcPct val="90000"/>
              </a:lnSpc>
              <a:spcBef>
                <a:spcPts val="533"/>
              </a:spcBef>
              <a:spcAft>
                <a:spcPts val="0"/>
              </a:spcAft>
              <a:buClr>
                <a:schemeClr val="dk1"/>
              </a:buClr>
              <a:buSzPts val="1800"/>
              <a:buNone/>
              <a:defRPr sz="2400">
                <a:solidFill>
                  <a:schemeClr val="dk1"/>
                </a:solidFill>
              </a:defRPr>
            </a:lvl7pPr>
            <a:lvl8pPr marL="4876678" lvl="7" indent="-457189" algn="l" rtl="0">
              <a:lnSpc>
                <a:spcPct val="90000"/>
              </a:lnSpc>
              <a:spcBef>
                <a:spcPts val="533"/>
              </a:spcBef>
              <a:spcAft>
                <a:spcPts val="0"/>
              </a:spcAft>
              <a:buClr>
                <a:schemeClr val="dk1"/>
              </a:buClr>
              <a:buSzPts val="1800"/>
              <a:buChar char="•"/>
              <a:defRPr sz="2400">
                <a:solidFill>
                  <a:schemeClr val="dk1"/>
                </a:solidFill>
              </a:defRPr>
            </a:lvl8pPr>
            <a:lvl9pPr marL="5486263" lvl="8" indent="-423323" algn="l" rtl="0">
              <a:lnSpc>
                <a:spcPct val="90000"/>
              </a:lnSpc>
              <a:spcBef>
                <a:spcPts val="533"/>
              </a:spcBef>
              <a:spcAft>
                <a:spcPts val="0"/>
              </a:spcAft>
              <a:buClr>
                <a:schemeClr val="dk1"/>
              </a:buClr>
              <a:buSzPts val="1400"/>
              <a:buFont typeface="Arial"/>
              <a:buChar char="–"/>
              <a:defRPr>
                <a:solidFill>
                  <a:schemeClr val="dk1"/>
                </a:solidFill>
              </a:defRPr>
            </a:lvl9pPr>
          </a:lstStyle>
          <a:p>
            <a:endParaRPr/>
          </a:p>
        </p:txBody>
      </p:sp>
      <p:pic>
        <p:nvPicPr>
          <p:cNvPr id="1128" name="Google Shape;1128;p144"/>
          <p:cNvPicPr preferRelativeResize="0"/>
          <p:nvPr/>
        </p:nvPicPr>
        <p:blipFill rotWithShape="1">
          <a:blip r:embed="rId2">
            <a:alphaModFix/>
          </a:blip>
          <a:srcRect/>
          <a:stretch/>
        </p:blipFill>
        <p:spPr>
          <a:xfrm>
            <a:off x="329346" y="6422155"/>
            <a:ext cx="455279" cy="374655"/>
          </a:xfrm>
          <a:prstGeom prst="rect">
            <a:avLst/>
          </a:prstGeom>
          <a:noFill/>
          <a:ln>
            <a:noFill/>
          </a:ln>
        </p:spPr>
      </p:pic>
      <p:pic>
        <p:nvPicPr>
          <p:cNvPr id="1129" name="Google Shape;1129;p144"/>
          <p:cNvPicPr preferRelativeResize="0"/>
          <p:nvPr/>
        </p:nvPicPr>
        <p:blipFill>
          <a:blip r:embed="rId3">
            <a:alphaModFix/>
          </a:blip>
          <a:stretch>
            <a:fillRect/>
          </a:stretch>
        </p:blipFill>
        <p:spPr>
          <a:xfrm>
            <a:off x="1037302" y="6480953"/>
            <a:ext cx="611185" cy="256699"/>
          </a:xfrm>
          <a:prstGeom prst="rect">
            <a:avLst/>
          </a:prstGeom>
          <a:noFill/>
          <a:ln>
            <a:noFill/>
          </a:ln>
        </p:spPr>
      </p:pic>
    </p:spTree>
    <p:extLst>
      <p:ext uri="{BB962C8B-B14F-4D97-AF65-F5344CB8AC3E}">
        <p14:creationId xmlns:p14="http://schemas.microsoft.com/office/powerpoint/2010/main" val="27380914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Headings + Content + Sidebar // Dark">
  <p:cSld name="Headings + Content + Sidebar // Dark">
    <p:bg>
      <p:bgPr>
        <a:solidFill>
          <a:schemeClr val="dk2"/>
        </a:solidFill>
        <a:effectLst/>
      </p:bgPr>
    </p:bg>
    <p:spTree>
      <p:nvGrpSpPr>
        <p:cNvPr id="1" name="Shape 1130"/>
        <p:cNvGrpSpPr/>
        <p:nvPr/>
      </p:nvGrpSpPr>
      <p:grpSpPr>
        <a:xfrm>
          <a:off x="0" y="0"/>
          <a:ext cx="0" cy="0"/>
          <a:chOff x="0" y="0"/>
          <a:chExt cx="0" cy="0"/>
        </a:xfrm>
      </p:grpSpPr>
      <p:sp>
        <p:nvSpPr>
          <p:cNvPr id="1131" name="Google Shape;1131;p145"/>
          <p:cNvSpPr/>
          <p:nvPr/>
        </p:nvSpPr>
        <p:spPr>
          <a:xfrm>
            <a:off x="8503920" y="0"/>
            <a:ext cx="3688000" cy="68580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dk1"/>
              </a:solidFill>
              <a:latin typeface="Calibri"/>
              <a:ea typeface="Calibri"/>
              <a:cs typeface="Calibri"/>
              <a:sym typeface="Calibri"/>
            </a:endParaRPr>
          </a:p>
        </p:txBody>
      </p:sp>
      <p:sp>
        <p:nvSpPr>
          <p:cNvPr id="1132" name="Google Shape;1132;p145"/>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cxnSp>
        <p:nvCxnSpPr>
          <p:cNvPr id="1133" name="Google Shape;1133;p145"/>
          <p:cNvCxnSpPr/>
          <p:nvPr/>
        </p:nvCxnSpPr>
        <p:spPr>
          <a:xfrm>
            <a:off x="9088251" y="1106563"/>
            <a:ext cx="2700400" cy="0"/>
          </a:xfrm>
          <a:prstGeom prst="straightConnector1">
            <a:avLst/>
          </a:prstGeom>
          <a:noFill/>
          <a:ln w="25400" cap="flat" cmpd="sng">
            <a:solidFill>
              <a:schemeClr val="accent1"/>
            </a:solidFill>
            <a:prstDash val="solid"/>
            <a:miter lim="800000"/>
            <a:headEnd type="none" w="sm" len="sm"/>
            <a:tailEnd type="none" w="sm" len="sm"/>
          </a:ln>
        </p:spPr>
      </p:cxnSp>
      <p:sp>
        <p:nvSpPr>
          <p:cNvPr id="1134" name="Google Shape;1134;p145"/>
          <p:cNvSpPr txBox="1">
            <a:spLocks noGrp="1"/>
          </p:cNvSpPr>
          <p:nvPr>
            <p:ph type="title"/>
          </p:nvPr>
        </p:nvSpPr>
        <p:spPr>
          <a:xfrm>
            <a:off x="379937" y="349368"/>
            <a:ext cx="7554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300"/>
              <a:buFont typeface="Calibri"/>
              <a:buNone/>
              <a:defRPr sz="3067" b="1">
                <a:solidFill>
                  <a:schemeClr val="dk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5" name="Google Shape;1135;p145"/>
          <p:cNvSpPr txBox="1">
            <a:spLocks noGrp="1"/>
          </p:cNvSpPr>
          <p:nvPr>
            <p:ph type="body" idx="1"/>
          </p:nvPr>
        </p:nvSpPr>
        <p:spPr>
          <a:xfrm>
            <a:off x="378963" y="779765"/>
            <a:ext cx="75552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dk1"/>
              </a:buClr>
              <a:buSzPts val="1500"/>
              <a:buNone/>
              <a:defRPr sz="2000" b="0">
                <a:solidFill>
                  <a:schemeClr val="dk1"/>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36" name="Google Shape;1136;p145"/>
          <p:cNvSpPr txBox="1">
            <a:spLocks noGrp="1"/>
          </p:cNvSpPr>
          <p:nvPr>
            <p:ph type="body" idx="2"/>
          </p:nvPr>
        </p:nvSpPr>
        <p:spPr>
          <a:xfrm>
            <a:off x="382207" y="1544257"/>
            <a:ext cx="7552000" cy="48168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dk1"/>
              </a:buClr>
              <a:buSzPts val="3500"/>
              <a:buNone/>
              <a:defRPr sz="4667">
                <a:solidFill>
                  <a:schemeClr val="dk1"/>
                </a:solidFill>
              </a:defRPr>
            </a:lvl1pPr>
            <a:lvl2pPr marL="1219170" lvl="1" indent="-601118" algn="l" rtl="0">
              <a:lnSpc>
                <a:spcPct val="85000"/>
              </a:lnSpc>
              <a:spcBef>
                <a:spcPts val="533"/>
              </a:spcBef>
              <a:spcAft>
                <a:spcPts val="0"/>
              </a:spcAft>
              <a:buClr>
                <a:schemeClr val="dk1"/>
              </a:buClr>
              <a:buSzPts val="3500"/>
              <a:buChar char="•"/>
              <a:defRPr sz="4667">
                <a:solidFill>
                  <a:schemeClr val="dk1"/>
                </a:solidFill>
              </a:defRPr>
            </a:lvl2pPr>
            <a:lvl3pPr marL="1828754" lvl="2" indent="-601118" algn="l" rtl="0">
              <a:lnSpc>
                <a:spcPct val="85000"/>
              </a:lnSpc>
              <a:spcBef>
                <a:spcPts val="533"/>
              </a:spcBef>
              <a:spcAft>
                <a:spcPts val="0"/>
              </a:spcAft>
              <a:buClr>
                <a:schemeClr val="dk1"/>
              </a:buClr>
              <a:buSzPts val="3500"/>
              <a:buFont typeface="Arial"/>
              <a:buChar char="–"/>
              <a:defRPr sz="4667">
                <a:solidFill>
                  <a:schemeClr val="dk1"/>
                </a:solidFill>
              </a:defRPr>
            </a:lvl3pPr>
            <a:lvl4pPr marL="2438339" lvl="3" indent="-304792" algn="l" rtl="0">
              <a:lnSpc>
                <a:spcPct val="85000"/>
              </a:lnSpc>
              <a:spcBef>
                <a:spcPts val="533"/>
              </a:spcBef>
              <a:spcAft>
                <a:spcPts val="0"/>
              </a:spcAft>
              <a:buClr>
                <a:schemeClr val="dk1"/>
              </a:buClr>
              <a:buSzPts val="2300"/>
              <a:buNone/>
              <a:defRPr sz="3067">
                <a:solidFill>
                  <a:schemeClr val="dk1"/>
                </a:solidFill>
              </a:defRPr>
            </a:lvl4pPr>
            <a:lvl5pPr marL="3047924" lvl="4" indent="-499521" algn="l" rtl="0">
              <a:lnSpc>
                <a:spcPct val="90000"/>
              </a:lnSpc>
              <a:spcBef>
                <a:spcPts val="1067"/>
              </a:spcBef>
              <a:spcAft>
                <a:spcPts val="0"/>
              </a:spcAft>
              <a:buClr>
                <a:schemeClr val="dk1"/>
              </a:buClr>
              <a:buSzPts val="2300"/>
              <a:buChar char="•"/>
              <a:defRPr sz="3067">
                <a:solidFill>
                  <a:schemeClr val="dk1"/>
                </a:solidFill>
              </a:defRPr>
            </a:lvl5pPr>
            <a:lvl6pPr marL="3657509" lvl="5" indent="-499521" algn="l" rtl="0">
              <a:lnSpc>
                <a:spcPct val="90000"/>
              </a:lnSpc>
              <a:spcBef>
                <a:spcPts val="533"/>
              </a:spcBef>
              <a:spcAft>
                <a:spcPts val="0"/>
              </a:spcAft>
              <a:buClr>
                <a:schemeClr val="dk1"/>
              </a:buClr>
              <a:buSzPts val="2300"/>
              <a:buFont typeface="Arial"/>
              <a:buChar char="–"/>
              <a:defRPr sz="3067">
                <a:solidFill>
                  <a:schemeClr val="dk1"/>
                </a:solidFill>
              </a:defRPr>
            </a:lvl6pPr>
            <a:lvl7pPr marL="4267093" lvl="6" indent="-304792" algn="l" rtl="0">
              <a:lnSpc>
                <a:spcPct val="90000"/>
              </a:lnSpc>
              <a:spcBef>
                <a:spcPts val="533"/>
              </a:spcBef>
              <a:spcAft>
                <a:spcPts val="0"/>
              </a:spcAft>
              <a:buClr>
                <a:schemeClr val="dk1"/>
              </a:buClr>
              <a:buSzPts val="1800"/>
              <a:buNone/>
              <a:defRPr sz="2400">
                <a:solidFill>
                  <a:schemeClr val="dk1"/>
                </a:solidFill>
              </a:defRPr>
            </a:lvl7pPr>
            <a:lvl8pPr marL="4876678" lvl="7" indent="-457189" algn="l" rtl="0">
              <a:lnSpc>
                <a:spcPct val="90000"/>
              </a:lnSpc>
              <a:spcBef>
                <a:spcPts val="533"/>
              </a:spcBef>
              <a:spcAft>
                <a:spcPts val="0"/>
              </a:spcAft>
              <a:buClr>
                <a:schemeClr val="dk1"/>
              </a:buClr>
              <a:buSzPts val="1800"/>
              <a:buChar char="•"/>
              <a:defRPr sz="2400">
                <a:solidFill>
                  <a:schemeClr val="dk1"/>
                </a:solidFill>
              </a:defRPr>
            </a:lvl8pPr>
            <a:lvl9pPr marL="5486263" lvl="8" indent="-423323" algn="l" rtl="0">
              <a:lnSpc>
                <a:spcPct val="90000"/>
              </a:lnSpc>
              <a:spcBef>
                <a:spcPts val="533"/>
              </a:spcBef>
              <a:spcAft>
                <a:spcPts val="0"/>
              </a:spcAft>
              <a:buClr>
                <a:schemeClr val="dk1"/>
              </a:buClr>
              <a:buSzPts val="1400"/>
              <a:buFont typeface="Arial"/>
              <a:buChar char="–"/>
              <a:defRPr>
                <a:solidFill>
                  <a:schemeClr val="dk1"/>
                </a:solidFill>
              </a:defRPr>
            </a:lvl9pPr>
          </a:lstStyle>
          <a:p>
            <a:endParaRPr/>
          </a:p>
        </p:txBody>
      </p:sp>
      <p:sp>
        <p:nvSpPr>
          <p:cNvPr id="1137" name="Google Shape;1137;p145"/>
          <p:cNvSpPr txBox="1">
            <a:spLocks noGrp="1"/>
          </p:cNvSpPr>
          <p:nvPr>
            <p:ph type="body" idx="3"/>
          </p:nvPr>
        </p:nvSpPr>
        <p:spPr>
          <a:xfrm>
            <a:off x="9083675" y="1544259"/>
            <a:ext cx="2700400" cy="481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lt1"/>
              </a:buClr>
              <a:buSzPts val="1400"/>
              <a:buNone/>
              <a:defRPr sz="1867">
                <a:solidFill>
                  <a:schemeClr val="lt1"/>
                </a:solidFill>
              </a:defRPr>
            </a:lvl1pPr>
            <a:lvl2pPr marL="1219170" lvl="1" indent="-423323" algn="l" rtl="0">
              <a:lnSpc>
                <a:spcPct val="90000"/>
              </a:lnSpc>
              <a:spcBef>
                <a:spcPts val="533"/>
              </a:spcBef>
              <a:spcAft>
                <a:spcPts val="0"/>
              </a:spcAft>
              <a:buClr>
                <a:schemeClr val="lt1"/>
              </a:buClr>
              <a:buSzPts val="1400"/>
              <a:buChar char="•"/>
              <a:defRPr sz="1867">
                <a:solidFill>
                  <a:schemeClr val="lt1"/>
                </a:solidFill>
              </a:defRPr>
            </a:lvl2pPr>
            <a:lvl3pPr marL="1828754" lvl="2" indent="-423323" algn="l" rtl="0">
              <a:lnSpc>
                <a:spcPct val="90000"/>
              </a:lnSpc>
              <a:spcBef>
                <a:spcPts val="533"/>
              </a:spcBef>
              <a:spcAft>
                <a:spcPts val="0"/>
              </a:spcAft>
              <a:buClr>
                <a:schemeClr val="lt1"/>
              </a:buClr>
              <a:buSzPts val="1400"/>
              <a:buFont typeface="Arial"/>
              <a:buChar char="–"/>
              <a:defRPr sz="1867">
                <a:solidFill>
                  <a:schemeClr val="lt1"/>
                </a:solidFill>
              </a:defRPr>
            </a:lvl3pPr>
            <a:lvl4pPr marL="2438339" lvl="3" indent="-304792" algn="l" rtl="0">
              <a:lnSpc>
                <a:spcPct val="90000"/>
              </a:lnSpc>
              <a:spcBef>
                <a:spcPts val="533"/>
              </a:spcBef>
              <a:spcAft>
                <a:spcPts val="0"/>
              </a:spcAft>
              <a:buClr>
                <a:schemeClr val="lt1"/>
              </a:buClr>
              <a:buSzPts val="1100"/>
              <a:buNone/>
              <a:defRPr sz="1467">
                <a:solidFill>
                  <a:schemeClr val="lt1"/>
                </a:solidFill>
              </a:defRPr>
            </a:lvl4pPr>
            <a:lvl5pPr marL="3047924" lvl="4" indent="-397923" algn="l" rtl="0">
              <a:lnSpc>
                <a:spcPct val="90000"/>
              </a:lnSpc>
              <a:spcBef>
                <a:spcPts val="533"/>
              </a:spcBef>
              <a:spcAft>
                <a:spcPts val="0"/>
              </a:spcAft>
              <a:buClr>
                <a:schemeClr val="lt1"/>
              </a:buClr>
              <a:buSzPts val="1100"/>
              <a:buChar char="•"/>
              <a:defRPr sz="1467">
                <a:solidFill>
                  <a:schemeClr val="lt1"/>
                </a:solidFill>
              </a:defRPr>
            </a:lvl5pPr>
            <a:lvl6pPr marL="3657509" lvl="5" indent="-397923" algn="l" rtl="0">
              <a:lnSpc>
                <a:spcPct val="90000"/>
              </a:lnSpc>
              <a:spcBef>
                <a:spcPts val="533"/>
              </a:spcBef>
              <a:spcAft>
                <a:spcPts val="0"/>
              </a:spcAft>
              <a:buClr>
                <a:schemeClr val="lt1"/>
              </a:buClr>
              <a:buSzPts val="1100"/>
              <a:buFont typeface="Arial"/>
              <a:buChar char="–"/>
              <a:defRPr sz="1467">
                <a:solidFill>
                  <a:schemeClr val="lt1"/>
                </a:solidFill>
              </a:defRPr>
            </a:lvl6pPr>
            <a:lvl7pPr marL="4267093" lvl="6" indent="-304792" algn="l" rtl="0">
              <a:lnSpc>
                <a:spcPct val="90000"/>
              </a:lnSpc>
              <a:spcBef>
                <a:spcPts val="533"/>
              </a:spcBef>
              <a:spcAft>
                <a:spcPts val="0"/>
              </a:spcAft>
              <a:buClr>
                <a:schemeClr val="lt1"/>
              </a:buClr>
              <a:buSzPts val="1400"/>
              <a:buNone/>
              <a:defRPr sz="1867">
                <a:solidFill>
                  <a:schemeClr val="accent1"/>
                </a:solidFill>
              </a:defRPr>
            </a:lvl7pPr>
            <a:lvl8pPr marL="4876678" lvl="7" indent="-423323" algn="l" rtl="0">
              <a:lnSpc>
                <a:spcPct val="90000"/>
              </a:lnSpc>
              <a:spcBef>
                <a:spcPts val="1600"/>
              </a:spcBef>
              <a:spcAft>
                <a:spcPts val="0"/>
              </a:spcAft>
              <a:buClr>
                <a:schemeClr val="lt1"/>
              </a:buClr>
              <a:buSzPts val="1400"/>
              <a:buChar char="•"/>
              <a:defRPr sz="1867">
                <a:solidFill>
                  <a:schemeClr val="accent1"/>
                </a:solidFill>
              </a:defRPr>
            </a:lvl8pPr>
            <a:lvl9pPr marL="5486263" lvl="8" indent="-423323" algn="l" rtl="0">
              <a:lnSpc>
                <a:spcPct val="90000"/>
              </a:lnSpc>
              <a:spcBef>
                <a:spcPts val="533"/>
              </a:spcBef>
              <a:spcAft>
                <a:spcPts val="0"/>
              </a:spcAft>
              <a:buClr>
                <a:schemeClr val="lt1"/>
              </a:buClr>
              <a:buSzPts val="1400"/>
              <a:buFont typeface="Arial"/>
              <a:buChar char="–"/>
              <a:defRPr sz="1867">
                <a:solidFill>
                  <a:schemeClr val="accent1"/>
                </a:solidFill>
              </a:defRPr>
            </a:lvl9pPr>
          </a:lstStyle>
          <a:p>
            <a:endParaRPr/>
          </a:p>
        </p:txBody>
      </p:sp>
      <p:pic>
        <p:nvPicPr>
          <p:cNvPr id="1138" name="Google Shape;1138;p145"/>
          <p:cNvPicPr preferRelativeResize="0"/>
          <p:nvPr/>
        </p:nvPicPr>
        <p:blipFill rotWithShape="1">
          <a:blip r:embed="rId2">
            <a:alphaModFix/>
          </a:blip>
          <a:srcRect/>
          <a:stretch/>
        </p:blipFill>
        <p:spPr>
          <a:xfrm>
            <a:off x="329346" y="6422155"/>
            <a:ext cx="455279" cy="374655"/>
          </a:xfrm>
          <a:prstGeom prst="rect">
            <a:avLst/>
          </a:prstGeom>
          <a:noFill/>
          <a:ln>
            <a:noFill/>
          </a:ln>
        </p:spPr>
      </p:pic>
      <p:pic>
        <p:nvPicPr>
          <p:cNvPr id="1139" name="Google Shape;1139;p145"/>
          <p:cNvPicPr preferRelativeResize="0"/>
          <p:nvPr/>
        </p:nvPicPr>
        <p:blipFill>
          <a:blip r:embed="rId3">
            <a:alphaModFix/>
          </a:blip>
          <a:stretch>
            <a:fillRect/>
          </a:stretch>
        </p:blipFill>
        <p:spPr>
          <a:xfrm>
            <a:off x="1037302" y="6480953"/>
            <a:ext cx="611185" cy="256699"/>
          </a:xfrm>
          <a:prstGeom prst="rect">
            <a:avLst/>
          </a:prstGeom>
          <a:noFill/>
          <a:ln>
            <a:noFill/>
          </a:ln>
        </p:spPr>
      </p:pic>
    </p:spTree>
    <p:extLst>
      <p:ext uri="{BB962C8B-B14F-4D97-AF65-F5344CB8AC3E}">
        <p14:creationId xmlns:p14="http://schemas.microsoft.com/office/powerpoint/2010/main" val="2295864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Headings + Content + Sidebar // Light">
  <p:cSld name="Headings + Content + Sidebar // Light">
    <p:bg>
      <p:bgPr>
        <a:solidFill>
          <a:schemeClr val="dk1"/>
        </a:solidFill>
        <a:effectLst/>
      </p:bgPr>
    </p:bg>
    <p:spTree>
      <p:nvGrpSpPr>
        <p:cNvPr id="1" name="Shape 1140"/>
        <p:cNvGrpSpPr/>
        <p:nvPr/>
      </p:nvGrpSpPr>
      <p:grpSpPr>
        <a:xfrm>
          <a:off x="0" y="0"/>
          <a:ext cx="0" cy="0"/>
          <a:chOff x="0" y="0"/>
          <a:chExt cx="0" cy="0"/>
        </a:xfrm>
      </p:grpSpPr>
      <p:sp>
        <p:nvSpPr>
          <p:cNvPr id="1141" name="Google Shape;1141;p146"/>
          <p:cNvSpPr/>
          <p:nvPr/>
        </p:nvSpPr>
        <p:spPr>
          <a:xfrm>
            <a:off x="8503920" y="407988"/>
            <a:ext cx="3688000" cy="6450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dk1"/>
              </a:solidFill>
              <a:latin typeface="Calibri"/>
              <a:ea typeface="Calibri"/>
              <a:cs typeface="Calibri"/>
              <a:sym typeface="Calibri"/>
            </a:endParaRPr>
          </a:p>
        </p:txBody>
      </p:sp>
      <p:sp>
        <p:nvSpPr>
          <p:cNvPr id="1142" name="Google Shape;1142;p146"/>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dk1"/>
                </a:solidFill>
                <a:latin typeface="Calibri"/>
                <a:ea typeface="Calibri"/>
                <a:cs typeface="Calibri"/>
                <a:sym typeface="Calibri"/>
              </a:defRPr>
            </a:lvl1pPr>
            <a:lvl2pPr marL="0" marR="0" lvl="1" indent="0" algn="r" rtl="0">
              <a:spcBef>
                <a:spcPts val="0"/>
              </a:spcBef>
              <a:buNone/>
              <a:defRPr sz="800">
                <a:solidFill>
                  <a:schemeClr val="dk1"/>
                </a:solidFill>
                <a:latin typeface="Calibri"/>
                <a:ea typeface="Calibri"/>
                <a:cs typeface="Calibri"/>
                <a:sym typeface="Calibri"/>
              </a:defRPr>
            </a:lvl2pPr>
            <a:lvl3pPr marL="0" marR="0" lvl="2" indent="0" algn="r" rtl="0">
              <a:spcBef>
                <a:spcPts val="0"/>
              </a:spcBef>
              <a:buNone/>
              <a:defRPr sz="800">
                <a:solidFill>
                  <a:schemeClr val="dk1"/>
                </a:solidFill>
                <a:latin typeface="Calibri"/>
                <a:ea typeface="Calibri"/>
                <a:cs typeface="Calibri"/>
                <a:sym typeface="Calibri"/>
              </a:defRPr>
            </a:lvl3pPr>
            <a:lvl4pPr marL="0" marR="0" lvl="3" indent="0" algn="r" rtl="0">
              <a:spcBef>
                <a:spcPts val="0"/>
              </a:spcBef>
              <a:buNone/>
              <a:defRPr sz="800">
                <a:solidFill>
                  <a:schemeClr val="dk1"/>
                </a:solidFill>
                <a:latin typeface="Calibri"/>
                <a:ea typeface="Calibri"/>
                <a:cs typeface="Calibri"/>
                <a:sym typeface="Calibri"/>
              </a:defRPr>
            </a:lvl4pPr>
            <a:lvl5pPr marL="0" marR="0" lvl="4" indent="0" algn="r" rtl="0">
              <a:spcBef>
                <a:spcPts val="0"/>
              </a:spcBef>
              <a:buNone/>
              <a:defRPr sz="800">
                <a:solidFill>
                  <a:schemeClr val="dk1"/>
                </a:solidFill>
                <a:latin typeface="Calibri"/>
                <a:ea typeface="Calibri"/>
                <a:cs typeface="Calibri"/>
                <a:sym typeface="Calibri"/>
              </a:defRPr>
            </a:lvl5pPr>
            <a:lvl6pPr marL="0" marR="0" lvl="5" indent="0" algn="r" rtl="0">
              <a:spcBef>
                <a:spcPts val="0"/>
              </a:spcBef>
              <a:buNone/>
              <a:defRPr sz="800">
                <a:solidFill>
                  <a:schemeClr val="dk1"/>
                </a:solidFill>
                <a:latin typeface="Calibri"/>
                <a:ea typeface="Calibri"/>
                <a:cs typeface="Calibri"/>
                <a:sym typeface="Calibri"/>
              </a:defRPr>
            </a:lvl6pPr>
            <a:lvl7pPr marL="0" marR="0" lvl="6" indent="0" algn="r" rtl="0">
              <a:spcBef>
                <a:spcPts val="0"/>
              </a:spcBef>
              <a:buNone/>
              <a:defRPr sz="800">
                <a:solidFill>
                  <a:schemeClr val="dk1"/>
                </a:solidFill>
                <a:latin typeface="Calibri"/>
                <a:ea typeface="Calibri"/>
                <a:cs typeface="Calibri"/>
                <a:sym typeface="Calibri"/>
              </a:defRPr>
            </a:lvl7pPr>
            <a:lvl8pPr marL="0" marR="0" lvl="7" indent="0" algn="r" rtl="0">
              <a:spcBef>
                <a:spcPts val="0"/>
              </a:spcBef>
              <a:buNone/>
              <a:defRPr sz="800">
                <a:solidFill>
                  <a:schemeClr val="dk1"/>
                </a:solidFill>
                <a:latin typeface="Calibri"/>
                <a:ea typeface="Calibri"/>
                <a:cs typeface="Calibri"/>
                <a:sym typeface="Calibri"/>
              </a:defRPr>
            </a:lvl8pPr>
            <a:lvl9pPr marL="0" marR="0" lvl="8" indent="0" algn="r" rtl="0">
              <a:spcBef>
                <a:spcPts val="0"/>
              </a:spcBef>
              <a:buNone/>
              <a:defRPr sz="8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1143" name="Google Shape;1143;p146"/>
          <p:cNvPicPr preferRelativeResize="0"/>
          <p:nvPr/>
        </p:nvPicPr>
        <p:blipFill rotWithShape="1">
          <a:blip r:embed="rId2">
            <a:alphaModFix/>
          </a:blip>
          <a:srcRect/>
          <a:stretch/>
        </p:blipFill>
        <p:spPr>
          <a:xfrm>
            <a:off x="373063" y="6553152"/>
            <a:ext cx="554184" cy="74341"/>
          </a:xfrm>
          <a:prstGeom prst="rect">
            <a:avLst/>
          </a:prstGeom>
          <a:noFill/>
          <a:ln>
            <a:noFill/>
          </a:ln>
        </p:spPr>
      </p:pic>
      <p:sp>
        <p:nvSpPr>
          <p:cNvPr id="1144" name="Google Shape;1144;p146"/>
          <p:cNvSpPr txBox="1">
            <a:spLocks noGrp="1"/>
          </p:cNvSpPr>
          <p:nvPr>
            <p:ph type="body" idx="1"/>
          </p:nvPr>
        </p:nvSpPr>
        <p:spPr>
          <a:xfrm>
            <a:off x="382207" y="1544257"/>
            <a:ext cx="7552000" cy="4816800"/>
          </a:xfrm>
          <a:prstGeom prst="rect">
            <a:avLst/>
          </a:prstGeom>
          <a:noFill/>
          <a:ln>
            <a:noFill/>
          </a:ln>
        </p:spPr>
        <p:txBody>
          <a:bodyPr spcFirstLastPara="1" wrap="square" lIns="0" tIns="0" rIns="0" bIns="0" anchor="t" anchorCtr="0">
            <a:noAutofit/>
          </a:bodyPr>
          <a:lstStyle>
            <a:lvl1pPr marL="609585" lvl="0" indent="-304792" algn="l" rtl="0">
              <a:lnSpc>
                <a:spcPct val="85000"/>
              </a:lnSpc>
              <a:spcBef>
                <a:spcPts val="1067"/>
              </a:spcBef>
              <a:spcAft>
                <a:spcPts val="0"/>
              </a:spcAft>
              <a:buClr>
                <a:schemeClr val="lt1"/>
              </a:buClr>
              <a:buSzPts val="3500"/>
              <a:buNone/>
              <a:defRPr sz="4667">
                <a:solidFill>
                  <a:schemeClr val="lt1"/>
                </a:solidFill>
              </a:defRPr>
            </a:lvl1pPr>
            <a:lvl2pPr marL="1219170" lvl="1" indent="-601118" algn="l" rtl="0">
              <a:lnSpc>
                <a:spcPct val="85000"/>
              </a:lnSpc>
              <a:spcBef>
                <a:spcPts val="533"/>
              </a:spcBef>
              <a:spcAft>
                <a:spcPts val="0"/>
              </a:spcAft>
              <a:buClr>
                <a:schemeClr val="lt1"/>
              </a:buClr>
              <a:buSzPts val="3500"/>
              <a:buChar char="•"/>
              <a:defRPr sz="4667">
                <a:solidFill>
                  <a:schemeClr val="lt1"/>
                </a:solidFill>
              </a:defRPr>
            </a:lvl2pPr>
            <a:lvl3pPr marL="1828754" lvl="2" indent="-601118" algn="l" rtl="0">
              <a:lnSpc>
                <a:spcPct val="85000"/>
              </a:lnSpc>
              <a:spcBef>
                <a:spcPts val="533"/>
              </a:spcBef>
              <a:spcAft>
                <a:spcPts val="0"/>
              </a:spcAft>
              <a:buClr>
                <a:schemeClr val="lt1"/>
              </a:buClr>
              <a:buSzPts val="3500"/>
              <a:buFont typeface="Arial"/>
              <a:buChar char="–"/>
              <a:defRPr sz="4667">
                <a:solidFill>
                  <a:schemeClr val="lt1"/>
                </a:solidFill>
              </a:defRPr>
            </a:lvl3pPr>
            <a:lvl4pPr marL="2438339" lvl="3" indent="-304792" algn="l" rtl="0">
              <a:lnSpc>
                <a:spcPct val="85000"/>
              </a:lnSpc>
              <a:spcBef>
                <a:spcPts val="533"/>
              </a:spcBef>
              <a:spcAft>
                <a:spcPts val="0"/>
              </a:spcAft>
              <a:buClr>
                <a:schemeClr val="lt1"/>
              </a:buClr>
              <a:buSzPts val="2300"/>
              <a:buNone/>
              <a:defRPr sz="3067">
                <a:solidFill>
                  <a:schemeClr val="lt1"/>
                </a:solidFill>
              </a:defRPr>
            </a:lvl4pPr>
            <a:lvl5pPr marL="3047924" lvl="4" indent="-499521" algn="l" rtl="0">
              <a:lnSpc>
                <a:spcPct val="90000"/>
              </a:lnSpc>
              <a:spcBef>
                <a:spcPts val="1067"/>
              </a:spcBef>
              <a:spcAft>
                <a:spcPts val="0"/>
              </a:spcAft>
              <a:buClr>
                <a:schemeClr val="lt1"/>
              </a:buClr>
              <a:buSzPts val="2300"/>
              <a:buChar char="•"/>
              <a:defRPr sz="3067">
                <a:solidFill>
                  <a:schemeClr val="lt1"/>
                </a:solidFill>
              </a:defRPr>
            </a:lvl5pPr>
            <a:lvl6pPr marL="3657509" lvl="5" indent="-499521" algn="l" rtl="0">
              <a:lnSpc>
                <a:spcPct val="90000"/>
              </a:lnSpc>
              <a:spcBef>
                <a:spcPts val="533"/>
              </a:spcBef>
              <a:spcAft>
                <a:spcPts val="0"/>
              </a:spcAft>
              <a:buClr>
                <a:schemeClr val="lt1"/>
              </a:buClr>
              <a:buSzPts val="2300"/>
              <a:buFont typeface="Arial"/>
              <a:buChar char="–"/>
              <a:defRPr sz="3067">
                <a:solidFill>
                  <a:schemeClr val="lt1"/>
                </a:solidFill>
              </a:defRPr>
            </a:lvl6pPr>
            <a:lvl7pPr marL="4267093" lvl="6" indent="-304792" algn="l" rtl="0">
              <a:lnSpc>
                <a:spcPct val="90000"/>
              </a:lnSpc>
              <a:spcBef>
                <a:spcPts val="533"/>
              </a:spcBef>
              <a:spcAft>
                <a:spcPts val="0"/>
              </a:spcAft>
              <a:buClr>
                <a:schemeClr val="lt1"/>
              </a:buClr>
              <a:buSzPts val="1800"/>
              <a:buNone/>
              <a:defRPr sz="2400">
                <a:solidFill>
                  <a:schemeClr val="lt1"/>
                </a:solidFill>
              </a:defRPr>
            </a:lvl7pPr>
            <a:lvl8pPr marL="4876678" lvl="7" indent="-457189" algn="l" rtl="0">
              <a:lnSpc>
                <a:spcPct val="90000"/>
              </a:lnSpc>
              <a:spcBef>
                <a:spcPts val="533"/>
              </a:spcBef>
              <a:spcAft>
                <a:spcPts val="0"/>
              </a:spcAft>
              <a:buClr>
                <a:schemeClr val="lt1"/>
              </a:buClr>
              <a:buSzPts val="1800"/>
              <a:buChar char="•"/>
              <a:defRPr sz="2400">
                <a:solidFill>
                  <a:schemeClr val="lt1"/>
                </a:solidFill>
              </a:defRPr>
            </a:lvl8pPr>
            <a:lvl9pPr marL="5486263" lvl="8" indent="-423323" algn="l" rtl="0">
              <a:lnSpc>
                <a:spcPct val="90000"/>
              </a:lnSpc>
              <a:spcBef>
                <a:spcPts val="533"/>
              </a:spcBef>
              <a:spcAft>
                <a:spcPts val="0"/>
              </a:spcAft>
              <a:buClr>
                <a:schemeClr val="lt1"/>
              </a:buClr>
              <a:buSzPts val="1400"/>
              <a:buFont typeface="Arial"/>
              <a:buChar char="–"/>
              <a:defRPr>
                <a:solidFill>
                  <a:schemeClr val="lt1"/>
                </a:solidFill>
              </a:defRPr>
            </a:lvl9pPr>
          </a:lstStyle>
          <a:p>
            <a:endParaRPr/>
          </a:p>
        </p:txBody>
      </p:sp>
      <p:sp>
        <p:nvSpPr>
          <p:cNvPr id="1145" name="Google Shape;1145;p146"/>
          <p:cNvSpPr txBox="1">
            <a:spLocks noGrp="1"/>
          </p:cNvSpPr>
          <p:nvPr>
            <p:ph type="body" idx="2"/>
          </p:nvPr>
        </p:nvSpPr>
        <p:spPr>
          <a:xfrm>
            <a:off x="9083675" y="1544259"/>
            <a:ext cx="2700400" cy="481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1400"/>
              <a:buNone/>
              <a:defRPr sz="1867">
                <a:solidFill>
                  <a:schemeClr val="dk1"/>
                </a:solidFill>
              </a:defRPr>
            </a:lvl1pPr>
            <a:lvl2pPr marL="1219170" lvl="1" indent="-423323" algn="l" rtl="0">
              <a:lnSpc>
                <a:spcPct val="90000"/>
              </a:lnSpc>
              <a:spcBef>
                <a:spcPts val="533"/>
              </a:spcBef>
              <a:spcAft>
                <a:spcPts val="0"/>
              </a:spcAft>
              <a:buClr>
                <a:schemeClr val="dk1"/>
              </a:buClr>
              <a:buSzPts val="1400"/>
              <a:buChar char="•"/>
              <a:defRPr sz="1867">
                <a:solidFill>
                  <a:schemeClr val="dk1"/>
                </a:solidFill>
              </a:defRPr>
            </a:lvl2pPr>
            <a:lvl3pPr marL="1828754" lvl="2" indent="-423323" algn="l" rtl="0">
              <a:lnSpc>
                <a:spcPct val="90000"/>
              </a:lnSpc>
              <a:spcBef>
                <a:spcPts val="533"/>
              </a:spcBef>
              <a:spcAft>
                <a:spcPts val="0"/>
              </a:spcAft>
              <a:buClr>
                <a:schemeClr val="dk1"/>
              </a:buClr>
              <a:buSzPts val="1400"/>
              <a:buFont typeface="Arial"/>
              <a:buChar char="–"/>
              <a:defRPr sz="1867">
                <a:solidFill>
                  <a:schemeClr val="dk1"/>
                </a:solidFill>
              </a:defRPr>
            </a:lvl3pPr>
            <a:lvl4pPr marL="2438339" lvl="3" indent="-304792" algn="l" rtl="0">
              <a:lnSpc>
                <a:spcPct val="90000"/>
              </a:lnSpc>
              <a:spcBef>
                <a:spcPts val="533"/>
              </a:spcBef>
              <a:spcAft>
                <a:spcPts val="0"/>
              </a:spcAft>
              <a:buClr>
                <a:schemeClr val="dk1"/>
              </a:buClr>
              <a:buSzPts val="1100"/>
              <a:buNone/>
              <a:defRPr sz="1467">
                <a:solidFill>
                  <a:schemeClr val="dk1"/>
                </a:solidFill>
              </a:defRPr>
            </a:lvl4pPr>
            <a:lvl5pPr marL="3047924" lvl="4" indent="-397923" algn="l" rtl="0">
              <a:lnSpc>
                <a:spcPct val="90000"/>
              </a:lnSpc>
              <a:spcBef>
                <a:spcPts val="533"/>
              </a:spcBef>
              <a:spcAft>
                <a:spcPts val="0"/>
              </a:spcAft>
              <a:buClr>
                <a:schemeClr val="dk1"/>
              </a:buClr>
              <a:buSzPts val="1100"/>
              <a:buChar char="•"/>
              <a:defRPr sz="1467">
                <a:solidFill>
                  <a:schemeClr val="dk1"/>
                </a:solidFill>
              </a:defRPr>
            </a:lvl5pPr>
            <a:lvl6pPr marL="3657509" lvl="5" indent="-397923" algn="l" rtl="0">
              <a:lnSpc>
                <a:spcPct val="90000"/>
              </a:lnSpc>
              <a:spcBef>
                <a:spcPts val="533"/>
              </a:spcBef>
              <a:spcAft>
                <a:spcPts val="0"/>
              </a:spcAft>
              <a:buClr>
                <a:schemeClr val="dk1"/>
              </a:buClr>
              <a:buSzPts val="1100"/>
              <a:buFont typeface="Arial"/>
              <a:buChar char="–"/>
              <a:defRPr sz="1467">
                <a:solidFill>
                  <a:schemeClr val="dk1"/>
                </a:solidFill>
              </a:defRPr>
            </a:lvl6pPr>
            <a:lvl7pPr marL="4267093" lvl="6" indent="-304792" algn="l" rtl="0">
              <a:lnSpc>
                <a:spcPct val="90000"/>
              </a:lnSpc>
              <a:spcBef>
                <a:spcPts val="533"/>
              </a:spcBef>
              <a:spcAft>
                <a:spcPts val="0"/>
              </a:spcAft>
              <a:buClr>
                <a:schemeClr val="lt1"/>
              </a:buClr>
              <a:buSzPts val="1400"/>
              <a:buNone/>
              <a:defRPr sz="1867">
                <a:solidFill>
                  <a:schemeClr val="accent1"/>
                </a:solidFill>
              </a:defRPr>
            </a:lvl7pPr>
            <a:lvl8pPr marL="4876678" lvl="7" indent="-423323" algn="l" rtl="0">
              <a:lnSpc>
                <a:spcPct val="90000"/>
              </a:lnSpc>
              <a:spcBef>
                <a:spcPts val="1600"/>
              </a:spcBef>
              <a:spcAft>
                <a:spcPts val="0"/>
              </a:spcAft>
              <a:buClr>
                <a:schemeClr val="lt1"/>
              </a:buClr>
              <a:buSzPts val="1400"/>
              <a:buChar char="•"/>
              <a:defRPr sz="1867">
                <a:solidFill>
                  <a:schemeClr val="accent1"/>
                </a:solidFill>
              </a:defRPr>
            </a:lvl8pPr>
            <a:lvl9pPr marL="5486263" lvl="8" indent="-423323" algn="l" rtl="0">
              <a:lnSpc>
                <a:spcPct val="90000"/>
              </a:lnSpc>
              <a:spcBef>
                <a:spcPts val="533"/>
              </a:spcBef>
              <a:spcAft>
                <a:spcPts val="0"/>
              </a:spcAft>
              <a:buClr>
                <a:schemeClr val="lt1"/>
              </a:buClr>
              <a:buSzPts val="1400"/>
              <a:buFont typeface="Arial"/>
              <a:buChar char="–"/>
              <a:defRPr sz="1867">
                <a:solidFill>
                  <a:schemeClr val="accent1"/>
                </a:solidFill>
              </a:defRPr>
            </a:lvl9pPr>
          </a:lstStyle>
          <a:p>
            <a:endParaRPr/>
          </a:p>
        </p:txBody>
      </p:sp>
      <p:cxnSp>
        <p:nvCxnSpPr>
          <p:cNvPr id="1146" name="Google Shape;1146;p146"/>
          <p:cNvCxnSpPr/>
          <p:nvPr/>
        </p:nvCxnSpPr>
        <p:spPr>
          <a:xfrm>
            <a:off x="9088251" y="1106563"/>
            <a:ext cx="2700400" cy="0"/>
          </a:xfrm>
          <a:prstGeom prst="straightConnector1">
            <a:avLst/>
          </a:prstGeom>
          <a:noFill/>
          <a:ln w="25400" cap="flat" cmpd="sng">
            <a:solidFill>
              <a:schemeClr val="accent1"/>
            </a:solidFill>
            <a:prstDash val="solid"/>
            <a:miter lim="800000"/>
            <a:headEnd type="none" w="sm" len="sm"/>
            <a:tailEnd type="none" w="sm" len="sm"/>
          </a:ln>
        </p:spPr>
      </p:cxnSp>
      <p:sp>
        <p:nvSpPr>
          <p:cNvPr id="1147" name="Google Shape;1147;p146"/>
          <p:cNvSpPr txBox="1">
            <a:spLocks noGrp="1"/>
          </p:cNvSpPr>
          <p:nvPr>
            <p:ph type="body" idx="3"/>
          </p:nvPr>
        </p:nvSpPr>
        <p:spPr>
          <a:xfrm>
            <a:off x="378963" y="779765"/>
            <a:ext cx="75552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48" name="Google Shape;1148;p146"/>
          <p:cNvSpPr txBox="1">
            <a:spLocks noGrp="1"/>
          </p:cNvSpPr>
          <p:nvPr>
            <p:ph type="title"/>
          </p:nvPr>
        </p:nvSpPr>
        <p:spPr>
          <a:xfrm>
            <a:off x="379937" y="349368"/>
            <a:ext cx="7554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1149" name="Google Shape;1149;p146"/>
          <p:cNvPicPr preferRelativeResize="0"/>
          <p:nvPr/>
        </p:nvPicPr>
        <p:blipFill rotWithShape="1">
          <a:blip r:embed="rId3">
            <a:alphaModFix/>
          </a:blip>
          <a:srcRect/>
          <a:stretch/>
        </p:blipFill>
        <p:spPr>
          <a:xfrm>
            <a:off x="329346" y="6422155"/>
            <a:ext cx="455279" cy="374656"/>
          </a:xfrm>
          <a:prstGeom prst="rect">
            <a:avLst/>
          </a:prstGeom>
          <a:noFill/>
          <a:ln>
            <a:noFill/>
          </a:ln>
        </p:spPr>
      </p:pic>
      <p:pic>
        <p:nvPicPr>
          <p:cNvPr id="1150" name="Google Shape;1150;p146"/>
          <p:cNvPicPr preferRelativeResize="0"/>
          <p:nvPr/>
        </p:nvPicPr>
        <p:blipFill>
          <a:blip r:embed="rId4">
            <a:alphaModFix/>
          </a:blip>
          <a:stretch>
            <a:fillRect/>
          </a:stretch>
        </p:blipFill>
        <p:spPr>
          <a:xfrm>
            <a:off x="1037329" y="6480955"/>
            <a:ext cx="611159" cy="256693"/>
          </a:xfrm>
          <a:prstGeom prst="rect">
            <a:avLst/>
          </a:prstGeom>
          <a:noFill/>
          <a:ln>
            <a:noFill/>
          </a:ln>
        </p:spPr>
      </p:pic>
    </p:spTree>
    <p:extLst>
      <p:ext uri="{BB962C8B-B14F-4D97-AF65-F5344CB8AC3E}">
        <p14:creationId xmlns:p14="http://schemas.microsoft.com/office/powerpoint/2010/main" val="340467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um text -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8" name="Text Placeholder 17">
            <a:extLst>
              <a:ext uri="{FF2B5EF4-FFF2-40B4-BE49-F238E27FC236}">
                <a16:creationId xmlns:a16="http://schemas.microsoft.com/office/drawing/2014/main" id="{9827EC4E-5BD0-3045-84EA-4066831A77E3}"/>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A80838BB-97AD-ED46-AC09-7F7CAA9EA335}"/>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7665618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accent1"/>
        </a:solidFill>
        <a:effectLst/>
      </p:bgPr>
    </p:bg>
    <p:spTree>
      <p:nvGrpSpPr>
        <p:cNvPr id="1" name="Shape 1151"/>
        <p:cNvGrpSpPr/>
        <p:nvPr/>
      </p:nvGrpSpPr>
      <p:grpSpPr>
        <a:xfrm>
          <a:off x="0" y="0"/>
          <a:ext cx="0" cy="0"/>
          <a:chOff x="0" y="0"/>
          <a:chExt cx="0" cy="0"/>
        </a:xfrm>
      </p:grpSpPr>
    </p:spTree>
    <p:extLst>
      <p:ext uri="{BB962C8B-B14F-4D97-AF65-F5344CB8AC3E}">
        <p14:creationId xmlns:p14="http://schemas.microsoft.com/office/powerpoint/2010/main" val="15807783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 Light">
  <p:cSld name="Blank // Light">
    <p:spTree>
      <p:nvGrpSpPr>
        <p:cNvPr id="1" name="Shape 1152"/>
        <p:cNvGrpSpPr/>
        <p:nvPr/>
      </p:nvGrpSpPr>
      <p:grpSpPr>
        <a:xfrm>
          <a:off x="0" y="0"/>
          <a:ext cx="0" cy="0"/>
          <a:chOff x="0" y="0"/>
          <a:chExt cx="0" cy="0"/>
        </a:xfrm>
      </p:grpSpPr>
    </p:spTree>
    <p:extLst>
      <p:ext uri="{BB962C8B-B14F-4D97-AF65-F5344CB8AC3E}">
        <p14:creationId xmlns:p14="http://schemas.microsoft.com/office/powerpoint/2010/main" val="233005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ver 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08087-9C76-3340-BE22-90883669EC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Text Placeholder 7">
            <a:extLst>
              <a:ext uri="{FF2B5EF4-FFF2-40B4-BE49-F238E27FC236}">
                <a16:creationId xmlns:a16="http://schemas.microsoft.com/office/drawing/2014/main" id="{ECFC459D-09DE-9A43-A89A-A735CB7D3C76}"/>
              </a:ext>
            </a:extLst>
          </p:cNvPr>
          <p:cNvSpPr>
            <a:spLocks noGrp="1"/>
          </p:cNvSpPr>
          <p:nvPr>
            <p:ph type="body" sz="quarter" idx="13" hasCustomPrompt="1"/>
          </p:nvPr>
        </p:nvSpPr>
        <p:spPr>
          <a:xfrm>
            <a:off x="373062"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19" name="Text Placeholder 4">
            <a:extLst>
              <a:ext uri="{FF2B5EF4-FFF2-40B4-BE49-F238E27FC236}">
                <a16:creationId xmlns:a16="http://schemas.microsoft.com/office/drawing/2014/main" id="{195BE658-B3A1-364A-9812-80B61DF017E9}"/>
              </a:ext>
            </a:extLst>
          </p:cNvPr>
          <p:cNvSpPr>
            <a:spLocks noGrp="1"/>
          </p:cNvSpPr>
          <p:nvPr>
            <p:ph type="body" sz="quarter" idx="11" hasCustomPrompt="1"/>
          </p:nvPr>
        </p:nvSpPr>
        <p:spPr>
          <a:xfrm>
            <a:off x="373062"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0" name="Text Placeholder 4">
            <a:extLst>
              <a:ext uri="{FF2B5EF4-FFF2-40B4-BE49-F238E27FC236}">
                <a16:creationId xmlns:a16="http://schemas.microsoft.com/office/drawing/2014/main" id="{E027921E-2623-2E44-9A9B-6D19247B86BE}"/>
              </a:ext>
            </a:extLst>
          </p:cNvPr>
          <p:cNvSpPr>
            <a:spLocks noGrp="1"/>
          </p:cNvSpPr>
          <p:nvPr>
            <p:ph type="body" sz="quarter" idx="12" hasCustomPrompt="1"/>
          </p:nvPr>
        </p:nvSpPr>
        <p:spPr>
          <a:xfrm>
            <a:off x="387350"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1" name="Text Placeholder 4">
            <a:extLst>
              <a:ext uri="{FF2B5EF4-FFF2-40B4-BE49-F238E27FC236}">
                <a16:creationId xmlns:a16="http://schemas.microsoft.com/office/drawing/2014/main" id="{118A9E82-C015-804C-8308-20BFD64DF688}"/>
              </a:ext>
            </a:extLst>
          </p:cNvPr>
          <p:cNvSpPr>
            <a:spLocks noGrp="1"/>
          </p:cNvSpPr>
          <p:nvPr>
            <p:ph type="body" sz="quarter" idx="14" hasCustomPrompt="1"/>
          </p:nvPr>
        </p:nvSpPr>
        <p:spPr>
          <a:xfrm>
            <a:off x="387350"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8" name="Picture 7">
            <a:extLst>
              <a:ext uri="{FF2B5EF4-FFF2-40B4-BE49-F238E27FC236}">
                <a16:creationId xmlns:a16="http://schemas.microsoft.com/office/drawing/2014/main" id="{776FF045-F7B1-834A-BDCA-C9B0DFB0EAEB}"/>
              </a:ext>
            </a:extLst>
          </p:cNvPr>
          <p:cNvPicPr>
            <a:picLocks noChangeAspect="1"/>
          </p:cNvPicPr>
          <p:nvPr userDrawn="1"/>
        </p:nvPicPr>
        <p:blipFill>
          <a:blip r:embed="rId3"/>
          <a:stretch>
            <a:fillRect/>
          </a:stretch>
        </p:blipFill>
        <p:spPr>
          <a:xfrm>
            <a:off x="171225" y="283600"/>
            <a:ext cx="2342647" cy="1062000"/>
          </a:xfrm>
          <a:prstGeom prst="rect">
            <a:avLst/>
          </a:prstGeom>
        </p:spPr>
      </p:pic>
    </p:spTree>
    <p:extLst>
      <p:ext uri="{BB962C8B-B14F-4D97-AF65-F5344CB8AC3E}">
        <p14:creationId xmlns:p14="http://schemas.microsoft.com/office/powerpoint/2010/main" val="1352987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um text -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06770218-E0A0-A947-A249-6B0F39EA6BF9}"/>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B1A21883-3638-904E-9CD3-E7CB73EB4AEE}"/>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516F0866-EF58-7B41-936C-650CFA103E6C}"/>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562458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text - turquo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rgbClr val="12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5" name="Text Placeholder 17">
            <a:extLst>
              <a:ext uri="{FF2B5EF4-FFF2-40B4-BE49-F238E27FC236}">
                <a16:creationId xmlns:a16="http://schemas.microsoft.com/office/drawing/2014/main" id="{4F042097-5252-B347-84D5-D527D5566372}"/>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6" name="Title 1">
            <a:extLst>
              <a:ext uri="{FF2B5EF4-FFF2-40B4-BE49-F238E27FC236}">
                <a16:creationId xmlns:a16="http://schemas.microsoft.com/office/drawing/2014/main" id="{8B5C8C60-794B-864C-848D-BB35A0AB6DB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59012D3B-9FD9-0445-9DA9-1E75BEADF511}"/>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937882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text - sky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5" name="Text Placeholder 17">
            <a:extLst>
              <a:ext uri="{FF2B5EF4-FFF2-40B4-BE49-F238E27FC236}">
                <a16:creationId xmlns:a16="http://schemas.microsoft.com/office/drawing/2014/main" id="{33D76DF0-32DC-DE41-B179-C9257EE2D93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6" name="Title 1">
            <a:extLst>
              <a:ext uri="{FF2B5EF4-FFF2-40B4-BE49-F238E27FC236}">
                <a16:creationId xmlns:a16="http://schemas.microsoft.com/office/drawing/2014/main" id="{9E31EB1B-2BC5-304A-B345-916012697FAB}"/>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D2065E94-949D-FB45-9363-EFDA458B2EC5}"/>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236417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ium text - ocean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bg1"/>
              </a:solidFill>
            </a:endParaRPr>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A47E4A78-87B3-F44B-AEB1-4FB233843547}"/>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5" name="Title 1">
            <a:extLst>
              <a:ext uri="{FF2B5EF4-FFF2-40B4-BE49-F238E27FC236}">
                <a16:creationId xmlns:a16="http://schemas.microsoft.com/office/drawing/2014/main" id="{5D0C74BA-D2B3-3F44-9C72-A759BB227971}"/>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6" name="Text Placeholder 13">
            <a:extLst>
              <a:ext uri="{FF2B5EF4-FFF2-40B4-BE49-F238E27FC236}">
                <a16:creationId xmlns:a16="http://schemas.microsoft.com/office/drawing/2014/main" id="{0022AB39-FDB3-A140-9860-E037DF8AC040}"/>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822331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um text -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2EA98A-719A-0D47-BE8E-74E3196C66BB}"/>
              </a:ext>
            </a:extLst>
          </p:cNvPr>
          <p:cNvSpPr/>
          <p:nvPr userDrawn="1"/>
        </p:nvSpPr>
        <p:spPr>
          <a:xfrm>
            <a:off x="0" y="407988"/>
            <a:ext cx="11784013" cy="5953125"/>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5" name="Text Placeholder 17">
            <a:extLst>
              <a:ext uri="{FF2B5EF4-FFF2-40B4-BE49-F238E27FC236}">
                <a16:creationId xmlns:a16="http://schemas.microsoft.com/office/drawing/2014/main" id="{6109CA2C-6851-0947-A477-5EACB98CEB5F}"/>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bg1"/>
                </a:solidFill>
                <a:latin typeface="+mj-lt"/>
                <a:ea typeface="+mj-ea"/>
                <a:cs typeface="+mj-cs"/>
              </a:defRPr>
            </a:lvl1pPr>
          </a:lstStyle>
          <a:p>
            <a:pPr lvl="0"/>
            <a:r>
              <a:rPr lang="en-US"/>
              <a:t>Insert subtitle</a:t>
            </a:r>
          </a:p>
        </p:txBody>
      </p:sp>
      <p:sp>
        <p:nvSpPr>
          <p:cNvPr id="16" name="Title 1">
            <a:extLst>
              <a:ext uri="{FF2B5EF4-FFF2-40B4-BE49-F238E27FC236}">
                <a16:creationId xmlns:a16="http://schemas.microsoft.com/office/drawing/2014/main" id="{EB84CC7D-DD94-A74D-938D-8890351DD65C}"/>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bg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24354FBE-06A2-E940-856D-7FA11A102282}"/>
              </a:ext>
            </a:extLst>
          </p:cNvPr>
          <p:cNvSpPr>
            <a:spLocks noGrp="1"/>
          </p:cNvSpPr>
          <p:nvPr>
            <p:ph type="body" sz="quarter" idx="30" hasCustomPrompt="1"/>
          </p:nvPr>
        </p:nvSpPr>
        <p:spPr>
          <a:xfrm>
            <a:off x="373063" y="1812925"/>
            <a:ext cx="7561262" cy="4548188"/>
          </a:xfrm>
        </p:spPr>
        <p:txBody>
          <a:bodyPr>
            <a:noAutofit/>
          </a:bodyPr>
          <a:lstStyle>
            <a:lvl1pPr marL="288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536664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s -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tx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tx1"/>
                </a:solidFill>
              </a:defRPr>
            </a:lvl1pPr>
          </a:lstStyle>
          <a:p>
            <a:pPr lvl="0"/>
            <a:r>
              <a:rPr lang="en-US"/>
              <a:t>Title</a:t>
            </a:r>
            <a:endParaRPr lang="en-GB"/>
          </a:p>
        </p:txBody>
      </p:sp>
      <p:sp>
        <p:nvSpPr>
          <p:cNvPr id="21" name="Text Placeholder 13">
            <a:extLst>
              <a:ext uri="{FF2B5EF4-FFF2-40B4-BE49-F238E27FC236}">
                <a16:creationId xmlns:a16="http://schemas.microsoft.com/office/drawing/2014/main" id="{EA7451BB-37EA-3641-8AC5-BEAE5B95EB76}"/>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867944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outs -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bg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bg1"/>
                </a:solidFill>
              </a:defRPr>
            </a:lvl1pPr>
          </a:lstStyle>
          <a:p>
            <a:pPr lvl="0"/>
            <a:r>
              <a:rPr lang="en-US"/>
              <a:t>Title</a:t>
            </a:r>
            <a:endParaRPr lang="en-GB"/>
          </a:p>
        </p:txBody>
      </p:sp>
      <p:sp>
        <p:nvSpPr>
          <p:cNvPr id="11" name="Text Placeholder 13">
            <a:extLst>
              <a:ext uri="{FF2B5EF4-FFF2-40B4-BE49-F238E27FC236}">
                <a16:creationId xmlns:a16="http://schemas.microsoft.com/office/drawing/2014/main" id="{CD9F863D-9F02-C64C-9406-E89A4A6F4E37}"/>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819783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outs -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bg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bg1"/>
                </a:solidFill>
              </a:defRPr>
            </a:lvl1pPr>
          </a:lstStyle>
          <a:p>
            <a:pPr lvl="0"/>
            <a:r>
              <a:rPr lang="en-US"/>
              <a:t>Title</a:t>
            </a:r>
            <a:endParaRPr lang="en-GB"/>
          </a:p>
        </p:txBody>
      </p:sp>
      <p:sp>
        <p:nvSpPr>
          <p:cNvPr id="15" name="Text Placeholder 13">
            <a:extLst>
              <a:ext uri="{FF2B5EF4-FFF2-40B4-BE49-F238E27FC236}">
                <a16:creationId xmlns:a16="http://schemas.microsoft.com/office/drawing/2014/main" id="{648145FF-8DF9-7F47-B6A1-353F6E63BC64}"/>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244378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louts - turquois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bg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bg1"/>
                </a:solidFill>
              </a:defRPr>
            </a:lvl1pPr>
          </a:lstStyle>
          <a:p>
            <a:pPr lvl="0"/>
            <a:r>
              <a:rPr lang="en-US"/>
              <a:t>Title</a:t>
            </a:r>
            <a:endParaRPr lang="en-GB"/>
          </a:p>
        </p:txBody>
      </p:sp>
      <p:sp>
        <p:nvSpPr>
          <p:cNvPr id="15" name="Text Placeholder 13">
            <a:extLst>
              <a:ext uri="{FF2B5EF4-FFF2-40B4-BE49-F238E27FC236}">
                <a16:creationId xmlns:a16="http://schemas.microsoft.com/office/drawing/2014/main" id="{21FCB108-821C-5C4E-B43B-609E73BF14A4}"/>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4270637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outs - ocean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bg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bg1"/>
                </a:solidFill>
              </a:defRPr>
            </a:lvl1pPr>
          </a:lstStyle>
          <a:p>
            <a:pPr lvl="0"/>
            <a:r>
              <a:rPr lang="en-US"/>
              <a:t>Title</a:t>
            </a:r>
            <a:endParaRPr lang="en-GB"/>
          </a:p>
        </p:txBody>
      </p:sp>
      <p:sp>
        <p:nvSpPr>
          <p:cNvPr id="15" name="Text Placeholder 13">
            <a:extLst>
              <a:ext uri="{FF2B5EF4-FFF2-40B4-BE49-F238E27FC236}">
                <a16:creationId xmlns:a16="http://schemas.microsoft.com/office/drawing/2014/main" id="{9A4396E7-6AED-5F47-AC9B-9A0F0A4745EC}"/>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84938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ver 02">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125572-1DA4-E94B-9849-F0CE705229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19918042-C257-8B4C-BA06-5E6E8F05138C}"/>
              </a:ext>
            </a:extLst>
          </p:cNvPr>
          <p:cNvSpPr>
            <a:spLocks noGrp="1"/>
          </p:cNvSpPr>
          <p:nvPr>
            <p:ph type="body" sz="quarter" idx="13" hasCustomPrompt="1"/>
          </p:nvPr>
        </p:nvSpPr>
        <p:spPr>
          <a:xfrm>
            <a:off x="373062" y="2386673"/>
            <a:ext cx="6592888" cy="1203406"/>
          </a:xfrm>
        </p:spPr>
        <p:txBody>
          <a:bodyPr wrap="square">
            <a:noAutofit/>
          </a:bodyPr>
          <a:lstStyle>
            <a:lvl1pPr marL="0" indent="0">
              <a:lnSpc>
                <a:spcPct val="85000"/>
              </a:lnSpc>
              <a:spcAft>
                <a:spcPts val="0"/>
              </a:spcAft>
              <a:buNone/>
              <a:defRPr sz="4600" b="1" spc="20" baseline="0">
                <a:solidFill>
                  <a:schemeClr val="tx1"/>
                </a:solidFill>
              </a:defRPr>
            </a:lvl1pPr>
          </a:lstStyle>
          <a:p>
            <a:pPr lvl="0"/>
            <a:r>
              <a:rPr lang="en-US"/>
              <a:t>Insert Presentation title, </a:t>
            </a:r>
            <a:br>
              <a:rPr lang="en-US"/>
            </a:br>
            <a:r>
              <a:rPr lang="en-US"/>
              <a:t>extending to two lines</a:t>
            </a:r>
          </a:p>
        </p:txBody>
      </p:sp>
      <p:sp>
        <p:nvSpPr>
          <p:cNvPr id="20" name="Text Placeholder 4">
            <a:extLst>
              <a:ext uri="{FF2B5EF4-FFF2-40B4-BE49-F238E27FC236}">
                <a16:creationId xmlns:a16="http://schemas.microsoft.com/office/drawing/2014/main" id="{D6A4AECD-3661-D941-97ED-C42346507158}"/>
              </a:ext>
            </a:extLst>
          </p:cNvPr>
          <p:cNvSpPr>
            <a:spLocks noGrp="1"/>
          </p:cNvSpPr>
          <p:nvPr>
            <p:ph type="body" sz="quarter" idx="11" hasCustomPrompt="1"/>
          </p:nvPr>
        </p:nvSpPr>
        <p:spPr>
          <a:xfrm>
            <a:off x="373062" y="3966883"/>
            <a:ext cx="6592887" cy="838200"/>
          </a:xfrm>
        </p:spPr>
        <p:txBody>
          <a:bodyPr>
            <a:noAutofit/>
          </a:bodyPr>
          <a:lstStyle>
            <a:lvl1pPr marL="0" indent="0">
              <a:lnSpc>
                <a:spcPct val="85000"/>
              </a:lnSpc>
              <a:spcAft>
                <a:spcPts val="0"/>
              </a:spcAft>
              <a:buNone/>
              <a:defRPr sz="2400">
                <a:solidFill>
                  <a:schemeClr val="tx1"/>
                </a:solidFill>
              </a:defRPr>
            </a:lvl1pPr>
            <a:lvl2pPr marL="457189" indent="0">
              <a:buNone/>
              <a:defRPr/>
            </a:lvl2pPr>
          </a:lstStyle>
          <a:p>
            <a:pPr lvl="0"/>
            <a:r>
              <a:rPr lang="en-US"/>
              <a:t>Insert Presentation Subtitle, </a:t>
            </a:r>
            <a:br>
              <a:rPr lang="en-US"/>
            </a:br>
            <a:r>
              <a:rPr lang="en-US"/>
              <a:t>extending to two lines</a:t>
            </a:r>
          </a:p>
        </p:txBody>
      </p:sp>
      <p:sp>
        <p:nvSpPr>
          <p:cNvPr id="21" name="Text Placeholder 4">
            <a:extLst>
              <a:ext uri="{FF2B5EF4-FFF2-40B4-BE49-F238E27FC236}">
                <a16:creationId xmlns:a16="http://schemas.microsoft.com/office/drawing/2014/main" id="{F8BB0FD5-5479-B34E-A4F4-58C33196FDB7}"/>
              </a:ext>
            </a:extLst>
          </p:cNvPr>
          <p:cNvSpPr>
            <a:spLocks noGrp="1"/>
          </p:cNvSpPr>
          <p:nvPr>
            <p:ph type="body" sz="quarter" idx="12" hasCustomPrompt="1"/>
          </p:nvPr>
        </p:nvSpPr>
        <p:spPr>
          <a:xfrm>
            <a:off x="387350" y="5465483"/>
            <a:ext cx="3632200" cy="334211"/>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Insert Name</a:t>
            </a:r>
          </a:p>
        </p:txBody>
      </p:sp>
      <p:sp>
        <p:nvSpPr>
          <p:cNvPr id="22" name="Text Placeholder 4">
            <a:extLst>
              <a:ext uri="{FF2B5EF4-FFF2-40B4-BE49-F238E27FC236}">
                <a16:creationId xmlns:a16="http://schemas.microsoft.com/office/drawing/2014/main" id="{06185539-588B-984B-B6A6-8C3887A79C4C}"/>
              </a:ext>
            </a:extLst>
          </p:cNvPr>
          <p:cNvSpPr>
            <a:spLocks noGrp="1"/>
          </p:cNvSpPr>
          <p:nvPr>
            <p:ph type="body" sz="quarter" idx="14" hasCustomPrompt="1"/>
          </p:nvPr>
        </p:nvSpPr>
        <p:spPr>
          <a:xfrm>
            <a:off x="387350" y="5846483"/>
            <a:ext cx="3632200" cy="358274"/>
          </a:xfrm>
        </p:spPr>
        <p:txBody>
          <a:bodyPr>
            <a:noAutofit/>
          </a:bodyPr>
          <a:lstStyle>
            <a:lvl1pPr marL="0" indent="0">
              <a:lnSpc>
                <a:spcPct val="100000"/>
              </a:lnSpc>
              <a:buNone/>
              <a:defRPr sz="1800">
                <a:solidFill>
                  <a:schemeClr val="tx1"/>
                </a:solidFill>
              </a:defRPr>
            </a:lvl1pPr>
            <a:lvl2pPr marL="457189" indent="0">
              <a:buNone/>
              <a:defRPr/>
            </a:lvl2pPr>
          </a:lstStyle>
          <a:p>
            <a:pPr lvl="0"/>
            <a:r>
              <a:rPr lang="en-US"/>
              <a:t>00.00.2019</a:t>
            </a:r>
          </a:p>
        </p:txBody>
      </p:sp>
      <p:pic>
        <p:nvPicPr>
          <p:cNvPr id="8" name="Picture 7">
            <a:extLst>
              <a:ext uri="{FF2B5EF4-FFF2-40B4-BE49-F238E27FC236}">
                <a16:creationId xmlns:a16="http://schemas.microsoft.com/office/drawing/2014/main" id="{67650713-DB49-E048-A31D-C9607925EC79}"/>
              </a:ext>
            </a:extLst>
          </p:cNvPr>
          <p:cNvPicPr>
            <a:picLocks noChangeAspect="1"/>
          </p:cNvPicPr>
          <p:nvPr userDrawn="1"/>
        </p:nvPicPr>
        <p:blipFill>
          <a:blip r:embed="rId3"/>
          <a:stretch>
            <a:fillRect/>
          </a:stretch>
        </p:blipFill>
        <p:spPr>
          <a:xfrm>
            <a:off x="171225" y="283600"/>
            <a:ext cx="2342647" cy="1062000"/>
          </a:xfrm>
          <a:prstGeom prst="rect">
            <a:avLst/>
          </a:prstGeom>
        </p:spPr>
      </p:pic>
    </p:spTree>
    <p:extLst>
      <p:ext uri="{BB962C8B-B14F-4D97-AF65-F5344CB8AC3E}">
        <p14:creationId xmlns:p14="http://schemas.microsoft.com/office/powerpoint/2010/main" val="4162606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outs - sky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bg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bg1"/>
                </a:solidFill>
              </a:defRPr>
            </a:lvl1pPr>
          </a:lstStyle>
          <a:p>
            <a:pPr lvl="0"/>
            <a:r>
              <a:rPr lang="en-US"/>
              <a:t>Title</a:t>
            </a:r>
            <a:endParaRPr lang="en-GB"/>
          </a:p>
        </p:txBody>
      </p:sp>
      <p:sp>
        <p:nvSpPr>
          <p:cNvPr id="15" name="Text Placeholder 13">
            <a:extLst>
              <a:ext uri="{FF2B5EF4-FFF2-40B4-BE49-F238E27FC236}">
                <a16:creationId xmlns:a16="http://schemas.microsoft.com/office/drawing/2014/main" id="{7EAB78F9-E30D-3442-A701-706A6D85C54A}"/>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946397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louts -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C2A05-04A1-3E4B-BE51-3A8AECB66C55}"/>
              </a:ext>
            </a:extLst>
          </p:cNvPr>
          <p:cNvSpPr/>
          <p:nvPr userDrawn="1"/>
        </p:nvSpPr>
        <p:spPr>
          <a:xfrm>
            <a:off x="0" y="407988"/>
            <a:ext cx="11784013" cy="5953125"/>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13" name="Slide Number Placeholder 10">
            <a:extLst>
              <a:ext uri="{FF2B5EF4-FFF2-40B4-BE49-F238E27FC236}">
                <a16:creationId xmlns:a16="http://schemas.microsoft.com/office/drawing/2014/main" id="{D5B112E0-AE8D-1D47-97C8-C73CB435788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832E0AA8-C267-CB49-BA21-9FFF9A0A549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itle 1">
            <a:extLst>
              <a:ext uri="{FF2B5EF4-FFF2-40B4-BE49-F238E27FC236}">
                <a16:creationId xmlns:a16="http://schemas.microsoft.com/office/drawing/2014/main" id="{4148408E-81E1-2442-9420-101A4111067F}"/>
              </a:ext>
            </a:extLst>
          </p:cNvPr>
          <p:cNvSpPr>
            <a:spLocks noGrp="1"/>
          </p:cNvSpPr>
          <p:nvPr>
            <p:ph type="title" hasCustomPrompt="1"/>
          </p:nvPr>
        </p:nvSpPr>
        <p:spPr>
          <a:xfrm>
            <a:off x="1163638" y="1812924"/>
            <a:ext cx="2774870" cy="525541"/>
          </a:xfrm>
        </p:spPr>
        <p:txBody>
          <a:bodyPr wrap="square" anchor="b" anchorCtr="0">
            <a:noAutofit/>
          </a:bodyPr>
          <a:lstStyle>
            <a:lvl1pPr>
              <a:lnSpc>
                <a:spcPct val="80000"/>
              </a:lnSpc>
              <a:defRPr lang="en-GB" sz="4500" b="1" kern="1200" spc="10" baseline="0" dirty="0">
                <a:solidFill>
                  <a:schemeClr val="bg1"/>
                </a:solidFill>
                <a:latin typeface="+mj-lt"/>
                <a:ea typeface="+mj-ea"/>
                <a:cs typeface="+mj-cs"/>
              </a:defRPr>
            </a:lvl1pPr>
          </a:lstStyle>
          <a:p>
            <a:r>
              <a:rPr lang="en-US"/>
              <a:t>##.</a:t>
            </a:r>
            <a:endParaRPr lang="en-GB"/>
          </a:p>
        </p:txBody>
      </p:sp>
      <p:sp>
        <p:nvSpPr>
          <p:cNvPr id="10" name="Text Placeholder 2">
            <a:extLst>
              <a:ext uri="{FF2B5EF4-FFF2-40B4-BE49-F238E27FC236}">
                <a16:creationId xmlns:a16="http://schemas.microsoft.com/office/drawing/2014/main" id="{FF3859CF-C879-2D47-9134-E92DFE4F7316}"/>
              </a:ext>
            </a:extLst>
          </p:cNvPr>
          <p:cNvSpPr>
            <a:spLocks noGrp="1"/>
          </p:cNvSpPr>
          <p:nvPr>
            <p:ph type="body" sz="quarter" idx="31" hasCustomPrompt="1"/>
          </p:nvPr>
        </p:nvSpPr>
        <p:spPr>
          <a:xfrm>
            <a:off x="1163638" y="2255178"/>
            <a:ext cx="3084512" cy="1312862"/>
          </a:xfrm>
        </p:spPr>
        <p:txBody>
          <a:bodyPr/>
          <a:lstStyle>
            <a:lvl1pPr marL="0" indent="0">
              <a:buNone/>
              <a:defRPr b="1">
                <a:solidFill>
                  <a:schemeClr val="bg1"/>
                </a:solidFill>
              </a:defRPr>
            </a:lvl1pPr>
          </a:lstStyle>
          <a:p>
            <a:pPr lvl="0"/>
            <a:r>
              <a:rPr lang="en-US"/>
              <a:t>Title</a:t>
            </a:r>
            <a:endParaRPr lang="en-GB"/>
          </a:p>
        </p:txBody>
      </p:sp>
      <p:sp>
        <p:nvSpPr>
          <p:cNvPr id="15" name="Text Placeholder 13">
            <a:extLst>
              <a:ext uri="{FF2B5EF4-FFF2-40B4-BE49-F238E27FC236}">
                <a16:creationId xmlns:a16="http://schemas.microsoft.com/office/drawing/2014/main" id="{587C4649-0411-594C-8BD7-AAFE1E46DB8A}"/>
              </a:ext>
            </a:extLst>
          </p:cNvPr>
          <p:cNvSpPr>
            <a:spLocks noGrp="1"/>
          </p:cNvSpPr>
          <p:nvPr>
            <p:ph type="body" sz="quarter" idx="32" hasCustomPrompt="1"/>
          </p:nvPr>
        </p:nvSpPr>
        <p:spPr>
          <a:xfrm>
            <a:off x="5213350" y="1889815"/>
            <a:ext cx="6006957" cy="4146600"/>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063658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outs 02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3556484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louts 02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1620976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outs 02 –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1271726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louts 02 – turquois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rgbClr val="12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757782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llouts 02 – ocean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821330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llouts 02 – sk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362773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outs 02 – re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5803486"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Text on </a:t>
            </a:r>
            <a:r>
              <a:rPr lang="en-US" err="1"/>
              <a:t>colour</a:t>
            </a:r>
            <a:r>
              <a:rPr lang="en-US"/>
              <a:t> background</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2071069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tx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tx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tx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160377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rimary 1">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379938" y="812800"/>
            <a:ext cx="17409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30" name="Text Placeholder 2">
            <a:extLst>
              <a:ext uri="{FF2B5EF4-FFF2-40B4-BE49-F238E27FC236}">
                <a16:creationId xmlns:a16="http://schemas.microsoft.com/office/drawing/2014/main" id="{C0AFE0B3-762F-1C4A-8431-EC8525C9019E}"/>
              </a:ext>
            </a:extLst>
          </p:cNvPr>
          <p:cNvSpPr>
            <a:spLocks noGrp="1"/>
          </p:cNvSpPr>
          <p:nvPr>
            <p:ph type="body" sz="quarter" idx="11" hasCustomPrompt="1"/>
          </p:nvPr>
        </p:nvSpPr>
        <p:spPr>
          <a:xfrm>
            <a:off x="3671888" y="909052"/>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3" name="Text Placeholder 2">
            <a:extLst>
              <a:ext uri="{FF2B5EF4-FFF2-40B4-BE49-F238E27FC236}">
                <a16:creationId xmlns:a16="http://schemas.microsoft.com/office/drawing/2014/main" id="{823EE29E-021F-104C-8AF3-51194B95E3E4}"/>
              </a:ext>
            </a:extLst>
          </p:cNvPr>
          <p:cNvSpPr>
            <a:spLocks noGrp="1"/>
          </p:cNvSpPr>
          <p:nvPr>
            <p:ph type="body" sz="quarter" idx="12" hasCustomPrompt="1"/>
          </p:nvPr>
        </p:nvSpPr>
        <p:spPr>
          <a:xfrm>
            <a:off x="5221287" y="909052"/>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34" name="Text Placeholder 2">
            <a:extLst>
              <a:ext uri="{FF2B5EF4-FFF2-40B4-BE49-F238E27FC236}">
                <a16:creationId xmlns:a16="http://schemas.microsoft.com/office/drawing/2014/main" id="{1A561314-1C8B-F344-A2CC-541DAC9F84BB}"/>
              </a:ext>
            </a:extLst>
          </p:cNvPr>
          <p:cNvSpPr>
            <a:spLocks noGrp="1"/>
          </p:cNvSpPr>
          <p:nvPr>
            <p:ph type="body" sz="quarter" idx="13" hasCustomPrompt="1"/>
          </p:nvPr>
        </p:nvSpPr>
        <p:spPr>
          <a:xfrm>
            <a:off x="9571038" y="909052"/>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35" name="Text Placeholder 2">
            <a:extLst>
              <a:ext uri="{FF2B5EF4-FFF2-40B4-BE49-F238E27FC236}">
                <a16:creationId xmlns:a16="http://schemas.microsoft.com/office/drawing/2014/main" id="{C188820A-ACFE-3A48-A8BB-0BE4B9C88BC7}"/>
              </a:ext>
            </a:extLst>
          </p:cNvPr>
          <p:cNvSpPr>
            <a:spLocks noGrp="1"/>
          </p:cNvSpPr>
          <p:nvPr>
            <p:ph type="body" sz="quarter" idx="14" hasCustomPrompt="1"/>
          </p:nvPr>
        </p:nvSpPr>
        <p:spPr>
          <a:xfrm>
            <a:off x="3671888" y="1889169"/>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6" name="Text Placeholder 2">
            <a:extLst>
              <a:ext uri="{FF2B5EF4-FFF2-40B4-BE49-F238E27FC236}">
                <a16:creationId xmlns:a16="http://schemas.microsoft.com/office/drawing/2014/main" id="{9ABD9565-0386-F240-9019-C64403E73728}"/>
              </a:ext>
            </a:extLst>
          </p:cNvPr>
          <p:cNvSpPr>
            <a:spLocks noGrp="1"/>
          </p:cNvSpPr>
          <p:nvPr>
            <p:ph type="body" sz="quarter" idx="15" hasCustomPrompt="1"/>
          </p:nvPr>
        </p:nvSpPr>
        <p:spPr>
          <a:xfrm>
            <a:off x="5221287" y="1889169"/>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37" name="Text Placeholder 2">
            <a:extLst>
              <a:ext uri="{FF2B5EF4-FFF2-40B4-BE49-F238E27FC236}">
                <a16:creationId xmlns:a16="http://schemas.microsoft.com/office/drawing/2014/main" id="{0EAC9DB6-241A-BF40-A9DC-B751ED6E09A5}"/>
              </a:ext>
            </a:extLst>
          </p:cNvPr>
          <p:cNvSpPr>
            <a:spLocks noGrp="1"/>
          </p:cNvSpPr>
          <p:nvPr>
            <p:ph type="body" sz="quarter" idx="16" hasCustomPrompt="1"/>
          </p:nvPr>
        </p:nvSpPr>
        <p:spPr>
          <a:xfrm>
            <a:off x="9571038" y="1889169"/>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38" name="Text Placeholder 2">
            <a:extLst>
              <a:ext uri="{FF2B5EF4-FFF2-40B4-BE49-F238E27FC236}">
                <a16:creationId xmlns:a16="http://schemas.microsoft.com/office/drawing/2014/main" id="{D164C99E-33A4-3B4D-A903-99E7433D236C}"/>
              </a:ext>
            </a:extLst>
          </p:cNvPr>
          <p:cNvSpPr>
            <a:spLocks noGrp="1"/>
          </p:cNvSpPr>
          <p:nvPr>
            <p:ph type="body" sz="quarter" idx="17" hasCustomPrompt="1"/>
          </p:nvPr>
        </p:nvSpPr>
        <p:spPr>
          <a:xfrm>
            <a:off x="3671888" y="2869286"/>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9" name="Text Placeholder 2">
            <a:extLst>
              <a:ext uri="{FF2B5EF4-FFF2-40B4-BE49-F238E27FC236}">
                <a16:creationId xmlns:a16="http://schemas.microsoft.com/office/drawing/2014/main" id="{E445AD7C-FFC9-5046-8FC1-BC612B742520}"/>
              </a:ext>
            </a:extLst>
          </p:cNvPr>
          <p:cNvSpPr>
            <a:spLocks noGrp="1"/>
          </p:cNvSpPr>
          <p:nvPr>
            <p:ph type="body" sz="quarter" idx="18" hasCustomPrompt="1"/>
          </p:nvPr>
        </p:nvSpPr>
        <p:spPr>
          <a:xfrm>
            <a:off x="5213350" y="2869286"/>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0" name="Text Placeholder 2">
            <a:extLst>
              <a:ext uri="{FF2B5EF4-FFF2-40B4-BE49-F238E27FC236}">
                <a16:creationId xmlns:a16="http://schemas.microsoft.com/office/drawing/2014/main" id="{53BF808A-24A6-C34B-9CDC-8BF7FDC9DC7C}"/>
              </a:ext>
            </a:extLst>
          </p:cNvPr>
          <p:cNvSpPr>
            <a:spLocks noGrp="1"/>
          </p:cNvSpPr>
          <p:nvPr>
            <p:ph type="body" sz="quarter" idx="19" hasCustomPrompt="1"/>
          </p:nvPr>
        </p:nvSpPr>
        <p:spPr>
          <a:xfrm>
            <a:off x="9571038" y="2869286"/>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1" name="Text Placeholder 2">
            <a:extLst>
              <a:ext uri="{FF2B5EF4-FFF2-40B4-BE49-F238E27FC236}">
                <a16:creationId xmlns:a16="http://schemas.microsoft.com/office/drawing/2014/main" id="{6D048E3E-CE2E-B94B-BB29-905CAC3616FF}"/>
              </a:ext>
            </a:extLst>
          </p:cNvPr>
          <p:cNvSpPr>
            <a:spLocks noGrp="1"/>
          </p:cNvSpPr>
          <p:nvPr>
            <p:ph type="body" sz="quarter" idx="20" hasCustomPrompt="1"/>
          </p:nvPr>
        </p:nvSpPr>
        <p:spPr>
          <a:xfrm>
            <a:off x="3671889" y="3849403"/>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2" name="Text Placeholder 2">
            <a:extLst>
              <a:ext uri="{FF2B5EF4-FFF2-40B4-BE49-F238E27FC236}">
                <a16:creationId xmlns:a16="http://schemas.microsoft.com/office/drawing/2014/main" id="{835752CE-BA42-3A4B-853D-8F196F387449}"/>
              </a:ext>
            </a:extLst>
          </p:cNvPr>
          <p:cNvSpPr>
            <a:spLocks noGrp="1"/>
          </p:cNvSpPr>
          <p:nvPr>
            <p:ph type="body" sz="quarter" idx="21" hasCustomPrompt="1"/>
          </p:nvPr>
        </p:nvSpPr>
        <p:spPr>
          <a:xfrm>
            <a:off x="5213351" y="3849403"/>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3" name="Text Placeholder 2">
            <a:extLst>
              <a:ext uri="{FF2B5EF4-FFF2-40B4-BE49-F238E27FC236}">
                <a16:creationId xmlns:a16="http://schemas.microsoft.com/office/drawing/2014/main" id="{0304DA9B-7D81-B14F-978A-94B8298A1B27}"/>
              </a:ext>
            </a:extLst>
          </p:cNvPr>
          <p:cNvSpPr>
            <a:spLocks noGrp="1"/>
          </p:cNvSpPr>
          <p:nvPr>
            <p:ph type="body" sz="quarter" idx="22" hasCustomPrompt="1"/>
          </p:nvPr>
        </p:nvSpPr>
        <p:spPr>
          <a:xfrm>
            <a:off x="9571039" y="3849403"/>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4" name="Text Placeholder 2">
            <a:extLst>
              <a:ext uri="{FF2B5EF4-FFF2-40B4-BE49-F238E27FC236}">
                <a16:creationId xmlns:a16="http://schemas.microsoft.com/office/drawing/2014/main" id="{E502B566-F858-3F46-BBDD-5FF00D28C8FC}"/>
              </a:ext>
            </a:extLst>
          </p:cNvPr>
          <p:cNvSpPr>
            <a:spLocks noGrp="1"/>
          </p:cNvSpPr>
          <p:nvPr>
            <p:ph type="body" sz="quarter" idx="23" hasCustomPrompt="1"/>
          </p:nvPr>
        </p:nvSpPr>
        <p:spPr>
          <a:xfrm>
            <a:off x="3663950" y="4829520"/>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5" name="Text Placeholder 2">
            <a:extLst>
              <a:ext uri="{FF2B5EF4-FFF2-40B4-BE49-F238E27FC236}">
                <a16:creationId xmlns:a16="http://schemas.microsoft.com/office/drawing/2014/main" id="{3E6248B4-84E7-C84F-80AE-4AA98CA33B69}"/>
              </a:ext>
            </a:extLst>
          </p:cNvPr>
          <p:cNvSpPr>
            <a:spLocks noGrp="1"/>
          </p:cNvSpPr>
          <p:nvPr>
            <p:ph type="body" sz="quarter" idx="24" hasCustomPrompt="1"/>
          </p:nvPr>
        </p:nvSpPr>
        <p:spPr>
          <a:xfrm>
            <a:off x="5205412" y="4829520"/>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6" name="Text Placeholder 2">
            <a:extLst>
              <a:ext uri="{FF2B5EF4-FFF2-40B4-BE49-F238E27FC236}">
                <a16:creationId xmlns:a16="http://schemas.microsoft.com/office/drawing/2014/main" id="{8F3B2A6C-DD35-AE43-86A8-C927850E8753}"/>
              </a:ext>
            </a:extLst>
          </p:cNvPr>
          <p:cNvSpPr>
            <a:spLocks noGrp="1"/>
          </p:cNvSpPr>
          <p:nvPr>
            <p:ph type="body" sz="quarter" idx="25" hasCustomPrompt="1"/>
          </p:nvPr>
        </p:nvSpPr>
        <p:spPr>
          <a:xfrm>
            <a:off x="9563100" y="4829520"/>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7" name="Text Placeholder 2">
            <a:extLst>
              <a:ext uri="{FF2B5EF4-FFF2-40B4-BE49-F238E27FC236}">
                <a16:creationId xmlns:a16="http://schemas.microsoft.com/office/drawing/2014/main" id="{AD85B53C-38FA-D84F-8D9A-D63417CFC1B7}"/>
              </a:ext>
            </a:extLst>
          </p:cNvPr>
          <p:cNvSpPr>
            <a:spLocks noGrp="1"/>
          </p:cNvSpPr>
          <p:nvPr>
            <p:ph type="body" sz="quarter" idx="26" hasCustomPrompt="1"/>
          </p:nvPr>
        </p:nvSpPr>
        <p:spPr>
          <a:xfrm>
            <a:off x="3663950" y="5809638"/>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8" name="Text Placeholder 2">
            <a:extLst>
              <a:ext uri="{FF2B5EF4-FFF2-40B4-BE49-F238E27FC236}">
                <a16:creationId xmlns:a16="http://schemas.microsoft.com/office/drawing/2014/main" id="{24186A89-8FF6-9349-A7BF-999634D383F2}"/>
              </a:ext>
            </a:extLst>
          </p:cNvPr>
          <p:cNvSpPr>
            <a:spLocks noGrp="1"/>
          </p:cNvSpPr>
          <p:nvPr>
            <p:ph type="body" sz="quarter" idx="27" hasCustomPrompt="1"/>
          </p:nvPr>
        </p:nvSpPr>
        <p:spPr>
          <a:xfrm>
            <a:off x="5205412" y="5809638"/>
            <a:ext cx="3870325" cy="568541"/>
          </a:xfrm>
        </p:spPr>
        <p:txBody>
          <a:bodyPr>
            <a:noAutofit/>
          </a:bodyPr>
          <a:lstStyle>
            <a:lvl1pPr marL="0" indent="0">
              <a:buNone/>
              <a:defRPr sz="1800" b="1">
                <a:solidFill>
                  <a:schemeClr val="tx1"/>
                </a:solidFill>
              </a:defRPr>
            </a:lvl1pPr>
          </a:lstStyle>
          <a:p>
            <a:pPr lvl="0"/>
            <a:r>
              <a:rPr lang="en-US"/>
              <a:t>Topic</a:t>
            </a:r>
            <a:endParaRPr lang="en-GB"/>
          </a:p>
        </p:txBody>
      </p:sp>
      <p:sp>
        <p:nvSpPr>
          <p:cNvPr id="49" name="Text Placeholder 2">
            <a:extLst>
              <a:ext uri="{FF2B5EF4-FFF2-40B4-BE49-F238E27FC236}">
                <a16:creationId xmlns:a16="http://schemas.microsoft.com/office/drawing/2014/main" id="{8528E98A-31B7-254F-936F-FC69043901AF}"/>
              </a:ext>
            </a:extLst>
          </p:cNvPr>
          <p:cNvSpPr>
            <a:spLocks noGrp="1"/>
          </p:cNvSpPr>
          <p:nvPr>
            <p:ph type="body" sz="quarter" idx="28" hasCustomPrompt="1"/>
          </p:nvPr>
        </p:nvSpPr>
        <p:spPr>
          <a:xfrm>
            <a:off x="9563100" y="5809638"/>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50" name="Text Placeholder 2">
            <a:extLst>
              <a:ext uri="{FF2B5EF4-FFF2-40B4-BE49-F238E27FC236}">
                <a16:creationId xmlns:a16="http://schemas.microsoft.com/office/drawing/2014/main" id="{7EA41379-1E2E-F842-9ABF-5F23652FB05D}"/>
              </a:ext>
            </a:extLst>
          </p:cNvPr>
          <p:cNvSpPr>
            <a:spLocks noGrp="1"/>
          </p:cNvSpPr>
          <p:nvPr>
            <p:ph type="body" sz="quarter" idx="29" hasCustomPrompt="1"/>
          </p:nvPr>
        </p:nvSpPr>
        <p:spPr>
          <a:xfrm>
            <a:off x="2723562" y="909052"/>
            <a:ext cx="362538" cy="277812"/>
          </a:xfrm>
        </p:spPr>
        <p:txBody>
          <a:bodyPr>
            <a:noAutofit/>
          </a:bodyPr>
          <a:lstStyle>
            <a:lvl1pPr marL="0" indent="0">
              <a:buNone/>
              <a:defRPr sz="1800">
                <a:solidFill>
                  <a:schemeClr val="tx1"/>
                </a:solidFill>
              </a:defRPr>
            </a:lvl1pPr>
          </a:lstStyle>
          <a:p>
            <a:pPr lvl="0"/>
            <a:r>
              <a:rPr lang="en-US"/>
              <a:t>1.</a:t>
            </a:r>
            <a:endParaRPr lang="en-GB"/>
          </a:p>
        </p:txBody>
      </p:sp>
      <p:sp>
        <p:nvSpPr>
          <p:cNvPr id="51" name="Text Placeholder 2">
            <a:extLst>
              <a:ext uri="{FF2B5EF4-FFF2-40B4-BE49-F238E27FC236}">
                <a16:creationId xmlns:a16="http://schemas.microsoft.com/office/drawing/2014/main" id="{2389E9A3-76F8-6649-ACA1-76CFA58FBAD6}"/>
              </a:ext>
            </a:extLst>
          </p:cNvPr>
          <p:cNvSpPr>
            <a:spLocks noGrp="1"/>
          </p:cNvSpPr>
          <p:nvPr>
            <p:ph type="body" sz="quarter" idx="30" hasCustomPrompt="1"/>
          </p:nvPr>
        </p:nvSpPr>
        <p:spPr>
          <a:xfrm>
            <a:off x="2723562" y="1889169"/>
            <a:ext cx="362538" cy="277812"/>
          </a:xfrm>
        </p:spPr>
        <p:txBody>
          <a:bodyPr>
            <a:noAutofit/>
          </a:bodyPr>
          <a:lstStyle>
            <a:lvl1pPr marL="0" indent="0">
              <a:buNone/>
              <a:defRPr sz="1800">
                <a:solidFill>
                  <a:schemeClr val="tx1"/>
                </a:solidFill>
              </a:defRPr>
            </a:lvl1pPr>
          </a:lstStyle>
          <a:p>
            <a:pPr lvl="0"/>
            <a:r>
              <a:rPr lang="en-US"/>
              <a:t>2.</a:t>
            </a:r>
            <a:endParaRPr lang="en-GB"/>
          </a:p>
        </p:txBody>
      </p:sp>
      <p:sp>
        <p:nvSpPr>
          <p:cNvPr id="52" name="Text Placeholder 2">
            <a:extLst>
              <a:ext uri="{FF2B5EF4-FFF2-40B4-BE49-F238E27FC236}">
                <a16:creationId xmlns:a16="http://schemas.microsoft.com/office/drawing/2014/main" id="{457B044E-0FE8-C34E-965E-7D886D85FD62}"/>
              </a:ext>
            </a:extLst>
          </p:cNvPr>
          <p:cNvSpPr>
            <a:spLocks noGrp="1"/>
          </p:cNvSpPr>
          <p:nvPr>
            <p:ph type="body" sz="quarter" idx="31" hasCustomPrompt="1"/>
          </p:nvPr>
        </p:nvSpPr>
        <p:spPr>
          <a:xfrm>
            <a:off x="2719888" y="2869286"/>
            <a:ext cx="362538" cy="277812"/>
          </a:xfrm>
        </p:spPr>
        <p:txBody>
          <a:bodyPr>
            <a:noAutofit/>
          </a:bodyPr>
          <a:lstStyle>
            <a:lvl1pPr marL="0" indent="0">
              <a:buNone/>
              <a:defRPr sz="1800">
                <a:solidFill>
                  <a:schemeClr val="tx1"/>
                </a:solidFill>
              </a:defRPr>
            </a:lvl1pPr>
          </a:lstStyle>
          <a:p>
            <a:pPr lvl="0"/>
            <a:r>
              <a:rPr lang="en-US"/>
              <a:t>3.</a:t>
            </a:r>
            <a:endParaRPr lang="en-GB"/>
          </a:p>
        </p:txBody>
      </p:sp>
      <p:sp>
        <p:nvSpPr>
          <p:cNvPr id="53" name="Text Placeholder 2">
            <a:extLst>
              <a:ext uri="{FF2B5EF4-FFF2-40B4-BE49-F238E27FC236}">
                <a16:creationId xmlns:a16="http://schemas.microsoft.com/office/drawing/2014/main" id="{DA24FC1B-220E-984C-B43B-80E92BAEC25C}"/>
              </a:ext>
            </a:extLst>
          </p:cNvPr>
          <p:cNvSpPr>
            <a:spLocks noGrp="1"/>
          </p:cNvSpPr>
          <p:nvPr>
            <p:ph type="body" sz="quarter" idx="32" hasCustomPrompt="1"/>
          </p:nvPr>
        </p:nvSpPr>
        <p:spPr>
          <a:xfrm>
            <a:off x="2714175" y="3849403"/>
            <a:ext cx="362538" cy="277812"/>
          </a:xfrm>
        </p:spPr>
        <p:txBody>
          <a:bodyPr>
            <a:noAutofit/>
          </a:bodyPr>
          <a:lstStyle>
            <a:lvl1pPr marL="0" indent="0">
              <a:buNone/>
              <a:defRPr sz="1800">
                <a:solidFill>
                  <a:schemeClr val="tx1"/>
                </a:solidFill>
              </a:defRPr>
            </a:lvl1pPr>
          </a:lstStyle>
          <a:p>
            <a:pPr lvl="0"/>
            <a:r>
              <a:rPr lang="en-US"/>
              <a:t>4.</a:t>
            </a:r>
            <a:endParaRPr lang="en-GB"/>
          </a:p>
        </p:txBody>
      </p:sp>
      <p:sp>
        <p:nvSpPr>
          <p:cNvPr id="54" name="Text Placeholder 2">
            <a:extLst>
              <a:ext uri="{FF2B5EF4-FFF2-40B4-BE49-F238E27FC236}">
                <a16:creationId xmlns:a16="http://schemas.microsoft.com/office/drawing/2014/main" id="{E8C0D70D-8DC6-4142-AA22-AC27CA8F769D}"/>
              </a:ext>
            </a:extLst>
          </p:cNvPr>
          <p:cNvSpPr>
            <a:spLocks noGrp="1"/>
          </p:cNvSpPr>
          <p:nvPr>
            <p:ph type="body" sz="quarter" idx="33" hasCustomPrompt="1"/>
          </p:nvPr>
        </p:nvSpPr>
        <p:spPr>
          <a:xfrm>
            <a:off x="2706237" y="4829520"/>
            <a:ext cx="362538" cy="277812"/>
          </a:xfrm>
        </p:spPr>
        <p:txBody>
          <a:bodyPr>
            <a:noAutofit/>
          </a:bodyPr>
          <a:lstStyle>
            <a:lvl1pPr marL="0" indent="0">
              <a:buNone/>
              <a:defRPr sz="1800">
                <a:solidFill>
                  <a:schemeClr val="tx1"/>
                </a:solidFill>
              </a:defRPr>
            </a:lvl1pPr>
          </a:lstStyle>
          <a:p>
            <a:pPr lvl="0"/>
            <a:r>
              <a:rPr lang="en-US"/>
              <a:t>5.</a:t>
            </a:r>
            <a:endParaRPr lang="en-GB"/>
          </a:p>
        </p:txBody>
      </p:sp>
      <p:sp>
        <p:nvSpPr>
          <p:cNvPr id="55" name="Text Placeholder 2">
            <a:extLst>
              <a:ext uri="{FF2B5EF4-FFF2-40B4-BE49-F238E27FC236}">
                <a16:creationId xmlns:a16="http://schemas.microsoft.com/office/drawing/2014/main" id="{76BF80C9-AA1A-1943-BE9D-C53F4573CCE5}"/>
              </a:ext>
            </a:extLst>
          </p:cNvPr>
          <p:cNvSpPr>
            <a:spLocks noGrp="1"/>
          </p:cNvSpPr>
          <p:nvPr>
            <p:ph type="body" sz="quarter" idx="34" hasCustomPrompt="1"/>
          </p:nvPr>
        </p:nvSpPr>
        <p:spPr>
          <a:xfrm>
            <a:off x="2706237" y="5809638"/>
            <a:ext cx="362538" cy="277812"/>
          </a:xfrm>
        </p:spPr>
        <p:txBody>
          <a:bodyPr>
            <a:noAutofit/>
          </a:bodyPr>
          <a:lstStyle>
            <a:lvl1pPr marL="0" indent="0">
              <a:buNone/>
              <a:defRPr sz="1800">
                <a:solidFill>
                  <a:schemeClr val="tx1"/>
                </a:solidFill>
              </a:defRPr>
            </a:lvl1pPr>
          </a:lstStyle>
          <a:p>
            <a:pPr lvl="0"/>
            <a:r>
              <a:rPr lang="en-US"/>
              <a:t>6.</a:t>
            </a:r>
            <a:endParaRPr lang="en-GB"/>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2221967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3627976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161049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 turquois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340008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ocean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2676954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 sk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335058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 re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0" y="407988"/>
            <a:ext cx="11784013" cy="5953125"/>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bg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bg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bg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bg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1D5AE9F7-C4A5-3F43-BDDA-AD03FE5B2C2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27A4F1A5-D579-2C44-B8C1-95A34F0CC7FA}"/>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1660075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text – white">
    <p:spTree>
      <p:nvGrpSpPr>
        <p:cNvPr id="1" name=""/>
        <p:cNvGrpSpPr/>
        <p:nvPr/>
      </p:nvGrpSpPr>
      <p:grpSpPr>
        <a:xfrm>
          <a:off x="0" y="0"/>
          <a:ext cx="0" cy="0"/>
          <a:chOff x="0" y="0"/>
          <a:chExt cx="0" cy="0"/>
        </a:xfrm>
      </p:grpSpPr>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3">
            <a:extLst>
              <a:ext uri="{FF2B5EF4-FFF2-40B4-BE49-F238E27FC236}">
                <a16:creationId xmlns:a16="http://schemas.microsoft.com/office/drawing/2014/main" id="{A514AD22-A13A-5B49-AA61-71163BD0B1A0}"/>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13">
            <a:extLst>
              <a:ext uri="{FF2B5EF4-FFF2-40B4-BE49-F238E27FC236}">
                <a16:creationId xmlns:a16="http://schemas.microsoft.com/office/drawing/2014/main" id="{1B9F3F2B-9696-1644-8C85-A089163E82B4}"/>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377908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50/50 text – white/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6091417" y="1535113"/>
            <a:ext cx="6100583" cy="5322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1F41A705-9FF0-5041-802D-744BA855E8DD}"/>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0E68B3A6-00A6-8D43-B20F-821FF740EB8B}"/>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241434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text – white/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6091417" y="1310029"/>
            <a:ext cx="6100583" cy="5322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3">
            <a:extLst>
              <a:ext uri="{FF2B5EF4-FFF2-40B4-BE49-F238E27FC236}">
                <a16:creationId xmlns:a16="http://schemas.microsoft.com/office/drawing/2014/main" id="{E06DFFA1-A8F5-BB43-A7E2-61CF9B717792}"/>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8BE39E07-768B-9947-992B-DBFF2B7636FA}"/>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921895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50 text – white/turquois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6091417" y="1535113"/>
            <a:ext cx="6100583" cy="5322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3">
            <a:extLst>
              <a:ext uri="{FF2B5EF4-FFF2-40B4-BE49-F238E27FC236}">
                <a16:creationId xmlns:a16="http://schemas.microsoft.com/office/drawing/2014/main" id="{4E0F84AB-F6BB-FD43-8991-4CA4EFF68E47}"/>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BE1C432B-B225-6846-B059-4EF6C82D0AF2}"/>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52522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primary 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A27AE02-820B-2942-BDE7-A723A06A451C}"/>
              </a:ext>
            </a:extLst>
          </p:cNvPr>
          <p:cNvSpPr/>
          <p:nvPr userDrawn="1"/>
        </p:nvSpPr>
        <p:spPr>
          <a:xfrm>
            <a:off x="2308226" y="404814"/>
            <a:ext cx="9883774" cy="6453186"/>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379938" y="812800"/>
            <a:ext cx="17409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30" name="Text Placeholder 2">
            <a:extLst>
              <a:ext uri="{FF2B5EF4-FFF2-40B4-BE49-F238E27FC236}">
                <a16:creationId xmlns:a16="http://schemas.microsoft.com/office/drawing/2014/main" id="{C0AFE0B3-762F-1C4A-8431-EC8525C9019E}"/>
              </a:ext>
            </a:extLst>
          </p:cNvPr>
          <p:cNvSpPr>
            <a:spLocks noGrp="1"/>
          </p:cNvSpPr>
          <p:nvPr>
            <p:ph type="body" sz="quarter" idx="11" hasCustomPrompt="1"/>
          </p:nvPr>
        </p:nvSpPr>
        <p:spPr>
          <a:xfrm>
            <a:off x="3671888" y="909052"/>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3" name="Text Placeholder 2">
            <a:extLst>
              <a:ext uri="{FF2B5EF4-FFF2-40B4-BE49-F238E27FC236}">
                <a16:creationId xmlns:a16="http://schemas.microsoft.com/office/drawing/2014/main" id="{823EE29E-021F-104C-8AF3-51194B95E3E4}"/>
              </a:ext>
            </a:extLst>
          </p:cNvPr>
          <p:cNvSpPr>
            <a:spLocks noGrp="1"/>
          </p:cNvSpPr>
          <p:nvPr>
            <p:ph type="body" sz="quarter" idx="12" hasCustomPrompt="1"/>
          </p:nvPr>
        </p:nvSpPr>
        <p:spPr>
          <a:xfrm>
            <a:off x="5221287" y="909052"/>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34" name="Text Placeholder 2">
            <a:extLst>
              <a:ext uri="{FF2B5EF4-FFF2-40B4-BE49-F238E27FC236}">
                <a16:creationId xmlns:a16="http://schemas.microsoft.com/office/drawing/2014/main" id="{1A561314-1C8B-F344-A2CC-541DAC9F84BB}"/>
              </a:ext>
            </a:extLst>
          </p:cNvPr>
          <p:cNvSpPr>
            <a:spLocks noGrp="1"/>
          </p:cNvSpPr>
          <p:nvPr>
            <p:ph type="body" sz="quarter" idx="13" hasCustomPrompt="1"/>
          </p:nvPr>
        </p:nvSpPr>
        <p:spPr>
          <a:xfrm>
            <a:off x="9571038" y="909052"/>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35" name="Text Placeholder 2">
            <a:extLst>
              <a:ext uri="{FF2B5EF4-FFF2-40B4-BE49-F238E27FC236}">
                <a16:creationId xmlns:a16="http://schemas.microsoft.com/office/drawing/2014/main" id="{C188820A-ACFE-3A48-A8BB-0BE4B9C88BC7}"/>
              </a:ext>
            </a:extLst>
          </p:cNvPr>
          <p:cNvSpPr>
            <a:spLocks noGrp="1"/>
          </p:cNvSpPr>
          <p:nvPr>
            <p:ph type="body" sz="quarter" idx="14" hasCustomPrompt="1"/>
          </p:nvPr>
        </p:nvSpPr>
        <p:spPr>
          <a:xfrm>
            <a:off x="3671888" y="1889169"/>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6" name="Text Placeholder 2">
            <a:extLst>
              <a:ext uri="{FF2B5EF4-FFF2-40B4-BE49-F238E27FC236}">
                <a16:creationId xmlns:a16="http://schemas.microsoft.com/office/drawing/2014/main" id="{9ABD9565-0386-F240-9019-C64403E73728}"/>
              </a:ext>
            </a:extLst>
          </p:cNvPr>
          <p:cNvSpPr>
            <a:spLocks noGrp="1"/>
          </p:cNvSpPr>
          <p:nvPr>
            <p:ph type="body" sz="quarter" idx="15" hasCustomPrompt="1"/>
          </p:nvPr>
        </p:nvSpPr>
        <p:spPr>
          <a:xfrm>
            <a:off x="5221287" y="1889169"/>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37" name="Text Placeholder 2">
            <a:extLst>
              <a:ext uri="{FF2B5EF4-FFF2-40B4-BE49-F238E27FC236}">
                <a16:creationId xmlns:a16="http://schemas.microsoft.com/office/drawing/2014/main" id="{0EAC9DB6-241A-BF40-A9DC-B751ED6E09A5}"/>
              </a:ext>
            </a:extLst>
          </p:cNvPr>
          <p:cNvSpPr>
            <a:spLocks noGrp="1"/>
          </p:cNvSpPr>
          <p:nvPr>
            <p:ph type="body" sz="quarter" idx="16" hasCustomPrompt="1"/>
          </p:nvPr>
        </p:nvSpPr>
        <p:spPr>
          <a:xfrm>
            <a:off x="9571038" y="1889169"/>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38" name="Text Placeholder 2">
            <a:extLst>
              <a:ext uri="{FF2B5EF4-FFF2-40B4-BE49-F238E27FC236}">
                <a16:creationId xmlns:a16="http://schemas.microsoft.com/office/drawing/2014/main" id="{D164C99E-33A4-3B4D-A903-99E7433D236C}"/>
              </a:ext>
            </a:extLst>
          </p:cNvPr>
          <p:cNvSpPr>
            <a:spLocks noGrp="1"/>
          </p:cNvSpPr>
          <p:nvPr>
            <p:ph type="body" sz="quarter" idx="17" hasCustomPrompt="1"/>
          </p:nvPr>
        </p:nvSpPr>
        <p:spPr>
          <a:xfrm>
            <a:off x="3671888" y="2869286"/>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9" name="Text Placeholder 2">
            <a:extLst>
              <a:ext uri="{FF2B5EF4-FFF2-40B4-BE49-F238E27FC236}">
                <a16:creationId xmlns:a16="http://schemas.microsoft.com/office/drawing/2014/main" id="{E445AD7C-FFC9-5046-8FC1-BC612B742520}"/>
              </a:ext>
            </a:extLst>
          </p:cNvPr>
          <p:cNvSpPr>
            <a:spLocks noGrp="1"/>
          </p:cNvSpPr>
          <p:nvPr>
            <p:ph type="body" sz="quarter" idx="18" hasCustomPrompt="1"/>
          </p:nvPr>
        </p:nvSpPr>
        <p:spPr>
          <a:xfrm>
            <a:off x="5213350" y="2869286"/>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0" name="Text Placeholder 2">
            <a:extLst>
              <a:ext uri="{FF2B5EF4-FFF2-40B4-BE49-F238E27FC236}">
                <a16:creationId xmlns:a16="http://schemas.microsoft.com/office/drawing/2014/main" id="{53BF808A-24A6-C34B-9CDC-8BF7FDC9DC7C}"/>
              </a:ext>
            </a:extLst>
          </p:cNvPr>
          <p:cNvSpPr>
            <a:spLocks noGrp="1"/>
          </p:cNvSpPr>
          <p:nvPr>
            <p:ph type="body" sz="quarter" idx="19" hasCustomPrompt="1"/>
          </p:nvPr>
        </p:nvSpPr>
        <p:spPr>
          <a:xfrm>
            <a:off x="9571038" y="2869286"/>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1" name="Text Placeholder 2">
            <a:extLst>
              <a:ext uri="{FF2B5EF4-FFF2-40B4-BE49-F238E27FC236}">
                <a16:creationId xmlns:a16="http://schemas.microsoft.com/office/drawing/2014/main" id="{6D048E3E-CE2E-B94B-BB29-905CAC3616FF}"/>
              </a:ext>
            </a:extLst>
          </p:cNvPr>
          <p:cNvSpPr>
            <a:spLocks noGrp="1"/>
          </p:cNvSpPr>
          <p:nvPr>
            <p:ph type="body" sz="quarter" idx="20" hasCustomPrompt="1"/>
          </p:nvPr>
        </p:nvSpPr>
        <p:spPr>
          <a:xfrm>
            <a:off x="3671889" y="3849403"/>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2" name="Text Placeholder 2">
            <a:extLst>
              <a:ext uri="{FF2B5EF4-FFF2-40B4-BE49-F238E27FC236}">
                <a16:creationId xmlns:a16="http://schemas.microsoft.com/office/drawing/2014/main" id="{835752CE-BA42-3A4B-853D-8F196F387449}"/>
              </a:ext>
            </a:extLst>
          </p:cNvPr>
          <p:cNvSpPr>
            <a:spLocks noGrp="1"/>
          </p:cNvSpPr>
          <p:nvPr>
            <p:ph type="body" sz="quarter" idx="21" hasCustomPrompt="1"/>
          </p:nvPr>
        </p:nvSpPr>
        <p:spPr>
          <a:xfrm>
            <a:off x="5213351" y="3849403"/>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3" name="Text Placeholder 2">
            <a:extLst>
              <a:ext uri="{FF2B5EF4-FFF2-40B4-BE49-F238E27FC236}">
                <a16:creationId xmlns:a16="http://schemas.microsoft.com/office/drawing/2014/main" id="{0304DA9B-7D81-B14F-978A-94B8298A1B27}"/>
              </a:ext>
            </a:extLst>
          </p:cNvPr>
          <p:cNvSpPr>
            <a:spLocks noGrp="1"/>
          </p:cNvSpPr>
          <p:nvPr>
            <p:ph type="body" sz="quarter" idx="22" hasCustomPrompt="1"/>
          </p:nvPr>
        </p:nvSpPr>
        <p:spPr>
          <a:xfrm>
            <a:off x="9571039" y="3849403"/>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4" name="Text Placeholder 2">
            <a:extLst>
              <a:ext uri="{FF2B5EF4-FFF2-40B4-BE49-F238E27FC236}">
                <a16:creationId xmlns:a16="http://schemas.microsoft.com/office/drawing/2014/main" id="{E502B566-F858-3F46-BBDD-5FF00D28C8FC}"/>
              </a:ext>
            </a:extLst>
          </p:cNvPr>
          <p:cNvSpPr>
            <a:spLocks noGrp="1"/>
          </p:cNvSpPr>
          <p:nvPr>
            <p:ph type="body" sz="quarter" idx="23" hasCustomPrompt="1"/>
          </p:nvPr>
        </p:nvSpPr>
        <p:spPr>
          <a:xfrm>
            <a:off x="3663950" y="4829520"/>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5" name="Text Placeholder 2">
            <a:extLst>
              <a:ext uri="{FF2B5EF4-FFF2-40B4-BE49-F238E27FC236}">
                <a16:creationId xmlns:a16="http://schemas.microsoft.com/office/drawing/2014/main" id="{3E6248B4-84E7-C84F-80AE-4AA98CA33B69}"/>
              </a:ext>
            </a:extLst>
          </p:cNvPr>
          <p:cNvSpPr>
            <a:spLocks noGrp="1"/>
          </p:cNvSpPr>
          <p:nvPr>
            <p:ph type="body" sz="quarter" idx="24" hasCustomPrompt="1"/>
          </p:nvPr>
        </p:nvSpPr>
        <p:spPr>
          <a:xfrm>
            <a:off x="5205412" y="4829520"/>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6" name="Text Placeholder 2">
            <a:extLst>
              <a:ext uri="{FF2B5EF4-FFF2-40B4-BE49-F238E27FC236}">
                <a16:creationId xmlns:a16="http://schemas.microsoft.com/office/drawing/2014/main" id="{8F3B2A6C-DD35-AE43-86A8-C927850E8753}"/>
              </a:ext>
            </a:extLst>
          </p:cNvPr>
          <p:cNvSpPr>
            <a:spLocks noGrp="1"/>
          </p:cNvSpPr>
          <p:nvPr>
            <p:ph type="body" sz="quarter" idx="25" hasCustomPrompt="1"/>
          </p:nvPr>
        </p:nvSpPr>
        <p:spPr>
          <a:xfrm>
            <a:off x="9563100" y="4829520"/>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7" name="Text Placeholder 2">
            <a:extLst>
              <a:ext uri="{FF2B5EF4-FFF2-40B4-BE49-F238E27FC236}">
                <a16:creationId xmlns:a16="http://schemas.microsoft.com/office/drawing/2014/main" id="{AD85B53C-38FA-D84F-8D9A-D63417CFC1B7}"/>
              </a:ext>
            </a:extLst>
          </p:cNvPr>
          <p:cNvSpPr>
            <a:spLocks noGrp="1"/>
          </p:cNvSpPr>
          <p:nvPr>
            <p:ph type="body" sz="quarter" idx="26" hasCustomPrompt="1"/>
          </p:nvPr>
        </p:nvSpPr>
        <p:spPr>
          <a:xfrm>
            <a:off x="3663950" y="5809638"/>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8" name="Text Placeholder 2">
            <a:extLst>
              <a:ext uri="{FF2B5EF4-FFF2-40B4-BE49-F238E27FC236}">
                <a16:creationId xmlns:a16="http://schemas.microsoft.com/office/drawing/2014/main" id="{24186A89-8FF6-9349-A7BF-999634D383F2}"/>
              </a:ext>
            </a:extLst>
          </p:cNvPr>
          <p:cNvSpPr>
            <a:spLocks noGrp="1"/>
          </p:cNvSpPr>
          <p:nvPr>
            <p:ph type="body" sz="quarter" idx="27" hasCustomPrompt="1"/>
          </p:nvPr>
        </p:nvSpPr>
        <p:spPr>
          <a:xfrm>
            <a:off x="5205412" y="5809638"/>
            <a:ext cx="3870325" cy="568541"/>
          </a:xfrm>
        </p:spPr>
        <p:txBody>
          <a:bodyPr>
            <a:noAutofit/>
          </a:bodyPr>
          <a:lstStyle>
            <a:lvl1pPr marL="0" indent="0">
              <a:buNone/>
              <a:defRPr sz="1800" b="1">
                <a:solidFill>
                  <a:schemeClr val="tx1"/>
                </a:solidFill>
              </a:defRPr>
            </a:lvl1pPr>
          </a:lstStyle>
          <a:p>
            <a:pPr lvl="0"/>
            <a:r>
              <a:rPr lang="en-US"/>
              <a:t>Topic</a:t>
            </a:r>
            <a:endParaRPr lang="en-GB"/>
          </a:p>
        </p:txBody>
      </p:sp>
      <p:sp>
        <p:nvSpPr>
          <p:cNvPr id="49" name="Text Placeholder 2">
            <a:extLst>
              <a:ext uri="{FF2B5EF4-FFF2-40B4-BE49-F238E27FC236}">
                <a16:creationId xmlns:a16="http://schemas.microsoft.com/office/drawing/2014/main" id="{8528E98A-31B7-254F-936F-FC69043901AF}"/>
              </a:ext>
            </a:extLst>
          </p:cNvPr>
          <p:cNvSpPr>
            <a:spLocks noGrp="1"/>
          </p:cNvSpPr>
          <p:nvPr>
            <p:ph type="body" sz="quarter" idx="28" hasCustomPrompt="1"/>
          </p:nvPr>
        </p:nvSpPr>
        <p:spPr>
          <a:xfrm>
            <a:off x="9563100" y="5809638"/>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50" name="Text Placeholder 2">
            <a:extLst>
              <a:ext uri="{FF2B5EF4-FFF2-40B4-BE49-F238E27FC236}">
                <a16:creationId xmlns:a16="http://schemas.microsoft.com/office/drawing/2014/main" id="{7EA41379-1E2E-F842-9ABF-5F23652FB05D}"/>
              </a:ext>
            </a:extLst>
          </p:cNvPr>
          <p:cNvSpPr>
            <a:spLocks noGrp="1"/>
          </p:cNvSpPr>
          <p:nvPr>
            <p:ph type="body" sz="quarter" idx="29" hasCustomPrompt="1"/>
          </p:nvPr>
        </p:nvSpPr>
        <p:spPr>
          <a:xfrm>
            <a:off x="2723562" y="909052"/>
            <a:ext cx="362538" cy="277812"/>
          </a:xfrm>
        </p:spPr>
        <p:txBody>
          <a:bodyPr>
            <a:noAutofit/>
          </a:bodyPr>
          <a:lstStyle>
            <a:lvl1pPr marL="0" indent="0">
              <a:buNone/>
              <a:defRPr sz="1800">
                <a:solidFill>
                  <a:schemeClr val="tx1"/>
                </a:solidFill>
              </a:defRPr>
            </a:lvl1pPr>
          </a:lstStyle>
          <a:p>
            <a:pPr lvl="0"/>
            <a:r>
              <a:rPr lang="en-US"/>
              <a:t>1.</a:t>
            </a:r>
            <a:endParaRPr lang="en-GB"/>
          </a:p>
        </p:txBody>
      </p:sp>
      <p:sp>
        <p:nvSpPr>
          <p:cNvPr id="51" name="Text Placeholder 2">
            <a:extLst>
              <a:ext uri="{FF2B5EF4-FFF2-40B4-BE49-F238E27FC236}">
                <a16:creationId xmlns:a16="http://schemas.microsoft.com/office/drawing/2014/main" id="{2389E9A3-76F8-6649-ACA1-76CFA58FBAD6}"/>
              </a:ext>
            </a:extLst>
          </p:cNvPr>
          <p:cNvSpPr>
            <a:spLocks noGrp="1"/>
          </p:cNvSpPr>
          <p:nvPr>
            <p:ph type="body" sz="quarter" idx="30" hasCustomPrompt="1"/>
          </p:nvPr>
        </p:nvSpPr>
        <p:spPr>
          <a:xfrm>
            <a:off x="2723562" y="1889169"/>
            <a:ext cx="362538" cy="277812"/>
          </a:xfrm>
        </p:spPr>
        <p:txBody>
          <a:bodyPr>
            <a:noAutofit/>
          </a:bodyPr>
          <a:lstStyle>
            <a:lvl1pPr marL="0" indent="0">
              <a:buNone/>
              <a:defRPr sz="1800">
                <a:solidFill>
                  <a:schemeClr val="tx1"/>
                </a:solidFill>
              </a:defRPr>
            </a:lvl1pPr>
          </a:lstStyle>
          <a:p>
            <a:pPr lvl="0"/>
            <a:r>
              <a:rPr lang="en-US"/>
              <a:t>2.</a:t>
            </a:r>
            <a:endParaRPr lang="en-GB"/>
          </a:p>
        </p:txBody>
      </p:sp>
      <p:sp>
        <p:nvSpPr>
          <p:cNvPr id="52" name="Text Placeholder 2">
            <a:extLst>
              <a:ext uri="{FF2B5EF4-FFF2-40B4-BE49-F238E27FC236}">
                <a16:creationId xmlns:a16="http://schemas.microsoft.com/office/drawing/2014/main" id="{457B044E-0FE8-C34E-965E-7D886D85FD62}"/>
              </a:ext>
            </a:extLst>
          </p:cNvPr>
          <p:cNvSpPr>
            <a:spLocks noGrp="1"/>
          </p:cNvSpPr>
          <p:nvPr>
            <p:ph type="body" sz="quarter" idx="31" hasCustomPrompt="1"/>
          </p:nvPr>
        </p:nvSpPr>
        <p:spPr>
          <a:xfrm>
            <a:off x="2719888" y="2869286"/>
            <a:ext cx="362538" cy="277812"/>
          </a:xfrm>
        </p:spPr>
        <p:txBody>
          <a:bodyPr>
            <a:noAutofit/>
          </a:bodyPr>
          <a:lstStyle>
            <a:lvl1pPr marL="0" indent="0">
              <a:buNone/>
              <a:defRPr sz="1800">
                <a:solidFill>
                  <a:schemeClr val="tx1"/>
                </a:solidFill>
              </a:defRPr>
            </a:lvl1pPr>
          </a:lstStyle>
          <a:p>
            <a:pPr lvl="0"/>
            <a:r>
              <a:rPr lang="en-US"/>
              <a:t>3.</a:t>
            </a:r>
            <a:endParaRPr lang="en-GB"/>
          </a:p>
        </p:txBody>
      </p:sp>
      <p:sp>
        <p:nvSpPr>
          <p:cNvPr id="53" name="Text Placeholder 2">
            <a:extLst>
              <a:ext uri="{FF2B5EF4-FFF2-40B4-BE49-F238E27FC236}">
                <a16:creationId xmlns:a16="http://schemas.microsoft.com/office/drawing/2014/main" id="{DA24FC1B-220E-984C-B43B-80E92BAEC25C}"/>
              </a:ext>
            </a:extLst>
          </p:cNvPr>
          <p:cNvSpPr>
            <a:spLocks noGrp="1"/>
          </p:cNvSpPr>
          <p:nvPr>
            <p:ph type="body" sz="quarter" idx="32" hasCustomPrompt="1"/>
          </p:nvPr>
        </p:nvSpPr>
        <p:spPr>
          <a:xfrm>
            <a:off x="2714175" y="3849403"/>
            <a:ext cx="362538" cy="277812"/>
          </a:xfrm>
        </p:spPr>
        <p:txBody>
          <a:bodyPr>
            <a:noAutofit/>
          </a:bodyPr>
          <a:lstStyle>
            <a:lvl1pPr marL="0" indent="0">
              <a:buNone/>
              <a:defRPr sz="1800">
                <a:solidFill>
                  <a:schemeClr val="tx1"/>
                </a:solidFill>
              </a:defRPr>
            </a:lvl1pPr>
          </a:lstStyle>
          <a:p>
            <a:pPr lvl="0"/>
            <a:r>
              <a:rPr lang="en-US"/>
              <a:t>4.</a:t>
            </a:r>
            <a:endParaRPr lang="en-GB"/>
          </a:p>
        </p:txBody>
      </p:sp>
      <p:sp>
        <p:nvSpPr>
          <p:cNvPr id="54" name="Text Placeholder 2">
            <a:extLst>
              <a:ext uri="{FF2B5EF4-FFF2-40B4-BE49-F238E27FC236}">
                <a16:creationId xmlns:a16="http://schemas.microsoft.com/office/drawing/2014/main" id="{E8C0D70D-8DC6-4142-AA22-AC27CA8F769D}"/>
              </a:ext>
            </a:extLst>
          </p:cNvPr>
          <p:cNvSpPr>
            <a:spLocks noGrp="1"/>
          </p:cNvSpPr>
          <p:nvPr>
            <p:ph type="body" sz="quarter" idx="33" hasCustomPrompt="1"/>
          </p:nvPr>
        </p:nvSpPr>
        <p:spPr>
          <a:xfrm>
            <a:off x="2706237" y="4829520"/>
            <a:ext cx="362538" cy="277812"/>
          </a:xfrm>
        </p:spPr>
        <p:txBody>
          <a:bodyPr>
            <a:noAutofit/>
          </a:bodyPr>
          <a:lstStyle>
            <a:lvl1pPr marL="0" indent="0">
              <a:buNone/>
              <a:defRPr sz="1800">
                <a:solidFill>
                  <a:schemeClr val="tx1"/>
                </a:solidFill>
              </a:defRPr>
            </a:lvl1pPr>
          </a:lstStyle>
          <a:p>
            <a:pPr lvl="0"/>
            <a:r>
              <a:rPr lang="en-US"/>
              <a:t>5.</a:t>
            </a:r>
            <a:endParaRPr lang="en-GB"/>
          </a:p>
        </p:txBody>
      </p:sp>
      <p:sp>
        <p:nvSpPr>
          <p:cNvPr id="55" name="Text Placeholder 2">
            <a:extLst>
              <a:ext uri="{FF2B5EF4-FFF2-40B4-BE49-F238E27FC236}">
                <a16:creationId xmlns:a16="http://schemas.microsoft.com/office/drawing/2014/main" id="{76BF80C9-AA1A-1943-BE9D-C53F4573CCE5}"/>
              </a:ext>
            </a:extLst>
          </p:cNvPr>
          <p:cNvSpPr>
            <a:spLocks noGrp="1"/>
          </p:cNvSpPr>
          <p:nvPr>
            <p:ph type="body" sz="quarter" idx="34" hasCustomPrompt="1"/>
          </p:nvPr>
        </p:nvSpPr>
        <p:spPr>
          <a:xfrm>
            <a:off x="2706237" y="5809638"/>
            <a:ext cx="362538" cy="277812"/>
          </a:xfrm>
        </p:spPr>
        <p:txBody>
          <a:bodyPr>
            <a:noAutofit/>
          </a:bodyPr>
          <a:lstStyle>
            <a:lvl1pPr marL="0" indent="0">
              <a:buNone/>
              <a:defRPr sz="1800">
                <a:solidFill>
                  <a:schemeClr val="tx1"/>
                </a:solidFill>
              </a:defRPr>
            </a:lvl1pPr>
          </a:lstStyle>
          <a:p>
            <a:pPr lvl="0"/>
            <a:r>
              <a:rPr lang="en-US"/>
              <a:t>6.</a:t>
            </a:r>
            <a:endParaRPr lang="en-GB"/>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680006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text – white/ocean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6091417" y="1535113"/>
            <a:ext cx="6100583" cy="5322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3">
            <a:extLst>
              <a:ext uri="{FF2B5EF4-FFF2-40B4-BE49-F238E27FC236}">
                <a16:creationId xmlns:a16="http://schemas.microsoft.com/office/drawing/2014/main" id="{FD9EBC69-C665-B84B-9492-6A8B98DCA284}"/>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119D9B74-2597-9149-9A99-C1A008A8F910}"/>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741338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white/sk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7298575" y="1535113"/>
            <a:ext cx="4893425" cy="5322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3">
            <a:extLst>
              <a:ext uri="{FF2B5EF4-FFF2-40B4-BE49-F238E27FC236}">
                <a16:creationId xmlns:a16="http://schemas.microsoft.com/office/drawing/2014/main" id="{C2320B6C-4E43-5648-94E0-6C592DC8C850}"/>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5600FA5C-75FF-D34F-BDF0-D38F7EBBBB2D}"/>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173201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50 text – white/re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6091417" y="1535113"/>
            <a:ext cx="6100583" cy="5322887"/>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0">
            <a:extLst>
              <a:ext uri="{FF2B5EF4-FFF2-40B4-BE49-F238E27FC236}">
                <a16:creationId xmlns:a16="http://schemas.microsoft.com/office/drawing/2014/main" id="{DE605FFD-83BC-A146-A979-9080B384467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3E7F4A0F-2D48-4446-B1AA-D2BF9C5DA5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1" name="Text Placeholder 17">
            <a:extLst>
              <a:ext uri="{FF2B5EF4-FFF2-40B4-BE49-F238E27FC236}">
                <a16:creationId xmlns:a16="http://schemas.microsoft.com/office/drawing/2014/main" id="{2334F60A-EE1D-E649-9FCB-C85FBE11F51D}"/>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6C25C9F5-CF5B-CA43-9C03-7545FF857A5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3">
            <a:extLst>
              <a:ext uri="{FF2B5EF4-FFF2-40B4-BE49-F238E27FC236}">
                <a16:creationId xmlns:a16="http://schemas.microsoft.com/office/drawing/2014/main" id="{B719762F-E7B2-A74F-B055-4218BD4B9165}"/>
              </a:ext>
            </a:extLst>
          </p:cNvPr>
          <p:cNvSpPr>
            <a:spLocks noGrp="1"/>
          </p:cNvSpPr>
          <p:nvPr>
            <p:ph type="body" sz="quarter" idx="33" hasCustomPrompt="1"/>
          </p:nvPr>
        </p:nvSpPr>
        <p:spPr>
          <a:xfrm>
            <a:off x="6425566" y="1812925"/>
            <a:ext cx="5358448"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9" name="Text Placeholder 13">
            <a:extLst>
              <a:ext uri="{FF2B5EF4-FFF2-40B4-BE49-F238E27FC236}">
                <a16:creationId xmlns:a16="http://schemas.microsoft.com/office/drawing/2014/main" id="{58721FAB-C46B-DD4E-8E40-32E2ADED8DF6}"/>
              </a:ext>
            </a:extLst>
          </p:cNvPr>
          <p:cNvSpPr>
            <a:spLocks noGrp="1"/>
          </p:cNvSpPr>
          <p:nvPr>
            <p:ph type="body" sz="quarter" idx="34" hasCustomPrompt="1"/>
          </p:nvPr>
        </p:nvSpPr>
        <p:spPr>
          <a:xfrm>
            <a:off x="372086" y="1812925"/>
            <a:ext cx="5358448"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754460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 split - white">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378195FA-3456-BB45-B99D-FEDAC5CB585E}"/>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23" name="Straight Connector 22">
            <a:extLst>
              <a:ext uri="{FF2B5EF4-FFF2-40B4-BE49-F238E27FC236}">
                <a16:creationId xmlns:a16="http://schemas.microsoft.com/office/drawing/2014/main" id="{A943CCAA-40C9-604B-A78A-BCEFFF9E3974}"/>
              </a:ext>
            </a:extLst>
          </p:cNvPr>
          <p:cNvCxnSpPr>
            <a:cxnSpLocks/>
          </p:cNvCxnSpPr>
          <p:nvPr userDrawn="1"/>
        </p:nvCxnSpPr>
        <p:spPr>
          <a:xfrm flipV="1">
            <a:off x="8896350" y="1532203"/>
            <a:ext cx="2892239" cy="291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44228F0B-5D90-BB42-9535-3D979A772A66}"/>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0" name="Text Placeholder 13">
            <a:extLst>
              <a:ext uri="{FF2B5EF4-FFF2-40B4-BE49-F238E27FC236}">
                <a16:creationId xmlns:a16="http://schemas.microsoft.com/office/drawing/2014/main" id="{CA2CB33B-FB0F-1A4F-8E72-6A2F7265F22C}"/>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1" name="Text Placeholder 9">
            <a:extLst>
              <a:ext uri="{FF2B5EF4-FFF2-40B4-BE49-F238E27FC236}">
                <a16:creationId xmlns:a16="http://schemas.microsoft.com/office/drawing/2014/main" id="{4ECBD7BF-827C-E642-BDDD-9AC2322B95C9}"/>
              </a:ext>
            </a:extLst>
          </p:cNvPr>
          <p:cNvSpPr>
            <a:spLocks noGrp="1"/>
          </p:cNvSpPr>
          <p:nvPr>
            <p:ph type="body" sz="quarter" idx="51"/>
          </p:nvPr>
        </p:nvSpPr>
        <p:spPr>
          <a:xfrm>
            <a:off x="8896349" y="1812925"/>
            <a:ext cx="2887664" cy="4548188"/>
          </a:xfrm>
        </p:spPr>
        <p:txBody>
          <a:bodyPr>
            <a:noAutofit/>
          </a:bodyPr>
          <a:lstStyle>
            <a:lvl1pPr marL="378000" indent="-378000">
              <a:buClr>
                <a:schemeClr val="accent1"/>
              </a:buClr>
              <a:defRPr sz="2400">
                <a:solidFill>
                  <a:schemeClr val="tx1"/>
                </a:solidFill>
              </a:defRPr>
            </a:lvl1pPr>
            <a:lvl2pPr marL="774000" indent="-378000">
              <a:buClr>
                <a:schemeClr val="accent1"/>
              </a:buClr>
              <a:defRPr sz="2400">
                <a:solidFill>
                  <a:schemeClr val="tx1"/>
                </a:solidFill>
              </a:defRPr>
            </a:lvl2pPr>
            <a:lvl3pPr marL="1072800" indent="-288000">
              <a:buClr>
                <a:schemeClr val="accent1"/>
              </a:buClr>
              <a:defRPr sz="1800">
                <a:solidFill>
                  <a:schemeClr val="tx1"/>
                </a:solidFill>
              </a:defRPr>
            </a:lvl3pPr>
            <a:lvl4pPr marL="1360800" indent="-288000">
              <a:buClr>
                <a:schemeClr val="accent1"/>
              </a:buClr>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6618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 split - Light grey">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121920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userDrawn="1"/>
        </p:nvSpPr>
        <p:spPr>
          <a:xfrm>
            <a:off x="8484781" y="0"/>
            <a:ext cx="3707219" cy="701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23" name="Straight Connector 22">
            <a:extLst>
              <a:ext uri="{FF2B5EF4-FFF2-40B4-BE49-F238E27FC236}">
                <a16:creationId xmlns:a16="http://schemas.microsoft.com/office/drawing/2014/main" id="{A943CCAA-40C9-604B-A78A-BCEFFF9E3974}"/>
              </a:ext>
            </a:extLst>
          </p:cNvPr>
          <p:cNvCxnSpPr>
            <a:cxnSpLocks/>
          </p:cNvCxnSpPr>
          <p:nvPr userDrawn="1"/>
        </p:nvCxnSpPr>
        <p:spPr>
          <a:xfrm flipV="1">
            <a:off x="8896350" y="1532203"/>
            <a:ext cx="2892239" cy="2910"/>
          </a:xfrm>
          <a:prstGeom prst="line">
            <a:avLst/>
          </a:prstGeom>
          <a:ln w="25400">
            <a:solidFill>
              <a:srgbClr val="F0F0EB"/>
            </a:solidFill>
          </a:ln>
        </p:spPr>
        <p:style>
          <a:lnRef idx="1">
            <a:schemeClr val="accent1"/>
          </a:lnRef>
          <a:fillRef idx="0">
            <a:schemeClr val="accent1"/>
          </a:fillRef>
          <a:effectRef idx="0">
            <a:schemeClr val="accent1"/>
          </a:effectRef>
          <a:fontRef idx="minor">
            <a:schemeClr val="tx1"/>
          </a:fontRef>
        </p:style>
      </p:cxnSp>
      <p:sp>
        <p:nvSpPr>
          <p:cNvPr id="26" name="Text Placeholder 9">
            <a:extLst>
              <a:ext uri="{FF2B5EF4-FFF2-40B4-BE49-F238E27FC236}">
                <a16:creationId xmlns:a16="http://schemas.microsoft.com/office/drawing/2014/main" id="{4B2CBCE7-4F7B-4241-844F-1136D8877B80}"/>
              </a:ext>
            </a:extLst>
          </p:cNvPr>
          <p:cNvSpPr>
            <a:spLocks noGrp="1"/>
          </p:cNvSpPr>
          <p:nvPr>
            <p:ph type="body" sz="quarter" idx="50"/>
          </p:nvPr>
        </p:nvSpPr>
        <p:spPr>
          <a:xfrm>
            <a:off x="8896349" y="1812925"/>
            <a:ext cx="2887664" cy="4548188"/>
          </a:xfrm>
        </p:spPr>
        <p:txBody>
          <a:bodyPr>
            <a:noAutofit/>
          </a:bodyPr>
          <a:lstStyle>
            <a:lvl1pPr marL="378000" indent="-378000">
              <a:buClr>
                <a:schemeClr val="accent1"/>
              </a:buClr>
              <a:defRPr sz="2400">
                <a:solidFill>
                  <a:schemeClr val="tx1"/>
                </a:solidFill>
              </a:defRPr>
            </a:lvl1pPr>
            <a:lvl2pPr marL="774000" indent="-378000">
              <a:buClr>
                <a:schemeClr val="accent1"/>
              </a:buClr>
              <a:defRPr sz="2400">
                <a:solidFill>
                  <a:schemeClr val="tx1"/>
                </a:solidFill>
              </a:defRPr>
            </a:lvl2pPr>
            <a:lvl3pPr marL="1072800" indent="-288000">
              <a:buClr>
                <a:schemeClr val="accent1"/>
              </a:buClr>
              <a:defRPr sz="1800">
                <a:solidFill>
                  <a:schemeClr val="tx1"/>
                </a:solidFill>
              </a:defRPr>
            </a:lvl3pPr>
            <a:lvl4pPr marL="1360800" indent="-288000">
              <a:buClr>
                <a:schemeClr val="accent1"/>
              </a:buClr>
              <a:defRPr sz="1800">
                <a:solidFill>
                  <a:schemeClr val="tx1"/>
                </a:solidFill>
              </a:defRPr>
            </a:lvl4pPr>
            <a:lvl5pPr marL="1584000" indent="-208800">
              <a:buClr>
                <a:schemeClr val="accent1"/>
              </a:buClr>
              <a:defRPr sz="1400">
                <a:solidFill>
                  <a:schemeClr val="tx1"/>
                </a:solidFill>
              </a:defRPr>
            </a:lvl5pPr>
            <a:lvl6pPr marL="180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44228F0B-5D90-BB42-9535-3D979A772A66}"/>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ysClr val="windowText" lastClr="000000"/>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ysClr val="windowText" lastClr="000000"/>
                </a:solidFill>
                <a:latin typeface="+mj-lt"/>
                <a:ea typeface="+mj-ea"/>
                <a:cs typeface="+mj-cs"/>
              </a:defRPr>
            </a:lvl1pPr>
          </a:lstStyle>
          <a:p>
            <a:r>
              <a:rPr lang="en-US"/>
              <a:t>Insert title</a:t>
            </a:r>
            <a:endParaRPr lang="en-GB"/>
          </a:p>
        </p:txBody>
      </p:sp>
      <p:sp>
        <p:nvSpPr>
          <p:cNvPr id="21" name="Text Placeholder 13">
            <a:extLst>
              <a:ext uri="{FF2B5EF4-FFF2-40B4-BE49-F238E27FC236}">
                <a16:creationId xmlns:a16="http://schemas.microsoft.com/office/drawing/2014/main" id="{3E9DF54B-B43F-924A-BE52-C9CB99879DD6}"/>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1"/>
              </a:buClr>
              <a:defRPr sz="3000">
                <a:solidFill>
                  <a:sysClr val="windowText" lastClr="000000"/>
                </a:solidFill>
              </a:defRPr>
            </a:lvl1pPr>
            <a:lvl2pPr marL="828000" indent="-432000">
              <a:lnSpc>
                <a:spcPct val="85000"/>
              </a:lnSpc>
              <a:spcBef>
                <a:spcPts val="600"/>
              </a:spcBef>
              <a:spcAft>
                <a:spcPts val="400"/>
              </a:spcAft>
              <a:buClr>
                <a:schemeClr val="accent1"/>
              </a:buClr>
              <a:defRPr sz="3000">
                <a:solidFill>
                  <a:sysClr val="windowText" lastClr="000000"/>
                </a:solidFill>
              </a:defRPr>
            </a:lvl2pPr>
            <a:lvl3pPr marL="1216800" indent="-378000">
              <a:lnSpc>
                <a:spcPct val="90000"/>
              </a:lnSpc>
              <a:spcBef>
                <a:spcPts val="600"/>
              </a:spcBef>
              <a:spcAft>
                <a:spcPts val="400"/>
              </a:spcAft>
              <a:buClr>
                <a:schemeClr val="accent1"/>
              </a:buClr>
              <a:defRPr sz="2400">
                <a:solidFill>
                  <a:sysClr val="windowText" lastClr="000000"/>
                </a:solidFill>
              </a:defRPr>
            </a:lvl3pPr>
            <a:lvl4pPr marL="1598400" indent="-378000">
              <a:lnSpc>
                <a:spcPct val="90000"/>
              </a:lnSpc>
              <a:spcBef>
                <a:spcPts val="600"/>
              </a:spcBef>
              <a:spcAft>
                <a:spcPts val="400"/>
              </a:spcAft>
              <a:buClr>
                <a:schemeClr val="accent1"/>
              </a:buClr>
              <a:defRPr sz="2400">
                <a:solidFill>
                  <a:sysClr val="windowText" lastClr="000000"/>
                </a:solidFill>
              </a:defRPr>
            </a:lvl4pPr>
            <a:lvl5pPr marL="1872000" indent="-252000">
              <a:lnSpc>
                <a:spcPct val="90000"/>
              </a:lnSpc>
              <a:spcBef>
                <a:spcPts val="600"/>
              </a:spcBef>
              <a:spcAft>
                <a:spcPts val="400"/>
              </a:spcAft>
              <a:buClr>
                <a:schemeClr val="accent1"/>
              </a:buClr>
              <a:defRPr sz="1800">
                <a:solidFill>
                  <a:sysClr val="windowText" lastClr="000000"/>
                </a:solidFill>
              </a:defRPr>
            </a:lvl5pPr>
            <a:lvl6pPr marL="2149200" indent="-252000">
              <a:lnSpc>
                <a:spcPct val="90000"/>
              </a:lnSpc>
              <a:spcBef>
                <a:spcPts val="600"/>
              </a:spcBef>
              <a:spcAft>
                <a:spcPts val="400"/>
              </a:spcAft>
              <a:buClr>
                <a:schemeClr val="accent1"/>
              </a:buClr>
              <a:defRPr sz="1800">
                <a:solidFill>
                  <a:sysClr val="windowText" lastClr="000000"/>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pic>
        <p:nvPicPr>
          <p:cNvPr id="20" name="Picture 19">
            <a:extLst>
              <a:ext uri="{FF2B5EF4-FFF2-40B4-BE49-F238E27FC236}">
                <a16:creationId xmlns:a16="http://schemas.microsoft.com/office/drawing/2014/main" id="{F49EF21F-FEC4-E942-A42E-14AD74C79DCC}"/>
              </a:ext>
            </a:extLst>
          </p:cNvPr>
          <p:cNvPicPr>
            <a:picLocks noChangeAspect="1"/>
          </p:cNvPicPr>
          <p:nvPr userDrawn="1"/>
        </p:nvPicPr>
        <p:blipFill>
          <a:blip r:embed="rId2"/>
          <a:stretch>
            <a:fillRect/>
          </a:stretch>
        </p:blipFill>
        <p:spPr>
          <a:xfrm>
            <a:off x="278777" y="6364691"/>
            <a:ext cx="1087941" cy="493200"/>
          </a:xfrm>
          <a:prstGeom prst="rect">
            <a:avLst/>
          </a:prstGeom>
        </p:spPr>
      </p:pic>
    </p:spTree>
    <p:extLst>
      <p:ext uri="{BB962C8B-B14F-4D97-AF65-F5344CB8AC3E}">
        <p14:creationId xmlns:p14="http://schemas.microsoft.com/office/powerpoint/2010/main" val="2030211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3 split - teal">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677289-6E38-7C41-BECD-7B842A3077BC}"/>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userDrawn="1"/>
        </p:nvSpPr>
        <p:spPr>
          <a:xfrm>
            <a:off x="8484781" y="0"/>
            <a:ext cx="3707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18" name="Straight Connector 17">
            <a:extLst>
              <a:ext uri="{FF2B5EF4-FFF2-40B4-BE49-F238E27FC236}">
                <a16:creationId xmlns:a16="http://schemas.microsoft.com/office/drawing/2014/main" id="{6186444D-DB57-7B49-A05D-E8166DE24CFF}"/>
              </a:ext>
            </a:extLst>
          </p:cNvPr>
          <p:cNvCxnSpPr>
            <a:cxnSpLocks/>
          </p:cNvCxnSpPr>
          <p:nvPr userDrawn="1"/>
        </p:nvCxnSpPr>
        <p:spPr>
          <a:xfrm>
            <a:off x="8896350" y="1535113"/>
            <a:ext cx="2887663" cy="0"/>
          </a:xfrm>
          <a:prstGeom prst="line">
            <a:avLst/>
          </a:prstGeom>
          <a:noFill/>
          <a:ln w="25400" cap="flat" cmpd="sng" algn="ctr">
            <a:solidFill>
              <a:schemeClr val="accent2"/>
            </a:solidFill>
            <a:prstDash val="solid"/>
            <a:miter lim="800000"/>
          </a:ln>
          <a:effectLst/>
        </p:spPr>
      </p:cxnSp>
      <p:sp>
        <p:nvSpPr>
          <p:cNvPr id="22" name="Text Placeholder 2">
            <a:extLst>
              <a:ext uri="{FF2B5EF4-FFF2-40B4-BE49-F238E27FC236}">
                <a16:creationId xmlns:a16="http://schemas.microsoft.com/office/drawing/2014/main" id="{1EA8C210-EC08-D648-8F42-1A8A95A8C887}"/>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sp>
        <p:nvSpPr>
          <p:cNvPr id="13" name="Slide Number Placeholder 10">
            <a:extLst>
              <a:ext uri="{FF2B5EF4-FFF2-40B4-BE49-F238E27FC236}">
                <a16:creationId xmlns:a16="http://schemas.microsoft.com/office/drawing/2014/main" id="{7E146D4C-3E1A-E640-903A-9F44761E2C87}"/>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3BA3A69C-69FC-2E46-AF89-D4692D4AFEC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66012ED3-1735-E241-AF9D-6870CC354BE8}"/>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E12A56D2-BF02-B243-B86D-BC1E4AF4AF25}"/>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20" name="Picture 19">
            <a:extLst>
              <a:ext uri="{FF2B5EF4-FFF2-40B4-BE49-F238E27FC236}">
                <a16:creationId xmlns:a16="http://schemas.microsoft.com/office/drawing/2014/main" id="{72BF208C-F45D-6746-B26A-F03F365CE4C3}"/>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9" name="Text Placeholder 9">
            <a:extLst>
              <a:ext uri="{FF2B5EF4-FFF2-40B4-BE49-F238E27FC236}">
                <a16:creationId xmlns:a16="http://schemas.microsoft.com/office/drawing/2014/main" id="{07B6029C-5009-B345-84D0-0914CC07DBF2}"/>
              </a:ext>
            </a:extLst>
          </p:cNvPr>
          <p:cNvSpPr>
            <a:spLocks noGrp="1"/>
          </p:cNvSpPr>
          <p:nvPr>
            <p:ph type="body" sz="quarter" idx="50"/>
          </p:nvPr>
        </p:nvSpPr>
        <p:spPr>
          <a:xfrm>
            <a:off x="8896349" y="1812925"/>
            <a:ext cx="2887664" cy="4548188"/>
          </a:xfrm>
        </p:spPr>
        <p:txBody>
          <a:bodyPr>
            <a:noAutofit/>
          </a:bodyPr>
          <a:lstStyle>
            <a:lvl1pPr marL="378000" indent="-378000">
              <a:buClr>
                <a:schemeClr val="accent2"/>
              </a:buClr>
              <a:defRPr sz="2400">
                <a:solidFill>
                  <a:schemeClr val="tx1"/>
                </a:solidFill>
              </a:defRPr>
            </a:lvl1pPr>
            <a:lvl2pPr marL="774000" indent="-378000">
              <a:buClr>
                <a:schemeClr val="accent2"/>
              </a:buClr>
              <a:defRPr sz="2400">
                <a:solidFill>
                  <a:schemeClr val="tx1"/>
                </a:solidFill>
              </a:defRPr>
            </a:lvl2pPr>
            <a:lvl3pPr marL="1072800" indent="-288000">
              <a:buClr>
                <a:schemeClr val="accent2"/>
              </a:buClr>
              <a:defRPr sz="1800">
                <a:solidFill>
                  <a:schemeClr val="tx1"/>
                </a:solidFill>
              </a:defRPr>
            </a:lvl3pPr>
            <a:lvl4pPr marL="1360800" indent="-288000">
              <a:buClr>
                <a:schemeClr val="accent2"/>
              </a:buClr>
              <a:defRPr sz="1800">
                <a:solidFill>
                  <a:schemeClr val="tx1"/>
                </a:solidFill>
              </a:defRPr>
            </a:lvl4pPr>
            <a:lvl5pPr marL="1584000" indent="-208800">
              <a:buClr>
                <a:schemeClr val="accent2"/>
              </a:buClr>
              <a:defRPr sz="1400">
                <a:solidFill>
                  <a:schemeClr val="tx1"/>
                </a:solidFill>
              </a:defRPr>
            </a:lvl5pPr>
            <a:lvl6pPr marL="1800000" indent="-208800">
              <a:buClr>
                <a:schemeClr val="accent2"/>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3">
            <a:extLst>
              <a:ext uri="{FF2B5EF4-FFF2-40B4-BE49-F238E27FC236}">
                <a16:creationId xmlns:a16="http://schemas.microsoft.com/office/drawing/2014/main" id="{E5A3ABC8-AC2B-8049-A163-9CE2054EC27C}"/>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1007244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3 split - turquois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userDrawn="1"/>
        </p:nvSpPr>
        <p:spPr>
          <a:xfrm>
            <a:off x="8484781" y="0"/>
            <a:ext cx="3707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23" name="Straight Connector 22">
            <a:extLst>
              <a:ext uri="{FF2B5EF4-FFF2-40B4-BE49-F238E27FC236}">
                <a16:creationId xmlns:a16="http://schemas.microsoft.com/office/drawing/2014/main" id="{A943CCAA-40C9-604B-A78A-BCEFFF9E3974}"/>
              </a:ext>
            </a:extLst>
          </p:cNvPr>
          <p:cNvCxnSpPr>
            <a:cxnSpLocks/>
          </p:cNvCxnSpPr>
          <p:nvPr userDrawn="1"/>
        </p:nvCxnSpPr>
        <p:spPr>
          <a:xfrm flipV="1">
            <a:off x="8896350" y="1532203"/>
            <a:ext cx="2892239" cy="291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44228F0B-5D90-BB42-9535-3D979A772A66}"/>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5" name="Picture 14">
            <a:extLst>
              <a:ext uri="{FF2B5EF4-FFF2-40B4-BE49-F238E27FC236}">
                <a16:creationId xmlns:a16="http://schemas.microsoft.com/office/drawing/2014/main" id="{8AD66DA8-AEC4-9C42-94FF-EC18B2F2A746}"/>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8" name="Text Placeholder 9">
            <a:extLst>
              <a:ext uri="{FF2B5EF4-FFF2-40B4-BE49-F238E27FC236}">
                <a16:creationId xmlns:a16="http://schemas.microsoft.com/office/drawing/2014/main" id="{6936C1B3-408A-CA49-B72E-736A9E2310CB}"/>
              </a:ext>
            </a:extLst>
          </p:cNvPr>
          <p:cNvSpPr>
            <a:spLocks noGrp="1"/>
          </p:cNvSpPr>
          <p:nvPr>
            <p:ph type="body" sz="quarter" idx="50"/>
          </p:nvPr>
        </p:nvSpPr>
        <p:spPr>
          <a:xfrm>
            <a:off x="8896349" y="1812925"/>
            <a:ext cx="2887664" cy="4548188"/>
          </a:xfrm>
        </p:spPr>
        <p:txBody>
          <a:bodyPr>
            <a:noAutofit/>
          </a:bodyPr>
          <a:lstStyle>
            <a:lvl1pPr marL="378000" indent="-378000">
              <a:buClr>
                <a:schemeClr val="accent3"/>
              </a:buClr>
              <a:defRPr sz="2400">
                <a:solidFill>
                  <a:schemeClr val="tx1"/>
                </a:solidFill>
              </a:defRPr>
            </a:lvl1pPr>
            <a:lvl2pPr marL="774000" indent="-378000">
              <a:buClr>
                <a:schemeClr val="accent3"/>
              </a:buClr>
              <a:defRPr sz="2400">
                <a:solidFill>
                  <a:schemeClr val="tx1"/>
                </a:solidFill>
              </a:defRPr>
            </a:lvl2pPr>
            <a:lvl3pPr marL="1072800" indent="-288000">
              <a:buClr>
                <a:schemeClr val="accent3"/>
              </a:buClr>
              <a:defRPr sz="1800">
                <a:solidFill>
                  <a:schemeClr val="tx1"/>
                </a:solidFill>
              </a:defRPr>
            </a:lvl3pPr>
            <a:lvl4pPr marL="1360800" indent="-288000">
              <a:buClr>
                <a:schemeClr val="accent3"/>
              </a:buClr>
              <a:defRPr sz="1800">
                <a:solidFill>
                  <a:schemeClr val="tx1"/>
                </a:solidFill>
              </a:defRPr>
            </a:lvl4pPr>
            <a:lvl5pPr marL="1584000" indent="-208800">
              <a:buClr>
                <a:schemeClr val="accent3"/>
              </a:buClr>
              <a:defRPr sz="1400">
                <a:solidFill>
                  <a:schemeClr val="tx1"/>
                </a:solidFill>
              </a:defRPr>
            </a:lvl5pPr>
            <a:lvl6pPr marL="1800000" indent="-208800">
              <a:buClr>
                <a:schemeClr val="accent3"/>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3BA2B6E7-BC46-794B-9D68-3F58932C3994}"/>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86647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 split - ocean blu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userDrawn="1"/>
        </p:nvSpPr>
        <p:spPr>
          <a:xfrm>
            <a:off x="8484781" y="0"/>
            <a:ext cx="3707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23" name="Straight Connector 22">
            <a:extLst>
              <a:ext uri="{FF2B5EF4-FFF2-40B4-BE49-F238E27FC236}">
                <a16:creationId xmlns:a16="http://schemas.microsoft.com/office/drawing/2014/main" id="{A943CCAA-40C9-604B-A78A-BCEFFF9E3974}"/>
              </a:ext>
            </a:extLst>
          </p:cNvPr>
          <p:cNvCxnSpPr>
            <a:cxnSpLocks/>
          </p:cNvCxnSpPr>
          <p:nvPr userDrawn="1"/>
        </p:nvCxnSpPr>
        <p:spPr>
          <a:xfrm flipV="1">
            <a:off x="8896350" y="1532203"/>
            <a:ext cx="2892239" cy="291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44228F0B-5D90-BB42-9535-3D979A772A66}"/>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5" name="Picture 14">
            <a:extLst>
              <a:ext uri="{FF2B5EF4-FFF2-40B4-BE49-F238E27FC236}">
                <a16:creationId xmlns:a16="http://schemas.microsoft.com/office/drawing/2014/main" id="{8AD66DA8-AEC4-9C42-94FF-EC18B2F2A746}"/>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8" name="Text Placeholder 9">
            <a:extLst>
              <a:ext uri="{FF2B5EF4-FFF2-40B4-BE49-F238E27FC236}">
                <a16:creationId xmlns:a16="http://schemas.microsoft.com/office/drawing/2014/main" id="{525B7274-4AC7-EA4C-8C14-57BF4BDE4642}"/>
              </a:ext>
            </a:extLst>
          </p:cNvPr>
          <p:cNvSpPr>
            <a:spLocks noGrp="1"/>
          </p:cNvSpPr>
          <p:nvPr>
            <p:ph type="body" sz="quarter" idx="50"/>
          </p:nvPr>
        </p:nvSpPr>
        <p:spPr>
          <a:xfrm>
            <a:off x="8896349" y="1812925"/>
            <a:ext cx="2887664" cy="4548188"/>
          </a:xfrm>
        </p:spPr>
        <p:txBody>
          <a:bodyPr>
            <a:noAutofit/>
          </a:bodyPr>
          <a:lstStyle>
            <a:lvl1pPr marL="378000" indent="-378000">
              <a:buClr>
                <a:schemeClr val="accent6"/>
              </a:buClr>
              <a:defRPr sz="2400">
                <a:solidFill>
                  <a:schemeClr val="tx1"/>
                </a:solidFill>
              </a:defRPr>
            </a:lvl1pPr>
            <a:lvl2pPr marL="774000" indent="-378000">
              <a:buClr>
                <a:schemeClr val="accent6"/>
              </a:buClr>
              <a:defRPr sz="2400">
                <a:solidFill>
                  <a:schemeClr val="tx1"/>
                </a:solidFill>
              </a:defRPr>
            </a:lvl2pPr>
            <a:lvl3pPr marL="1072800" indent="-288000">
              <a:buClr>
                <a:schemeClr val="accent6"/>
              </a:buClr>
              <a:defRPr sz="1800">
                <a:solidFill>
                  <a:schemeClr val="tx1"/>
                </a:solidFill>
              </a:defRPr>
            </a:lvl3pPr>
            <a:lvl4pPr marL="1360800" indent="-288000">
              <a:buClr>
                <a:schemeClr val="accent6"/>
              </a:buClr>
              <a:defRPr sz="1800">
                <a:solidFill>
                  <a:schemeClr val="tx1"/>
                </a:solidFill>
              </a:defRPr>
            </a:lvl4pPr>
            <a:lvl5pPr marL="1584000" indent="-208800">
              <a:buClr>
                <a:schemeClr val="accent6"/>
              </a:buClr>
              <a:defRPr sz="1400">
                <a:solidFill>
                  <a:schemeClr val="tx1"/>
                </a:solidFill>
              </a:defRPr>
            </a:lvl5pPr>
            <a:lvl6pPr marL="1800000" indent="-208800">
              <a:buClr>
                <a:schemeClr val="accent6"/>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916C26AC-D8FC-A54B-8DC5-8E01C109F8DA}"/>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301552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 split - sky blu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userDrawn="1"/>
        </p:nvSpPr>
        <p:spPr>
          <a:xfrm>
            <a:off x="8484781" y="0"/>
            <a:ext cx="3707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23" name="Straight Connector 22">
            <a:extLst>
              <a:ext uri="{FF2B5EF4-FFF2-40B4-BE49-F238E27FC236}">
                <a16:creationId xmlns:a16="http://schemas.microsoft.com/office/drawing/2014/main" id="{A943CCAA-40C9-604B-A78A-BCEFFF9E3974}"/>
              </a:ext>
            </a:extLst>
          </p:cNvPr>
          <p:cNvCxnSpPr>
            <a:cxnSpLocks/>
          </p:cNvCxnSpPr>
          <p:nvPr userDrawn="1"/>
        </p:nvCxnSpPr>
        <p:spPr>
          <a:xfrm flipV="1">
            <a:off x="8896350" y="1532203"/>
            <a:ext cx="2892239" cy="291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44228F0B-5D90-BB42-9535-3D979A772A66}"/>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5" name="Picture 14">
            <a:extLst>
              <a:ext uri="{FF2B5EF4-FFF2-40B4-BE49-F238E27FC236}">
                <a16:creationId xmlns:a16="http://schemas.microsoft.com/office/drawing/2014/main" id="{8AD66DA8-AEC4-9C42-94FF-EC18B2F2A746}"/>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8" name="Text Placeholder 9">
            <a:extLst>
              <a:ext uri="{FF2B5EF4-FFF2-40B4-BE49-F238E27FC236}">
                <a16:creationId xmlns:a16="http://schemas.microsoft.com/office/drawing/2014/main" id="{1A036B6B-758A-0E49-AD89-FDB08FC923B7}"/>
              </a:ext>
            </a:extLst>
          </p:cNvPr>
          <p:cNvSpPr>
            <a:spLocks noGrp="1"/>
          </p:cNvSpPr>
          <p:nvPr>
            <p:ph type="body" sz="quarter" idx="50"/>
          </p:nvPr>
        </p:nvSpPr>
        <p:spPr>
          <a:xfrm>
            <a:off x="8896349" y="1812925"/>
            <a:ext cx="2887664" cy="4548188"/>
          </a:xfrm>
        </p:spPr>
        <p:txBody>
          <a:bodyPr>
            <a:noAutofit/>
          </a:bodyPr>
          <a:lstStyle>
            <a:lvl1pPr marL="378000" indent="-378000">
              <a:buClr>
                <a:schemeClr val="accent5"/>
              </a:buClr>
              <a:defRPr sz="2400">
                <a:solidFill>
                  <a:schemeClr val="tx1"/>
                </a:solidFill>
              </a:defRPr>
            </a:lvl1pPr>
            <a:lvl2pPr marL="774000" indent="-378000">
              <a:buClr>
                <a:schemeClr val="accent5"/>
              </a:buClr>
              <a:defRPr sz="2400">
                <a:solidFill>
                  <a:schemeClr val="tx1"/>
                </a:solidFill>
              </a:defRPr>
            </a:lvl2pPr>
            <a:lvl3pPr marL="1072800" indent="-288000">
              <a:buClr>
                <a:schemeClr val="accent5"/>
              </a:buClr>
              <a:defRPr sz="1800">
                <a:solidFill>
                  <a:schemeClr val="tx1"/>
                </a:solidFill>
              </a:defRPr>
            </a:lvl3pPr>
            <a:lvl4pPr marL="1360800" indent="-288000">
              <a:buClr>
                <a:schemeClr val="accent5"/>
              </a:buClr>
              <a:defRPr sz="1800">
                <a:solidFill>
                  <a:schemeClr val="tx1"/>
                </a:solidFill>
              </a:defRPr>
            </a:lvl4pPr>
            <a:lvl5pPr marL="1584000" indent="-208800">
              <a:buClr>
                <a:schemeClr val="accent5"/>
              </a:buClr>
              <a:defRPr sz="1400">
                <a:solidFill>
                  <a:schemeClr val="tx1"/>
                </a:solidFill>
              </a:defRPr>
            </a:lvl5pPr>
            <a:lvl6pPr marL="1800000" indent="-208800">
              <a:buClr>
                <a:schemeClr val="accent5"/>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B1589E72-8424-524D-8777-95E15849C7DF}"/>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785703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 split - re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9F350E-315D-5F4A-BFC9-DD6078C82321}"/>
              </a:ext>
            </a:extLst>
          </p:cNvPr>
          <p:cNvSpPr/>
          <p:nvPr userDrawn="1"/>
        </p:nvSpPr>
        <p:spPr>
          <a:xfrm>
            <a:off x="0" y="0"/>
            <a:ext cx="12192000" cy="6858000"/>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Rectangle 1">
            <a:extLst>
              <a:ext uri="{FF2B5EF4-FFF2-40B4-BE49-F238E27FC236}">
                <a16:creationId xmlns:a16="http://schemas.microsoft.com/office/drawing/2014/main" id="{98B8BF45-ABF8-F24C-B12A-B2B957F192FF}"/>
              </a:ext>
            </a:extLst>
          </p:cNvPr>
          <p:cNvSpPr/>
          <p:nvPr userDrawn="1"/>
        </p:nvSpPr>
        <p:spPr>
          <a:xfrm>
            <a:off x="8484781" y="0"/>
            <a:ext cx="37072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9" name="Text Placeholder 2">
            <a:extLst>
              <a:ext uri="{FF2B5EF4-FFF2-40B4-BE49-F238E27FC236}">
                <a16:creationId xmlns:a16="http://schemas.microsoft.com/office/drawing/2014/main" id="{378195FA-3456-BB45-B99D-FEDAC5CB585E}"/>
              </a:ext>
            </a:extLst>
          </p:cNvPr>
          <p:cNvSpPr txBox="1">
            <a:spLocks/>
          </p:cNvSpPr>
          <p:nvPr userDrawn="1"/>
        </p:nvSpPr>
        <p:spPr>
          <a:xfrm>
            <a:off x="3086100" y="6561364"/>
            <a:ext cx="8145463" cy="156096"/>
          </a:xfrm>
          <a:prstGeom prst="rect">
            <a:avLst/>
          </a:prstGeom>
        </p:spPr>
        <p:txBody>
          <a:bodyPr tIns="0" rIns="0" anchor="t">
            <a:noAutofit/>
          </a:bodyPr>
          <a:lstStyle>
            <a:lvl1pPr marL="228594" indent="-228594" algn="r" defTabSz="914377" rtl="0" eaLnBrk="1" latinLnBrk="0" hangingPunct="1">
              <a:lnSpc>
                <a:spcPct val="90000"/>
              </a:lnSpc>
              <a:spcBef>
                <a:spcPts val="1000"/>
              </a:spcBef>
              <a:buFont typeface="Arial" panose="020B0604020202020204" pitchFamily="34" charset="0"/>
              <a:buChar char="•"/>
              <a:defRPr sz="7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a:solidFill>
                  <a:schemeClr val="bg1"/>
                </a:solidFill>
              </a:rPr>
              <a:t>Insert footer</a:t>
            </a:r>
            <a:endParaRPr lang="en-GB" sz="800">
              <a:solidFill>
                <a:schemeClr val="bg1"/>
              </a:solidFill>
            </a:endParaRPr>
          </a:p>
        </p:txBody>
      </p:sp>
      <p:cxnSp>
        <p:nvCxnSpPr>
          <p:cNvPr id="23" name="Straight Connector 22">
            <a:extLst>
              <a:ext uri="{FF2B5EF4-FFF2-40B4-BE49-F238E27FC236}">
                <a16:creationId xmlns:a16="http://schemas.microsoft.com/office/drawing/2014/main" id="{A943CCAA-40C9-604B-A78A-BCEFFF9E3974}"/>
              </a:ext>
            </a:extLst>
          </p:cNvPr>
          <p:cNvCxnSpPr>
            <a:cxnSpLocks/>
          </p:cNvCxnSpPr>
          <p:nvPr userDrawn="1"/>
        </p:nvCxnSpPr>
        <p:spPr>
          <a:xfrm flipV="1">
            <a:off x="8896350" y="1532203"/>
            <a:ext cx="2892239" cy="2910"/>
          </a:xfrm>
          <a:prstGeom prst="line">
            <a:avLst/>
          </a:prstGeom>
          <a:ln w="25400">
            <a:solidFill>
              <a:srgbClr val="FF4E3E"/>
            </a:solidFill>
          </a:ln>
        </p:spPr>
        <p:style>
          <a:lnRef idx="1">
            <a:schemeClr val="accent1"/>
          </a:lnRef>
          <a:fillRef idx="0">
            <a:schemeClr val="accent1"/>
          </a:fillRef>
          <a:effectRef idx="0">
            <a:schemeClr val="accent1"/>
          </a:effectRef>
          <a:fontRef idx="minor">
            <a:schemeClr val="tx1"/>
          </a:fontRef>
        </p:style>
      </p:cxnSp>
      <p:sp>
        <p:nvSpPr>
          <p:cNvPr id="12" name="Slide Number Placeholder 10">
            <a:extLst>
              <a:ext uri="{FF2B5EF4-FFF2-40B4-BE49-F238E27FC236}">
                <a16:creationId xmlns:a16="http://schemas.microsoft.com/office/drawing/2014/main" id="{CB7C6DB1-7C35-574D-A7B2-8E69BB8217B6}"/>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779A5555-F5C1-5842-A645-88A91100CAF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6" name="Text Placeholder 17">
            <a:extLst>
              <a:ext uri="{FF2B5EF4-FFF2-40B4-BE49-F238E27FC236}">
                <a16:creationId xmlns:a16="http://schemas.microsoft.com/office/drawing/2014/main" id="{44228F0B-5D90-BB42-9535-3D979A772A66}"/>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7" name="Title 1">
            <a:extLst>
              <a:ext uri="{FF2B5EF4-FFF2-40B4-BE49-F238E27FC236}">
                <a16:creationId xmlns:a16="http://schemas.microsoft.com/office/drawing/2014/main" id="{56AC5E97-3DCD-1E49-BDE4-B85B2192103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5" name="Picture 14">
            <a:extLst>
              <a:ext uri="{FF2B5EF4-FFF2-40B4-BE49-F238E27FC236}">
                <a16:creationId xmlns:a16="http://schemas.microsoft.com/office/drawing/2014/main" id="{8AD66DA8-AEC4-9C42-94FF-EC18B2F2A746}"/>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8" name="Text Placeholder 9">
            <a:extLst>
              <a:ext uri="{FF2B5EF4-FFF2-40B4-BE49-F238E27FC236}">
                <a16:creationId xmlns:a16="http://schemas.microsoft.com/office/drawing/2014/main" id="{E464598C-8195-2F43-90B2-42D94CFA883F}"/>
              </a:ext>
            </a:extLst>
          </p:cNvPr>
          <p:cNvSpPr>
            <a:spLocks noGrp="1"/>
          </p:cNvSpPr>
          <p:nvPr>
            <p:ph type="body" sz="quarter" idx="50"/>
          </p:nvPr>
        </p:nvSpPr>
        <p:spPr>
          <a:xfrm>
            <a:off x="8896349" y="1812925"/>
            <a:ext cx="2887664" cy="4548188"/>
          </a:xfrm>
        </p:spPr>
        <p:txBody>
          <a:bodyPr>
            <a:noAutofit/>
          </a:bodyPr>
          <a:lstStyle>
            <a:lvl1pPr marL="378000" indent="-378000">
              <a:buClr>
                <a:srgbClr val="FF4E3E"/>
              </a:buClr>
              <a:defRPr sz="2400">
                <a:solidFill>
                  <a:schemeClr val="tx1"/>
                </a:solidFill>
              </a:defRPr>
            </a:lvl1pPr>
            <a:lvl2pPr marL="774000" indent="-378000">
              <a:buClr>
                <a:srgbClr val="FF4E3E"/>
              </a:buClr>
              <a:defRPr sz="2400">
                <a:solidFill>
                  <a:schemeClr val="tx1"/>
                </a:solidFill>
              </a:defRPr>
            </a:lvl2pPr>
            <a:lvl3pPr marL="1072800" indent="-288000">
              <a:buClr>
                <a:srgbClr val="FF4E3E"/>
              </a:buClr>
              <a:defRPr sz="1800">
                <a:solidFill>
                  <a:schemeClr val="tx1"/>
                </a:solidFill>
              </a:defRPr>
            </a:lvl3pPr>
            <a:lvl4pPr marL="1360800" indent="-288000">
              <a:buClr>
                <a:srgbClr val="FF4E3E"/>
              </a:buClr>
              <a:defRPr sz="1800">
                <a:solidFill>
                  <a:schemeClr val="tx1"/>
                </a:solidFill>
              </a:defRPr>
            </a:lvl4pPr>
            <a:lvl5pPr marL="1584000" indent="-208800">
              <a:buClr>
                <a:srgbClr val="FF4E3E"/>
              </a:buClr>
              <a:defRPr sz="1400">
                <a:solidFill>
                  <a:schemeClr val="tx1"/>
                </a:solidFill>
              </a:defRPr>
            </a:lvl5pPr>
            <a:lvl6pPr marL="1800000" indent="-208800">
              <a:buClr>
                <a:srgbClr val="FF4E3E"/>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A32F91AF-2FA4-C249-98E8-A16ABF6A1D1C}"/>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bg1"/>
              </a:buClr>
              <a:defRPr sz="3000">
                <a:solidFill>
                  <a:schemeClr val="bg1"/>
                </a:solidFill>
              </a:defRPr>
            </a:lvl1pPr>
            <a:lvl2pPr marL="828000" indent="-432000">
              <a:lnSpc>
                <a:spcPct val="85000"/>
              </a:lnSpc>
              <a:spcBef>
                <a:spcPts val="600"/>
              </a:spcBef>
              <a:spcAft>
                <a:spcPts val="400"/>
              </a:spcAft>
              <a:buClr>
                <a:schemeClr val="bg1"/>
              </a:buClr>
              <a:defRPr sz="3000">
                <a:solidFill>
                  <a:schemeClr val="bg1"/>
                </a:solidFill>
              </a:defRPr>
            </a:lvl2pPr>
            <a:lvl3pPr marL="1216800" indent="-378000">
              <a:lnSpc>
                <a:spcPct val="90000"/>
              </a:lnSpc>
              <a:spcBef>
                <a:spcPts val="600"/>
              </a:spcBef>
              <a:spcAft>
                <a:spcPts val="400"/>
              </a:spcAft>
              <a:buClr>
                <a:schemeClr val="bg1"/>
              </a:buClr>
              <a:defRPr sz="2400">
                <a:solidFill>
                  <a:schemeClr val="bg1"/>
                </a:solidFill>
              </a:defRPr>
            </a:lvl3pPr>
            <a:lvl4pPr marL="1598400" indent="-378000">
              <a:lnSpc>
                <a:spcPct val="90000"/>
              </a:lnSpc>
              <a:spcBef>
                <a:spcPts val="600"/>
              </a:spcBef>
              <a:spcAft>
                <a:spcPts val="400"/>
              </a:spcAft>
              <a:buClr>
                <a:schemeClr val="bg1"/>
              </a:buClr>
              <a:defRPr sz="2400">
                <a:solidFill>
                  <a:schemeClr val="bg1"/>
                </a:solidFill>
              </a:defRPr>
            </a:lvl4pPr>
            <a:lvl5pPr marL="1872000" indent="-252000">
              <a:lnSpc>
                <a:spcPct val="90000"/>
              </a:lnSpc>
              <a:spcBef>
                <a:spcPts val="600"/>
              </a:spcBef>
              <a:spcAft>
                <a:spcPts val="400"/>
              </a:spcAft>
              <a:buClr>
                <a:schemeClr val="bg1"/>
              </a:buClr>
              <a:defRPr sz="1800">
                <a:solidFill>
                  <a:schemeClr val="bg1"/>
                </a:solidFill>
              </a:defRPr>
            </a:lvl5pPr>
            <a:lvl6pPr marL="2149200" indent="-252000">
              <a:lnSpc>
                <a:spcPct val="90000"/>
              </a:lnSpc>
              <a:spcBef>
                <a:spcPts val="600"/>
              </a:spcBef>
              <a:spcAft>
                <a:spcPts val="400"/>
              </a:spcAft>
              <a:buClr>
                <a:schemeClr val="bg1"/>
              </a:buClr>
              <a:defRPr sz="18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20596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primary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2308226" y="404814"/>
            <a:ext cx="9883774" cy="6453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379938" y="812800"/>
            <a:ext cx="17409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30" name="Text Placeholder 2">
            <a:extLst>
              <a:ext uri="{FF2B5EF4-FFF2-40B4-BE49-F238E27FC236}">
                <a16:creationId xmlns:a16="http://schemas.microsoft.com/office/drawing/2014/main" id="{C0AFE0B3-762F-1C4A-8431-EC8525C9019E}"/>
              </a:ext>
            </a:extLst>
          </p:cNvPr>
          <p:cNvSpPr>
            <a:spLocks noGrp="1"/>
          </p:cNvSpPr>
          <p:nvPr>
            <p:ph type="body" sz="quarter" idx="11" hasCustomPrompt="1"/>
          </p:nvPr>
        </p:nvSpPr>
        <p:spPr>
          <a:xfrm>
            <a:off x="3671888" y="909052"/>
            <a:ext cx="1357312" cy="277812"/>
          </a:xfrm>
        </p:spPr>
        <p:txBody>
          <a:bodyPr>
            <a:noAutofit/>
          </a:bodyPr>
          <a:lstStyle>
            <a:lvl1pPr marL="0" indent="0">
              <a:buNone/>
              <a:defRPr sz="1800">
                <a:solidFill>
                  <a:schemeClr val="bg1"/>
                </a:solidFill>
              </a:defRPr>
            </a:lvl1pPr>
          </a:lstStyle>
          <a:p>
            <a:pPr lvl="0"/>
            <a:r>
              <a:rPr lang="en-US"/>
              <a:t>Time</a:t>
            </a:r>
            <a:endParaRPr lang="en-GB"/>
          </a:p>
        </p:txBody>
      </p:sp>
      <p:sp>
        <p:nvSpPr>
          <p:cNvPr id="33" name="Text Placeholder 2">
            <a:extLst>
              <a:ext uri="{FF2B5EF4-FFF2-40B4-BE49-F238E27FC236}">
                <a16:creationId xmlns:a16="http://schemas.microsoft.com/office/drawing/2014/main" id="{823EE29E-021F-104C-8AF3-51194B95E3E4}"/>
              </a:ext>
            </a:extLst>
          </p:cNvPr>
          <p:cNvSpPr>
            <a:spLocks noGrp="1"/>
          </p:cNvSpPr>
          <p:nvPr>
            <p:ph type="body" sz="quarter" idx="12" hasCustomPrompt="1"/>
          </p:nvPr>
        </p:nvSpPr>
        <p:spPr>
          <a:xfrm>
            <a:off x="5221287" y="909052"/>
            <a:ext cx="3870325" cy="634206"/>
          </a:xfrm>
        </p:spPr>
        <p:txBody>
          <a:bodyPr>
            <a:noAutofit/>
          </a:bodyPr>
          <a:lstStyle>
            <a:lvl1pPr marL="0" indent="0">
              <a:buNone/>
              <a:defRPr sz="1800" b="1">
                <a:solidFill>
                  <a:schemeClr val="bg1"/>
                </a:solidFill>
              </a:defRPr>
            </a:lvl1pPr>
          </a:lstStyle>
          <a:p>
            <a:pPr lvl="0"/>
            <a:r>
              <a:rPr lang="en-US"/>
              <a:t>Topic</a:t>
            </a:r>
            <a:endParaRPr lang="en-GB"/>
          </a:p>
        </p:txBody>
      </p:sp>
      <p:sp>
        <p:nvSpPr>
          <p:cNvPr id="34" name="Text Placeholder 2">
            <a:extLst>
              <a:ext uri="{FF2B5EF4-FFF2-40B4-BE49-F238E27FC236}">
                <a16:creationId xmlns:a16="http://schemas.microsoft.com/office/drawing/2014/main" id="{1A561314-1C8B-F344-A2CC-541DAC9F84BB}"/>
              </a:ext>
            </a:extLst>
          </p:cNvPr>
          <p:cNvSpPr>
            <a:spLocks noGrp="1"/>
          </p:cNvSpPr>
          <p:nvPr>
            <p:ph type="body" sz="quarter" idx="13" hasCustomPrompt="1"/>
          </p:nvPr>
        </p:nvSpPr>
        <p:spPr>
          <a:xfrm>
            <a:off x="9571038" y="909052"/>
            <a:ext cx="2212974" cy="258365"/>
          </a:xfrm>
        </p:spPr>
        <p:txBody>
          <a:bodyPr>
            <a:noAutofit/>
          </a:bodyPr>
          <a:lstStyle>
            <a:lvl1pPr marL="0" indent="0">
              <a:buNone/>
              <a:defRPr sz="1800">
                <a:solidFill>
                  <a:schemeClr val="bg1"/>
                </a:solidFill>
              </a:defRPr>
            </a:lvl1pPr>
          </a:lstStyle>
          <a:p>
            <a:pPr lvl="0"/>
            <a:r>
              <a:rPr lang="en-US"/>
              <a:t>Speaker</a:t>
            </a:r>
            <a:endParaRPr lang="en-GB"/>
          </a:p>
        </p:txBody>
      </p:sp>
      <p:sp>
        <p:nvSpPr>
          <p:cNvPr id="35" name="Text Placeholder 2">
            <a:extLst>
              <a:ext uri="{FF2B5EF4-FFF2-40B4-BE49-F238E27FC236}">
                <a16:creationId xmlns:a16="http://schemas.microsoft.com/office/drawing/2014/main" id="{C188820A-ACFE-3A48-A8BB-0BE4B9C88BC7}"/>
              </a:ext>
            </a:extLst>
          </p:cNvPr>
          <p:cNvSpPr>
            <a:spLocks noGrp="1"/>
          </p:cNvSpPr>
          <p:nvPr>
            <p:ph type="body" sz="quarter" idx="14" hasCustomPrompt="1"/>
          </p:nvPr>
        </p:nvSpPr>
        <p:spPr>
          <a:xfrm>
            <a:off x="3671888" y="1889169"/>
            <a:ext cx="1357312" cy="277812"/>
          </a:xfrm>
        </p:spPr>
        <p:txBody>
          <a:bodyPr>
            <a:noAutofit/>
          </a:bodyPr>
          <a:lstStyle>
            <a:lvl1pPr marL="0" indent="0">
              <a:buNone/>
              <a:defRPr sz="1800">
                <a:solidFill>
                  <a:schemeClr val="bg1"/>
                </a:solidFill>
              </a:defRPr>
            </a:lvl1pPr>
          </a:lstStyle>
          <a:p>
            <a:pPr lvl="0"/>
            <a:r>
              <a:rPr lang="en-US"/>
              <a:t>Time</a:t>
            </a:r>
            <a:endParaRPr lang="en-GB"/>
          </a:p>
        </p:txBody>
      </p:sp>
      <p:sp>
        <p:nvSpPr>
          <p:cNvPr id="36" name="Text Placeholder 2">
            <a:extLst>
              <a:ext uri="{FF2B5EF4-FFF2-40B4-BE49-F238E27FC236}">
                <a16:creationId xmlns:a16="http://schemas.microsoft.com/office/drawing/2014/main" id="{9ABD9565-0386-F240-9019-C64403E73728}"/>
              </a:ext>
            </a:extLst>
          </p:cNvPr>
          <p:cNvSpPr>
            <a:spLocks noGrp="1"/>
          </p:cNvSpPr>
          <p:nvPr>
            <p:ph type="body" sz="quarter" idx="15" hasCustomPrompt="1"/>
          </p:nvPr>
        </p:nvSpPr>
        <p:spPr>
          <a:xfrm>
            <a:off x="5221287" y="1889169"/>
            <a:ext cx="3870325" cy="634206"/>
          </a:xfrm>
        </p:spPr>
        <p:txBody>
          <a:bodyPr>
            <a:noAutofit/>
          </a:bodyPr>
          <a:lstStyle>
            <a:lvl1pPr marL="0" indent="0">
              <a:buNone/>
              <a:defRPr sz="1800" b="1">
                <a:solidFill>
                  <a:schemeClr val="bg1"/>
                </a:solidFill>
              </a:defRPr>
            </a:lvl1pPr>
          </a:lstStyle>
          <a:p>
            <a:pPr lvl="0"/>
            <a:r>
              <a:rPr lang="en-US"/>
              <a:t>Topic</a:t>
            </a:r>
            <a:endParaRPr lang="en-GB"/>
          </a:p>
        </p:txBody>
      </p:sp>
      <p:sp>
        <p:nvSpPr>
          <p:cNvPr id="37" name="Text Placeholder 2">
            <a:extLst>
              <a:ext uri="{FF2B5EF4-FFF2-40B4-BE49-F238E27FC236}">
                <a16:creationId xmlns:a16="http://schemas.microsoft.com/office/drawing/2014/main" id="{0EAC9DB6-241A-BF40-A9DC-B751ED6E09A5}"/>
              </a:ext>
            </a:extLst>
          </p:cNvPr>
          <p:cNvSpPr>
            <a:spLocks noGrp="1"/>
          </p:cNvSpPr>
          <p:nvPr>
            <p:ph type="body" sz="quarter" idx="16" hasCustomPrompt="1"/>
          </p:nvPr>
        </p:nvSpPr>
        <p:spPr>
          <a:xfrm>
            <a:off x="9571038" y="1889169"/>
            <a:ext cx="2212974" cy="258365"/>
          </a:xfrm>
        </p:spPr>
        <p:txBody>
          <a:bodyPr>
            <a:noAutofit/>
          </a:bodyPr>
          <a:lstStyle>
            <a:lvl1pPr marL="0" indent="0">
              <a:buNone/>
              <a:defRPr sz="1800">
                <a:solidFill>
                  <a:schemeClr val="bg1"/>
                </a:solidFill>
              </a:defRPr>
            </a:lvl1pPr>
          </a:lstStyle>
          <a:p>
            <a:pPr lvl="0"/>
            <a:r>
              <a:rPr lang="en-US"/>
              <a:t>Speaker</a:t>
            </a:r>
            <a:endParaRPr lang="en-GB"/>
          </a:p>
        </p:txBody>
      </p:sp>
      <p:sp>
        <p:nvSpPr>
          <p:cNvPr id="38" name="Text Placeholder 2">
            <a:extLst>
              <a:ext uri="{FF2B5EF4-FFF2-40B4-BE49-F238E27FC236}">
                <a16:creationId xmlns:a16="http://schemas.microsoft.com/office/drawing/2014/main" id="{D164C99E-33A4-3B4D-A903-99E7433D236C}"/>
              </a:ext>
            </a:extLst>
          </p:cNvPr>
          <p:cNvSpPr>
            <a:spLocks noGrp="1"/>
          </p:cNvSpPr>
          <p:nvPr>
            <p:ph type="body" sz="quarter" idx="17" hasCustomPrompt="1"/>
          </p:nvPr>
        </p:nvSpPr>
        <p:spPr>
          <a:xfrm>
            <a:off x="3671888" y="2869286"/>
            <a:ext cx="1357312" cy="277812"/>
          </a:xfrm>
        </p:spPr>
        <p:txBody>
          <a:bodyPr>
            <a:noAutofit/>
          </a:bodyPr>
          <a:lstStyle>
            <a:lvl1pPr marL="0" indent="0">
              <a:buNone/>
              <a:defRPr sz="1800">
                <a:solidFill>
                  <a:schemeClr val="bg1"/>
                </a:solidFill>
              </a:defRPr>
            </a:lvl1pPr>
          </a:lstStyle>
          <a:p>
            <a:pPr lvl="0"/>
            <a:r>
              <a:rPr lang="en-US"/>
              <a:t>Time</a:t>
            </a:r>
            <a:endParaRPr lang="en-GB"/>
          </a:p>
        </p:txBody>
      </p:sp>
      <p:sp>
        <p:nvSpPr>
          <p:cNvPr id="39" name="Text Placeholder 2">
            <a:extLst>
              <a:ext uri="{FF2B5EF4-FFF2-40B4-BE49-F238E27FC236}">
                <a16:creationId xmlns:a16="http://schemas.microsoft.com/office/drawing/2014/main" id="{E445AD7C-FFC9-5046-8FC1-BC612B742520}"/>
              </a:ext>
            </a:extLst>
          </p:cNvPr>
          <p:cNvSpPr>
            <a:spLocks noGrp="1"/>
          </p:cNvSpPr>
          <p:nvPr>
            <p:ph type="body" sz="quarter" idx="18" hasCustomPrompt="1"/>
          </p:nvPr>
        </p:nvSpPr>
        <p:spPr>
          <a:xfrm>
            <a:off x="5213350" y="2869286"/>
            <a:ext cx="3870325" cy="634206"/>
          </a:xfrm>
        </p:spPr>
        <p:txBody>
          <a:bodyPr>
            <a:noAutofit/>
          </a:bodyPr>
          <a:lstStyle>
            <a:lvl1pPr marL="0" indent="0">
              <a:buNone/>
              <a:defRPr sz="1800" b="1">
                <a:solidFill>
                  <a:schemeClr val="bg1"/>
                </a:solidFill>
              </a:defRPr>
            </a:lvl1pPr>
          </a:lstStyle>
          <a:p>
            <a:pPr lvl="0"/>
            <a:r>
              <a:rPr lang="en-US"/>
              <a:t>Topic</a:t>
            </a:r>
            <a:endParaRPr lang="en-GB"/>
          </a:p>
        </p:txBody>
      </p:sp>
      <p:sp>
        <p:nvSpPr>
          <p:cNvPr id="40" name="Text Placeholder 2">
            <a:extLst>
              <a:ext uri="{FF2B5EF4-FFF2-40B4-BE49-F238E27FC236}">
                <a16:creationId xmlns:a16="http://schemas.microsoft.com/office/drawing/2014/main" id="{53BF808A-24A6-C34B-9CDC-8BF7FDC9DC7C}"/>
              </a:ext>
            </a:extLst>
          </p:cNvPr>
          <p:cNvSpPr>
            <a:spLocks noGrp="1"/>
          </p:cNvSpPr>
          <p:nvPr>
            <p:ph type="body" sz="quarter" idx="19" hasCustomPrompt="1"/>
          </p:nvPr>
        </p:nvSpPr>
        <p:spPr>
          <a:xfrm>
            <a:off x="9571038" y="2869286"/>
            <a:ext cx="2212974" cy="258365"/>
          </a:xfrm>
        </p:spPr>
        <p:txBody>
          <a:bodyPr>
            <a:noAutofit/>
          </a:bodyPr>
          <a:lstStyle>
            <a:lvl1pPr marL="0" indent="0">
              <a:buNone/>
              <a:defRPr sz="1800">
                <a:solidFill>
                  <a:schemeClr val="bg1"/>
                </a:solidFill>
              </a:defRPr>
            </a:lvl1pPr>
          </a:lstStyle>
          <a:p>
            <a:pPr lvl="0"/>
            <a:r>
              <a:rPr lang="en-US"/>
              <a:t>Speaker</a:t>
            </a:r>
            <a:endParaRPr lang="en-GB"/>
          </a:p>
        </p:txBody>
      </p:sp>
      <p:sp>
        <p:nvSpPr>
          <p:cNvPr id="41" name="Text Placeholder 2">
            <a:extLst>
              <a:ext uri="{FF2B5EF4-FFF2-40B4-BE49-F238E27FC236}">
                <a16:creationId xmlns:a16="http://schemas.microsoft.com/office/drawing/2014/main" id="{6D048E3E-CE2E-B94B-BB29-905CAC3616FF}"/>
              </a:ext>
            </a:extLst>
          </p:cNvPr>
          <p:cNvSpPr>
            <a:spLocks noGrp="1"/>
          </p:cNvSpPr>
          <p:nvPr>
            <p:ph type="body" sz="quarter" idx="20" hasCustomPrompt="1"/>
          </p:nvPr>
        </p:nvSpPr>
        <p:spPr>
          <a:xfrm>
            <a:off x="3671889" y="3849403"/>
            <a:ext cx="1357312" cy="277812"/>
          </a:xfrm>
        </p:spPr>
        <p:txBody>
          <a:bodyPr>
            <a:noAutofit/>
          </a:bodyPr>
          <a:lstStyle>
            <a:lvl1pPr marL="0" indent="0">
              <a:buNone/>
              <a:defRPr sz="1800">
                <a:solidFill>
                  <a:schemeClr val="bg1"/>
                </a:solidFill>
              </a:defRPr>
            </a:lvl1pPr>
          </a:lstStyle>
          <a:p>
            <a:pPr lvl="0"/>
            <a:r>
              <a:rPr lang="en-US"/>
              <a:t>Time</a:t>
            </a:r>
            <a:endParaRPr lang="en-GB"/>
          </a:p>
        </p:txBody>
      </p:sp>
      <p:sp>
        <p:nvSpPr>
          <p:cNvPr id="42" name="Text Placeholder 2">
            <a:extLst>
              <a:ext uri="{FF2B5EF4-FFF2-40B4-BE49-F238E27FC236}">
                <a16:creationId xmlns:a16="http://schemas.microsoft.com/office/drawing/2014/main" id="{835752CE-BA42-3A4B-853D-8F196F387449}"/>
              </a:ext>
            </a:extLst>
          </p:cNvPr>
          <p:cNvSpPr>
            <a:spLocks noGrp="1"/>
          </p:cNvSpPr>
          <p:nvPr>
            <p:ph type="body" sz="quarter" idx="21" hasCustomPrompt="1"/>
          </p:nvPr>
        </p:nvSpPr>
        <p:spPr>
          <a:xfrm>
            <a:off x="5213351" y="3849403"/>
            <a:ext cx="3870325" cy="634206"/>
          </a:xfrm>
        </p:spPr>
        <p:txBody>
          <a:bodyPr>
            <a:noAutofit/>
          </a:bodyPr>
          <a:lstStyle>
            <a:lvl1pPr marL="0" indent="0">
              <a:buNone/>
              <a:defRPr sz="1800" b="1">
                <a:solidFill>
                  <a:schemeClr val="bg1"/>
                </a:solidFill>
              </a:defRPr>
            </a:lvl1pPr>
          </a:lstStyle>
          <a:p>
            <a:pPr lvl="0"/>
            <a:r>
              <a:rPr lang="en-US"/>
              <a:t>Topic</a:t>
            </a:r>
            <a:endParaRPr lang="en-GB"/>
          </a:p>
        </p:txBody>
      </p:sp>
      <p:sp>
        <p:nvSpPr>
          <p:cNvPr id="43" name="Text Placeholder 2">
            <a:extLst>
              <a:ext uri="{FF2B5EF4-FFF2-40B4-BE49-F238E27FC236}">
                <a16:creationId xmlns:a16="http://schemas.microsoft.com/office/drawing/2014/main" id="{0304DA9B-7D81-B14F-978A-94B8298A1B27}"/>
              </a:ext>
            </a:extLst>
          </p:cNvPr>
          <p:cNvSpPr>
            <a:spLocks noGrp="1"/>
          </p:cNvSpPr>
          <p:nvPr>
            <p:ph type="body" sz="quarter" idx="22" hasCustomPrompt="1"/>
          </p:nvPr>
        </p:nvSpPr>
        <p:spPr>
          <a:xfrm>
            <a:off x="9571039" y="3849403"/>
            <a:ext cx="2212974" cy="258365"/>
          </a:xfrm>
        </p:spPr>
        <p:txBody>
          <a:bodyPr>
            <a:noAutofit/>
          </a:bodyPr>
          <a:lstStyle>
            <a:lvl1pPr marL="0" indent="0">
              <a:buNone/>
              <a:defRPr sz="1800">
                <a:solidFill>
                  <a:schemeClr val="bg1"/>
                </a:solidFill>
              </a:defRPr>
            </a:lvl1pPr>
          </a:lstStyle>
          <a:p>
            <a:pPr lvl="0"/>
            <a:r>
              <a:rPr lang="en-US"/>
              <a:t>Speaker</a:t>
            </a:r>
            <a:endParaRPr lang="en-GB"/>
          </a:p>
        </p:txBody>
      </p:sp>
      <p:sp>
        <p:nvSpPr>
          <p:cNvPr id="44" name="Text Placeholder 2">
            <a:extLst>
              <a:ext uri="{FF2B5EF4-FFF2-40B4-BE49-F238E27FC236}">
                <a16:creationId xmlns:a16="http://schemas.microsoft.com/office/drawing/2014/main" id="{E502B566-F858-3F46-BBDD-5FF00D28C8FC}"/>
              </a:ext>
            </a:extLst>
          </p:cNvPr>
          <p:cNvSpPr>
            <a:spLocks noGrp="1"/>
          </p:cNvSpPr>
          <p:nvPr>
            <p:ph type="body" sz="quarter" idx="23" hasCustomPrompt="1"/>
          </p:nvPr>
        </p:nvSpPr>
        <p:spPr>
          <a:xfrm>
            <a:off x="3663950" y="4829520"/>
            <a:ext cx="1357312" cy="277812"/>
          </a:xfrm>
        </p:spPr>
        <p:txBody>
          <a:bodyPr>
            <a:noAutofit/>
          </a:bodyPr>
          <a:lstStyle>
            <a:lvl1pPr marL="0" indent="0">
              <a:buNone/>
              <a:defRPr sz="1800">
                <a:solidFill>
                  <a:schemeClr val="bg1"/>
                </a:solidFill>
              </a:defRPr>
            </a:lvl1pPr>
          </a:lstStyle>
          <a:p>
            <a:pPr lvl="0"/>
            <a:r>
              <a:rPr lang="en-US"/>
              <a:t>Time</a:t>
            </a:r>
            <a:endParaRPr lang="en-GB"/>
          </a:p>
        </p:txBody>
      </p:sp>
      <p:sp>
        <p:nvSpPr>
          <p:cNvPr id="45" name="Text Placeholder 2">
            <a:extLst>
              <a:ext uri="{FF2B5EF4-FFF2-40B4-BE49-F238E27FC236}">
                <a16:creationId xmlns:a16="http://schemas.microsoft.com/office/drawing/2014/main" id="{3E6248B4-84E7-C84F-80AE-4AA98CA33B69}"/>
              </a:ext>
            </a:extLst>
          </p:cNvPr>
          <p:cNvSpPr>
            <a:spLocks noGrp="1"/>
          </p:cNvSpPr>
          <p:nvPr>
            <p:ph type="body" sz="quarter" idx="24" hasCustomPrompt="1"/>
          </p:nvPr>
        </p:nvSpPr>
        <p:spPr>
          <a:xfrm>
            <a:off x="5205412" y="4829520"/>
            <a:ext cx="3870325" cy="634206"/>
          </a:xfrm>
        </p:spPr>
        <p:txBody>
          <a:bodyPr>
            <a:noAutofit/>
          </a:bodyPr>
          <a:lstStyle>
            <a:lvl1pPr marL="0" indent="0">
              <a:buNone/>
              <a:defRPr sz="1800" b="1">
                <a:solidFill>
                  <a:schemeClr val="bg1"/>
                </a:solidFill>
              </a:defRPr>
            </a:lvl1pPr>
          </a:lstStyle>
          <a:p>
            <a:pPr lvl="0"/>
            <a:r>
              <a:rPr lang="en-US"/>
              <a:t>Topic</a:t>
            </a:r>
            <a:endParaRPr lang="en-GB"/>
          </a:p>
        </p:txBody>
      </p:sp>
      <p:sp>
        <p:nvSpPr>
          <p:cNvPr id="46" name="Text Placeholder 2">
            <a:extLst>
              <a:ext uri="{FF2B5EF4-FFF2-40B4-BE49-F238E27FC236}">
                <a16:creationId xmlns:a16="http://schemas.microsoft.com/office/drawing/2014/main" id="{8F3B2A6C-DD35-AE43-86A8-C927850E8753}"/>
              </a:ext>
            </a:extLst>
          </p:cNvPr>
          <p:cNvSpPr>
            <a:spLocks noGrp="1"/>
          </p:cNvSpPr>
          <p:nvPr>
            <p:ph type="body" sz="quarter" idx="25" hasCustomPrompt="1"/>
          </p:nvPr>
        </p:nvSpPr>
        <p:spPr>
          <a:xfrm>
            <a:off x="9563100" y="4829520"/>
            <a:ext cx="2212974" cy="258365"/>
          </a:xfrm>
        </p:spPr>
        <p:txBody>
          <a:bodyPr>
            <a:noAutofit/>
          </a:bodyPr>
          <a:lstStyle>
            <a:lvl1pPr marL="0" indent="0">
              <a:buNone/>
              <a:defRPr sz="1800">
                <a:solidFill>
                  <a:schemeClr val="bg1"/>
                </a:solidFill>
              </a:defRPr>
            </a:lvl1pPr>
          </a:lstStyle>
          <a:p>
            <a:pPr lvl="0"/>
            <a:r>
              <a:rPr lang="en-US"/>
              <a:t>Speaker</a:t>
            </a:r>
            <a:endParaRPr lang="en-GB"/>
          </a:p>
        </p:txBody>
      </p:sp>
      <p:sp>
        <p:nvSpPr>
          <p:cNvPr id="47" name="Text Placeholder 2">
            <a:extLst>
              <a:ext uri="{FF2B5EF4-FFF2-40B4-BE49-F238E27FC236}">
                <a16:creationId xmlns:a16="http://schemas.microsoft.com/office/drawing/2014/main" id="{AD85B53C-38FA-D84F-8D9A-D63417CFC1B7}"/>
              </a:ext>
            </a:extLst>
          </p:cNvPr>
          <p:cNvSpPr>
            <a:spLocks noGrp="1"/>
          </p:cNvSpPr>
          <p:nvPr>
            <p:ph type="body" sz="quarter" idx="26" hasCustomPrompt="1"/>
          </p:nvPr>
        </p:nvSpPr>
        <p:spPr>
          <a:xfrm>
            <a:off x="3663950" y="5809638"/>
            <a:ext cx="1357312" cy="277812"/>
          </a:xfrm>
        </p:spPr>
        <p:txBody>
          <a:bodyPr>
            <a:noAutofit/>
          </a:bodyPr>
          <a:lstStyle>
            <a:lvl1pPr marL="0" indent="0">
              <a:buNone/>
              <a:defRPr sz="1800">
                <a:solidFill>
                  <a:schemeClr val="bg1"/>
                </a:solidFill>
              </a:defRPr>
            </a:lvl1pPr>
          </a:lstStyle>
          <a:p>
            <a:pPr lvl="0"/>
            <a:r>
              <a:rPr lang="en-US"/>
              <a:t>Time</a:t>
            </a:r>
            <a:endParaRPr lang="en-GB"/>
          </a:p>
        </p:txBody>
      </p:sp>
      <p:sp>
        <p:nvSpPr>
          <p:cNvPr id="48" name="Text Placeholder 2">
            <a:extLst>
              <a:ext uri="{FF2B5EF4-FFF2-40B4-BE49-F238E27FC236}">
                <a16:creationId xmlns:a16="http://schemas.microsoft.com/office/drawing/2014/main" id="{24186A89-8FF6-9349-A7BF-999634D383F2}"/>
              </a:ext>
            </a:extLst>
          </p:cNvPr>
          <p:cNvSpPr>
            <a:spLocks noGrp="1"/>
          </p:cNvSpPr>
          <p:nvPr>
            <p:ph type="body" sz="quarter" idx="27" hasCustomPrompt="1"/>
          </p:nvPr>
        </p:nvSpPr>
        <p:spPr>
          <a:xfrm>
            <a:off x="5205412" y="5809638"/>
            <a:ext cx="3870325" cy="568541"/>
          </a:xfrm>
        </p:spPr>
        <p:txBody>
          <a:bodyPr>
            <a:noAutofit/>
          </a:bodyPr>
          <a:lstStyle>
            <a:lvl1pPr marL="0" indent="0">
              <a:buNone/>
              <a:defRPr sz="1800" b="1">
                <a:solidFill>
                  <a:schemeClr val="bg1"/>
                </a:solidFill>
              </a:defRPr>
            </a:lvl1pPr>
          </a:lstStyle>
          <a:p>
            <a:pPr lvl="0"/>
            <a:r>
              <a:rPr lang="en-US"/>
              <a:t>Topic</a:t>
            </a:r>
            <a:endParaRPr lang="en-GB"/>
          </a:p>
        </p:txBody>
      </p:sp>
      <p:sp>
        <p:nvSpPr>
          <p:cNvPr id="49" name="Text Placeholder 2">
            <a:extLst>
              <a:ext uri="{FF2B5EF4-FFF2-40B4-BE49-F238E27FC236}">
                <a16:creationId xmlns:a16="http://schemas.microsoft.com/office/drawing/2014/main" id="{8528E98A-31B7-254F-936F-FC69043901AF}"/>
              </a:ext>
            </a:extLst>
          </p:cNvPr>
          <p:cNvSpPr>
            <a:spLocks noGrp="1"/>
          </p:cNvSpPr>
          <p:nvPr>
            <p:ph type="body" sz="quarter" idx="28" hasCustomPrompt="1"/>
          </p:nvPr>
        </p:nvSpPr>
        <p:spPr>
          <a:xfrm>
            <a:off x="9563100" y="5809638"/>
            <a:ext cx="2212974" cy="258365"/>
          </a:xfrm>
        </p:spPr>
        <p:txBody>
          <a:bodyPr>
            <a:noAutofit/>
          </a:bodyPr>
          <a:lstStyle>
            <a:lvl1pPr marL="0" indent="0">
              <a:buNone/>
              <a:defRPr sz="1800">
                <a:solidFill>
                  <a:schemeClr val="bg1"/>
                </a:solidFill>
              </a:defRPr>
            </a:lvl1pPr>
          </a:lstStyle>
          <a:p>
            <a:pPr lvl="0"/>
            <a:r>
              <a:rPr lang="en-US"/>
              <a:t>Speaker</a:t>
            </a:r>
            <a:endParaRPr lang="en-GB"/>
          </a:p>
        </p:txBody>
      </p:sp>
      <p:sp>
        <p:nvSpPr>
          <p:cNvPr id="50" name="Text Placeholder 2">
            <a:extLst>
              <a:ext uri="{FF2B5EF4-FFF2-40B4-BE49-F238E27FC236}">
                <a16:creationId xmlns:a16="http://schemas.microsoft.com/office/drawing/2014/main" id="{7EA41379-1E2E-F842-9ABF-5F23652FB05D}"/>
              </a:ext>
            </a:extLst>
          </p:cNvPr>
          <p:cNvSpPr>
            <a:spLocks noGrp="1"/>
          </p:cNvSpPr>
          <p:nvPr>
            <p:ph type="body" sz="quarter" idx="29" hasCustomPrompt="1"/>
          </p:nvPr>
        </p:nvSpPr>
        <p:spPr>
          <a:xfrm>
            <a:off x="2723562" y="909052"/>
            <a:ext cx="362538" cy="277812"/>
          </a:xfrm>
        </p:spPr>
        <p:txBody>
          <a:bodyPr>
            <a:noAutofit/>
          </a:bodyPr>
          <a:lstStyle>
            <a:lvl1pPr marL="0" indent="0">
              <a:buNone/>
              <a:defRPr sz="1800">
                <a:solidFill>
                  <a:schemeClr val="bg1"/>
                </a:solidFill>
              </a:defRPr>
            </a:lvl1pPr>
          </a:lstStyle>
          <a:p>
            <a:pPr lvl="0"/>
            <a:r>
              <a:rPr lang="en-US"/>
              <a:t>1.</a:t>
            </a:r>
            <a:endParaRPr lang="en-GB"/>
          </a:p>
        </p:txBody>
      </p:sp>
      <p:sp>
        <p:nvSpPr>
          <p:cNvPr id="51" name="Text Placeholder 2">
            <a:extLst>
              <a:ext uri="{FF2B5EF4-FFF2-40B4-BE49-F238E27FC236}">
                <a16:creationId xmlns:a16="http://schemas.microsoft.com/office/drawing/2014/main" id="{2389E9A3-76F8-6649-ACA1-76CFA58FBAD6}"/>
              </a:ext>
            </a:extLst>
          </p:cNvPr>
          <p:cNvSpPr>
            <a:spLocks noGrp="1"/>
          </p:cNvSpPr>
          <p:nvPr>
            <p:ph type="body" sz="quarter" idx="30" hasCustomPrompt="1"/>
          </p:nvPr>
        </p:nvSpPr>
        <p:spPr>
          <a:xfrm>
            <a:off x="2723562" y="1889169"/>
            <a:ext cx="362538" cy="277812"/>
          </a:xfrm>
        </p:spPr>
        <p:txBody>
          <a:bodyPr>
            <a:noAutofit/>
          </a:bodyPr>
          <a:lstStyle>
            <a:lvl1pPr marL="0" indent="0">
              <a:buNone/>
              <a:defRPr sz="1800">
                <a:solidFill>
                  <a:schemeClr val="bg1"/>
                </a:solidFill>
              </a:defRPr>
            </a:lvl1pPr>
          </a:lstStyle>
          <a:p>
            <a:pPr lvl="0"/>
            <a:r>
              <a:rPr lang="en-US"/>
              <a:t>2.</a:t>
            </a:r>
            <a:endParaRPr lang="en-GB"/>
          </a:p>
        </p:txBody>
      </p:sp>
      <p:sp>
        <p:nvSpPr>
          <p:cNvPr id="52" name="Text Placeholder 2">
            <a:extLst>
              <a:ext uri="{FF2B5EF4-FFF2-40B4-BE49-F238E27FC236}">
                <a16:creationId xmlns:a16="http://schemas.microsoft.com/office/drawing/2014/main" id="{457B044E-0FE8-C34E-965E-7D886D85FD62}"/>
              </a:ext>
            </a:extLst>
          </p:cNvPr>
          <p:cNvSpPr>
            <a:spLocks noGrp="1"/>
          </p:cNvSpPr>
          <p:nvPr>
            <p:ph type="body" sz="quarter" idx="31" hasCustomPrompt="1"/>
          </p:nvPr>
        </p:nvSpPr>
        <p:spPr>
          <a:xfrm>
            <a:off x="2719888" y="2869286"/>
            <a:ext cx="362538" cy="277812"/>
          </a:xfrm>
        </p:spPr>
        <p:txBody>
          <a:bodyPr>
            <a:noAutofit/>
          </a:bodyPr>
          <a:lstStyle>
            <a:lvl1pPr marL="0" indent="0">
              <a:buNone/>
              <a:defRPr sz="1800">
                <a:solidFill>
                  <a:schemeClr val="bg1"/>
                </a:solidFill>
              </a:defRPr>
            </a:lvl1pPr>
          </a:lstStyle>
          <a:p>
            <a:pPr lvl="0"/>
            <a:r>
              <a:rPr lang="en-US"/>
              <a:t>3.</a:t>
            </a:r>
            <a:endParaRPr lang="en-GB"/>
          </a:p>
        </p:txBody>
      </p:sp>
      <p:sp>
        <p:nvSpPr>
          <p:cNvPr id="53" name="Text Placeholder 2">
            <a:extLst>
              <a:ext uri="{FF2B5EF4-FFF2-40B4-BE49-F238E27FC236}">
                <a16:creationId xmlns:a16="http://schemas.microsoft.com/office/drawing/2014/main" id="{DA24FC1B-220E-984C-B43B-80E92BAEC25C}"/>
              </a:ext>
            </a:extLst>
          </p:cNvPr>
          <p:cNvSpPr>
            <a:spLocks noGrp="1"/>
          </p:cNvSpPr>
          <p:nvPr>
            <p:ph type="body" sz="quarter" idx="32" hasCustomPrompt="1"/>
          </p:nvPr>
        </p:nvSpPr>
        <p:spPr>
          <a:xfrm>
            <a:off x="2714175" y="3849403"/>
            <a:ext cx="362538" cy="277812"/>
          </a:xfrm>
        </p:spPr>
        <p:txBody>
          <a:bodyPr>
            <a:noAutofit/>
          </a:bodyPr>
          <a:lstStyle>
            <a:lvl1pPr marL="0" indent="0">
              <a:buNone/>
              <a:defRPr sz="1800">
                <a:solidFill>
                  <a:schemeClr val="bg1"/>
                </a:solidFill>
              </a:defRPr>
            </a:lvl1pPr>
          </a:lstStyle>
          <a:p>
            <a:pPr lvl="0"/>
            <a:r>
              <a:rPr lang="en-US"/>
              <a:t>4.</a:t>
            </a:r>
            <a:endParaRPr lang="en-GB"/>
          </a:p>
        </p:txBody>
      </p:sp>
      <p:sp>
        <p:nvSpPr>
          <p:cNvPr id="54" name="Text Placeholder 2">
            <a:extLst>
              <a:ext uri="{FF2B5EF4-FFF2-40B4-BE49-F238E27FC236}">
                <a16:creationId xmlns:a16="http://schemas.microsoft.com/office/drawing/2014/main" id="{E8C0D70D-8DC6-4142-AA22-AC27CA8F769D}"/>
              </a:ext>
            </a:extLst>
          </p:cNvPr>
          <p:cNvSpPr>
            <a:spLocks noGrp="1"/>
          </p:cNvSpPr>
          <p:nvPr>
            <p:ph type="body" sz="quarter" idx="33" hasCustomPrompt="1"/>
          </p:nvPr>
        </p:nvSpPr>
        <p:spPr>
          <a:xfrm>
            <a:off x="2706237" y="4829520"/>
            <a:ext cx="362538" cy="277812"/>
          </a:xfrm>
        </p:spPr>
        <p:txBody>
          <a:bodyPr>
            <a:noAutofit/>
          </a:bodyPr>
          <a:lstStyle>
            <a:lvl1pPr marL="0" indent="0">
              <a:buNone/>
              <a:defRPr sz="1800">
                <a:solidFill>
                  <a:schemeClr val="bg1"/>
                </a:solidFill>
              </a:defRPr>
            </a:lvl1pPr>
          </a:lstStyle>
          <a:p>
            <a:pPr lvl="0"/>
            <a:r>
              <a:rPr lang="en-US"/>
              <a:t>5.</a:t>
            </a:r>
            <a:endParaRPr lang="en-GB"/>
          </a:p>
        </p:txBody>
      </p:sp>
      <p:sp>
        <p:nvSpPr>
          <p:cNvPr id="55" name="Text Placeholder 2">
            <a:extLst>
              <a:ext uri="{FF2B5EF4-FFF2-40B4-BE49-F238E27FC236}">
                <a16:creationId xmlns:a16="http://schemas.microsoft.com/office/drawing/2014/main" id="{76BF80C9-AA1A-1943-BE9D-C53F4573CCE5}"/>
              </a:ext>
            </a:extLst>
          </p:cNvPr>
          <p:cNvSpPr>
            <a:spLocks noGrp="1"/>
          </p:cNvSpPr>
          <p:nvPr>
            <p:ph type="body" sz="quarter" idx="34" hasCustomPrompt="1"/>
          </p:nvPr>
        </p:nvSpPr>
        <p:spPr>
          <a:xfrm>
            <a:off x="2706237" y="5809638"/>
            <a:ext cx="362538" cy="277812"/>
          </a:xfrm>
        </p:spPr>
        <p:txBody>
          <a:bodyPr>
            <a:noAutofit/>
          </a:bodyPr>
          <a:lstStyle>
            <a:lvl1pPr marL="0" indent="0">
              <a:buNone/>
              <a:defRPr sz="1800">
                <a:solidFill>
                  <a:schemeClr val="bg1"/>
                </a:solidFill>
              </a:defRPr>
            </a:lvl1pPr>
          </a:lstStyle>
          <a:p>
            <a:pPr lvl="0"/>
            <a:r>
              <a:rPr lang="en-US"/>
              <a:t>6.</a:t>
            </a:r>
            <a:endParaRPr lang="en-GB"/>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Tree>
    <p:extLst>
      <p:ext uri="{BB962C8B-B14F-4D97-AF65-F5344CB8AC3E}">
        <p14:creationId xmlns:p14="http://schemas.microsoft.com/office/powerpoint/2010/main" val="3420121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 split - white/teal">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8484781" y="407988"/>
            <a:ext cx="3707219" cy="6450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21" name="Straight Connector 20">
            <a:extLst>
              <a:ext uri="{FF2B5EF4-FFF2-40B4-BE49-F238E27FC236}">
                <a16:creationId xmlns:a16="http://schemas.microsoft.com/office/drawing/2014/main" id="{7576260D-CA4B-884B-8C3E-5FF69193058D}"/>
              </a:ext>
            </a:extLst>
          </p:cNvPr>
          <p:cNvCxnSpPr>
            <a:cxnSpLocks/>
          </p:cNvCxnSpPr>
          <p:nvPr userDrawn="1"/>
        </p:nvCxnSpPr>
        <p:spPr>
          <a:xfrm flipV="1">
            <a:off x="8896350" y="1532203"/>
            <a:ext cx="2892239" cy="29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2" name="Text Placeholder 17">
            <a:extLst>
              <a:ext uri="{FF2B5EF4-FFF2-40B4-BE49-F238E27FC236}">
                <a16:creationId xmlns:a16="http://schemas.microsoft.com/office/drawing/2014/main" id="{C0D502CA-D044-9E41-8BFC-DBFF563318A0}"/>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6AE4E7B4-C96C-B544-B17D-C874C8DA1F8B}"/>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2"/>
              </a:buClr>
              <a:defRPr sz="3000">
                <a:solidFill>
                  <a:schemeClr val="tx1"/>
                </a:solidFill>
              </a:defRPr>
            </a:lvl1pPr>
            <a:lvl2pPr marL="828000" indent="-432000">
              <a:lnSpc>
                <a:spcPct val="85000"/>
              </a:lnSpc>
              <a:spcBef>
                <a:spcPts val="600"/>
              </a:spcBef>
              <a:spcAft>
                <a:spcPts val="400"/>
              </a:spcAft>
              <a:buClr>
                <a:schemeClr val="accent2"/>
              </a:buClr>
              <a:defRPr sz="3000">
                <a:solidFill>
                  <a:schemeClr val="tx1"/>
                </a:solidFill>
              </a:defRPr>
            </a:lvl2pPr>
            <a:lvl3pPr marL="1216800" indent="-378000">
              <a:lnSpc>
                <a:spcPct val="90000"/>
              </a:lnSpc>
              <a:spcBef>
                <a:spcPts val="600"/>
              </a:spcBef>
              <a:spcAft>
                <a:spcPts val="400"/>
              </a:spcAft>
              <a:buClr>
                <a:schemeClr val="accent2"/>
              </a:buClr>
              <a:defRPr sz="2400">
                <a:solidFill>
                  <a:schemeClr val="tx1"/>
                </a:solidFill>
              </a:defRPr>
            </a:lvl3pPr>
            <a:lvl4pPr marL="1598400" indent="-378000">
              <a:lnSpc>
                <a:spcPct val="90000"/>
              </a:lnSpc>
              <a:spcBef>
                <a:spcPts val="600"/>
              </a:spcBef>
              <a:spcAft>
                <a:spcPts val="400"/>
              </a:spcAft>
              <a:buClr>
                <a:schemeClr val="accent2"/>
              </a:buClr>
              <a:defRPr sz="2400">
                <a:solidFill>
                  <a:schemeClr val="tx1"/>
                </a:solidFill>
              </a:defRPr>
            </a:lvl4pPr>
            <a:lvl5pPr marL="1872000" indent="-252000">
              <a:lnSpc>
                <a:spcPct val="90000"/>
              </a:lnSpc>
              <a:spcBef>
                <a:spcPts val="600"/>
              </a:spcBef>
              <a:spcAft>
                <a:spcPts val="400"/>
              </a:spcAft>
              <a:buClr>
                <a:schemeClr val="accent2"/>
              </a:buClr>
              <a:defRPr sz="1800">
                <a:solidFill>
                  <a:schemeClr val="tx1"/>
                </a:solidFill>
              </a:defRPr>
            </a:lvl5pPr>
            <a:lvl6pPr marL="2149200" indent="-252000">
              <a:lnSpc>
                <a:spcPct val="90000"/>
              </a:lnSpc>
              <a:spcBef>
                <a:spcPts val="600"/>
              </a:spcBef>
              <a:spcAft>
                <a:spcPts val="400"/>
              </a:spcAft>
              <a:buClr>
                <a:schemeClr val="accent2"/>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687EC923-F285-F84B-8FDF-726659895249}"/>
              </a:ext>
            </a:extLst>
          </p:cNvPr>
          <p:cNvSpPr>
            <a:spLocks noGrp="1"/>
          </p:cNvSpPr>
          <p:nvPr>
            <p:ph type="body" sz="quarter" idx="52"/>
          </p:nvPr>
        </p:nvSpPr>
        <p:spPr>
          <a:xfrm>
            <a:off x="8896349" y="1812925"/>
            <a:ext cx="2887664" cy="4548188"/>
          </a:xfrm>
        </p:spPr>
        <p:txBody>
          <a:bodyPr>
            <a:noAutofit/>
          </a:bodyPr>
          <a:lstStyle>
            <a:lvl1pPr marL="378000" indent="-378000">
              <a:buClr>
                <a:schemeClr val="bg1"/>
              </a:buClr>
              <a:defRPr sz="2400">
                <a:solidFill>
                  <a:schemeClr val="bg1"/>
                </a:solidFill>
              </a:defRPr>
            </a:lvl1pPr>
            <a:lvl2pPr marL="774000" indent="-378000">
              <a:buClr>
                <a:schemeClr val="bg1"/>
              </a:buClr>
              <a:defRPr sz="2400">
                <a:solidFill>
                  <a:schemeClr val="bg1"/>
                </a:solidFill>
              </a:defRPr>
            </a:lvl2pPr>
            <a:lvl3pPr marL="1072800" indent="-288000">
              <a:buClr>
                <a:schemeClr val="bg1"/>
              </a:buClr>
              <a:defRPr sz="1800">
                <a:solidFill>
                  <a:schemeClr val="bg1"/>
                </a:solidFill>
              </a:defRPr>
            </a:lvl3pPr>
            <a:lvl4pPr marL="1360800" indent="-288000">
              <a:buClr>
                <a:schemeClr val="bg1"/>
              </a:buClr>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1641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 split - white/turquoi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8484781" y="407988"/>
            <a:ext cx="3707219" cy="6450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21" name="Straight Connector 20">
            <a:extLst>
              <a:ext uri="{FF2B5EF4-FFF2-40B4-BE49-F238E27FC236}">
                <a16:creationId xmlns:a16="http://schemas.microsoft.com/office/drawing/2014/main" id="{7576260D-CA4B-884B-8C3E-5FF69193058D}"/>
              </a:ext>
            </a:extLst>
          </p:cNvPr>
          <p:cNvCxnSpPr>
            <a:cxnSpLocks/>
          </p:cNvCxnSpPr>
          <p:nvPr userDrawn="1"/>
        </p:nvCxnSpPr>
        <p:spPr>
          <a:xfrm flipV="1">
            <a:off x="8896350" y="1532203"/>
            <a:ext cx="2892239" cy="29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2" name="Text Placeholder 17">
            <a:extLst>
              <a:ext uri="{FF2B5EF4-FFF2-40B4-BE49-F238E27FC236}">
                <a16:creationId xmlns:a16="http://schemas.microsoft.com/office/drawing/2014/main" id="{C0D502CA-D044-9E41-8BFC-DBFF563318A0}"/>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54E6D429-242A-E74F-B7C5-95EB1BB79EED}"/>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3"/>
              </a:buClr>
              <a:defRPr sz="3000">
                <a:solidFill>
                  <a:schemeClr val="tx1"/>
                </a:solidFill>
              </a:defRPr>
            </a:lvl1pPr>
            <a:lvl2pPr marL="828000" indent="-432000">
              <a:lnSpc>
                <a:spcPct val="85000"/>
              </a:lnSpc>
              <a:spcBef>
                <a:spcPts val="600"/>
              </a:spcBef>
              <a:spcAft>
                <a:spcPts val="400"/>
              </a:spcAft>
              <a:buClr>
                <a:schemeClr val="accent3"/>
              </a:buClr>
              <a:defRPr sz="3000">
                <a:solidFill>
                  <a:schemeClr val="tx1"/>
                </a:solidFill>
              </a:defRPr>
            </a:lvl2pPr>
            <a:lvl3pPr marL="1216800" indent="-378000">
              <a:lnSpc>
                <a:spcPct val="90000"/>
              </a:lnSpc>
              <a:spcBef>
                <a:spcPts val="600"/>
              </a:spcBef>
              <a:spcAft>
                <a:spcPts val="400"/>
              </a:spcAft>
              <a:buClr>
                <a:schemeClr val="accent3"/>
              </a:buClr>
              <a:defRPr sz="2400">
                <a:solidFill>
                  <a:schemeClr val="tx1"/>
                </a:solidFill>
              </a:defRPr>
            </a:lvl3pPr>
            <a:lvl4pPr marL="1598400" indent="-378000">
              <a:lnSpc>
                <a:spcPct val="90000"/>
              </a:lnSpc>
              <a:spcBef>
                <a:spcPts val="600"/>
              </a:spcBef>
              <a:spcAft>
                <a:spcPts val="400"/>
              </a:spcAft>
              <a:buClr>
                <a:schemeClr val="accent3"/>
              </a:buClr>
              <a:defRPr sz="2400">
                <a:solidFill>
                  <a:schemeClr val="tx1"/>
                </a:solidFill>
              </a:defRPr>
            </a:lvl4pPr>
            <a:lvl5pPr marL="1872000" indent="-252000">
              <a:lnSpc>
                <a:spcPct val="90000"/>
              </a:lnSpc>
              <a:spcBef>
                <a:spcPts val="600"/>
              </a:spcBef>
              <a:spcAft>
                <a:spcPts val="400"/>
              </a:spcAft>
              <a:buClr>
                <a:schemeClr val="accent3"/>
              </a:buClr>
              <a:defRPr sz="1800">
                <a:solidFill>
                  <a:schemeClr val="tx1"/>
                </a:solidFill>
              </a:defRPr>
            </a:lvl5pPr>
            <a:lvl6pPr marL="2149200" indent="-252000">
              <a:lnSpc>
                <a:spcPct val="90000"/>
              </a:lnSpc>
              <a:spcBef>
                <a:spcPts val="600"/>
              </a:spcBef>
              <a:spcAft>
                <a:spcPts val="400"/>
              </a:spcAft>
              <a:buClr>
                <a:schemeClr val="accent3"/>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883EDC14-9263-8D4D-9395-4B7554BC9142}"/>
              </a:ext>
            </a:extLst>
          </p:cNvPr>
          <p:cNvSpPr>
            <a:spLocks noGrp="1"/>
          </p:cNvSpPr>
          <p:nvPr>
            <p:ph type="body" sz="quarter" idx="52"/>
          </p:nvPr>
        </p:nvSpPr>
        <p:spPr>
          <a:xfrm>
            <a:off x="8896349" y="1812925"/>
            <a:ext cx="2887664" cy="4548188"/>
          </a:xfrm>
        </p:spPr>
        <p:txBody>
          <a:bodyPr>
            <a:noAutofit/>
          </a:bodyPr>
          <a:lstStyle>
            <a:lvl1pPr marL="378000" indent="-378000">
              <a:buClr>
                <a:schemeClr val="bg1"/>
              </a:buClr>
              <a:defRPr sz="2400">
                <a:solidFill>
                  <a:schemeClr val="bg1"/>
                </a:solidFill>
              </a:defRPr>
            </a:lvl1pPr>
            <a:lvl2pPr marL="774000" indent="-378000">
              <a:buClr>
                <a:schemeClr val="bg1"/>
              </a:buClr>
              <a:defRPr sz="2400">
                <a:solidFill>
                  <a:schemeClr val="bg1"/>
                </a:solidFill>
              </a:defRPr>
            </a:lvl2pPr>
            <a:lvl3pPr marL="1072800" indent="-288000">
              <a:buClr>
                <a:schemeClr val="bg1"/>
              </a:buClr>
              <a:defRPr sz="1800">
                <a:solidFill>
                  <a:schemeClr val="bg1"/>
                </a:solidFill>
              </a:defRPr>
            </a:lvl3pPr>
            <a:lvl4pPr marL="1360800" indent="-288000">
              <a:buClr>
                <a:schemeClr val="bg1"/>
              </a:buClr>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867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 split - white/ocean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8484781" y="407988"/>
            <a:ext cx="3707219" cy="6450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21" name="Straight Connector 20">
            <a:extLst>
              <a:ext uri="{FF2B5EF4-FFF2-40B4-BE49-F238E27FC236}">
                <a16:creationId xmlns:a16="http://schemas.microsoft.com/office/drawing/2014/main" id="{7576260D-CA4B-884B-8C3E-5FF69193058D}"/>
              </a:ext>
            </a:extLst>
          </p:cNvPr>
          <p:cNvCxnSpPr>
            <a:cxnSpLocks/>
          </p:cNvCxnSpPr>
          <p:nvPr userDrawn="1"/>
        </p:nvCxnSpPr>
        <p:spPr>
          <a:xfrm flipV="1">
            <a:off x="8896350" y="1532203"/>
            <a:ext cx="2892239" cy="29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2" name="Text Placeholder 17">
            <a:extLst>
              <a:ext uri="{FF2B5EF4-FFF2-40B4-BE49-F238E27FC236}">
                <a16:creationId xmlns:a16="http://schemas.microsoft.com/office/drawing/2014/main" id="{C0D502CA-D044-9E41-8BFC-DBFF563318A0}"/>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D76A971F-375D-E34D-ADCA-B9DB8B4D299F}"/>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6"/>
              </a:buClr>
              <a:defRPr sz="3000">
                <a:solidFill>
                  <a:schemeClr val="tx1"/>
                </a:solidFill>
              </a:defRPr>
            </a:lvl1pPr>
            <a:lvl2pPr marL="828000" indent="-432000">
              <a:lnSpc>
                <a:spcPct val="85000"/>
              </a:lnSpc>
              <a:spcBef>
                <a:spcPts val="600"/>
              </a:spcBef>
              <a:spcAft>
                <a:spcPts val="400"/>
              </a:spcAft>
              <a:buClr>
                <a:schemeClr val="accent6"/>
              </a:buClr>
              <a:defRPr sz="3000">
                <a:solidFill>
                  <a:schemeClr val="tx1"/>
                </a:solidFill>
              </a:defRPr>
            </a:lvl2pPr>
            <a:lvl3pPr marL="1216800" indent="-378000">
              <a:lnSpc>
                <a:spcPct val="90000"/>
              </a:lnSpc>
              <a:spcBef>
                <a:spcPts val="600"/>
              </a:spcBef>
              <a:spcAft>
                <a:spcPts val="400"/>
              </a:spcAft>
              <a:buClr>
                <a:schemeClr val="accent6"/>
              </a:buClr>
              <a:defRPr sz="2400">
                <a:solidFill>
                  <a:schemeClr val="tx1"/>
                </a:solidFill>
              </a:defRPr>
            </a:lvl3pPr>
            <a:lvl4pPr marL="1598400" indent="-378000">
              <a:lnSpc>
                <a:spcPct val="90000"/>
              </a:lnSpc>
              <a:spcBef>
                <a:spcPts val="600"/>
              </a:spcBef>
              <a:spcAft>
                <a:spcPts val="400"/>
              </a:spcAft>
              <a:buClr>
                <a:schemeClr val="accent6"/>
              </a:buClr>
              <a:defRPr sz="2400">
                <a:solidFill>
                  <a:schemeClr val="tx1"/>
                </a:solidFill>
              </a:defRPr>
            </a:lvl4pPr>
            <a:lvl5pPr marL="1872000" indent="-252000">
              <a:lnSpc>
                <a:spcPct val="90000"/>
              </a:lnSpc>
              <a:spcBef>
                <a:spcPts val="600"/>
              </a:spcBef>
              <a:spcAft>
                <a:spcPts val="400"/>
              </a:spcAft>
              <a:buClr>
                <a:schemeClr val="accent6"/>
              </a:buClr>
              <a:defRPr sz="1800">
                <a:solidFill>
                  <a:schemeClr val="tx1"/>
                </a:solidFill>
              </a:defRPr>
            </a:lvl5pPr>
            <a:lvl6pPr marL="2149200" indent="-252000">
              <a:lnSpc>
                <a:spcPct val="90000"/>
              </a:lnSpc>
              <a:spcBef>
                <a:spcPts val="600"/>
              </a:spcBef>
              <a:spcAft>
                <a:spcPts val="400"/>
              </a:spcAft>
              <a:buClr>
                <a:schemeClr val="accent6"/>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4F4EA02C-BAC0-1F4D-8C62-9FE25B546A11}"/>
              </a:ext>
            </a:extLst>
          </p:cNvPr>
          <p:cNvSpPr>
            <a:spLocks noGrp="1"/>
          </p:cNvSpPr>
          <p:nvPr>
            <p:ph type="body" sz="quarter" idx="52"/>
          </p:nvPr>
        </p:nvSpPr>
        <p:spPr>
          <a:xfrm>
            <a:off x="8896349" y="1812925"/>
            <a:ext cx="2887664" cy="4548188"/>
          </a:xfrm>
        </p:spPr>
        <p:txBody>
          <a:bodyPr>
            <a:noAutofit/>
          </a:bodyPr>
          <a:lstStyle>
            <a:lvl1pPr marL="378000" indent="-378000">
              <a:buClr>
                <a:schemeClr val="bg1"/>
              </a:buClr>
              <a:defRPr sz="2400">
                <a:solidFill>
                  <a:schemeClr val="bg1"/>
                </a:solidFill>
              </a:defRPr>
            </a:lvl1pPr>
            <a:lvl2pPr marL="774000" indent="-378000">
              <a:buClr>
                <a:schemeClr val="bg1"/>
              </a:buClr>
              <a:defRPr sz="2400">
                <a:solidFill>
                  <a:schemeClr val="bg1"/>
                </a:solidFill>
              </a:defRPr>
            </a:lvl2pPr>
            <a:lvl3pPr marL="1072800" indent="-288000">
              <a:buClr>
                <a:schemeClr val="bg1"/>
              </a:buClr>
              <a:defRPr sz="1800">
                <a:solidFill>
                  <a:schemeClr val="bg1"/>
                </a:solidFill>
              </a:defRPr>
            </a:lvl3pPr>
            <a:lvl4pPr marL="1360800" indent="-288000">
              <a:buClr>
                <a:schemeClr val="bg1"/>
              </a:buClr>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27851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 split - white/sky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8484781" y="407988"/>
            <a:ext cx="3707219" cy="6450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21" name="Straight Connector 20">
            <a:extLst>
              <a:ext uri="{FF2B5EF4-FFF2-40B4-BE49-F238E27FC236}">
                <a16:creationId xmlns:a16="http://schemas.microsoft.com/office/drawing/2014/main" id="{7576260D-CA4B-884B-8C3E-5FF69193058D}"/>
              </a:ext>
            </a:extLst>
          </p:cNvPr>
          <p:cNvCxnSpPr>
            <a:cxnSpLocks/>
          </p:cNvCxnSpPr>
          <p:nvPr userDrawn="1"/>
        </p:nvCxnSpPr>
        <p:spPr>
          <a:xfrm flipV="1">
            <a:off x="8896350" y="1532203"/>
            <a:ext cx="2892239" cy="29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2" name="Text Placeholder 17">
            <a:extLst>
              <a:ext uri="{FF2B5EF4-FFF2-40B4-BE49-F238E27FC236}">
                <a16:creationId xmlns:a16="http://schemas.microsoft.com/office/drawing/2014/main" id="{C0D502CA-D044-9E41-8BFC-DBFF563318A0}"/>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5" name="Text Placeholder 13">
            <a:extLst>
              <a:ext uri="{FF2B5EF4-FFF2-40B4-BE49-F238E27FC236}">
                <a16:creationId xmlns:a16="http://schemas.microsoft.com/office/drawing/2014/main" id="{097B4805-D121-9D4C-92EA-C3339DC4E5E6}"/>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chemeClr val="accent5"/>
              </a:buClr>
              <a:defRPr sz="3000">
                <a:solidFill>
                  <a:schemeClr val="tx1"/>
                </a:solidFill>
              </a:defRPr>
            </a:lvl1pPr>
            <a:lvl2pPr marL="828000" indent="-432000">
              <a:lnSpc>
                <a:spcPct val="85000"/>
              </a:lnSpc>
              <a:spcBef>
                <a:spcPts val="600"/>
              </a:spcBef>
              <a:spcAft>
                <a:spcPts val="400"/>
              </a:spcAft>
              <a:buClr>
                <a:schemeClr val="accent5"/>
              </a:buClr>
              <a:defRPr sz="3000">
                <a:solidFill>
                  <a:schemeClr val="tx1"/>
                </a:solidFill>
              </a:defRPr>
            </a:lvl2pPr>
            <a:lvl3pPr marL="1216800" indent="-378000">
              <a:lnSpc>
                <a:spcPct val="90000"/>
              </a:lnSpc>
              <a:spcBef>
                <a:spcPts val="600"/>
              </a:spcBef>
              <a:spcAft>
                <a:spcPts val="400"/>
              </a:spcAft>
              <a:buClr>
                <a:schemeClr val="accent5"/>
              </a:buClr>
              <a:defRPr sz="2400">
                <a:solidFill>
                  <a:schemeClr val="tx1"/>
                </a:solidFill>
              </a:defRPr>
            </a:lvl3pPr>
            <a:lvl4pPr marL="1598400" indent="-378000">
              <a:lnSpc>
                <a:spcPct val="90000"/>
              </a:lnSpc>
              <a:spcBef>
                <a:spcPts val="600"/>
              </a:spcBef>
              <a:spcAft>
                <a:spcPts val="400"/>
              </a:spcAft>
              <a:buClr>
                <a:schemeClr val="accent5"/>
              </a:buClr>
              <a:defRPr sz="2400">
                <a:solidFill>
                  <a:schemeClr val="tx1"/>
                </a:solidFill>
              </a:defRPr>
            </a:lvl4pPr>
            <a:lvl5pPr marL="1872000" indent="-252000">
              <a:lnSpc>
                <a:spcPct val="90000"/>
              </a:lnSpc>
              <a:spcBef>
                <a:spcPts val="600"/>
              </a:spcBef>
              <a:spcAft>
                <a:spcPts val="400"/>
              </a:spcAft>
              <a:buClr>
                <a:schemeClr val="accent5"/>
              </a:buClr>
              <a:defRPr sz="1800">
                <a:solidFill>
                  <a:schemeClr val="tx1"/>
                </a:solidFill>
              </a:defRPr>
            </a:lvl5pPr>
            <a:lvl6pPr marL="2149200" indent="-252000">
              <a:lnSpc>
                <a:spcPct val="90000"/>
              </a:lnSpc>
              <a:spcBef>
                <a:spcPts val="600"/>
              </a:spcBef>
              <a:spcAft>
                <a:spcPts val="400"/>
              </a:spcAft>
              <a:buClr>
                <a:schemeClr val="accent5"/>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3E5E2EB4-FDA8-B741-9A6E-46658C22105D}"/>
              </a:ext>
            </a:extLst>
          </p:cNvPr>
          <p:cNvSpPr>
            <a:spLocks noGrp="1"/>
          </p:cNvSpPr>
          <p:nvPr>
            <p:ph type="body" sz="quarter" idx="52"/>
          </p:nvPr>
        </p:nvSpPr>
        <p:spPr>
          <a:xfrm>
            <a:off x="8896349" y="1812925"/>
            <a:ext cx="2887664" cy="4548188"/>
          </a:xfrm>
        </p:spPr>
        <p:txBody>
          <a:bodyPr>
            <a:noAutofit/>
          </a:bodyPr>
          <a:lstStyle>
            <a:lvl1pPr marL="378000" indent="-378000">
              <a:buClr>
                <a:schemeClr val="bg1"/>
              </a:buClr>
              <a:defRPr sz="2400">
                <a:solidFill>
                  <a:schemeClr val="bg1"/>
                </a:solidFill>
              </a:defRPr>
            </a:lvl1pPr>
            <a:lvl2pPr marL="774000" indent="-378000">
              <a:buClr>
                <a:schemeClr val="bg1"/>
              </a:buClr>
              <a:defRPr sz="2400">
                <a:solidFill>
                  <a:schemeClr val="bg1"/>
                </a:solidFill>
              </a:defRPr>
            </a:lvl2pPr>
            <a:lvl3pPr marL="1072800" indent="-288000">
              <a:buClr>
                <a:schemeClr val="bg1"/>
              </a:buClr>
              <a:defRPr sz="1800">
                <a:solidFill>
                  <a:schemeClr val="bg1"/>
                </a:solidFill>
              </a:defRPr>
            </a:lvl3pPr>
            <a:lvl4pPr marL="1360800" indent="-288000">
              <a:buClr>
                <a:schemeClr val="bg1"/>
              </a:buClr>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35692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3 split - white/re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8484781" y="407988"/>
            <a:ext cx="3707219" cy="6450012"/>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21" name="Straight Connector 20">
            <a:extLst>
              <a:ext uri="{FF2B5EF4-FFF2-40B4-BE49-F238E27FC236}">
                <a16:creationId xmlns:a16="http://schemas.microsoft.com/office/drawing/2014/main" id="{7576260D-CA4B-884B-8C3E-5FF69193058D}"/>
              </a:ext>
            </a:extLst>
          </p:cNvPr>
          <p:cNvCxnSpPr>
            <a:cxnSpLocks/>
          </p:cNvCxnSpPr>
          <p:nvPr userDrawn="1"/>
        </p:nvCxnSpPr>
        <p:spPr>
          <a:xfrm flipV="1">
            <a:off x="8896350" y="1532203"/>
            <a:ext cx="2892239" cy="29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10">
            <a:extLst>
              <a:ext uri="{FF2B5EF4-FFF2-40B4-BE49-F238E27FC236}">
                <a16:creationId xmlns:a16="http://schemas.microsoft.com/office/drawing/2014/main" id="{AA7D0C98-CB62-1B42-992B-1B88BC9220B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4B1C5B0C-AD29-E24B-A1CE-DA6B30B0C769}"/>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2" name="Text Placeholder 17">
            <a:extLst>
              <a:ext uri="{FF2B5EF4-FFF2-40B4-BE49-F238E27FC236}">
                <a16:creationId xmlns:a16="http://schemas.microsoft.com/office/drawing/2014/main" id="{C0D502CA-D044-9E41-8BFC-DBFF563318A0}"/>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882159A6-4C6F-154B-92F4-BCDA42B7F7EE}"/>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B86ACEB9-0B53-E94E-A4E3-03F9F4B2A1C6}"/>
              </a:ext>
            </a:extLst>
          </p:cNvPr>
          <p:cNvSpPr>
            <a:spLocks noGrp="1"/>
          </p:cNvSpPr>
          <p:nvPr>
            <p:ph type="body" sz="quarter" idx="34" hasCustomPrompt="1"/>
          </p:nvPr>
        </p:nvSpPr>
        <p:spPr>
          <a:xfrm>
            <a:off x="373063" y="1812925"/>
            <a:ext cx="7561262" cy="4548188"/>
          </a:xfrm>
        </p:spPr>
        <p:txBody>
          <a:bodyPr>
            <a:noAutofit/>
          </a:bodyPr>
          <a:lstStyle>
            <a:lvl1pPr marL="360000" indent="-360000">
              <a:lnSpc>
                <a:spcPct val="85000"/>
              </a:lnSpc>
              <a:spcBef>
                <a:spcPts val="600"/>
              </a:spcBef>
              <a:spcAft>
                <a:spcPts val="400"/>
              </a:spcAft>
              <a:buClr>
                <a:srgbClr val="FF0000"/>
              </a:buClr>
              <a:defRPr sz="3000">
                <a:solidFill>
                  <a:schemeClr val="tx1"/>
                </a:solidFill>
              </a:defRPr>
            </a:lvl1pPr>
            <a:lvl2pPr marL="828000" indent="-432000">
              <a:lnSpc>
                <a:spcPct val="85000"/>
              </a:lnSpc>
              <a:spcBef>
                <a:spcPts val="600"/>
              </a:spcBef>
              <a:spcAft>
                <a:spcPts val="400"/>
              </a:spcAft>
              <a:buClr>
                <a:srgbClr val="FF0000"/>
              </a:buClr>
              <a:defRPr sz="3000">
                <a:solidFill>
                  <a:schemeClr val="tx1"/>
                </a:solidFill>
              </a:defRPr>
            </a:lvl2pPr>
            <a:lvl3pPr marL="1216800" indent="-378000">
              <a:lnSpc>
                <a:spcPct val="90000"/>
              </a:lnSpc>
              <a:spcBef>
                <a:spcPts val="600"/>
              </a:spcBef>
              <a:spcAft>
                <a:spcPts val="400"/>
              </a:spcAft>
              <a:buClr>
                <a:srgbClr val="FF0000"/>
              </a:buClr>
              <a:defRPr sz="2400">
                <a:solidFill>
                  <a:schemeClr val="tx1"/>
                </a:solidFill>
              </a:defRPr>
            </a:lvl3pPr>
            <a:lvl4pPr marL="1598400" indent="-378000">
              <a:lnSpc>
                <a:spcPct val="90000"/>
              </a:lnSpc>
              <a:spcBef>
                <a:spcPts val="600"/>
              </a:spcBef>
              <a:spcAft>
                <a:spcPts val="400"/>
              </a:spcAft>
              <a:buClr>
                <a:srgbClr val="FF0000"/>
              </a:buClr>
              <a:defRPr sz="2400">
                <a:solidFill>
                  <a:schemeClr val="tx1"/>
                </a:solidFill>
              </a:defRPr>
            </a:lvl4pPr>
            <a:lvl5pPr marL="1872000" indent="-252000">
              <a:lnSpc>
                <a:spcPct val="90000"/>
              </a:lnSpc>
              <a:spcBef>
                <a:spcPts val="600"/>
              </a:spcBef>
              <a:spcAft>
                <a:spcPts val="400"/>
              </a:spcAft>
              <a:buClr>
                <a:srgbClr val="FF0000"/>
              </a:buClr>
              <a:defRPr sz="1800">
                <a:solidFill>
                  <a:schemeClr val="tx1"/>
                </a:solidFill>
              </a:defRPr>
            </a:lvl5pPr>
            <a:lvl6pPr marL="2149200" indent="-252000">
              <a:lnSpc>
                <a:spcPct val="90000"/>
              </a:lnSpc>
              <a:spcBef>
                <a:spcPts val="600"/>
              </a:spcBef>
              <a:spcAft>
                <a:spcPts val="400"/>
              </a:spcAft>
              <a:buClr>
                <a:srgbClr val="FF0000"/>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5" name="Text Placeholder 9">
            <a:extLst>
              <a:ext uri="{FF2B5EF4-FFF2-40B4-BE49-F238E27FC236}">
                <a16:creationId xmlns:a16="http://schemas.microsoft.com/office/drawing/2014/main" id="{E6DACF6D-C47B-CE47-8A34-FCDABE1ABBA8}"/>
              </a:ext>
            </a:extLst>
          </p:cNvPr>
          <p:cNvSpPr>
            <a:spLocks noGrp="1"/>
          </p:cNvSpPr>
          <p:nvPr>
            <p:ph type="body" sz="quarter" idx="52"/>
          </p:nvPr>
        </p:nvSpPr>
        <p:spPr>
          <a:xfrm>
            <a:off x="8896349" y="1812925"/>
            <a:ext cx="2887664" cy="4548188"/>
          </a:xfrm>
        </p:spPr>
        <p:txBody>
          <a:bodyPr>
            <a:noAutofit/>
          </a:bodyPr>
          <a:lstStyle>
            <a:lvl1pPr marL="378000" indent="-378000">
              <a:buClr>
                <a:schemeClr val="bg1"/>
              </a:buClr>
              <a:defRPr sz="2400">
                <a:solidFill>
                  <a:schemeClr val="bg1"/>
                </a:solidFill>
              </a:defRPr>
            </a:lvl1pPr>
            <a:lvl2pPr marL="774000" indent="-378000">
              <a:buClr>
                <a:schemeClr val="bg1"/>
              </a:buClr>
              <a:defRPr sz="2400">
                <a:solidFill>
                  <a:schemeClr val="bg1"/>
                </a:solidFill>
              </a:defRPr>
            </a:lvl2pPr>
            <a:lvl3pPr marL="1072800" indent="-288000">
              <a:buClr>
                <a:schemeClr val="bg1"/>
              </a:buClr>
              <a:defRPr sz="1800">
                <a:solidFill>
                  <a:schemeClr val="bg1"/>
                </a:solidFill>
              </a:defRPr>
            </a:lvl3pPr>
            <a:lvl4pPr marL="1360800" indent="-288000">
              <a:buClr>
                <a:schemeClr val="bg1"/>
              </a:buClr>
              <a:defRPr sz="1800">
                <a:solidFill>
                  <a:schemeClr val="bg1"/>
                </a:solidFill>
              </a:defRPr>
            </a:lvl4pPr>
            <a:lvl5pPr marL="1584000" indent="-208800">
              <a:buClr>
                <a:schemeClr val="bg1"/>
              </a:buClr>
              <a:defRPr sz="1400">
                <a:solidFill>
                  <a:schemeClr val="bg1"/>
                </a:solidFill>
              </a:defRPr>
            </a:lvl5pPr>
            <a:lvl6pPr marL="180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941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 white — 2/3 white">
    <p:bg>
      <p:bgPr>
        <a:solidFill>
          <a:schemeClr val="bg1"/>
        </a:solidFill>
        <a:effectLst/>
      </p:bgPr>
    </p:bg>
    <p:spTree>
      <p:nvGrpSpPr>
        <p:cNvPr id="1" name=""/>
        <p:cNvGrpSpPr/>
        <p:nvPr/>
      </p:nvGrpSpPr>
      <p:grpSpPr>
        <a:xfrm>
          <a:off x="0" y="0"/>
          <a:ext cx="0" cy="0"/>
          <a:chOff x="0" y="0"/>
          <a:chExt cx="0" cy="0"/>
        </a:xfrm>
      </p:grpSpPr>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0" name="Text Placeholder 17">
            <a:extLst>
              <a:ext uri="{FF2B5EF4-FFF2-40B4-BE49-F238E27FC236}">
                <a16:creationId xmlns:a16="http://schemas.microsoft.com/office/drawing/2014/main" id="{C2B8B6FB-DCB5-444D-952C-6B0D198A0C05}"/>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Clr>
                <a:schemeClr val="accent1"/>
              </a:buClr>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buClr>
                <a:schemeClr val="accent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8" name="Text Placeholder 13">
            <a:extLst>
              <a:ext uri="{FF2B5EF4-FFF2-40B4-BE49-F238E27FC236}">
                <a16:creationId xmlns:a16="http://schemas.microsoft.com/office/drawing/2014/main" id="{591E727F-A813-D842-8583-7EFA70362ECE}"/>
              </a:ext>
            </a:extLst>
          </p:cNvPr>
          <p:cNvSpPr>
            <a:spLocks noGrp="1"/>
          </p:cNvSpPr>
          <p:nvPr>
            <p:ph type="body" sz="quarter" idx="34" hasCustomPrompt="1"/>
          </p:nvPr>
        </p:nvSpPr>
        <p:spPr>
          <a:xfrm>
            <a:off x="4057650" y="1812925"/>
            <a:ext cx="7561262"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4" name="Text Placeholder 9">
            <a:extLst>
              <a:ext uri="{FF2B5EF4-FFF2-40B4-BE49-F238E27FC236}">
                <a16:creationId xmlns:a16="http://schemas.microsoft.com/office/drawing/2014/main" id="{2E1ACBD0-E277-4E4D-9DF0-3F9D9A8CA356}"/>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accent1"/>
              </a:buClr>
              <a:defRPr sz="2400">
                <a:solidFill>
                  <a:schemeClr val="tx1"/>
                </a:solidFill>
              </a:defRPr>
            </a:lvl1pPr>
            <a:lvl2pPr marL="676800" indent="-378000">
              <a:buClr>
                <a:schemeClr val="accent1"/>
              </a:buClr>
              <a:defRPr sz="2400">
                <a:solidFill>
                  <a:schemeClr val="tx1"/>
                </a:solidFill>
              </a:defRPr>
            </a:lvl2pPr>
            <a:lvl3pPr marL="979200" indent="-288000">
              <a:buClr>
                <a:schemeClr val="accent1"/>
              </a:buClr>
              <a:defRPr sz="1800">
                <a:solidFill>
                  <a:schemeClr val="tx1"/>
                </a:solidFill>
              </a:defRPr>
            </a:lvl3pPr>
            <a:lvl4pPr marL="1263600" indent="-288000">
              <a:buClr>
                <a:schemeClr val="accent1"/>
              </a:buClr>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637944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 light grey — 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0" name="Text Placeholder 17">
            <a:extLst>
              <a:ext uri="{FF2B5EF4-FFF2-40B4-BE49-F238E27FC236}">
                <a16:creationId xmlns:a16="http://schemas.microsoft.com/office/drawing/2014/main" id="{C2B8B6FB-DCB5-444D-952C-6B0D198A0C05}"/>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72780D6F-1723-6A4F-976F-86A3840D5601}"/>
              </a:ext>
            </a:extLst>
          </p:cNvPr>
          <p:cNvSpPr>
            <a:spLocks noGrp="1"/>
          </p:cNvSpPr>
          <p:nvPr>
            <p:ph type="body" sz="quarter" idx="34" hasCustomPrompt="1"/>
          </p:nvPr>
        </p:nvSpPr>
        <p:spPr>
          <a:xfrm>
            <a:off x="4057650" y="1812925"/>
            <a:ext cx="7561262" cy="4548188"/>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9">
            <a:extLst>
              <a:ext uri="{FF2B5EF4-FFF2-40B4-BE49-F238E27FC236}">
                <a16:creationId xmlns:a16="http://schemas.microsoft.com/office/drawing/2014/main" id="{A7A3FCE5-D056-6E4B-8098-DEB1E79A1D5B}"/>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accent1"/>
              </a:buClr>
              <a:defRPr sz="2400">
                <a:solidFill>
                  <a:schemeClr val="tx1"/>
                </a:solidFill>
              </a:defRPr>
            </a:lvl1pPr>
            <a:lvl2pPr marL="676800" indent="-378000">
              <a:buClr>
                <a:schemeClr val="accent1"/>
              </a:buClr>
              <a:defRPr sz="2400">
                <a:solidFill>
                  <a:schemeClr val="tx1"/>
                </a:solidFill>
              </a:defRPr>
            </a:lvl2pPr>
            <a:lvl3pPr marL="979200" indent="-288000">
              <a:buClr>
                <a:schemeClr val="accent1"/>
              </a:buClr>
              <a:defRPr sz="1800">
                <a:solidFill>
                  <a:schemeClr val="tx1"/>
                </a:solidFill>
              </a:defRPr>
            </a:lvl3pPr>
            <a:lvl4pPr marL="1263600" indent="-288000">
              <a:buClr>
                <a:schemeClr val="accent1"/>
              </a:buClr>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pic>
        <p:nvPicPr>
          <p:cNvPr id="11" name="Picture 10">
            <a:extLst>
              <a:ext uri="{FF2B5EF4-FFF2-40B4-BE49-F238E27FC236}">
                <a16:creationId xmlns:a16="http://schemas.microsoft.com/office/drawing/2014/main" id="{2557772C-8CB4-6249-B8EE-C43F5837D0BD}"/>
              </a:ext>
            </a:extLst>
          </p:cNvPr>
          <p:cNvPicPr>
            <a:picLocks noChangeAspect="1"/>
          </p:cNvPicPr>
          <p:nvPr userDrawn="1"/>
        </p:nvPicPr>
        <p:blipFill>
          <a:blip r:embed="rId2"/>
          <a:stretch>
            <a:fillRect/>
          </a:stretch>
        </p:blipFill>
        <p:spPr>
          <a:xfrm>
            <a:off x="278777" y="6364691"/>
            <a:ext cx="1087941" cy="493200"/>
          </a:xfrm>
          <a:prstGeom prst="rect">
            <a:avLst/>
          </a:prstGeom>
        </p:spPr>
      </p:pic>
    </p:spTree>
    <p:extLst>
      <p:ext uri="{BB962C8B-B14F-4D97-AF65-F5344CB8AC3E}">
        <p14:creationId xmlns:p14="http://schemas.microsoft.com/office/powerpoint/2010/main" val="4211989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 turquoise — 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0" y="0"/>
            <a:ext cx="32734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E8BD5625-94FF-2849-9785-F57CEEB7C5BE}"/>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1" name="Picture 10">
            <a:extLst>
              <a:ext uri="{FF2B5EF4-FFF2-40B4-BE49-F238E27FC236}">
                <a16:creationId xmlns:a16="http://schemas.microsoft.com/office/drawing/2014/main" id="{F5B5279B-F345-7947-B4A2-2F40BFDDA98B}"/>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7" name="Text Placeholder 13">
            <a:extLst>
              <a:ext uri="{FF2B5EF4-FFF2-40B4-BE49-F238E27FC236}">
                <a16:creationId xmlns:a16="http://schemas.microsoft.com/office/drawing/2014/main" id="{436EC078-0265-7E44-99D7-EF8EA861B3A6}"/>
              </a:ext>
            </a:extLst>
          </p:cNvPr>
          <p:cNvSpPr>
            <a:spLocks noGrp="1"/>
          </p:cNvSpPr>
          <p:nvPr>
            <p:ph type="body" sz="quarter" idx="34" hasCustomPrompt="1"/>
          </p:nvPr>
        </p:nvSpPr>
        <p:spPr>
          <a:xfrm>
            <a:off x="4057650" y="1812925"/>
            <a:ext cx="7561262" cy="4548188"/>
          </a:xfrm>
        </p:spPr>
        <p:txBody>
          <a:bodyPr>
            <a:noAutofit/>
          </a:bodyPr>
          <a:lstStyle>
            <a:lvl1pPr marL="360000" indent="-360000">
              <a:lnSpc>
                <a:spcPct val="85000"/>
              </a:lnSpc>
              <a:spcBef>
                <a:spcPts val="600"/>
              </a:spcBef>
              <a:spcAft>
                <a:spcPts val="400"/>
              </a:spcAft>
              <a:buClr>
                <a:schemeClr val="accent3"/>
              </a:buClr>
              <a:defRPr sz="3000">
                <a:solidFill>
                  <a:schemeClr val="tx1"/>
                </a:solidFill>
              </a:defRPr>
            </a:lvl1pPr>
            <a:lvl2pPr marL="828000" indent="-432000">
              <a:lnSpc>
                <a:spcPct val="85000"/>
              </a:lnSpc>
              <a:spcBef>
                <a:spcPts val="600"/>
              </a:spcBef>
              <a:spcAft>
                <a:spcPts val="400"/>
              </a:spcAft>
              <a:buClr>
                <a:schemeClr val="accent3"/>
              </a:buClr>
              <a:defRPr sz="3000">
                <a:solidFill>
                  <a:schemeClr val="tx1"/>
                </a:solidFill>
              </a:defRPr>
            </a:lvl2pPr>
            <a:lvl3pPr marL="1216800" indent="-378000">
              <a:lnSpc>
                <a:spcPct val="90000"/>
              </a:lnSpc>
              <a:spcBef>
                <a:spcPts val="600"/>
              </a:spcBef>
              <a:spcAft>
                <a:spcPts val="400"/>
              </a:spcAft>
              <a:buClr>
                <a:schemeClr val="accent3"/>
              </a:buClr>
              <a:defRPr sz="2400">
                <a:solidFill>
                  <a:schemeClr val="tx1"/>
                </a:solidFill>
              </a:defRPr>
            </a:lvl3pPr>
            <a:lvl4pPr marL="1598400" indent="-378000">
              <a:lnSpc>
                <a:spcPct val="90000"/>
              </a:lnSpc>
              <a:spcBef>
                <a:spcPts val="600"/>
              </a:spcBef>
              <a:spcAft>
                <a:spcPts val="400"/>
              </a:spcAft>
              <a:buClr>
                <a:schemeClr val="accent3"/>
              </a:buClr>
              <a:defRPr sz="2400">
                <a:solidFill>
                  <a:schemeClr val="tx1"/>
                </a:solidFill>
              </a:defRPr>
            </a:lvl4pPr>
            <a:lvl5pPr marL="1872000" indent="-252000">
              <a:lnSpc>
                <a:spcPct val="90000"/>
              </a:lnSpc>
              <a:spcBef>
                <a:spcPts val="600"/>
              </a:spcBef>
              <a:spcAft>
                <a:spcPts val="400"/>
              </a:spcAft>
              <a:buClr>
                <a:schemeClr val="accent3"/>
              </a:buClr>
              <a:defRPr sz="1800">
                <a:solidFill>
                  <a:schemeClr val="tx1"/>
                </a:solidFill>
              </a:defRPr>
            </a:lvl5pPr>
            <a:lvl6pPr marL="2149200" indent="-252000">
              <a:lnSpc>
                <a:spcPct val="90000"/>
              </a:lnSpc>
              <a:spcBef>
                <a:spcPts val="600"/>
              </a:spcBef>
              <a:spcAft>
                <a:spcPts val="400"/>
              </a:spcAft>
              <a:buClr>
                <a:schemeClr val="accent3"/>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9">
            <a:extLst>
              <a:ext uri="{FF2B5EF4-FFF2-40B4-BE49-F238E27FC236}">
                <a16:creationId xmlns:a16="http://schemas.microsoft.com/office/drawing/2014/main" id="{309D9945-A693-3A42-A246-36EE307FBA3E}"/>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bg1"/>
              </a:buClr>
              <a:defRPr sz="2400">
                <a:solidFill>
                  <a:schemeClr val="bg1"/>
                </a:solidFill>
              </a:defRPr>
            </a:lvl1pPr>
            <a:lvl2pPr marL="676800" indent="-378000">
              <a:buClr>
                <a:schemeClr val="bg1"/>
              </a:buClr>
              <a:defRPr sz="2400">
                <a:solidFill>
                  <a:schemeClr val="bg1"/>
                </a:solidFill>
              </a:defRPr>
            </a:lvl2pPr>
            <a:lvl3pPr marL="979200" indent="-288000">
              <a:buClr>
                <a:schemeClr val="bg1"/>
              </a:buClr>
              <a:defRPr sz="1800">
                <a:solidFill>
                  <a:schemeClr val="bg1"/>
                </a:solidFill>
              </a:defRPr>
            </a:lvl3pPr>
            <a:lvl4pPr marL="1263600" indent="-288000">
              <a:buClr>
                <a:schemeClr val="bg1"/>
              </a:buClr>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553204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 sky blue — 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0" y="0"/>
            <a:ext cx="32734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E8BD5625-94FF-2849-9785-F57CEEB7C5BE}"/>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1" name="Picture 10">
            <a:extLst>
              <a:ext uri="{FF2B5EF4-FFF2-40B4-BE49-F238E27FC236}">
                <a16:creationId xmlns:a16="http://schemas.microsoft.com/office/drawing/2014/main" id="{F5B5279B-F345-7947-B4A2-2F40BFDDA98B}"/>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7" name="Text Placeholder 13">
            <a:extLst>
              <a:ext uri="{FF2B5EF4-FFF2-40B4-BE49-F238E27FC236}">
                <a16:creationId xmlns:a16="http://schemas.microsoft.com/office/drawing/2014/main" id="{00EACB06-D9A0-674D-BD12-6DB50C0C2931}"/>
              </a:ext>
            </a:extLst>
          </p:cNvPr>
          <p:cNvSpPr>
            <a:spLocks noGrp="1"/>
          </p:cNvSpPr>
          <p:nvPr>
            <p:ph type="body" sz="quarter" idx="34" hasCustomPrompt="1"/>
          </p:nvPr>
        </p:nvSpPr>
        <p:spPr>
          <a:xfrm>
            <a:off x="4057650" y="1812925"/>
            <a:ext cx="7561262" cy="4548188"/>
          </a:xfrm>
        </p:spPr>
        <p:txBody>
          <a:bodyPr>
            <a:noAutofit/>
          </a:bodyPr>
          <a:lstStyle>
            <a:lvl1pPr marL="360000" indent="-360000">
              <a:lnSpc>
                <a:spcPct val="85000"/>
              </a:lnSpc>
              <a:spcBef>
                <a:spcPts val="600"/>
              </a:spcBef>
              <a:spcAft>
                <a:spcPts val="400"/>
              </a:spcAft>
              <a:buClr>
                <a:schemeClr val="accent5"/>
              </a:buClr>
              <a:defRPr sz="3000">
                <a:solidFill>
                  <a:schemeClr val="tx1"/>
                </a:solidFill>
              </a:defRPr>
            </a:lvl1pPr>
            <a:lvl2pPr marL="828000" indent="-432000">
              <a:lnSpc>
                <a:spcPct val="85000"/>
              </a:lnSpc>
              <a:spcBef>
                <a:spcPts val="600"/>
              </a:spcBef>
              <a:spcAft>
                <a:spcPts val="400"/>
              </a:spcAft>
              <a:buClr>
                <a:schemeClr val="accent5"/>
              </a:buClr>
              <a:defRPr sz="3000">
                <a:solidFill>
                  <a:schemeClr val="tx1"/>
                </a:solidFill>
              </a:defRPr>
            </a:lvl2pPr>
            <a:lvl3pPr marL="1216800" indent="-378000">
              <a:lnSpc>
                <a:spcPct val="90000"/>
              </a:lnSpc>
              <a:spcBef>
                <a:spcPts val="600"/>
              </a:spcBef>
              <a:spcAft>
                <a:spcPts val="400"/>
              </a:spcAft>
              <a:buClr>
                <a:schemeClr val="accent5"/>
              </a:buClr>
              <a:defRPr sz="2400">
                <a:solidFill>
                  <a:schemeClr val="tx1"/>
                </a:solidFill>
              </a:defRPr>
            </a:lvl3pPr>
            <a:lvl4pPr marL="1598400" indent="-378000">
              <a:lnSpc>
                <a:spcPct val="90000"/>
              </a:lnSpc>
              <a:spcBef>
                <a:spcPts val="600"/>
              </a:spcBef>
              <a:spcAft>
                <a:spcPts val="400"/>
              </a:spcAft>
              <a:buClr>
                <a:schemeClr val="accent5"/>
              </a:buClr>
              <a:defRPr sz="2400">
                <a:solidFill>
                  <a:schemeClr val="tx1"/>
                </a:solidFill>
              </a:defRPr>
            </a:lvl4pPr>
            <a:lvl5pPr marL="1872000" indent="-252000">
              <a:lnSpc>
                <a:spcPct val="90000"/>
              </a:lnSpc>
              <a:spcBef>
                <a:spcPts val="600"/>
              </a:spcBef>
              <a:spcAft>
                <a:spcPts val="400"/>
              </a:spcAft>
              <a:buClr>
                <a:schemeClr val="accent5"/>
              </a:buClr>
              <a:defRPr sz="1800">
                <a:solidFill>
                  <a:schemeClr val="tx1"/>
                </a:solidFill>
              </a:defRPr>
            </a:lvl5pPr>
            <a:lvl6pPr marL="2149200" indent="-252000">
              <a:lnSpc>
                <a:spcPct val="90000"/>
              </a:lnSpc>
              <a:spcBef>
                <a:spcPts val="600"/>
              </a:spcBef>
              <a:spcAft>
                <a:spcPts val="400"/>
              </a:spcAft>
              <a:buClr>
                <a:schemeClr val="accent5"/>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8" name="Text Placeholder 9">
            <a:extLst>
              <a:ext uri="{FF2B5EF4-FFF2-40B4-BE49-F238E27FC236}">
                <a16:creationId xmlns:a16="http://schemas.microsoft.com/office/drawing/2014/main" id="{A153FEA5-ADDF-A74D-A54C-5DD291BE2E82}"/>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bg1"/>
              </a:buClr>
              <a:defRPr sz="2400">
                <a:solidFill>
                  <a:schemeClr val="bg1"/>
                </a:solidFill>
              </a:defRPr>
            </a:lvl1pPr>
            <a:lvl2pPr marL="676800" indent="-378000">
              <a:buClr>
                <a:schemeClr val="bg1"/>
              </a:buClr>
              <a:defRPr sz="2400">
                <a:solidFill>
                  <a:schemeClr val="bg1"/>
                </a:solidFill>
              </a:defRPr>
            </a:lvl2pPr>
            <a:lvl3pPr marL="979200" indent="-288000">
              <a:buClr>
                <a:schemeClr val="bg1"/>
              </a:buClr>
              <a:defRPr sz="1800">
                <a:solidFill>
                  <a:schemeClr val="bg1"/>
                </a:solidFill>
              </a:defRPr>
            </a:lvl3pPr>
            <a:lvl4pPr marL="1263600" indent="-288000">
              <a:buClr>
                <a:schemeClr val="bg1"/>
              </a:buClr>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120453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 ocean blue — 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0" y="0"/>
            <a:ext cx="3273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E8BD5625-94FF-2849-9785-F57CEEB7C5BE}"/>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1" name="Picture 10">
            <a:extLst>
              <a:ext uri="{FF2B5EF4-FFF2-40B4-BE49-F238E27FC236}">
                <a16:creationId xmlns:a16="http://schemas.microsoft.com/office/drawing/2014/main" id="{F5B5279B-F345-7947-B4A2-2F40BFDDA98B}"/>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6" name="Text Placeholder 9">
            <a:extLst>
              <a:ext uri="{FF2B5EF4-FFF2-40B4-BE49-F238E27FC236}">
                <a16:creationId xmlns:a16="http://schemas.microsoft.com/office/drawing/2014/main" id="{38DFE7C6-73CE-2D4B-B0E5-A8872AFC5DE7}"/>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bg1"/>
              </a:buClr>
              <a:defRPr sz="2400">
                <a:solidFill>
                  <a:schemeClr val="bg1"/>
                </a:solidFill>
              </a:defRPr>
            </a:lvl1pPr>
            <a:lvl2pPr marL="676800" indent="-378000">
              <a:buClr>
                <a:schemeClr val="bg1"/>
              </a:buClr>
              <a:defRPr sz="2400">
                <a:solidFill>
                  <a:schemeClr val="bg1"/>
                </a:solidFill>
              </a:defRPr>
            </a:lvl2pPr>
            <a:lvl3pPr marL="979200" indent="-288000">
              <a:buClr>
                <a:schemeClr val="bg1"/>
              </a:buClr>
              <a:defRPr sz="1800">
                <a:solidFill>
                  <a:schemeClr val="bg1"/>
                </a:solidFill>
              </a:defRPr>
            </a:lvl3pPr>
            <a:lvl4pPr marL="1263600" indent="-288000">
              <a:buClr>
                <a:schemeClr val="bg1"/>
              </a:buClr>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
        <p:nvSpPr>
          <p:cNvPr id="17" name="Text Placeholder 13">
            <a:extLst>
              <a:ext uri="{FF2B5EF4-FFF2-40B4-BE49-F238E27FC236}">
                <a16:creationId xmlns:a16="http://schemas.microsoft.com/office/drawing/2014/main" id="{A9685C90-254C-DB4D-8063-726A6B1A2035}"/>
              </a:ext>
            </a:extLst>
          </p:cNvPr>
          <p:cNvSpPr>
            <a:spLocks noGrp="1"/>
          </p:cNvSpPr>
          <p:nvPr>
            <p:ph type="body" sz="quarter" idx="34" hasCustomPrompt="1"/>
          </p:nvPr>
        </p:nvSpPr>
        <p:spPr>
          <a:xfrm>
            <a:off x="4057650" y="1812925"/>
            <a:ext cx="7561262" cy="4548188"/>
          </a:xfrm>
        </p:spPr>
        <p:txBody>
          <a:bodyPr>
            <a:noAutofit/>
          </a:bodyPr>
          <a:lstStyle>
            <a:lvl1pPr marL="360000" indent="-360000">
              <a:lnSpc>
                <a:spcPct val="85000"/>
              </a:lnSpc>
              <a:spcBef>
                <a:spcPts val="600"/>
              </a:spcBef>
              <a:spcAft>
                <a:spcPts val="400"/>
              </a:spcAft>
              <a:buClr>
                <a:schemeClr val="accent6"/>
              </a:buClr>
              <a:defRPr sz="3000">
                <a:solidFill>
                  <a:schemeClr val="tx1"/>
                </a:solidFill>
              </a:defRPr>
            </a:lvl1pPr>
            <a:lvl2pPr marL="828000" indent="-432000">
              <a:lnSpc>
                <a:spcPct val="85000"/>
              </a:lnSpc>
              <a:spcBef>
                <a:spcPts val="600"/>
              </a:spcBef>
              <a:spcAft>
                <a:spcPts val="400"/>
              </a:spcAft>
              <a:buClr>
                <a:schemeClr val="accent6"/>
              </a:buClr>
              <a:defRPr sz="3000">
                <a:solidFill>
                  <a:schemeClr val="tx1"/>
                </a:solidFill>
              </a:defRPr>
            </a:lvl2pPr>
            <a:lvl3pPr marL="1216800" indent="-378000">
              <a:lnSpc>
                <a:spcPct val="90000"/>
              </a:lnSpc>
              <a:spcBef>
                <a:spcPts val="600"/>
              </a:spcBef>
              <a:spcAft>
                <a:spcPts val="400"/>
              </a:spcAft>
              <a:buClr>
                <a:schemeClr val="accent6"/>
              </a:buClr>
              <a:defRPr sz="2400">
                <a:solidFill>
                  <a:schemeClr val="tx1"/>
                </a:solidFill>
              </a:defRPr>
            </a:lvl3pPr>
            <a:lvl4pPr marL="1598400" indent="-378000">
              <a:lnSpc>
                <a:spcPct val="90000"/>
              </a:lnSpc>
              <a:spcBef>
                <a:spcPts val="600"/>
              </a:spcBef>
              <a:spcAft>
                <a:spcPts val="400"/>
              </a:spcAft>
              <a:buClr>
                <a:schemeClr val="accent6"/>
              </a:buClr>
              <a:defRPr sz="2400">
                <a:solidFill>
                  <a:schemeClr val="tx1"/>
                </a:solidFill>
              </a:defRPr>
            </a:lvl4pPr>
            <a:lvl5pPr marL="1872000" indent="-252000">
              <a:lnSpc>
                <a:spcPct val="90000"/>
              </a:lnSpc>
              <a:spcBef>
                <a:spcPts val="600"/>
              </a:spcBef>
              <a:spcAft>
                <a:spcPts val="400"/>
              </a:spcAft>
              <a:buClr>
                <a:schemeClr val="accent6"/>
              </a:buClr>
              <a:defRPr sz="1800">
                <a:solidFill>
                  <a:schemeClr val="tx1"/>
                </a:solidFill>
              </a:defRPr>
            </a:lvl5pPr>
            <a:lvl6pPr marL="2149200" indent="-252000">
              <a:lnSpc>
                <a:spcPct val="90000"/>
              </a:lnSpc>
              <a:spcBef>
                <a:spcPts val="600"/>
              </a:spcBef>
              <a:spcAft>
                <a:spcPts val="400"/>
              </a:spcAft>
              <a:buClr>
                <a:schemeClr val="accent6"/>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95856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genda primary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8720B5C-8333-5047-B270-7E403B8710CA}"/>
              </a:ext>
            </a:extLst>
          </p:cNvPr>
          <p:cNvSpPr/>
          <p:nvPr userDrawn="1"/>
        </p:nvSpPr>
        <p:spPr>
          <a:xfrm>
            <a:off x="2308226" y="404814"/>
            <a:ext cx="9883774" cy="6453186"/>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21" name="Title 1">
            <a:extLst>
              <a:ext uri="{FF2B5EF4-FFF2-40B4-BE49-F238E27FC236}">
                <a16:creationId xmlns:a16="http://schemas.microsoft.com/office/drawing/2014/main" id="{0F161D65-15AB-2646-A22F-A7338D7511FA}"/>
              </a:ext>
            </a:extLst>
          </p:cNvPr>
          <p:cNvSpPr>
            <a:spLocks noGrp="1"/>
          </p:cNvSpPr>
          <p:nvPr>
            <p:ph type="title" hasCustomPrompt="1"/>
          </p:nvPr>
        </p:nvSpPr>
        <p:spPr>
          <a:xfrm>
            <a:off x="379938" y="812800"/>
            <a:ext cx="17409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Agenda</a:t>
            </a:r>
            <a:endParaRPr lang="en-GB"/>
          </a:p>
        </p:txBody>
      </p:sp>
      <p:sp>
        <p:nvSpPr>
          <p:cNvPr id="30" name="Text Placeholder 2">
            <a:extLst>
              <a:ext uri="{FF2B5EF4-FFF2-40B4-BE49-F238E27FC236}">
                <a16:creationId xmlns:a16="http://schemas.microsoft.com/office/drawing/2014/main" id="{C0AFE0B3-762F-1C4A-8431-EC8525C9019E}"/>
              </a:ext>
            </a:extLst>
          </p:cNvPr>
          <p:cNvSpPr>
            <a:spLocks noGrp="1"/>
          </p:cNvSpPr>
          <p:nvPr>
            <p:ph type="body" sz="quarter" idx="11" hasCustomPrompt="1"/>
          </p:nvPr>
        </p:nvSpPr>
        <p:spPr>
          <a:xfrm>
            <a:off x="3671888" y="909052"/>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3" name="Text Placeholder 2">
            <a:extLst>
              <a:ext uri="{FF2B5EF4-FFF2-40B4-BE49-F238E27FC236}">
                <a16:creationId xmlns:a16="http://schemas.microsoft.com/office/drawing/2014/main" id="{823EE29E-021F-104C-8AF3-51194B95E3E4}"/>
              </a:ext>
            </a:extLst>
          </p:cNvPr>
          <p:cNvSpPr>
            <a:spLocks noGrp="1"/>
          </p:cNvSpPr>
          <p:nvPr>
            <p:ph type="body" sz="quarter" idx="12" hasCustomPrompt="1"/>
          </p:nvPr>
        </p:nvSpPr>
        <p:spPr>
          <a:xfrm>
            <a:off x="5221287" y="909052"/>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34" name="Text Placeholder 2">
            <a:extLst>
              <a:ext uri="{FF2B5EF4-FFF2-40B4-BE49-F238E27FC236}">
                <a16:creationId xmlns:a16="http://schemas.microsoft.com/office/drawing/2014/main" id="{1A561314-1C8B-F344-A2CC-541DAC9F84BB}"/>
              </a:ext>
            </a:extLst>
          </p:cNvPr>
          <p:cNvSpPr>
            <a:spLocks noGrp="1"/>
          </p:cNvSpPr>
          <p:nvPr>
            <p:ph type="body" sz="quarter" idx="13" hasCustomPrompt="1"/>
          </p:nvPr>
        </p:nvSpPr>
        <p:spPr>
          <a:xfrm>
            <a:off x="9571038" y="909052"/>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35" name="Text Placeholder 2">
            <a:extLst>
              <a:ext uri="{FF2B5EF4-FFF2-40B4-BE49-F238E27FC236}">
                <a16:creationId xmlns:a16="http://schemas.microsoft.com/office/drawing/2014/main" id="{C188820A-ACFE-3A48-A8BB-0BE4B9C88BC7}"/>
              </a:ext>
            </a:extLst>
          </p:cNvPr>
          <p:cNvSpPr>
            <a:spLocks noGrp="1"/>
          </p:cNvSpPr>
          <p:nvPr>
            <p:ph type="body" sz="quarter" idx="14" hasCustomPrompt="1"/>
          </p:nvPr>
        </p:nvSpPr>
        <p:spPr>
          <a:xfrm>
            <a:off x="3671888" y="1889169"/>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6" name="Text Placeholder 2">
            <a:extLst>
              <a:ext uri="{FF2B5EF4-FFF2-40B4-BE49-F238E27FC236}">
                <a16:creationId xmlns:a16="http://schemas.microsoft.com/office/drawing/2014/main" id="{9ABD9565-0386-F240-9019-C64403E73728}"/>
              </a:ext>
            </a:extLst>
          </p:cNvPr>
          <p:cNvSpPr>
            <a:spLocks noGrp="1"/>
          </p:cNvSpPr>
          <p:nvPr>
            <p:ph type="body" sz="quarter" idx="15" hasCustomPrompt="1"/>
          </p:nvPr>
        </p:nvSpPr>
        <p:spPr>
          <a:xfrm>
            <a:off x="5221287" y="1889169"/>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37" name="Text Placeholder 2">
            <a:extLst>
              <a:ext uri="{FF2B5EF4-FFF2-40B4-BE49-F238E27FC236}">
                <a16:creationId xmlns:a16="http://schemas.microsoft.com/office/drawing/2014/main" id="{0EAC9DB6-241A-BF40-A9DC-B751ED6E09A5}"/>
              </a:ext>
            </a:extLst>
          </p:cNvPr>
          <p:cNvSpPr>
            <a:spLocks noGrp="1"/>
          </p:cNvSpPr>
          <p:nvPr>
            <p:ph type="body" sz="quarter" idx="16" hasCustomPrompt="1"/>
          </p:nvPr>
        </p:nvSpPr>
        <p:spPr>
          <a:xfrm>
            <a:off x="9571038" y="1889169"/>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38" name="Text Placeholder 2">
            <a:extLst>
              <a:ext uri="{FF2B5EF4-FFF2-40B4-BE49-F238E27FC236}">
                <a16:creationId xmlns:a16="http://schemas.microsoft.com/office/drawing/2014/main" id="{D164C99E-33A4-3B4D-A903-99E7433D236C}"/>
              </a:ext>
            </a:extLst>
          </p:cNvPr>
          <p:cNvSpPr>
            <a:spLocks noGrp="1"/>
          </p:cNvSpPr>
          <p:nvPr>
            <p:ph type="body" sz="quarter" idx="17" hasCustomPrompt="1"/>
          </p:nvPr>
        </p:nvSpPr>
        <p:spPr>
          <a:xfrm>
            <a:off x="3671888" y="2869286"/>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39" name="Text Placeholder 2">
            <a:extLst>
              <a:ext uri="{FF2B5EF4-FFF2-40B4-BE49-F238E27FC236}">
                <a16:creationId xmlns:a16="http://schemas.microsoft.com/office/drawing/2014/main" id="{E445AD7C-FFC9-5046-8FC1-BC612B742520}"/>
              </a:ext>
            </a:extLst>
          </p:cNvPr>
          <p:cNvSpPr>
            <a:spLocks noGrp="1"/>
          </p:cNvSpPr>
          <p:nvPr>
            <p:ph type="body" sz="quarter" idx="18" hasCustomPrompt="1"/>
          </p:nvPr>
        </p:nvSpPr>
        <p:spPr>
          <a:xfrm>
            <a:off x="5213350" y="2869286"/>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0" name="Text Placeholder 2">
            <a:extLst>
              <a:ext uri="{FF2B5EF4-FFF2-40B4-BE49-F238E27FC236}">
                <a16:creationId xmlns:a16="http://schemas.microsoft.com/office/drawing/2014/main" id="{53BF808A-24A6-C34B-9CDC-8BF7FDC9DC7C}"/>
              </a:ext>
            </a:extLst>
          </p:cNvPr>
          <p:cNvSpPr>
            <a:spLocks noGrp="1"/>
          </p:cNvSpPr>
          <p:nvPr>
            <p:ph type="body" sz="quarter" idx="19" hasCustomPrompt="1"/>
          </p:nvPr>
        </p:nvSpPr>
        <p:spPr>
          <a:xfrm>
            <a:off x="9571038" y="2869286"/>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1" name="Text Placeholder 2">
            <a:extLst>
              <a:ext uri="{FF2B5EF4-FFF2-40B4-BE49-F238E27FC236}">
                <a16:creationId xmlns:a16="http://schemas.microsoft.com/office/drawing/2014/main" id="{6D048E3E-CE2E-B94B-BB29-905CAC3616FF}"/>
              </a:ext>
            </a:extLst>
          </p:cNvPr>
          <p:cNvSpPr>
            <a:spLocks noGrp="1"/>
          </p:cNvSpPr>
          <p:nvPr>
            <p:ph type="body" sz="quarter" idx="20" hasCustomPrompt="1"/>
          </p:nvPr>
        </p:nvSpPr>
        <p:spPr>
          <a:xfrm>
            <a:off x="3671889" y="3849403"/>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2" name="Text Placeholder 2">
            <a:extLst>
              <a:ext uri="{FF2B5EF4-FFF2-40B4-BE49-F238E27FC236}">
                <a16:creationId xmlns:a16="http://schemas.microsoft.com/office/drawing/2014/main" id="{835752CE-BA42-3A4B-853D-8F196F387449}"/>
              </a:ext>
            </a:extLst>
          </p:cNvPr>
          <p:cNvSpPr>
            <a:spLocks noGrp="1"/>
          </p:cNvSpPr>
          <p:nvPr>
            <p:ph type="body" sz="quarter" idx="21" hasCustomPrompt="1"/>
          </p:nvPr>
        </p:nvSpPr>
        <p:spPr>
          <a:xfrm>
            <a:off x="5213351" y="3849403"/>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3" name="Text Placeholder 2">
            <a:extLst>
              <a:ext uri="{FF2B5EF4-FFF2-40B4-BE49-F238E27FC236}">
                <a16:creationId xmlns:a16="http://schemas.microsoft.com/office/drawing/2014/main" id="{0304DA9B-7D81-B14F-978A-94B8298A1B27}"/>
              </a:ext>
            </a:extLst>
          </p:cNvPr>
          <p:cNvSpPr>
            <a:spLocks noGrp="1"/>
          </p:cNvSpPr>
          <p:nvPr>
            <p:ph type="body" sz="quarter" idx="22" hasCustomPrompt="1"/>
          </p:nvPr>
        </p:nvSpPr>
        <p:spPr>
          <a:xfrm>
            <a:off x="9571039" y="3849403"/>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4" name="Text Placeholder 2">
            <a:extLst>
              <a:ext uri="{FF2B5EF4-FFF2-40B4-BE49-F238E27FC236}">
                <a16:creationId xmlns:a16="http://schemas.microsoft.com/office/drawing/2014/main" id="{E502B566-F858-3F46-BBDD-5FF00D28C8FC}"/>
              </a:ext>
            </a:extLst>
          </p:cNvPr>
          <p:cNvSpPr>
            <a:spLocks noGrp="1"/>
          </p:cNvSpPr>
          <p:nvPr>
            <p:ph type="body" sz="quarter" idx="23" hasCustomPrompt="1"/>
          </p:nvPr>
        </p:nvSpPr>
        <p:spPr>
          <a:xfrm>
            <a:off x="3663950" y="4829520"/>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5" name="Text Placeholder 2">
            <a:extLst>
              <a:ext uri="{FF2B5EF4-FFF2-40B4-BE49-F238E27FC236}">
                <a16:creationId xmlns:a16="http://schemas.microsoft.com/office/drawing/2014/main" id="{3E6248B4-84E7-C84F-80AE-4AA98CA33B69}"/>
              </a:ext>
            </a:extLst>
          </p:cNvPr>
          <p:cNvSpPr>
            <a:spLocks noGrp="1"/>
          </p:cNvSpPr>
          <p:nvPr>
            <p:ph type="body" sz="quarter" idx="24" hasCustomPrompt="1"/>
          </p:nvPr>
        </p:nvSpPr>
        <p:spPr>
          <a:xfrm>
            <a:off x="5205412" y="4829520"/>
            <a:ext cx="3870325" cy="634206"/>
          </a:xfrm>
        </p:spPr>
        <p:txBody>
          <a:bodyPr>
            <a:noAutofit/>
          </a:bodyPr>
          <a:lstStyle>
            <a:lvl1pPr marL="0" indent="0">
              <a:buNone/>
              <a:defRPr sz="1800" b="1">
                <a:solidFill>
                  <a:schemeClr val="tx1"/>
                </a:solidFill>
              </a:defRPr>
            </a:lvl1pPr>
          </a:lstStyle>
          <a:p>
            <a:pPr lvl="0"/>
            <a:r>
              <a:rPr lang="en-US"/>
              <a:t>Topic</a:t>
            </a:r>
            <a:endParaRPr lang="en-GB"/>
          </a:p>
        </p:txBody>
      </p:sp>
      <p:sp>
        <p:nvSpPr>
          <p:cNvPr id="46" name="Text Placeholder 2">
            <a:extLst>
              <a:ext uri="{FF2B5EF4-FFF2-40B4-BE49-F238E27FC236}">
                <a16:creationId xmlns:a16="http://schemas.microsoft.com/office/drawing/2014/main" id="{8F3B2A6C-DD35-AE43-86A8-C927850E8753}"/>
              </a:ext>
            </a:extLst>
          </p:cNvPr>
          <p:cNvSpPr>
            <a:spLocks noGrp="1"/>
          </p:cNvSpPr>
          <p:nvPr>
            <p:ph type="body" sz="quarter" idx="25" hasCustomPrompt="1"/>
          </p:nvPr>
        </p:nvSpPr>
        <p:spPr>
          <a:xfrm>
            <a:off x="9563100" y="4829520"/>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47" name="Text Placeholder 2">
            <a:extLst>
              <a:ext uri="{FF2B5EF4-FFF2-40B4-BE49-F238E27FC236}">
                <a16:creationId xmlns:a16="http://schemas.microsoft.com/office/drawing/2014/main" id="{AD85B53C-38FA-D84F-8D9A-D63417CFC1B7}"/>
              </a:ext>
            </a:extLst>
          </p:cNvPr>
          <p:cNvSpPr>
            <a:spLocks noGrp="1"/>
          </p:cNvSpPr>
          <p:nvPr>
            <p:ph type="body" sz="quarter" idx="26" hasCustomPrompt="1"/>
          </p:nvPr>
        </p:nvSpPr>
        <p:spPr>
          <a:xfrm>
            <a:off x="3663950" y="5809638"/>
            <a:ext cx="1357312" cy="277812"/>
          </a:xfrm>
        </p:spPr>
        <p:txBody>
          <a:bodyPr>
            <a:noAutofit/>
          </a:bodyPr>
          <a:lstStyle>
            <a:lvl1pPr marL="0" indent="0">
              <a:buNone/>
              <a:defRPr sz="1800">
                <a:solidFill>
                  <a:schemeClr val="tx1"/>
                </a:solidFill>
              </a:defRPr>
            </a:lvl1pPr>
          </a:lstStyle>
          <a:p>
            <a:pPr lvl="0"/>
            <a:r>
              <a:rPr lang="en-US"/>
              <a:t>Time</a:t>
            </a:r>
            <a:endParaRPr lang="en-GB"/>
          </a:p>
        </p:txBody>
      </p:sp>
      <p:sp>
        <p:nvSpPr>
          <p:cNvPr id="48" name="Text Placeholder 2">
            <a:extLst>
              <a:ext uri="{FF2B5EF4-FFF2-40B4-BE49-F238E27FC236}">
                <a16:creationId xmlns:a16="http://schemas.microsoft.com/office/drawing/2014/main" id="{24186A89-8FF6-9349-A7BF-999634D383F2}"/>
              </a:ext>
            </a:extLst>
          </p:cNvPr>
          <p:cNvSpPr>
            <a:spLocks noGrp="1"/>
          </p:cNvSpPr>
          <p:nvPr>
            <p:ph type="body" sz="quarter" idx="27" hasCustomPrompt="1"/>
          </p:nvPr>
        </p:nvSpPr>
        <p:spPr>
          <a:xfrm>
            <a:off x="5205412" y="5809638"/>
            <a:ext cx="3870325" cy="568541"/>
          </a:xfrm>
        </p:spPr>
        <p:txBody>
          <a:bodyPr>
            <a:noAutofit/>
          </a:bodyPr>
          <a:lstStyle>
            <a:lvl1pPr marL="0" indent="0">
              <a:buNone/>
              <a:defRPr sz="1800" b="1">
                <a:solidFill>
                  <a:schemeClr val="tx1"/>
                </a:solidFill>
              </a:defRPr>
            </a:lvl1pPr>
          </a:lstStyle>
          <a:p>
            <a:pPr lvl="0"/>
            <a:r>
              <a:rPr lang="en-US"/>
              <a:t>Topic</a:t>
            </a:r>
            <a:endParaRPr lang="en-GB"/>
          </a:p>
        </p:txBody>
      </p:sp>
      <p:sp>
        <p:nvSpPr>
          <p:cNvPr id="49" name="Text Placeholder 2">
            <a:extLst>
              <a:ext uri="{FF2B5EF4-FFF2-40B4-BE49-F238E27FC236}">
                <a16:creationId xmlns:a16="http://schemas.microsoft.com/office/drawing/2014/main" id="{8528E98A-31B7-254F-936F-FC69043901AF}"/>
              </a:ext>
            </a:extLst>
          </p:cNvPr>
          <p:cNvSpPr>
            <a:spLocks noGrp="1"/>
          </p:cNvSpPr>
          <p:nvPr>
            <p:ph type="body" sz="quarter" idx="28" hasCustomPrompt="1"/>
          </p:nvPr>
        </p:nvSpPr>
        <p:spPr>
          <a:xfrm>
            <a:off x="9563100" y="5809638"/>
            <a:ext cx="2212974" cy="258365"/>
          </a:xfrm>
        </p:spPr>
        <p:txBody>
          <a:bodyPr>
            <a:noAutofit/>
          </a:bodyPr>
          <a:lstStyle>
            <a:lvl1pPr marL="0" indent="0">
              <a:buNone/>
              <a:defRPr sz="1800">
                <a:solidFill>
                  <a:schemeClr val="tx1"/>
                </a:solidFill>
              </a:defRPr>
            </a:lvl1pPr>
          </a:lstStyle>
          <a:p>
            <a:pPr lvl="0"/>
            <a:r>
              <a:rPr lang="en-US"/>
              <a:t>Speaker</a:t>
            </a:r>
            <a:endParaRPr lang="en-GB"/>
          </a:p>
        </p:txBody>
      </p:sp>
      <p:sp>
        <p:nvSpPr>
          <p:cNvPr id="50" name="Text Placeholder 2">
            <a:extLst>
              <a:ext uri="{FF2B5EF4-FFF2-40B4-BE49-F238E27FC236}">
                <a16:creationId xmlns:a16="http://schemas.microsoft.com/office/drawing/2014/main" id="{7EA41379-1E2E-F842-9ABF-5F23652FB05D}"/>
              </a:ext>
            </a:extLst>
          </p:cNvPr>
          <p:cNvSpPr>
            <a:spLocks noGrp="1"/>
          </p:cNvSpPr>
          <p:nvPr>
            <p:ph type="body" sz="quarter" idx="29" hasCustomPrompt="1"/>
          </p:nvPr>
        </p:nvSpPr>
        <p:spPr>
          <a:xfrm>
            <a:off x="2723562" y="909052"/>
            <a:ext cx="362538" cy="277812"/>
          </a:xfrm>
        </p:spPr>
        <p:txBody>
          <a:bodyPr>
            <a:noAutofit/>
          </a:bodyPr>
          <a:lstStyle>
            <a:lvl1pPr marL="0" indent="0">
              <a:buNone/>
              <a:defRPr sz="1800">
                <a:solidFill>
                  <a:schemeClr val="tx1"/>
                </a:solidFill>
              </a:defRPr>
            </a:lvl1pPr>
          </a:lstStyle>
          <a:p>
            <a:pPr lvl="0"/>
            <a:r>
              <a:rPr lang="en-US"/>
              <a:t>1.</a:t>
            </a:r>
            <a:endParaRPr lang="en-GB"/>
          </a:p>
        </p:txBody>
      </p:sp>
      <p:sp>
        <p:nvSpPr>
          <p:cNvPr id="51" name="Text Placeholder 2">
            <a:extLst>
              <a:ext uri="{FF2B5EF4-FFF2-40B4-BE49-F238E27FC236}">
                <a16:creationId xmlns:a16="http://schemas.microsoft.com/office/drawing/2014/main" id="{2389E9A3-76F8-6649-ACA1-76CFA58FBAD6}"/>
              </a:ext>
            </a:extLst>
          </p:cNvPr>
          <p:cNvSpPr>
            <a:spLocks noGrp="1"/>
          </p:cNvSpPr>
          <p:nvPr>
            <p:ph type="body" sz="quarter" idx="30" hasCustomPrompt="1"/>
          </p:nvPr>
        </p:nvSpPr>
        <p:spPr>
          <a:xfrm>
            <a:off x="2723562" y="1889169"/>
            <a:ext cx="362538" cy="277812"/>
          </a:xfrm>
        </p:spPr>
        <p:txBody>
          <a:bodyPr>
            <a:noAutofit/>
          </a:bodyPr>
          <a:lstStyle>
            <a:lvl1pPr marL="0" indent="0">
              <a:buNone/>
              <a:defRPr sz="1800">
                <a:solidFill>
                  <a:schemeClr val="tx1"/>
                </a:solidFill>
              </a:defRPr>
            </a:lvl1pPr>
          </a:lstStyle>
          <a:p>
            <a:pPr lvl="0"/>
            <a:r>
              <a:rPr lang="en-US"/>
              <a:t>2.</a:t>
            </a:r>
            <a:endParaRPr lang="en-GB"/>
          </a:p>
        </p:txBody>
      </p:sp>
      <p:sp>
        <p:nvSpPr>
          <p:cNvPr id="52" name="Text Placeholder 2">
            <a:extLst>
              <a:ext uri="{FF2B5EF4-FFF2-40B4-BE49-F238E27FC236}">
                <a16:creationId xmlns:a16="http://schemas.microsoft.com/office/drawing/2014/main" id="{457B044E-0FE8-C34E-965E-7D886D85FD62}"/>
              </a:ext>
            </a:extLst>
          </p:cNvPr>
          <p:cNvSpPr>
            <a:spLocks noGrp="1"/>
          </p:cNvSpPr>
          <p:nvPr>
            <p:ph type="body" sz="quarter" idx="31" hasCustomPrompt="1"/>
          </p:nvPr>
        </p:nvSpPr>
        <p:spPr>
          <a:xfrm>
            <a:off x="2719888" y="2869286"/>
            <a:ext cx="362538" cy="277812"/>
          </a:xfrm>
        </p:spPr>
        <p:txBody>
          <a:bodyPr>
            <a:noAutofit/>
          </a:bodyPr>
          <a:lstStyle>
            <a:lvl1pPr marL="0" indent="0">
              <a:buNone/>
              <a:defRPr sz="1800">
                <a:solidFill>
                  <a:schemeClr val="tx1"/>
                </a:solidFill>
              </a:defRPr>
            </a:lvl1pPr>
          </a:lstStyle>
          <a:p>
            <a:pPr lvl="0"/>
            <a:r>
              <a:rPr lang="en-US"/>
              <a:t>3.</a:t>
            </a:r>
            <a:endParaRPr lang="en-GB"/>
          </a:p>
        </p:txBody>
      </p:sp>
      <p:sp>
        <p:nvSpPr>
          <p:cNvPr id="53" name="Text Placeholder 2">
            <a:extLst>
              <a:ext uri="{FF2B5EF4-FFF2-40B4-BE49-F238E27FC236}">
                <a16:creationId xmlns:a16="http://schemas.microsoft.com/office/drawing/2014/main" id="{DA24FC1B-220E-984C-B43B-80E92BAEC25C}"/>
              </a:ext>
            </a:extLst>
          </p:cNvPr>
          <p:cNvSpPr>
            <a:spLocks noGrp="1"/>
          </p:cNvSpPr>
          <p:nvPr>
            <p:ph type="body" sz="quarter" idx="32" hasCustomPrompt="1"/>
          </p:nvPr>
        </p:nvSpPr>
        <p:spPr>
          <a:xfrm>
            <a:off x="2714175" y="3849403"/>
            <a:ext cx="362538" cy="277812"/>
          </a:xfrm>
        </p:spPr>
        <p:txBody>
          <a:bodyPr>
            <a:noAutofit/>
          </a:bodyPr>
          <a:lstStyle>
            <a:lvl1pPr marL="0" indent="0">
              <a:buNone/>
              <a:defRPr sz="1800">
                <a:solidFill>
                  <a:schemeClr val="tx1"/>
                </a:solidFill>
              </a:defRPr>
            </a:lvl1pPr>
          </a:lstStyle>
          <a:p>
            <a:pPr lvl="0"/>
            <a:r>
              <a:rPr lang="en-US"/>
              <a:t>4.</a:t>
            </a:r>
            <a:endParaRPr lang="en-GB"/>
          </a:p>
        </p:txBody>
      </p:sp>
      <p:sp>
        <p:nvSpPr>
          <p:cNvPr id="54" name="Text Placeholder 2">
            <a:extLst>
              <a:ext uri="{FF2B5EF4-FFF2-40B4-BE49-F238E27FC236}">
                <a16:creationId xmlns:a16="http://schemas.microsoft.com/office/drawing/2014/main" id="{E8C0D70D-8DC6-4142-AA22-AC27CA8F769D}"/>
              </a:ext>
            </a:extLst>
          </p:cNvPr>
          <p:cNvSpPr>
            <a:spLocks noGrp="1"/>
          </p:cNvSpPr>
          <p:nvPr>
            <p:ph type="body" sz="quarter" idx="33" hasCustomPrompt="1"/>
          </p:nvPr>
        </p:nvSpPr>
        <p:spPr>
          <a:xfrm>
            <a:off x="2706237" y="4829520"/>
            <a:ext cx="362538" cy="277812"/>
          </a:xfrm>
        </p:spPr>
        <p:txBody>
          <a:bodyPr>
            <a:noAutofit/>
          </a:bodyPr>
          <a:lstStyle>
            <a:lvl1pPr marL="0" indent="0">
              <a:buNone/>
              <a:defRPr sz="1800">
                <a:solidFill>
                  <a:schemeClr val="tx1"/>
                </a:solidFill>
              </a:defRPr>
            </a:lvl1pPr>
          </a:lstStyle>
          <a:p>
            <a:pPr lvl="0"/>
            <a:r>
              <a:rPr lang="en-US"/>
              <a:t>5.</a:t>
            </a:r>
            <a:endParaRPr lang="en-GB"/>
          </a:p>
        </p:txBody>
      </p:sp>
      <p:sp>
        <p:nvSpPr>
          <p:cNvPr id="55" name="Text Placeholder 2">
            <a:extLst>
              <a:ext uri="{FF2B5EF4-FFF2-40B4-BE49-F238E27FC236}">
                <a16:creationId xmlns:a16="http://schemas.microsoft.com/office/drawing/2014/main" id="{76BF80C9-AA1A-1943-BE9D-C53F4573CCE5}"/>
              </a:ext>
            </a:extLst>
          </p:cNvPr>
          <p:cNvSpPr>
            <a:spLocks noGrp="1"/>
          </p:cNvSpPr>
          <p:nvPr>
            <p:ph type="body" sz="quarter" idx="34" hasCustomPrompt="1"/>
          </p:nvPr>
        </p:nvSpPr>
        <p:spPr>
          <a:xfrm>
            <a:off x="2706237" y="5809638"/>
            <a:ext cx="362538" cy="277812"/>
          </a:xfrm>
        </p:spPr>
        <p:txBody>
          <a:bodyPr>
            <a:noAutofit/>
          </a:bodyPr>
          <a:lstStyle>
            <a:lvl1pPr marL="0" indent="0">
              <a:buNone/>
              <a:defRPr sz="1800">
                <a:solidFill>
                  <a:schemeClr val="tx1"/>
                </a:solidFill>
              </a:defRPr>
            </a:lvl1pPr>
          </a:lstStyle>
          <a:p>
            <a:pPr lvl="0"/>
            <a:r>
              <a:rPr lang="en-US"/>
              <a:t>6.</a:t>
            </a:r>
            <a:endParaRPr lang="en-GB"/>
          </a:p>
        </p:txBody>
      </p:sp>
      <p:sp>
        <p:nvSpPr>
          <p:cNvPr id="31" name="Slide Number Placeholder 10">
            <a:extLst>
              <a:ext uri="{FF2B5EF4-FFF2-40B4-BE49-F238E27FC236}">
                <a16:creationId xmlns:a16="http://schemas.microsoft.com/office/drawing/2014/main" id="{529159C4-4B48-BB46-B8A8-5AFC3CC0945B}"/>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32" name="Footer Placeholder 3">
            <a:extLst>
              <a:ext uri="{FF2B5EF4-FFF2-40B4-BE49-F238E27FC236}">
                <a16:creationId xmlns:a16="http://schemas.microsoft.com/office/drawing/2014/main" id="{BC1396D5-8182-1F47-83FC-27A528CFE1D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Tree>
    <p:extLst>
      <p:ext uri="{BB962C8B-B14F-4D97-AF65-F5344CB8AC3E}">
        <p14:creationId xmlns:p14="http://schemas.microsoft.com/office/powerpoint/2010/main" val="2561783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 red — 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userDrawn="1"/>
        </p:nvSpPr>
        <p:spPr>
          <a:xfrm>
            <a:off x="0" y="0"/>
            <a:ext cx="3273425" cy="6858000"/>
          </a:xfrm>
          <a:prstGeom prst="rect">
            <a:avLst/>
          </a:prstGeom>
          <a:solidFill>
            <a:srgbClr val="FF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Slide Number Placeholder 10">
            <a:extLst>
              <a:ext uri="{FF2B5EF4-FFF2-40B4-BE49-F238E27FC236}">
                <a16:creationId xmlns:a16="http://schemas.microsoft.com/office/drawing/2014/main" id="{F2AFD75B-383E-F24B-89A6-DF81FFB6884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27A563F9-F6CF-114B-A521-3CFEA1D6747F}"/>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E8BD5625-94FF-2849-9785-F57CEEB7C5BE}"/>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77658735-1BB5-4546-87B5-D43DF28C8F17}"/>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pic>
        <p:nvPicPr>
          <p:cNvPr id="11" name="Picture 10">
            <a:extLst>
              <a:ext uri="{FF2B5EF4-FFF2-40B4-BE49-F238E27FC236}">
                <a16:creationId xmlns:a16="http://schemas.microsoft.com/office/drawing/2014/main" id="{F5B5279B-F345-7947-B4A2-2F40BFDDA98B}"/>
              </a:ext>
            </a:extLst>
          </p:cNvPr>
          <p:cNvPicPr>
            <a:picLocks noChangeAspect="1"/>
          </p:cNvPicPr>
          <p:nvPr userDrawn="1"/>
        </p:nvPicPr>
        <p:blipFill>
          <a:blip r:embed="rId2"/>
          <a:stretch>
            <a:fillRect/>
          </a:stretch>
        </p:blipFill>
        <p:spPr>
          <a:xfrm>
            <a:off x="279477" y="6360486"/>
            <a:ext cx="1081550" cy="497513"/>
          </a:xfrm>
          <a:prstGeom prst="rect">
            <a:avLst/>
          </a:prstGeom>
        </p:spPr>
      </p:pic>
      <p:sp>
        <p:nvSpPr>
          <p:cNvPr id="15" name="Text Placeholder 13">
            <a:extLst>
              <a:ext uri="{FF2B5EF4-FFF2-40B4-BE49-F238E27FC236}">
                <a16:creationId xmlns:a16="http://schemas.microsoft.com/office/drawing/2014/main" id="{AE002A92-22FC-AE47-8D2E-CBF0B7AA9314}"/>
              </a:ext>
            </a:extLst>
          </p:cNvPr>
          <p:cNvSpPr>
            <a:spLocks noGrp="1"/>
          </p:cNvSpPr>
          <p:nvPr>
            <p:ph type="body" sz="quarter" idx="34" hasCustomPrompt="1"/>
          </p:nvPr>
        </p:nvSpPr>
        <p:spPr>
          <a:xfrm>
            <a:off x="4057650" y="1812925"/>
            <a:ext cx="7561262" cy="4548188"/>
          </a:xfrm>
        </p:spPr>
        <p:txBody>
          <a:bodyPr>
            <a:noAutofit/>
          </a:bodyPr>
          <a:lstStyle>
            <a:lvl1pPr marL="360000" indent="-360000">
              <a:lnSpc>
                <a:spcPct val="85000"/>
              </a:lnSpc>
              <a:spcBef>
                <a:spcPts val="600"/>
              </a:spcBef>
              <a:spcAft>
                <a:spcPts val="400"/>
              </a:spcAft>
              <a:buClr>
                <a:srgbClr val="FF4E3E"/>
              </a:buClr>
              <a:defRPr sz="3000">
                <a:solidFill>
                  <a:schemeClr val="tx1"/>
                </a:solidFill>
              </a:defRPr>
            </a:lvl1pPr>
            <a:lvl2pPr marL="828000" indent="-432000">
              <a:lnSpc>
                <a:spcPct val="85000"/>
              </a:lnSpc>
              <a:spcBef>
                <a:spcPts val="600"/>
              </a:spcBef>
              <a:spcAft>
                <a:spcPts val="400"/>
              </a:spcAft>
              <a:buClr>
                <a:srgbClr val="FF4E3E"/>
              </a:buClr>
              <a:defRPr sz="3000">
                <a:solidFill>
                  <a:schemeClr val="tx1"/>
                </a:solidFill>
              </a:defRPr>
            </a:lvl2pPr>
            <a:lvl3pPr marL="1216800" indent="-378000">
              <a:lnSpc>
                <a:spcPct val="90000"/>
              </a:lnSpc>
              <a:spcBef>
                <a:spcPts val="600"/>
              </a:spcBef>
              <a:spcAft>
                <a:spcPts val="400"/>
              </a:spcAft>
              <a:buClr>
                <a:srgbClr val="FF4E3E"/>
              </a:buClr>
              <a:defRPr sz="2400">
                <a:solidFill>
                  <a:schemeClr val="tx1"/>
                </a:solidFill>
              </a:defRPr>
            </a:lvl3pPr>
            <a:lvl4pPr marL="1598400" indent="-378000">
              <a:lnSpc>
                <a:spcPct val="90000"/>
              </a:lnSpc>
              <a:spcBef>
                <a:spcPts val="600"/>
              </a:spcBef>
              <a:spcAft>
                <a:spcPts val="400"/>
              </a:spcAft>
              <a:buClr>
                <a:srgbClr val="FF4E3E"/>
              </a:buClr>
              <a:defRPr sz="2400">
                <a:solidFill>
                  <a:schemeClr val="tx1"/>
                </a:solidFill>
              </a:defRPr>
            </a:lvl4pPr>
            <a:lvl5pPr marL="1872000" indent="-252000">
              <a:lnSpc>
                <a:spcPct val="90000"/>
              </a:lnSpc>
              <a:spcBef>
                <a:spcPts val="600"/>
              </a:spcBef>
              <a:spcAft>
                <a:spcPts val="400"/>
              </a:spcAft>
              <a:buClr>
                <a:srgbClr val="FF4E3E"/>
              </a:buClr>
              <a:defRPr sz="1800">
                <a:solidFill>
                  <a:schemeClr val="tx1"/>
                </a:solidFill>
              </a:defRPr>
            </a:lvl5pPr>
            <a:lvl6pPr marL="2149200" indent="-252000">
              <a:lnSpc>
                <a:spcPct val="90000"/>
              </a:lnSpc>
              <a:spcBef>
                <a:spcPts val="600"/>
              </a:spcBef>
              <a:spcAft>
                <a:spcPts val="400"/>
              </a:spcAft>
              <a:buClr>
                <a:srgbClr val="FF4E3E"/>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16" name="Text Placeholder 9">
            <a:extLst>
              <a:ext uri="{FF2B5EF4-FFF2-40B4-BE49-F238E27FC236}">
                <a16:creationId xmlns:a16="http://schemas.microsoft.com/office/drawing/2014/main" id="{40F42A75-FB91-A745-A858-E7D6A3F1BF54}"/>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bg1"/>
              </a:buClr>
              <a:defRPr sz="2400">
                <a:solidFill>
                  <a:schemeClr val="bg1"/>
                </a:solidFill>
              </a:defRPr>
            </a:lvl1pPr>
            <a:lvl2pPr marL="676800" indent="-378000">
              <a:buClr>
                <a:schemeClr val="bg1"/>
              </a:buClr>
              <a:defRPr sz="2400">
                <a:solidFill>
                  <a:schemeClr val="bg1"/>
                </a:solidFill>
              </a:defRPr>
            </a:lvl2pPr>
            <a:lvl3pPr marL="979200" indent="-288000">
              <a:buClr>
                <a:schemeClr val="bg1"/>
              </a:buClr>
              <a:defRPr sz="1800">
                <a:solidFill>
                  <a:schemeClr val="bg1"/>
                </a:solidFill>
              </a:defRPr>
            </a:lvl3pPr>
            <a:lvl4pPr marL="1263600" indent="-288000">
              <a:buClr>
                <a:schemeClr val="bg1"/>
              </a:buClr>
              <a:defRPr sz="1800">
                <a:solidFill>
                  <a:schemeClr val="bg1"/>
                </a:solidFill>
              </a:defRPr>
            </a:lvl4pPr>
            <a:lvl5pPr marL="1494000" indent="-208800">
              <a:buClr>
                <a:schemeClr val="bg1"/>
              </a:buClr>
              <a:defRPr sz="1400">
                <a:solidFill>
                  <a:schemeClr val="bg1"/>
                </a:solidFill>
              </a:defRPr>
            </a:lvl5pPr>
            <a:lvl6pPr marL="1710000" indent="-208800">
              <a:buClr>
                <a:schemeClr val="bg1"/>
              </a:buClr>
              <a:buFont typeface="System Font"/>
              <a:buChar char="–"/>
              <a:defRPr sz="14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20241430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521335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9" name="Slide Number Placeholder 10">
            <a:extLst>
              <a:ext uri="{FF2B5EF4-FFF2-40B4-BE49-F238E27FC236}">
                <a16:creationId xmlns:a16="http://schemas.microsoft.com/office/drawing/2014/main" id="{D527A90F-DC59-F74D-A23C-567984CF43CF}"/>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bg1"/>
                </a:solidFill>
              </a:defRPr>
            </a:lvl1pPr>
          </a:lstStyle>
          <a:p>
            <a:fld id="{ACE40072-2050-E24D-B430-547640EDA0F9}" type="slidenum">
              <a:rPr lang="en-GB" smtClean="0"/>
              <a:pPr/>
              <a:t>‹#›</a:t>
            </a:fld>
            <a:endParaRPr lang="en-GB"/>
          </a:p>
        </p:txBody>
      </p:sp>
      <p:sp>
        <p:nvSpPr>
          <p:cNvPr id="11" name="Footer Placeholder 3">
            <a:extLst>
              <a:ext uri="{FF2B5EF4-FFF2-40B4-BE49-F238E27FC236}">
                <a16:creationId xmlns:a16="http://schemas.microsoft.com/office/drawing/2014/main" id="{9614262E-143D-C544-9734-A476E62ED99D}"/>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bg1"/>
                </a:solidFill>
              </a:defRPr>
            </a:lvl1pPr>
          </a:lstStyle>
          <a:p>
            <a:r>
              <a:rPr lang="en-GB"/>
              <a:t>Insert footer</a:t>
            </a:r>
          </a:p>
        </p:txBody>
      </p:sp>
      <p:sp>
        <p:nvSpPr>
          <p:cNvPr id="12" name="Text Placeholder 17">
            <a:extLst>
              <a:ext uri="{FF2B5EF4-FFF2-40B4-BE49-F238E27FC236}">
                <a16:creationId xmlns:a16="http://schemas.microsoft.com/office/drawing/2014/main" id="{FFA64D2B-E34C-C540-AB5C-C166DA33D724}"/>
              </a:ext>
            </a:extLst>
          </p:cNvPr>
          <p:cNvSpPr>
            <a:spLocks noGrp="1"/>
          </p:cNvSpPr>
          <p:nvPr>
            <p:ph type="body" sz="quarter" idx="29" hasCustomPrompt="1"/>
          </p:nvPr>
        </p:nvSpPr>
        <p:spPr>
          <a:xfrm>
            <a:off x="372087" y="1193187"/>
            <a:ext cx="4656738"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6A3E8128-6935-E942-B8F1-E29517FE9C6E}"/>
              </a:ext>
            </a:extLst>
          </p:cNvPr>
          <p:cNvSpPr>
            <a:spLocks noGrp="1"/>
          </p:cNvSpPr>
          <p:nvPr>
            <p:ph type="title" hasCustomPrompt="1"/>
          </p:nvPr>
        </p:nvSpPr>
        <p:spPr>
          <a:xfrm>
            <a:off x="373064" y="816951"/>
            <a:ext cx="465613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4" name="Text Placeholder 13">
            <a:extLst>
              <a:ext uri="{FF2B5EF4-FFF2-40B4-BE49-F238E27FC236}">
                <a16:creationId xmlns:a16="http://schemas.microsoft.com/office/drawing/2014/main" id="{27CCCD69-4FBC-424C-AC78-A656404E9B5A}"/>
              </a:ext>
            </a:extLst>
          </p:cNvPr>
          <p:cNvSpPr>
            <a:spLocks noGrp="1"/>
          </p:cNvSpPr>
          <p:nvPr>
            <p:ph type="body" sz="quarter" idx="34" hasCustomPrompt="1"/>
          </p:nvPr>
        </p:nvSpPr>
        <p:spPr>
          <a:xfrm>
            <a:off x="5644896" y="1812925"/>
            <a:ext cx="5616228" cy="4340740"/>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574502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 full width">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F8CC6B1-E560-BD4B-A011-FFCCC0F3A411}"/>
              </a:ext>
            </a:extLst>
          </p:cNvPr>
          <p:cNvSpPr>
            <a:spLocks noGrp="1"/>
          </p:cNvSpPr>
          <p:nvPr>
            <p:ph type="pic" sz="quarter" idx="14" hasCustomPrompt="1"/>
          </p:nvPr>
        </p:nvSpPr>
        <p:spPr>
          <a:xfrm>
            <a:off x="0" y="1628194"/>
            <a:ext cx="12192000" cy="4732919"/>
          </a:xfrm>
        </p:spPr>
        <p:txBody>
          <a:bodyPr anchor="ctr" anchorCtr="0">
            <a:noAutofit/>
          </a:bodyPr>
          <a:lstStyle>
            <a:lvl1pPr marL="0" indent="0" algn="ctr">
              <a:buNone/>
              <a:defRPr sz="1400">
                <a:solidFill>
                  <a:schemeClr val="tx2"/>
                </a:solidFill>
              </a:defRPr>
            </a:lvl1pPr>
          </a:lstStyle>
          <a:p>
            <a:r>
              <a:rPr lang="en-GB"/>
              <a:t>insert image</a:t>
            </a:r>
          </a:p>
        </p:txBody>
      </p:sp>
      <p:sp>
        <p:nvSpPr>
          <p:cNvPr id="7" name="Slide Number Placeholder 10">
            <a:extLst>
              <a:ext uri="{FF2B5EF4-FFF2-40B4-BE49-F238E27FC236}">
                <a16:creationId xmlns:a16="http://schemas.microsoft.com/office/drawing/2014/main" id="{977674FE-D114-6D4E-98A7-8D1917EDFAE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9" name="Footer Placeholder 3">
            <a:extLst>
              <a:ext uri="{FF2B5EF4-FFF2-40B4-BE49-F238E27FC236}">
                <a16:creationId xmlns:a16="http://schemas.microsoft.com/office/drawing/2014/main" id="{3B5163D0-501E-F043-8E3D-A6A7404C3E62}"/>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0" name="Text Placeholder 17">
            <a:extLst>
              <a:ext uri="{FF2B5EF4-FFF2-40B4-BE49-F238E27FC236}">
                <a16:creationId xmlns:a16="http://schemas.microsoft.com/office/drawing/2014/main" id="{0FCD67EE-7262-6547-AC68-C467EA6D2980}"/>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1" name="Title 1">
            <a:extLst>
              <a:ext uri="{FF2B5EF4-FFF2-40B4-BE49-F238E27FC236}">
                <a16:creationId xmlns:a16="http://schemas.microsoft.com/office/drawing/2014/main" id="{01D69D42-0A2E-804D-83F3-F98D6E9868A5}"/>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3388349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creenshot in device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DCA3C6-9CEE-474B-971F-BFF77C33CFA6}"/>
              </a:ext>
            </a:extLst>
          </p:cNvPr>
          <p:cNvSpPr/>
          <p:nvPr userDrawn="1"/>
        </p:nvSpPr>
        <p:spPr>
          <a:xfrm>
            <a:off x="5589767" y="1648295"/>
            <a:ext cx="4985468" cy="3159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extBox 1">
            <a:extLst>
              <a:ext uri="{FF2B5EF4-FFF2-40B4-BE49-F238E27FC236}">
                <a16:creationId xmlns:a16="http://schemas.microsoft.com/office/drawing/2014/main" id="{7ADED273-D518-9049-BDAF-80422F38ED1F}"/>
              </a:ext>
            </a:extLst>
          </p:cNvPr>
          <p:cNvSpPr txBox="1"/>
          <p:nvPr userDrawn="1"/>
        </p:nvSpPr>
        <p:spPr>
          <a:xfrm>
            <a:off x="6650990" y="3547428"/>
            <a:ext cx="2773680" cy="646331"/>
          </a:xfrm>
          <a:prstGeom prst="rect">
            <a:avLst/>
          </a:prstGeom>
          <a:noFill/>
        </p:spPr>
        <p:txBody>
          <a:bodyPr wrap="square" rtlCol="0">
            <a:noAutofit/>
          </a:bodyPr>
          <a:lstStyle/>
          <a:p>
            <a:pPr algn="ctr"/>
            <a:r>
              <a:rPr lang="en-GB">
                <a:solidFill>
                  <a:schemeClr val="tx1"/>
                </a:solidFill>
              </a:rPr>
              <a:t>Width: 8.65 cm</a:t>
            </a:r>
          </a:p>
          <a:p>
            <a:pPr algn="ctr"/>
            <a:r>
              <a:rPr lang="en-GB">
                <a:solidFill>
                  <a:schemeClr val="tx1"/>
                </a:solidFill>
              </a:rPr>
              <a:t>Height: 13.8 cm</a:t>
            </a:r>
          </a:p>
        </p:txBody>
      </p:sp>
      <p:pic>
        <p:nvPicPr>
          <p:cNvPr id="14" name="Picture 13">
            <a:extLst>
              <a:ext uri="{FF2B5EF4-FFF2-40B4-BE49-F238E27FC236}">
                <a16:creationId xmlns:a16="http://schemas.microsoft.com/office/drawing/2014/main" id="{80F86C89-626E-AE46-9E69-CF33CC6F6C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8009" y="1079604"/>
            <a:ext cx="7188604" cy="4500692"/>
          </a:xfrm>
          <a:prstGeom prst="rect">
            <a:avLst/>
          </a:prstGeom>
        </p:spPr>
      </p:pic>
      <p:sp>
        <p:nvSpPr>
          <p:cNvPr id="3" name="Picture Placeholder 2">
            <a:extLst>
              <a:ext uri="{FF2B5EF4-FFF2-40B4-BE49-F238E27FC236}">
                <a16:creationId xmlns:a16="http://schemas.microsoft.com/office/drawing/2014/main" id="{82E0303E-29B8-B449-8BB0-AF07091D6A51}"/>
              </a:ext>
            </a:extLst>
          </p:cNvPr>
          <p:cNvSpPr>
            <a:spLocks noGrp="1"/>
          </p:cNvSpPr>
          <p:nvPr>
            <p:ph type="pic" sz="quarter" idx="18"/>
          </p:nvPr>
        </p:nvSpPr>
        <p:spPr>
          <a:xfrm>
            <a:off x="5581495"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a:p>
        </p:txBody>
      </p:sp>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extBox 10">
            <a:extLst>
              <a:ext uri="{FF2B5EF4-FFF2-40B4-BE49-F238E27FC236}">
                <a16:creationId xmlns:a16="http://schemas.microsoft.com/office/drawing/2014/main" id="{FD141F1B-B4C4-0349-8DAC-D6F3A7F0864F}"/>
              </a:ext>
            </a:extLst>
          </p:cNvPr>
          <p:cNvSpPr txBox="1"/>
          <p:nvPr userDrawn="1"/>
        </p:nvSpPr>
        <p:spPr>
          <a:xfrm>
            <a:off x="7771226" y="5365983"/>
            <a:ext cx="2949934" cy="215444"/>
          </a:xfrm>
          <a:prstGeom prst="rect">
            <a:avLst/>
          </a:prstGeom>
          <a:noFill/>
        </p:spPr>
        <p:txBody>
          <a:bodyPr wrap="square" lIns="0" tIns="0" rIns="0" bIns="0" rtlCol="0">
            <a:noAutofit/>
          </a:bodyPr>
          <a:lstStyle/>
          <a:p>
            <a:pPr algn="r"/>
            <a:r>
              <a:rPr lang="en-US" sz="1400" b="0">
                <a:solidFill>
                  <a:schemeClr val="tx1"/>
                </a:solidFill>
                <a:latin typeface="Calibri Light" charset="0"/>
                <a:ea typeface="Calibri Light" charset="0"/>
                <a:cs typeface="Calibri Light" charset="0"/>
              </a:rPr>
              <a:t>Screen caption</a:t>
            </a:r>
          </a:p>
        </p:txBody>
      </p:sp>
      <p:sp>
        <p:nvSpPr>
          <p:cNvPr id="19" name="Text Placeholder 17">
            <a:extLst>
              <a:ext uri="{FF2B5EF4-FFF2-40B4-BE49-F238E27FC236}">
                <a16:creationId xmlns:a16="http://schemas.microsoft.com/office/drawing/2014/main" id="{46FC2DA4-1206-B342-870D-31F4BB8415E9}"/>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8" name="Text Placeholder 13">
            <a:extLst>
              <a:ext uri="{FF2B5EF4-FFF2-40B4-BE49-F238E27FC236}">
                <a16:creationId xmlns:a16="http://schemas.microsoft.com/office/drawing/2014/main" id="{7569DFBD-7964-E649-8DEB-234F822D2544}"/>
              </a:ext>
            </a:extLst>
          </p:cNvPr>
          <p:cNvSpPr>
            <a:spLocks noGrp="1"/>
          </p:cNvSpPr>
          <p:nvPr>
            <p:ph type="body" sz="quarter" idx="34" hasCustomPrompt="1"/>
          </p:nvPr>
        </p:nvSpPr>
        <p:spPr>
          <a:xfrm>
            <a:off x="385760" y="1812925"/>
            <a:ext cx="4643440" cy="4340740"/>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464544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creenshot in devic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B1E204-0133-A440-B04A-E43F57A1A0D7}"/>
              </a:ext>
            </a:extLst>
          </p:cNvPr>
          <p:cNvSpPr/>
          <p:nvPr userDrawn="1"/>
        </p:nvSpPr>
        <p:spPr>
          <a:xfrm>
            <a:off x="6181724" y="0"/>
            <a:ext cx="5602289" cy="6361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CEDCA3C6-9CEE-474B-971F-BFF77C33CFA6}"/>
              </a:ext>
            </a:extLst>
          </p:cNvPr>
          <p:cNvSpPr/>
          <p:nvPr userDrawn="1"/>
        </p:nvSpPr>
        <p:spPr>
          <a:xfrm>
            <a:off x="5589767" y="1648295"/>
            <a:ext cx="4985468" cy="3159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extBox 1">
            <a:extLst>
              <a:ext uri="{FF2B5EF4-FFF2-40B4-BE49-F238E27FC236}">
                <a16:creationId xmlns:a16="http://schemas.microsoft.com/office/drawing/2014/main" id="{7ADED273-D518-9049-BDAF-80422F38ED1F}"/>
              </a:ext>
            </a:extLst>
          </p:cNvPr>
          <p:cNvSpPr txBox="1"/>
          <p:nvPr userDrawn="1"/>
        </p:nvSpPr>
        <p:spPr>
          <a:xfrm>
            <a:off x="6650990" y="3547428"/>
            <a:ext cx="2773680" cy="646331"/>
          </a:xfrm>
          <a:prstGeom prst="rect">
            <a:avLst/>
          </a:prstGeom>
          <a:noFill/>
        </p:spPr>
        <p:txBody>
          <a:bodyPr wrap="square" rtlCol="0">
            <a:noAutofit/>
          </a:bodyPr>
          <a:lstStyle/>
          <a:p>
            <a:pPr algn="ctr"/>
            <a:r>
              <a:rPr lang="en-GB">
                <a:solidFill>
                  <a:schemeClr val="tx1"/>
                </a:solidFill>
              </a:rPr>
              <a:t>Width: 8.65 cm</a:t>
            </a:r>
          </a:p>
          <a:p>
            <a:pPr algn="ctr"/>
            <a:r>
              <a:rPr lang="en-GB">
                <a:solidFill>
                  <a:schemeClr val="tx1"/>
                </a:solidFill>
              </a:rPr>
              <a:t>Height: 13.8 cm</a:t>
            </a:r>
          </a:p>
        </p:txBody>
      </p:sp>
      <p:pic>
        <p:nvPicPr>
          <p:cNvPr id="14" name="Picture 13">
            <a:extLst>
              <a:ext uri="{FF2B5EF4-FFF2-40B4-BE49-F238E27FC236}">
                <a16:creationId xmlns:a16="http://schemas.microsoft.com/office/drawing/2014/main" id="{80F86C89-626E-AE46-9E69-CF33CC6F6C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8009" y="1079604"/>
            <a:ext cx="7188604" cy="4500692"/>
          </a:xfrm>
          <a:prstGeom prst="rect">
            <a:avLst/>
          </a:prstGeom>
        </p:spPr>
      </p:pic>
      <p:sp>
        <p:nvSpPr>
          <p:cNvPr id="3" name="Picture Placeholder 2">
            <a:extLst>
              <a:ext uri="{FF2B5EF4-FFF2-40B4-BE49-F238E27FC236}">
                <a16:creationId xmlns:a16="http://schemas.microsoft.com/office/drawing/2014/main" id="{82E0303E-29B8-B449-8BB0-AF07091D6A51}"/>
              </a:ext>
            </a:extLst>
          </p:cNvPr>
          <p:cNvSpPr>
            <a:spLocks noGrp="1"/>
          </p:cNvSpPr>
          <p:nvPr>
            <p:ph type="pic" sz="quarter" idx="18"/>
          </p:nvPr>
        </p:nvSpPr>
        <p:spPr>
          <a:xfrm>
            <a:off x="5581495" y="1702708"/>
            <a:ext cx="4968000" cy="3115160"/>
          </a:xfrm>
          <a:solidFill>
            <a:schemeClr val="bg1"/>
          </a:solidFill>
        </p:spPr>
        <p:txBody>
          <a:bodyPr>
            <a:noAutofit/>
          </a:bodyPr>
          <a:lstStyle>
            <a:lvl1pPr marL="0" indent="0">
              <a:buNone/>
              <a:defRPr sz="2000">
                <a:solidFill>
                  <a:schemeClr val="tx1"/>
                </a:solidFill>
              </a:defRPr>
            </a:lvl1pPr>
          </a:lstStyle>
          <a:p>
            <a:r>
              <a:rPr lang="en-US"/>
              <a:t>Click icon to add picture</a:t>
            </a:r>
            <a:endParaRPr lang="en-GB"/>
          </a:p>
        </p:txBody>
      </p:sp>
      <p:sp>
        <p:nvSpPr>
          <p:cNvPr id="12" name="Slide Number Placeholder 10">
            <a:extLst>
              <a:ext uri="{FF2B5EF4-FFF2-40B4-BE49-F238E27FC236}">
                <a16:creationId xmlns:a16="http://schemas.microsoft.com/office/drawing/2014/main" id="{79443C4D-9318-F743-B7A8-F596121FCD2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5" name="Footer Placeholder 3">
            <a:extLst>
              <a:ext uri="{FF2B5EF4-FFF2-40B4-BE49-F238E27FC236}">
                <a16:creationId xmlns:a16="http://schemas.microsoft.com/office/drawing/2014/main" id="{DBA1B286-7E6A-924A-9360-155027D01156}"/>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1" name="TextBox 10">
            <a:extLst>
              <a:ext uri="{FF2B5EF4-FFF2-40B4-BE49-F238E27FC236}">
                <a16:creationId xmlns:a16="http://schemas.microsoft.com/office/drawing/2014/main" id="{FD141F1B-B4C4-0349-8DAC-D6F3A7F0864F}"/>
              </a:ext>
            </a:extLst>
          </p:cNvPr>
          <p:cNvSpPr txBox="1"/>
          <p:nvPr userDrawn="1"/>
        </p:nvSpPr>
        <p:spPr>
          <a:xfrm>
            <a:off x="7771226" y="5365983"/>
            <a:ext cx="2949934" cy="215444"/>
          </a:xfrm>
          <a:prstGeom prst="rect">
            <a:avLst/>
          </a:prstGeom>
          <a:noFill/>
        </p:spPr>
        <p:txBody>
          <a:bodyPr wrap="square" lIns="0" tIns="0" rIns="0" bIns="0" rtlCol="0">
            <a:noAutofit/>
          </a:bodyPr>
          <a:lstStyle/>
          <a:p>
            <a:pPr algn="r"/>
            <a:r>
              <a:rPr lang="en-US" sz="1400" b="0">
                <a:solidFill>
                  <a:schemeClr val="bg1"/>
                </a:solidFill>
                <a:latin typeface="Calibri Light" charset="0"/>
                <a:ea typeface="Calibri Light" charset="0"/>
                <a:cs typeface="Calibri Light" charset="0"/>
              </a:rPr>
              <a:t>Screen caption</a:t>
            </a:r>
          </a:p>
        </p:txBody>
      </p:sp>
      <p:sp>
        <p:nvSpPr>
          <p:cNvPr id="19" name="Text Placeholder 17">
            <a:extLst>
              <a:ext uri="{FF2B5EF4-FFF2-40B4-BE49-F238E27FC236}">
                <a16:creationId xmlns:a16="http://schemas.microsoft.com/office/drawing/2014/main" id="{46FC2DA4-1206-B342-870D-31F4BB8415E9}"/>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20" name="Title 1">
            <a:extLst>
              <a:ext uri="{FF2B5EF4-FFF2-40B4-BE49-F238E27FC236}">
                <a16:creationId xmlns:a16="http://schemas.microsoft.com/office/drawing/2014/main" id="{BFE4799C-B81C-1644-85E3-A74E24148B65}"/>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13">
            <a:extLst>
              <a:ext uri="{FF2B5EF4-FFF2-40B4-BE49-F238E27FC236}">
                <a16:creationId xmlns:a16="http://schemas.microsoft.com/office/drawing/2014/main" id="{9FE4BBC0-5D13-C444-B7E6-CD982621461E}"/>
              </a:ext>
            </a:extLst>
          </p:cNvPr>
          <p:cNvSpPr>
            <a:spLocks noGrp="1"/>
          </p:cNvSpPr>
          <p:nvPr>
            <p:ph type="body" sz="quarter" idx="34" hasCustomPrompt="1"/>
          </p:nvPr>
        </p:nvSpPr>
        <p:spPr>
          <a:xfrm>
            <a:off x="385760" y="1812925"/>
            <a:ext cx="4643440" cy="4340740"/>
          </a:xfrm>
        </p:spPr>
        <p:txBody>
          <a:bodyPr>
            <a:noAutofit/>
          </a:bodyPr>
          <a:lstStyle>
            <a:lvl1pPr marL="360000" indent="-360000">
              <a:lnSpc>
                <a:spcPct val="85000"/>
              </a:lnSpc>
              <a:spcBef>
                <a:spcPts val="600"/>
              </a:spcBef>
              <a:spcAft>
                <a:spcPts val="400"/>
              </a:spcAft>
              <a:buClr>
                <a:schemeClr val="accent1"/>
              </a:buClr>
              <a:defRPr sz="3000">
                <a:solidFill>
                  <a:schemeClr val="tx1"/>
                </a:solidFill>
              </a:defRPr>
            </a:lvl1pPr>
            <a:lvl2pPr marL="828000" indent="-432000">
              <a:lnSpc>
                <a:spcPct val="85000"/>
              </a:lnSpc>
              <a:spcBef>
                <a:spcPts val="600"/>
              </a:spcBef>
              <a:spcAft>
                <a:spcPts val="400"/>
              </a:spcAft>
              <a:buClr>
                <a:schemeClr val="accent1"/>
              </a:buClr>
              <a:defRPr sz="3000">
                <a:solidFill>
                  <a:schemeClr val="tx1"/>
                </a:solidFill>
              </a:defRPr>
            </a:lvl2pPr>
            <a:lvl3pPr marL="1216800" indent="-378000">
              <a:lnSpc>
                <a:spcPct val="90000"/>
              </a:lnSpc>
              <a:spcBef>
                <a:spcPts val="600"/>
              </a:spcBef>
              <a:spcAft>
                <a:spcPts val="400"/>
              </a:spcAft>
              <a:buClr>
                <a:schemeClr val="accent1"/>
              </a:buClr>
              <a:defRPr sz="2400">
                <a:solidFill>
                  <a:schemeClr val="tx1"/>
                </a:solidFill>
              </a:defRPr>
            </a:lvl3pPr>
            <a:lvl4pPr marL="1598400" indent="-378000">
              <a:lnSpc>
                <a:spcPct val="90000"/>
              </a:lnSpc>
              <a:spcBef>
                <a:spcPts val="600"/>
              </a:spcBef>
              <a:spcAft>
                <a:spcPts val="400"/>
              </a:spcAft>
              <a:buClr>
                <a:schemeClr val="accent1"/>
              </a:buClr>
              <a:defRPr sz="2400">
                <a:solidFill>
                  <a:schemeClr val="tx1"/>
                </a:solidFill>
              </a:defRPr>
            </a:lvl4pPr>
            <a:lvl5pPr marL="1872000" indent="-252000">
              <a:lnSpc>
                <a:spcPct val="90000"/>
              </a:lnSpc>
              <a:spcBef>
                <a:spcPts val="600"/>
              </a:spcBef>
              <a:spcAft>
                <a:spcPts val="400"/>
              </a:spcAft>
              <a:buClr>
                <a:schemeClr val="accent1"/>
              </a:buClr>
              <a:defRPr sz="1800">
                <a:solidFill>
                  <a:schemeClr val="tx1"/>
                </a:solidFill>
              </a:defRPr>
            </a:lvl5pPr>
            <a:lvl6pPr marL="2149200" indent="-252000">
              <a:lnSpc>
                <a:spcPct val="9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Tree>
    <p:extLst>
      <p:ext uri="{BB962C8B-B14F-4D97-AF65-F5344CB8AC3E}">
        <p14:creationId xmlns:p14="http://schemas.microsoft.com/office/powerpoint/2010/main" val="3694766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ultiple screenshots — white">
    <p:bg>
      <p:bgPr>
        <a:solidFill>
          <a:schemeClr val="bg1"/>
        </a:solidFill>
        <a:effectLst/>
      </p:bgPr>
    </p:bg>
    <p:spTree>
      <p:nvGrpSpPr>
        <p:cNvPr id="1" name=""/>
        <p:cNvGrpSpPr/>
        <p:nvPr/>
      </p:nvGrpSpPr>
      <p:grpSpPr>
        <a:xfrm>
          <a:off x="0" y="0"/>
          <a:ext cx="0" cy="0"/>
          <a:chOff x="0" y="0"/>
          <a:chExt cx="0" cy="0"/>
        </a:xfrm>
      </p:grpSpPr>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24" name="TextBox 23">
            <a:extLst>
              <a:ext uri="{FF2B5EF4-FFF2-40B4-BE49-F238E27FC236}">
                <a16:creationId xmlns:a16="http://schemas.microsoft.com/office/drawing/2014/main" id="{6A39776C-03FE-7041-8BDD-31910E214FCF}"/>
              </a:ext>
            </a:extLst>
          </p:cNvPr>
          <p:cNvSpPr txBox="1"/>
          <p:nvPr userDrawn="1"/>
        </p:nvSpPr>
        <p:spPr>
          <a:xfrm>
            <a:off x="9591040" y="5174848"/>
            <a:ext cx="2926080" cy="400110"/>
          </a:xfrm>
          <a:prstGeom prst="rect">
            <a:avLst/>
          </a:prstGeom>
          <a:noFill/>
        </p:spPr>
        <p:txBody>
          <a:bodyPr wrap="square" rtlCol="0">
            <a:noAutofit/>
          </a:bodyPr>
          <a:lstStyle/>
          <a:p>
            <a:pPr algn="ctr"/>
            <a:r>
              <a:rPr lang="en-GB" sz="1000">
                <a:solidFill>
                  <a:schemeClr val="bg1"/>
                </a:solidFill>
              </a:rPr>
              <a:t>Width: 2.38</a:t>
            </a:r>
          </a:p>
          <a:p>
            <a:pPr algn="ctr"/>
            <a:r>
              <a:rPr lang="en-GB" sz="1000">
                <a:solidFill>
                  <a:schemeClr val="bg1"/>
                </a:solidFill>
              </a:rPr>
              <a:t>Height: 4.26</a:t>
            </a:r>
          </a:p>
        </p:txBody>
      </p:sp>
      <p:sp>
        <p:nvSpPr>
          <p:cNvPr id="22" name="TextBox 21">
            <a:extLst>
              <a:ext uri="{FF2B5EF4-FFF2-40B4-BE49-F238E27FC236}">
                <a16:creationId xmlns:a16="http://schemas.microsoft.com/office/drawing/2014/main" id="{A3C4FC33-D36A-5040-9316-214043921C97}"/>
              </a:ext>
            </a:extLst>
          </p:cNvPr>
          <p:cNvSpPr txBox="1"/>
          <p:nvPr userDrawn="1"/>
        </p:nvSpPr>
        <p:spPr>
          <a:xfrm>
            <a:off x="9329420" y="3070136"/>
            <a:ext cx="2926080" cy="400110"/>
          </a:xfrm>
          <a:prstGeom prst="rect">
            <a:avLst/>
          </a:prstGeom>
          <a:noFill/>
        </p:spPr>
        <p:txBody>
          <a:bodyPr wrap="square" rtlCol="0">
            <a:noAutofit/>
          </a:bodyPr>
          <a:lstStyle/>
          <a:p>
            <a:pPr algn="ctr"/>
            <a:r>
              <a:rPr lang="en-GB" sz="1000">
                <a:solidFill>
                  <a:schemeClr val="bg1"/>
                </a:solidFill>
              </a:rPr>
              <a:t>Width: 3.81cm</a:t>
            </a:r>
          </a:p>
          <a:p>
            <a:pPr algn="ctr"/>
            <a:r>
              <a:rPr lang="en-GB" sz="1000">
                <a:solidFill>
                  <a:schemeClr val="bg1"/>
                </a:solidFill>
              </a:rPr>
              <a:t>Height: 5.03cm</a:t>
            </a:r>
          </a:p>
        </p:txBody>
      </p:sp>
      <p:sp>
        <p:nvSpPr>
          <p:cNvPr id="23" name="TextBox 22">
            <a:extLst>
              <a:ext uri="{FF2B5EF4-FFF2-40B4-BE49-F238E27FC236}">
                <a16:creationId xmlns:a16="http://schemas.microsoft.com/office/drawing/2014/main" id="{1586CAF0-D62D-EB4E-B234-37C1ABD05619}"/>
              </a:ext>
            </a:extLst>
          </p:cNvPr>
          <p:cNvSpPr txBox="1"/>
          <p:nvPr userDrawn="1"/>
        </p:nvSpPr>
        <p:spPr>
          <a:xfrm>
            <a:off x="1043504" y="3105552"/>
            <a:ext cx="2926080" cy="400110"/>
          </a:xfrm>
          <a:prstGeom prst="rect">
            <a:avLst/>
          </a:prstGeom>
          <a:noFill/>
        </p:spPr>
        <p:txBody>
          <a:bodyPr wrap="square" rtlCol="0">
            <a:noAutofit/>
          </a:bodyPr>
          <a:lstStyle/>
          <a:p>
            <a:pPr algn="ctr"/>
            <a:r>
              <a:rPr lang="en-GB" sz="1000">
                <a:solidFill>
                  <a:schemeClr val="bg1"/>
                </a:solidFill>
              </a:rPr>
              <a:t>Width: 2.25cm</a:t>
            </a:r>
          </a:p>
          <a:p>
            <a:pPr algn="ctr"/>
            <a:r>
              <a:rPr lang="en-GB" sz="1000">
                <a:solidFill>
                  <a:schemeClr val="bg1"/>
                </a:solidFill>
              </a:rPr>
              <a:t>Height: 3.96cm</a:t>
            </a:r>
          </a:p>
        </p:txBody>
      </p:sp>
      <p:sp>
        <p:nvSpPr>
          <p:cNvPr id="2" name="TextBox 1">
            <a:extLst>
              <a:ext uri="{FF2B5EF4-FFF2-40B4-BE49-F238E27FC236}">
                <a16:creationId xmlns:a16="http://schemas.microsoft.com/office/drawing/2014/main" id="{8B98FDFF-ED30-3D46-9AA1-3C89A0F936E6}"/>
              </a:ext>
            </a:extLst>
          </p:cNvPr>
          <p:cNvSpPr txBox="1"/>
          <p:nvPr userDrawn="1"/>
        </p:nvSpPr>
        <p:spPr>
          <a:xfrm>
            <a:off x="5213350" y="4104640"/>
            <a:ext cx="2926080" cy="400110"/>
          </a:xfrm>
          <a:prstGeom prst="rect">
            <a:avLst/>
          </a:prstGeom>
          <a:noFill/>
        </p:spPr>
        <p:txBody>
          <a:bodyPr wrap="square" rtlCol="0">
            <a:noAutofit/>
          </a:bodyPr>
          <a:lstStyle/>
          <a:p>
            <a:pPr algn="ctr"/>
            <a:r>
              <a:rPr lang="en-GB" sz="1000">
                <a:solidFill>
                  <a:schemeClr val="bg1"/>
                </a:solidFill>
              </a:rPr>
              <a:t>Width: 16.81cm</a:t>
            </a:r>
          </a:p>
          <a:p>
            <a:pPr algn="ctr"/>
            <a:r>
              <a:rPr lang="en-GB" sz="1000">
                <a:solidFill>
                  <a:schemeClr val="bg1"/>
                </a:solidFill>
              </a:rPr>
              <a:t>Height: 9.9cm</a:t>
            </a:r>
          </a:p>
        </p:txBody>
      </p:sp>
      <p:sp>
        <p:nvSpPr>
          <p:cNvPr id="21" name="TextBox 20">
            <a:extLst>
              <a:ext uri="{FF2B5EF4-FFF2-40B4-BE49-F238E27FC236}">
                <a16:creationId xmlns:a16="http://schemas.microsoft.com/office/drawing/2014/main" id="{ABB9DB08-8871-274B-8F8A-E818DB2217DB}"/>
              </a:ext>
            </a:extLst>
          </p:cNvPr>
          <p:cNvSpPr txBox="1"/>
          <p:nvPr userDrawn="1"/>
        </p:nvSpPr>
        <p:spPr>
          <a:xfrm>
            <a:off x="417528" y="4980920"/>
            <a:ext cx="2926080" cy="400110"/>
          </a:xfrm>
          <a:prstGeom prst="rect">
            <a:avLst/>
          </a:prstGeom>
          <a:noFill/>
        </p:spPr>
        <p:txBody>
          <a:bodyPr wrap="square" rtlCol="0">
            <a:noAutofit/>
          </a:bodyPr>
          <a:lstStyle/>
          <a:p>
            <a:pPr algn="ctr"/>
            <a:r>
              <a:rPr lang="en-GB" sz="1000">
                <a:solidFill>
                  <a:schemeClr val="bg1"/>
                </a:solidFill>
              </a:rPr>
              <a:t>Width: 7.4cm</a:t>
            </a:r>
          </a:p>
          <a:p>
            <a:pPr algn="ctr"/>
            <a:r>
              <a:rPr lang="en-GB" sz="1000">
                <a:solidFill>
                  <a:schemeClr val="bg1"/>
                </a:solidFill>
              </a:rPr>
              <a:t>Height: 4.69cm</a:t>
            </a:r>
          </a:p>
        </p:txBody>
      </p:sp>
      <p:pic>
        <p:nvPicPr>
          <p:cNvPr id="12" name="Picture 11">
            <a:extLst>
              <a:ext uri="{FF2B5EF4-FFF2-40B4-BE49-F238E27FC236}">
                <a16:creationId xmlns:a16="http://schemas.microsoft.com/office/drawing/2014/main" id="{7EA4402E-62A1-814F-9A18-2B853A802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4142" y="1713201"/>
            <a:ext cx="6461466" cy="4209305"/>
          </a:xfrm>
          <a:prstGeom prst="rect">
            <a:avLst/>
          </a:prstGeom>
        </p:spPr>
      </p:pic>
      <p:pic>
        <p:nvPicPr>
          <p:cNvPr id="13" name="Picture 12">
            <a:extLst>
              <a:ext uri="{FF2B5EF4-FFF2-40B4-BE49-F238E27FC236}">
                <a16:creationId xmlns:a16="http://schemas.microsoft.com/office/drawing/2014/main" id="{BDD00BEE-841B-294F-86FD-F753436E43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941" y="1757208"/>
            <a:ext cx="1615385" cy="2214137"/>
          </a:xfrm>
          <a:prstGeom prst="rect">
            <a:avLst/>
          </a:prstGeom>
        </p:spPr>
      </p:pic>
      <p:pic>
        <p:nvPicPr>
          <p:cNvPr id="14" name="Picture 13">
            <a:extLst>
              <a:ext uri="{FF2B5EF4-FFF2-40B4-BE49-F238E27FC236}">
                <a16:creationId xmlns:a16="http://schemas.microsoft.com/office/drawing/2014/main" id="{E516B672-4C62-4B46-BF24-184D2F3661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710" y="3583562"/>
            <a:ext cx="3863405" cy="2418828"/>
          </a:xfrm>
          <a:prstGeom prst="rect">
            <a:avLst/>
          </a:prstGeom>
        </p:spPr>
      </p:pic>
      <p:pic>
        <p:nvPicPr>
          <p:cNvPr id="15" name="Picture 14">
            <a:extLst>
              <a:ext uri="{FF2B5EF4-FFF2-40B4-BE49-F238E27FC236}">
                <a16:creationId xmlns:a16="http://schemas.microsoft.com/office/drawing/2014/main" id="{524546C9-2DAA-AA44-B97C-C8BC145AEF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971553" y="2265264"/>
            <a:ext cx="1028328" cy="1849562"/>
          </a:xfrm>
          <a:prstGeom prst="rect">
            <a:avLst/>
          </a:prstGeom>
        </p:spPr>
      </p:pic>
      <p:pic>
        <p:nvPicPr>
          <p:cNvPr id="16" name="Picture 15">
            <a:extLst>
              <a:ext uri="{FF2B5EF4-FFF2-40B4-BE49-F238E27FC236}">
                <a16:creationId xmlns:a16="http://schemas.microsoft.com/office/drawing/2014/main" id="{C7B4EFE7-EC00-0E47-BABB-C8A8AE1948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10058978" y="4470675"/>
            <a:ext cx="1972732" cy="1096809"/>
          </a:xfrm>
          <a:prstGeom prst="rect">
            <a:avLst/>
          </a:prstGeom>
          <a:noFill/>
        </p:spPr>
      </p:pic>
      <p:sp>
        <p:nvSpPr>
          <p:cNvPr id="5" name="Picture Placeholder 4">
            <a:extLst>
              <a:ext uri="{FF2B5EF4-FFF2-40B4-BE49-F238E27FC236}">
                <a16:creationId xmlns:a16="http://schemas.microsoft.com/office/drawing/2014/main" id="{A3F07E68-E714-C74F-AE53-1B597DFC0C16}"/>
              </a:ext>
            </a:extLst>
          </p:cNvPr>
          <p:cNvSpPr>
            <a:spLocks noGrp="1"/>
          </p:cNvSpPr>
          <p:nvPr>
            <p:ph type="pic" sz="quarter" idx="16"/>
          </p:nvPr>
        </p:nvSpPr>
        <p:spPr>
          <a:xfrm>
            <a:off x="3703638" y="1944688"/>
            <a:ext cx="6053137" cy="3565525"/>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7" name="Picture Placeholder 4">
            <a:extLst>
              <a:ext uri="{FF2B5EF4-FFF2-40B4-BE49-F238E27FC236}">
                <a16:creationId xmlns:a16="http://schemas.microsoft.com/office/drawing/2014/main" id="{7C72D081-ABA2-9145-9B58-2C00E9E059EB}"/>
              </a:ext>
            </a:extLst>
          </p:cNvPr>
          <p:cNvSpPr>
            <a:spLocks noGrp="1"/>
          </p:cNvSpPr>
          <p:nvPr>
            <p:ph type="pic" sz="quarter" idx="17"/>
          </p:nvPr>
        </p:nvSpPr>
        <p:spPr>
          <a:xfrm>
            <a:off x="10104120" y="1952897"/>
            <a:ext cx="1371599" cy="1809206"/>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10620103" y="4245429"/>
            <a:ext cx="855617" cy="1534886"/>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9" name="Picture Placeholder 4">
            <a:extLst>
              <a:ext uri="{FF2B5EF4-FFF2-40B4-BE49-F238E27FC236}">
                <a16:creationId xmlns:a16="http://schemas.microsoft.com/office/drawing/2014/main" id="{C7B31EEB-957C-A04B-A5E8-536E0C5195E7}"/>
              </a:ext>
            </a:extLst>
          </p:cNvPr>
          <p:cNvSpPr>
            <a:spLocks noGrp="1"/>
          </p:cNvSpPr>
          <p:nvPr>
            <p:ph type="pic" sz="quarter" idx="19"/>
          </p:nvPr>
        </p:nvSpPr>
        <p:spPr>
          <a:xfrm>
            <a:off x="1775520" y="2788919"/>
            <a:ext cx="1424880" cy="809897"/>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0" name="Picture Placeholder 4">
            <a:extLst>
              <a:ext uri="{FF2B5EF4-FFF2-40B4-BE49-F238E27FC236}">
                <a16:creationId xmlns:a16="http://schemas.microsoft.com/office/drawing/2014/main" id="{9399F855-B56D-2A4A-93CB-ED786DB72778}"/>
              </a:ext>
            </a:extLst>
          </p:cNvPr>
          <p:cNvSpPr>
            <a:spLocks noGrp="1"/>
          </p:cNvSpPr>
          <p:nvPr>
            <p:ph type="pic" sz="quarter" idx="20"/>
          </p:nvPr>
        </p:nvSpPr>
        <p:spPr>
          <a:xfrm>
            <a:off x="568048" y="3915180"/>
            <a:ext cx="2664000" cy="1686723"/>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5" name="Text Placeholder 17">
            <a:extLst>
              <a:ext uri="{FF2B5EF4-FFF2-40B4-BE49-F238E27FC236}">
                <a16:creationId xmlns:a16="http://schemas.microsoft.com/office/drawing/2014/main" id="{8556F6B6-CFF7-6549-BBE7-2875659B4D02}"/>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500853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ultiple screenshots — purp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F0F6E9-1A4C-9F4E-BEC4-B3D0F3ADE1E3}"/>
              </a:ext>
            </a:extLst>
          </p:cNvPr>
          <p:cNvSpPr/>
          <p:nvPr userDrawn="1"/>
        </p:nvSpPr>
        <p:spPr>
          <a:xfrm>
            <a:off x="0" y="407988"/>
            <a:ext cx="11784013" cy="5953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bg1"/>
              </a:solidFill>
            </a:endParaRPr>
          </a:p>
        </p:txBody>
      </p:sp>
      <p:sp>
        <p:nvSpPr>
          <p:cNvPr id="9" name="Slide Number Placeholder 10">
            <a:extLst>
              <a:ext uri="{FF2B5EF4-FFF2-40B4-BE49-F238E27FC236}">
                <a16:creationId xmlns:a16="http://schemas.microsoft.com/office/drawing/2014/main" id="{25B4AF09-50B1-F544-BB48-4F185980FF9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F1813B6C-E668-D549-A535-721F33554840}"/>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24" name="TextBox 23">
            <a:extLst>
              <a:ext uri="{FF2B5EF4-FFF2-40B4-BE49-F238E27FC236}">
                <a16:creationId xmlns:a16="http://schemas.microsoft.com/office/drawing/2014/main" id="{6A39776C-03FE-7041-8BDD-31910E214FCF}"/>
              </a:ext>
            </a:extLst>
          </p:cNvPr>
          <p:cNvSpPr txBox="1"/>
          <p:nvPr userDrawn="1"/>
        </p:nvSpPr>
        <p:spPr>
          <a:xfrm>
            <a:off x="9591040" y="5174848"/>
            <a:ext cx="2926080" cy="400110"/>
          </a:xfrm>
          <a:prstGeom prst="rect">
            <a:avLst/>
          </a:prstGeom>
          <a:noFill/>
        </p:spPr>
        <p:txBody>
          <a:bodyPr wrap="square" rtlCol="0">
            <a:noAutofit/>
          </a:bodyPr>
          <a:lstStyle/>
          <a:p>
            <a:pPr algn="ctr"/>
            <a:r>
              <a:rPr lang="en-GB" sz="1000">
                <a:solidFill>
                  <a:schemeClr val="bg1"/>
                </a:solidFill>
              </a:rPr>
              <a:t>Width: 2.38</a:t>
            </a:r>
          </a:p>
          <a:p>
            <a:pPr algn="ctr"/>
            <a:r>
              <a:rPr lang="en-GB" sz="1000">
                <a:solidFill>
                  <a:schemeClr val="bg1"/>
                </a:solidFill>
              </a:rPr>
              <a:t>Height: 4.26</a:t>
            </a:r>
          </a:p>
        </p:txBody>
      </p:sp>
      <p:sp>
        <p:nvSpPr>
          <p:cNvPr id="22" name="TextBox 21">
            <a:extLst>
              <a:ext uri="{FF2B5EF4-FFF2-40B4-BE49-F238E27FC236}">
                <a16:creationId xmlns:a16="http://schemas.microsoft.com/office/drawing/2014/main" id="{A3C4FC33-D36A-5040-9316-214043921C97}"/>
              </a:ext>
            </a:extLst>
          </p:cNvPr>
          <p:cNvSpPr txBox="1"/>
          <p:nvPr userDrawn="1"/>
        </p:nvSpPr>
        <p:spPr>
          <a:xfrm>
            <a:off x="9329420" y="3070136"/>
            <a:ext cx="2926080" cy="400110"/>
          </a:xfrm>
          <a:prstGeom prst="rect">
            <a:avLst/>
          </a:prstGeom>
          <a:noFill/>
        </p:spPr>
        <p:txBody>
          <a:bodyPr wrap="square" rtlCol="0">
            <a:noAutofit/>
          </a:bodyPr>
          <a:lstStyle/>
          <a:p>
            <a:pPr algn="ctr"/>
            <a:r>
              <a:rPr lang="en-GB" sz="1000">
                <a:solidFill>
                  <a:schemeClr val="bg1"/>
                </a:solidFill>
              </a:rPr>
              <a:t>Width: 3.81cm</a:t>
            </a:r>
          </a:p>
          <a:p>
            <a:pPr algn="ctr"/>
            <a:r>
              <a:rPr lang="en-GB" sz="1000">
                <a:solidFill>
                  <a:schemeClr val="bg1"/>
                </a:solidFill>
              </a:rPr>
              <a:t>Height: 5.03cm</a:t>
            </a:r>
          </a:p>
        </p:txBody>
      </p:sp>
      <p:sp>
        <p:nvSpPr>
          <p:cNvPr id="23" name="TextBox 22">
            <a:extLst>
              <a:ext uri="{FF2B5EF4-FFF2-40B4-BE49-F238E27FC236}">
                <a16:creationId xmlns:a16="http://schemas.microsoft.com/office/drawing/2014/main" id="{1586CAF0-D62D-EB4E-B234-37C1ABD05619}"/>
              </a:ext>
            </a:extLst>
          </p:cNvPr>
          <p:cNvSpPr txBox="1"/>
          <p:nvPr userDrawn="1"/>
        </p:nvSpPr>
        <p:spPr>
          <a:xfrm>
            <a:off x="1043504" y="3105552"/>
            <a:ext cx="2926080" cy="400110"/>
          </a:xfrm>
          <a:prstGeom prst="rect">
            <a:avLst/>
          </a:prstGeom>
          <a:noFill/>
        </p:spPr>
        <p:txBody>
          <a:bodyPr wrap="square" rtlCol="0">
            <a:noAutofit/>
          </a:bodyPr>
          <a:lstStyle/>
          <a:p>
            <a:pPr algn="ctr"/>
            <a:r>
              <a:rPr lang="en-GB" sz="1000">
                <a:solidFill>
                  <a:schemeClr val="bg1"/>
                </a:solidFill>
              </a:rPr>
              <a:t>Width: 2.25cm</a:t>
            </a:r>
          </a:p>
          <a:p>
            <a:pPr algn="ctr"/>
            <a:r>
              <a:rPr lang="en-GB" sz="1000">
                <a:solidFill>
                  <a:schemeClr val="bg1"/>
                </a:solidFill>
              </a:rPr>
              <a:t>Height: 3.96cm</a:t>
            </a:r>
          </a:p>
        </p:txBody>
      </p:sp>
      <p:sp>
        <p:nvSpPr>
          <p:cNvPr id="2" name="TextBox 1">
            <a:extLst>
              <a:ext uri="{FF2B5EF4-FFF2-40B4-BE49-F238E27FC236}">
                <a16:creationId xmlns:a16="http://schemas.microsoft.com/office/drawing/2014/main" id="{8B98FDFF-ED30-3D46-9AA1-3C89A0F936E6}"/>
              </a:ext>
            </a:extLst>
          </p:cNvPr>
          <p:cNvSpPr txBox="1"/>
          <p:nvPr userDrawn="1"/>
        </p:nvSpPr>
        <p:spPr>
          <a:xfrm>
            <a:off x="5213350" y="4104640"/>
            <a:ext cx="2926080" cy="400110"/>
          </a:xfrm>
          <a:prstGeom prst="rect">
            <a:avLst/>
          </a:prstGeom>
          <a:noFill/>
        </p:spPr>
        <p:txBody>
          <a:bodyPr wrap="square" rtlCol="0">
            <a:noAutofit/>
          </a:bodyPr>
          <a:lstStyle/>
          <a:p>
            <a:pPr algn="ctr"/>
            <a:r>
              <a:rPr lang="en-GB" sz="1000">
                <a:solidFill>
                  <a:schemeClr val="bg1"/>
                </a:solidFill>
              </a:rPr>
              <a:t>Width: 16.81cm</a:t>
            </a:r>
          </a:p>
          <a:p>
            <a:pPr algn="ctr"/>
            <a:r>
              <a:rPr lang="en-GB" sz="1000">
                <a:solidFill>
                  <a:schemeClr val="bg1"/>
                </a:solidFill>
              </a:rPr>
              <a:t>Height: 9.9cm</a:t>
            </a:r>
          </a:p>
        </p:txBody>
      </p:sp>
      <p:sp>
        <p:nvSpPr>
          <p:cNvPr id="21" name="TextBox 20">
            <a:extLst>
              <a:ext uri="{FF2B5EF4-FFF2-40B4-BE49-F238E27FC236}">
                <a16:creationId xmlns:a16="http://schemas.microsoft.com/office/drawing/2014/main" id="{ABB9DB08-8871-274B-8F8A-E818DB2217DB}"/>
              </a:ext>
            </a:extLst>
          </p:cNvPr>
          <p:cNvSpPr txBox="1"/>
          <p:nvPr userDrawn="1"/>
        </p:nvSpPr>
        <p:spPr>
          <a:xfrm>
            <a:off x="417528" y="4980920"/>
            <a:ext cx="2926080" cy="400110"/>
          </a:xfrm>
          <a:prstGeom prst="rect">
            <a:avLst/>
          </a:prstGeom>
          <a:noFill/>
        </p:spPr>
        <p:txBody>
          <a:bodyPr wrap="square" rtlCol="0">
            <a:noAutofit/>
          </a:bodyPr>
          <a:lstStyle/>
          <a:p>
            <a:pPr algn="ctr"/>
            <a:r>
              <a:rPr lang="en-GB" sz="1000">
                <a:solidFill>
                  <a:schemeClr val="bg1"/>
                </a:solidFill>
              </a:rPr>
              <a:t>Width: 7.4cm</a:t>
            </a:r>
          </a:p>
          <a:p>
            <a:pPr algn="ctr"/>
            <a:r>
              <a:rPr lang="en-GB" sz="1000">
                <a:solidFill>
                  <a:schemeClr val="bg1"/>
                </a:solidFill>
              </a:rPr>
              <a:t>Height: 4.69cm</a:t>
            </a:r>
          </a:p>
        </p:txBody>
      </p:sp>
      <p:pic>
        <p:nvPicPr>
          <p:cNvPr id="12" name="Picture 11">
            <a:extLst>
              <a:ext uri="{FF2B5EF4-FFF2-40B4-BE49-F238E27FC236}">
                <a16:creationId xmlns:a16="http://schemas.microsoft.com/office/drawing/2014/main" id="{7EA4402E-62A1-814F-9A18-2B853A802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4142" y="1713201"/>
            <a:ext cx="6461466" cy="4209305"/>
          </a:xfrm>
          <a:prstGeom prst="rect">
            <a:avLst/>
          </a:prstGeom>
        </p:spPr>
      </p:pic>
      <p:pic>
        <p:nvPicPr>
          <p:cNvPr id="13" name="Picture 12">
            <a:extLst>
              <a:ext uri="{FF2B5EF4-FFF2-40B4-BE49-F238E27FC236}">
                <a16:creationId xmlns:a16="http://schemas.microsoft.com/office/drawing/2014/main" id="{BDD00BEE-841B-294F-86FD-F753436E43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941" y="1757208"/>
            <a:ext cx="1615385" cy="2214137"/>
          </a:xfrm>
          <a:prstGeom prst="rect">
            <a:avLst/>
          </a:prstGeom>
        </p:spPr>
      </p:pic>
      <p:pic>
        <p:nvPicPr>
          <p:cNvPr id="14" name="Picture 13">
            <a:extLst>
              <a:ext uri="{FF2B5EF4-FFF2-40B4-BE49-F238E27FC236}">
                <a16:creationId xmlns:a16="http://schemas.microsoft.com/office/drawing/2014/main" id="{E516B672-4C62-4B46-BF24-184D2F3661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710" y="3583562"/>
            <a:ext cx="3863405" cy="2418828"/>
          </a:xfrm>
          <a:prstGeom prst="rect">
            <a:avLst/>
          </a:prstGeom>
        </p:spPr>
      </p:pic>
      <p:pic>
        <p:nvPicPr>
          <p:cNvPr id="15" name="Picture 14">
            <a:extLst>
              <a:ext uri="{FF2B5EF4-FFF2-40B4-BE49-F238E27FC236}">
                <a16:creationId xmlns:a16="http://schemas.microsoft.com/office/drawing/2014/main" id="{524546C9-2DAA-AA44-B97C-C8BC145AEF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971553" y="2265264"/>
            <a:ext cx="1028328" cy="1849562"/>
          </a:xfrm>
          <a:prstGeom prst="rect">
            <a:avLst/>
          </a:prstGeom>
        </p:spPr>
      </p:pic>
      <p:pic>
        <p:nvPicPr>
          <p:cNvPr id="16" name="Picture 15">
            <a:extLst>
              <a:ext uri="{FF2B5EF4-FFF2-40B4-BE49-F238E27FC236}">
                <a16:creationId xmlns:a16="http://schemas.microsoft.com/office/drawing/2014/main" id="{C7B4EFE7-EC00-0E47-BABB-C8A8AE1948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10058978" y="4470675"/>
            <a:ext cx="1972732" cy="1096809"/>
          </a:xfrm>
          <a:prstGeom prst="rect">
            <a:avLst/>
          </a:prstGeom>
          <a:noFill/>
        </p:spPr>
      </p:pic>
      <p:sp>
        <p:nvSpPr>
          <p:cNvPr id="5" name="Picture Placeholder 4">
            <a:extLst>
              <a:ext uri="{FF2B5EF4-FFF2-40B4-BE49-F238E27FC236}">
                <a16:creationId xmlns:a16="http://schemas.microsoft.com/office/drawing/2014/main" id="{A3F07E68-E714-C74F-AE53-1B597DFC0C16}"/>
              </a:ext>
            </a:extLst>
          </p:cNvPr>
          <p:cNvSpPr>
            <a:spLocks noGrp="1"/>
          </p:cNvSpPr>
          <p:nvPr>
            <p:ph type="pic" sz="quarter" idx="16"/>
          </p:nvPr>
        </p:nvSpPr>
        <p:spPr>
          <a:xfrm>
            <a:off x="3703638" y="1944688"/>
            <a:ext cx="6053137" cy="3565525"/>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7" name="Picture Placeholder 4">
            <a:extLst>
              <a:ext uri="{FF2B5EF4-FFF2-40B4-BE49-F238E27FC236}">
                <a16:creationId xmlns:a16="http://schemas.microsoft.com/office/drawing/2014/main" id="{7C72D081-ABA2-9145-9B58-2C00E9E059EB}"/>
              </a:ext>
            </a:extLst>
          </p:cNvPr>
          <p:cNvSpPr>
            <a:spLocks noGrp="1"/>
          </p:cNvSpPr>
          <p:nvPr>
            <p:ph type="pic" sz="quarter" idx="17"/>
          </p:nvPr>
        </p:nvSpPr>
        <p:spPr>
          <a:xfrm>
            <a:off x="10104120" y="1952897"/>
            <a:ext cx="1371599" cy="1809206"/>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8" name="Picture Placeholder 4">
            <a:extLst>
              <a:ext uri="{FF2B5EF4-FFF2-40B4-BE49-F238E27FC236}">
                <a16:creationId xmlns:a16="http://schemas.microsoft.com/office/drawing/2014/main" id="{1A4FD747-7EBA-6A4B-BF3D-7111BCD47E95}"/>
              </a:ext>
            </a:extLst>
          </p:cNvPr>
          <p:cNvSpPr>
            <a:spLocks noGrp="1"/>
          </p:cNvSpPr>
          <p:nvPr>
            <p:ph type="pic" sz="quarter" idx="18"/>
          </p:nvPr>
        </p:nvSpPr>
        <p:spPr>
          <a:xfrm>
            <a:off x="10620103" y="4245429"/>
            <a:ext cx="855617" cy="1534886"/>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19" name="Picture Placeholder 4">
            <a:extLst>
              <a:ext uri="{FF2B5EF4-FFF2-40B4-BE49-F238E27FC236}">
                <a16:creationId xmlns:a16="http://schemas.microsoft.com/office/drawing/2014/main" id="{C7B31EEB-957C-A04B-A5E8-536E0C5195E7}"/>
              </a:ext>
            </a:extLst>
          </p:cNvPr>
          <p:cNvSpPr>
            <a:spLocks noGrp="1"/>
          </p:cNvSpPr>
          <p:nvPr>
            <p:ph type="pic" sz="quarter" idx="19"/>
          </p:nvPr>
        </p:nvSpPr>
        <p:spPr>
          <a:xfrm>
            <a:off x="1775520" y="2788919"/>
            <a:ext cx="1424880" cy="809897"/>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0" name="Picture Placeholder 4">
            <a:extLst>
              <a:ext uri="{FF2B5EF4-FFF2-40B4-BE49-F238E27FC236}">
                <a16:creationId xmlns:a16="http://schemas.microsoft.com/office/drawing/2014/main" id="{9399F855-B56D-2A4A-93CB-ED786DB72778}"/>
              </a:ext>
            </a:extLst>
          </p:cNvPr>
          <p:cNvSpPr>
            <a:spLocks noGrp="1"/>
          </p:cNvSpPr>
          <p:nvPr>
            <p:ph type="pic" sz="quarter" idx="20"/>
          </p:nvPr>
        </p:nvSpPr>
        <p:spPr>
          <a:xfrm>
            <a:off x="568048" y="3915180"/>
            <a:ext cx="2664000" cy="1686723"/>
          </a:xfrm>
          <a:noFill/>
        </p:spPr>
        <p:txBody>
          <a:bodyPr>
            <a:noAutofit/>
          </a:bodyPr>
          <a:lstStyle>
            <a:lvl1pPr marL="0" indent="0">
              <a:buNone/>
              <a:defRPr sz="1200">
                <a:solidFill>
                  <a:schemeClr val="bg1"/>
                </a:solidFill>
              </a:defRPr>
            </a:lvl1pPr>
          </a:lstStyle>
          <a:p>
            <a:r>
              <a:rPr lang="en-US"/>
              <a:t>Click icon to add picture</a:t>
            </a:r>
            <a:endParaRPr lang="en-GB"/>
          </a:p>
        </p:txBody>
      </p:sp>
      <p:sp>
        <p:nvSpPr>
          <p:cNvPr id="25" name="Text Placeholder 17">
            <a:extLst>
              <a:ext uri="{FF2B5EF4-FFF2-40B4-BE49-F238E27FC236}">
                <a16:creationId xmlns:a16="http://schemas.microsoft.com/office/drawing/2014/main" id="{8556F6B6-CFF7-6549-BBE7-2875659B4D02}"/>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bg1"/>
                </a:solidFill>
                <a:latin typeface="+mj-lt"/>
                <a:ea typeface="+mj-ea"/>
                <a:cs typeface="+mj-cs"/>
              </a:defRPr>
            </a:lvl1pPr>
          </a:lstStyle>
          <a:p>
            <a:pPr lvl="0"/>
            <a:r>
              <a:rPr lang="en-US"/>
              <a:t>Insert subtitle</a:t>
            </a:r>
          </a:p>
        </p:txBody>
      </p:sp>
      <p:sp>
        <p:nvSpPr>
          <p:cNvPr id="26" name="Title 1">
            <a:extLst>
              <a:ext uri="{FF2B5EF4-FFF2-40B4-BE49-F238E27FC236}">
                <a16:creationId xmlns:a16="http://schemas.microsoft.com/office/drawing/2014/main" id="{67F7315E-345C-574C-8800-22CA687387DB}"/>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bg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39091106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 icons — whit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35CFB8B4-68E4-844C-9A3C-D6AB6D06920F}"/>
              </a:ext>
            </a:extLst>
          </p:cNvPr>
          <p:cNvSpPr>
            <a:spLocks noGrp="1"/>
          </p:cNvSpPr>
          <p:nvPr>
            <p:ph type="pic" sz="quarter" idx="18" hasCustomPrompt="1"/>
          </p:nvPr>
        </p:nvSpPr>
        <p:spPr>
          <a:xfrm>
            <a:off x="373064"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8" name="Picture Placeholder 6">
            <a:extLst>
              <a:ext uri="{FF2B5EF4-FFF2-40B4-BE49-F238E27FC236}">
                <a16:creationId xmlns:a16="http://schemas.microsoft.com/office/drawing/2014/main" id="{9FD2B79C-F0C0-AC41-A2D0-45490C06A857}"/>
              </a:ext>
            </a:extLst>
          </p:cNvPr>
          <p:cNvSpPr>
            <a:spLocks noGrp="1"/>
          </p:cNvSpPr>
          <p:nvPr>
            <p:ph type="pic" sz="quarter" idx="19" hasCustomPrompt="1"/>
          </p:nvPr>
        </p:nvSpPr>
        <p:spPr>
          <a:xfrm>
            <a:off x="4257086"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0" name="Picture Placeholder 6">
            <a:extLst>
              <a:ext uri="{FF2B5EF4-FFF2-40B4-BE49-F238E27FC236}">
                <a16:creationId xmlns:a16="http://schemas.microsoft.com/office/drawing/2014/main" id="{3F393624-2826-3541-91C4-F99BF696CE9C}"/>
              </a:ext>
            </a:extLst>
          </p:cNvPr>
          <p:cNvSpPr>
            <a:spLocks noGrp="1"/>
          </p:cNvSpPr>
          <p:nvPr>
            <p:ph type="pic" sz="quarter" idx="21" hasCustomPrompt="1"/>
          </p:nvPr>
        </p:nvSpPr>
        <p:spPr>
          <a:xfrm>
            <a:off x="8123692" y="225493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4" name="Picture Placeholder 6">
            <a:extLst>
              <a:ext uri="{FF2B5EF4-FFF2-40B4-BE49-F238E27FC236}">
                <a16:creationId xmlns:a16="http://schemas.microsoft.com/office/drawing/2014/main" id="{80231216-7ACC-AC4F-A745-568ADA0C1489}"/>
              </a:ext>
            </a:extLst>
          </p:cNvPr>
          <p:cNvSpPr>
            <a:spLocks noGrp="1"/>
          </p:cNvSpPr>
          <p:nvPr>
            <p:ph type="pic" sz="quarter" idx="23" hasCustomPrompt="1"/>
          </p:nvPr>
        </p:nvSpPr>
        <p:spPr>
          <a:xfrm>
            <a:off x="373064"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6" name="Picture Placeholder 6">
            <a:extLst>
              <a:ext uri="{FF2B5EF4-FFF2-40B4-BE49-F238E27FC236}">
                <a16:creationId xmlns:a16="http://schemas.microsoft.com/office/drawing/2014/main" id="{F64843F0-14CD-5346-A857-500B5E891D13}"/>
              </a:ext>
            </a:extLst>
          </p:cNvPr>
          <p:cNvSpPr>
            <a:spLocks noGrp="1"/>
          </p:cNvSpPr>
          <p:nvPr>
            <p:ph type="pic" sz="quarter" idx="25" hasCustomPrompt="1"/>
          </p:nvPr>
        </p:nvSpPr>
        <p:spPr>
          <a:xfrm>
            <a:off x="4257086"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18" name="Picture Placeholder 6">
            <a:extLst>
              <a:ext uri="{FF2B5EF4-FFF2-40B4-BE49-F238E27FC236}">
                <a16:creationId xmlns:a16="http://schemas.microsoft.com/office/drawing/2014/main" id="{1DCC3EE1-B419-8841-A88C-1B9DAC1AA973}"/>
              </a:ext>
            </a:extLst>
          </p:cNvPr>
          <p:cNvSpPr>
            <a:spLocks noGrp="1"/>
          </p:cNvSpPr>
          <p:nvPr>
            <p:ph type="pic" sz="quarter" idx="27" hasCustomPrompt="1"/>
          </p:nvPr>
        </p:nvSpPr>
        <p:spPr>
          <a:xfrm>
            <a:off x="8123692" y="4240482"/>
            <a:ext cx="917122" cy="917122"/>
          </a:xfrm>
        </p:spPr>
        <p:txBody>
          <a:bodyPr anchor="ctr" anchorCtr="0">
            <a:noAutofit/>
          </a:bodyPr>
          <a:lstStyle>
            <a:lvl1pPr marL="0" indent="0" algn="ctr">
              <a:buClr>
                <a:schemeClr val="bg1"/>
              </a:buClr>
              <a:buNone/>
              <a:defRPr sz="800">
                <a:solidFill>
                  <a:schemeClr val="tx1"/>
                </a:solidFill>
              </a:defRPr>
            </a:lvl1pPr>
          </a:lstStyle>
          <a:p>
            <a:r>
              <a:rPr lang="en-GB"/>
              <a:t>Insert icon</a:t>
            </a:r>
          </a:p>
        </p:txBody>
      </p:sp>
      <p:sp>
        <p:nvSpPr>
          <p:cNvPr id="20" name="Slide Number Placeholder 10">
            <a:extLst>
              <a:ext uri="{FF2B5EF4-FFF2-40B4-BE49-F238E27FC236}">
                <a16:creationId xmlns:a16="http://schemas.microsoft.com/office/drawing/2014/main" id="{9036A381-8EAB-F047-9217-ECE85B4235C5}"/>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21" name="Footer Placeholder 3">
            <a:extLst>
              <a:ext uri="{FF2B5EF4-FFF2-40B4-BE49-F238E27FC236}">
                <a16:creationId xmlns:a16="http://schemas.microsoft.com/office/drawing/2014/main" id="{111EFF08-BE34-2F49-992D-458B575E40BB}"/>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22" name="Text Placeholder 17">
            <a:extLst>
              <a:ext uri="{FF2B5EF4-FFF2-40B4-BE49-F238E27FC236}">
                <a16:creationId xmlns:a16="http://schemas.microsoft.com/office/drawing/2014/main" id="{CBD0A45B-D2D3-4340-BA48-403BBB732011}"/>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bg1"/>
              </a:buClr>
              <a:buNone/>
              <a:defRPr lang="en-US" sz="2000" b="0" kern="1200" dirty="0" smtClean="0">
                <a:solidFill>
                  <a:schemeClr val="tx1"/>
                </a:solidFill>
                <a:latin typeface="+mj-lt"/>
                <a:ea typeface="+mj-ea"/>
                <a:cs typeface="+mj-cs"/>
              </a:defRPr>
            </a:lvl1pPr>
          </a:lstStyle>
          <a:p>
            <a:pPr lvl="0"/>
            <a:r>
              <a:rPr lang="en-US"/>
              <a:t>Insert subtitle</a:t>
            </a:r>
          </a:p>
        </p:txBody>
      </p:sp>
      <p:sp>
        <p:nvSpPr>
          <p:cNvPr id="23" name="Title 1">
            <a:extLst>
              <a:ext uri="{FF2B5EF4-FFF2-40B4-BE49-F238E27FC236}">
                <a16:creationId xmlns:a16="http://schemas.microsoft.com/office/drawing/2014/main" id="{12D28AF1-CC8C-854F-B1C7-18D772BB8929}"/>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bg1"/>
              </a:buClr>
              <a:defRPr lang="en-GB" sz="3000" b="1" kern="1200" spc="10" baseline="0" dirty="0">
                <a:solidFill>
                  <a:schemeClr val="tx1"/>
                </a:solidFill>
                <a:latin typeface="+mj-lt"/>
                <a:ea typeface="+mj-ea"/>
                <a:cs typeface="+mj-cs"/>
              </a:defRPr>
            </a:lvl1pPr>
          </a:lstStyle>
          <a:p>
            <a:r>
              <a:rPr lang="en-US"/>
              <a:t>Insert title</a:t>
            </a:r>
            <a:endParaRPr lang="en-GB"/>
          </a:p>
        </p:txBody>
      </p:sp>
      <p:sp>
        <p:nvSpPr>
          <p:cNvPr id="25" name="Text Placeholder 4">
            <a:extLst>
              <a:ext uri="{FF2B5EF4-FFF2-40B4-BE49-F238E27FC236}">
                <a16:creationId xmlns:a16="http://schemas.microsoft.com/office/drawing/2014/main" id="{18C19614-6F66-1248-A99D-010669B91820}"/>
              </a:ext>
            </a:extLst>
          </p:cNvPr>
          <p:cNvSpPr>
            <a:spLocks noGrp="1"/>
          </p:cNvSpPr>
          <p:nvPr>
            <p:ph type="body" sz="quarter" idx="34" hasCustomPrompt="1"/>
          </p:nvPr>
        </p:nvSpPr>
        <p:spPr>
          <a:xfrm>
            <a:off x="1480457" y="2581325"/>
            <a:ext cx="2268000" cy="1188000"/>
          </a:xfrm>
        </p:spPr>
        <p:txBody>
          <a:bodyPr>
            <a:no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932400" indent="-208800">
              <a:lnSpc>
                <a:spcPct val="90000"/>
              </a:lnSpc>
              <a:spcBef>
                <a:spcPts val="300"/>
              </a:spcBef>
              <a:spcAft>
                <a:spcPts val="200"/>
              </a:spcAft>
              <a:buClr>
                <a:schemeClr val="accent1"/>
              </a:buClr>
              <a:buFont typeface="System Font"/>
              <a:buChar char="–"/>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34" name="Text Placeholder 4">
            <a:extLst>
              <a:ext uri="{FF2B5EF4-FFF2-40B4-BE49-F238E27FC236}">
                <a16:creationId xmlns:a16="http://schemas.microsoft.com/office/drawing/2014/main" id="{B91E0766-1E97-3749-9D0B-66487F92D01C}"/>
              </a:ext>
            </a:extLst>
          </p:cNvPr>
          <p:cNvSpPr>
            <a:spLocks noGrp="1"/>
          </p:cNvSpPr>
          <p:nvPr>
            <p:ph type="body" sz="quarter" idx="40" hasCustomPrompt="1"/>
          </p:nvPr>
        </p:nvSpPr>
        <p:spPr>
          <a:xfrm>
            <a:off x="1480457" y="4576181"/>
            <a:ext cx="2268000" cy="1188000"/>
          </a:xfrm>
        </p:spPr>
        <p:txBody>
          <a:bodyPr>
            <a:no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932400" indent="-208800">
              <a:lnSpc>
                <a:spcPct val="90000"/>
              </a:lnSpc>
              <a:spcBef>
                <a:spcPts val="300"/>
              </a:spcBef>
              <a:spcAft>
                <a:spcPts val="200"/>
              </a:spcAft>
              <a:buClr>
                <a:schemeClr val="accent1"/>
              </a:buClr>
              <a:buFont typeface="System Font"/>
              <a:buChar char="–"/>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37" name="Text Placeholder 4">
            <a:extLst>
              <a:ext uri="{FF2B5EF4-FFF2-40B4-BE49-F238E27FC236}">
                <a16:creationId xmlns:a16="http://schemas.microsoft.com/office/drawing/2014/main" id="{6C2BB277-B828-E342-B12A-7D0905338B40}"/>
              </a:ext>
            </a:extLst>
          </p:cNvPr>
          <p:cNvSpPr>
            <a:spLocks noGrp="1"/>
          </p:cNvSpPr>
          <p:nvPr>
            <p:ph type="body" sz="quarter" idx="41" hasCustomPrompt="1"/>
          </p:nvPr>
        </p:nvSpPr>
        <p:spPr>
          <a:xfrm>
            <a:off x="5375920" y="2581325"/>
            <a:ext cx="2268000" cy="1188000"/>
          </a:xfrm>
        </p:spPr>
        <p:txBody>
          <a:bodyPr>
            <a:no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932400" indent="-208800">
              <a:lnSpc>
                <a:spcPct val="90000"/>
              </a:lnSpc>
              <a:spcBef>
                <a:spcPts val="300"/>
              </a:spcBef>
              <a:spcAft>
                <a:spcPts val="200"/>
              </a:spcAft>
              <a:buClr>
                <a:schemeClr val="accent1"/>
              </a:buClr>
              <a:buFont typeface="System Font"/>
              <a:buChar char="–"/>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38" name="Text Placeholder 4">
            <a:extLst>
              <a:ext uri="{FF2B5EF4-FFF2-40B4-BE49-F238E27FC236}">
                <a16:creationId xmlns:a16="http://schemas.microsoft.com/office/drawing/2014/main" id="{39D4428C-1EF4-CB42-AFEC-B8856544E54F}"/>
              </a:ext>
            </a:extLst>
          </p:cNvPr>
          <p:cNvSpPr>
            <a:spLocks noGrp="1"/>
          </p:cNvSpPr>
          <p:nvPr>
            <p:ph type="body" sz="quarter" idx="42" hasCustomPrompt="1"/>
          </p:nvPr>
        </p:nvSpPr>
        <p:spPr>
          <a:xfrm>
            <a:off x="5375920" y="4576181"/>
            <a:ext cx="2268000" cy="1188000"/>
          </a:xfrm>
        </p:spPr>
        <p:txBody>
          <a:bodyPr>
            <a:no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932400" indent="-208800">
              <a:lnSpc>
                <a:spcPct val="90000"/>
              </a:lnSpc>
              <a:spcBef>
                <a:spcPts val="300"/>
              </a:spcBef>
              <a:spcAft>
                <a:spcPts val="200"/>
              </a:spcAft>
              <a:buClr>
                <a:schemeClr val="accent1"/>
              </a:buClr>
              <a:buFont typeface="System Font"/>
              <a:buChar char="–"/>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41" name="Text Placeholder 4">
            <a:extLst>
              <a:ext uri="{FF2B5EF4-FFF2-40B4-BE49-F238E27FC236}">
                <a16:creationId xmlns:a16="http://schemas.microsoft.com/office/drawing/2014/main" id="{8AFF648F-F584-5A45-A1F7-7A1AC2C8700E}"/>
              </a:ext>
            </a:extLst>
          </p:cNvPr>
          <p:cNvSpPr>
            <a:spLocks noGrp="1"/>
          </p:cNvSpPr>
          <p:nvPr>
            <p:ph type="body" sz="quarter" idx="43" hasCustomPrompt="1"/>
          </p:nvPr>
        </p:nvSpPr>
        <p:spPr>
          <a:xfrm>
            <a:off x="9258414" y="2581325"/>
            <a:ext cx="2268000" cy="1188000"/>
          </a:xfrm>
        </p:spPr>
        <p:txBody>
          <a:bodyPr>
            <a:no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932400" indent="-208800">
              <a:lnSpc>
                <a:spcPct val="90000"/>
              </a:lnSpc>
              <a:spcBef>
                <a:spcPts val="300"/>
              </a:spcBef>
              <a:spcAft>
                <a:spcPts val="200"/>
              </a:spcAft>
              <a:buClr>
                <a:schemeClr val="accent1"/>
              </a:buClr>
              <a:buFont typeface="System Font"/>
              <a:buChar char="–"/>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42" name="Text Placeholder 4">
            <a:extLst>
              <a:ext uri="{FF2B5EF4-FFF2-40B4-BE49-F238E27FC236}">
                <a16:creationId xmlns:a16="http://schemas.microsoft.com/office/drawing/2014/main" id="{93C670CC-C9B1-AB47-B449-E8A3442149D8}"/>
              </a:ext>
            </a:extLst>
          </p:cNvPr>
          <p:cNvSpPr>
            <a:spLocks noGrp="1"/>
          </p:cNvSpPr>
          <p:nvPr>
            <p:ph type="body" sz="quarter" idx="44" hasCustomPrompt="1"/>
          </p:nvPr>
        </p:nvSpPr>
        <p:spPr>
          <a:xfrm>
            <a:off x="9258414" y="4576181"/>
            <a:ext cx="2268000" cy="1188000"/>
          </a:xfrm>
        </p:spPr>
        <p:txBody>
          <a:bodyPr>
            <a:noAutofit/>
          </a:bodyPr>
          <a:lstStyle>
            <a:lvl1pPr marL="252000" indent="-2520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504000" indent="-252000">
              <a:lnSpc>
                <a:spcPct val="90000"/>
              </a:lnSpc>
              <a:spcBef>
                <a:spcPts val="300"/>
              </a:spcBef>
              <a:spcAft>
                <a:spcPts val="200"/>
              </a:spcAft>
              <a:buClr>
                <a:schemeClr val="accent1"/>
              </a:buClr>
              <a:defRPr sz="1800">
                <a:solidFill>
                  <a:schemeClr val="tx1"/>
                </a:solidFill>
              </a:defRPr>
            </a:lvl2pPr>
            <a:lvl3pPr marL="720000" indent="-208800">
              <a:lnSpc>
                <a:spcPct val="90000"/>
              </a:lnSpc>
              <a:spcBef>
                <a:spcPts val="300"/>
              </a:spcBef>
              <a:spcAft>
                <a:spcPts val="200"/>
              </a:spcAft>
              <a:buClr>
                <a:schemeClr val="accent1"/>
              </a:buClr>
              <a:buFont typeface="System Font"/>
              <a:buChar char="–"/>
              <a:defRPr sz="1400">
                <a:solidFill>
                  <a:schemeClr val="tx1"/>
                </a:solidFill>
              </a:defRPr>
            </a:lvl3pPr>
            <a:lvl4pPr marL="932400" indent="-208800">
              <a:lnSpc>
                <a:spcPct val="90000"/>
              </a:lnSpc>
              <a:spcBef>
                <a:spcPts val="300"/>
              </a:spcBef>
              <a:spcAft>
                <a:spcPts val="200"/>
              </a:spcAft>
              <a:buClr>
                <a:schemeClr val="accent1"/>
              </a:buClr>
              <a:buFont typeface="System Font"/>
              <a:buChar char="–"/>
              <a:defRPr sz="1400">
                <a:solidFill>
                  <a:schemeClr val="tx1"/>
                </a:solidFill>
              </a:defRPr>
            </a:lvl4pPr>
            <a:lvl5pPr marL="108000" indent="0">
              <a:lnSpc>
                <a:spcPct val="90000"/>
              </a:lnSpc>
              <a:spcBef>
                <a:spcPts val="300"/>
              </a:spcBef>
              <a:spcAft>
                <a:spcPts val="200"/>
              </a:spcAft>
              <a:buClr>
                <a:schemeClr val="accent1"/>
              </a:buClr>
              <a:buNone/>
              <a:defRPr sz="1400">
                <a:solidFill>
                  <a:schemeClr val="tx1"/>
                </a:solidFill>
              </a:defRPr>
            </a:lvl5pPr>
            <a:lvl6pPr marL="432000" indent="-18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bg1"/>
                </a:solidFill>
              </a:defRPr>
            </a:lvl7pPr>
            <a:lvl8pPr marL="504000" indent="-360000">
              <a:spcBef>
                <a:spcPts val="500"/>
              </a:spcBef>
              <a:buClr>
                <a:schemeClr val="accent1"/>
              </a:buClr>
              <a:buFont typeface=".AppleSystemUIFont"/>
              <a:buChar char="–"/>
              <a:defRPr sz="1400">
                <a:solidFill>
                  <a:schemeClr val="bg1"/>
                </a:solidFill>
              </a:defRPr>
            </a:lvl8pPr>
            <a:lvl9pPr marL="648000" indent="-360000">
              <a:buClr>
                <a:schemeClr val="accent1"/>
              </a:buClr>
              <a:buFont typeface="System Font"/>
              <a:buChar char="–"/>
              <a:defRPr sz="14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43" name="Text Placeholder 2">
            <a:extLst>
              <a:ext uri="{FF2B5EF4-FFF2-40B4-BE49-F238E27FC236}">
                <a16:creationId xmlns:a16="http://schemas.microsoft.com/office/drawing/2014/main" id="{FF89711F-F9C7-394D-8AB1-CCA9AEC1BBE5}"/>
              </a:ext>
            </a:extLst>
          </p:cNvPr>
          <p:cNvSpPr>
            <a:spLocks noGrp="1"/>
          </p:cNvSpPr>
          <p:nvPr>
            <p:ph type="body" sz="quarter" idx="16" hasCustomPrompt="1"/>
          </p:nvPr>
        </p:nvSpPr>
        <p:spPr>
          <a:xfrm>
            <a:off x="1487805"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4" name="Text Placeholder 2">
            <a:extLst>
              <a:ext uri="{FF2B5EF4-FFF2-40B4-BE49-F238E27FC236}">
                <a16:creationId xmlns:a16="http://schemas.microsoft.com/office/drawing/2014/main" id="{3CDAA499-FA1A-054C-B2E9-0D0722D6708D}"/>
              </a:ext>
            </a:extLst>
          </p:cNvPr>
          <p:cNvSpPr>
            <a:spLocks noGrp="1"/>
          </p:cNvSpPr>
          <p:nvPr>
            <p:ph type="body" sz="quarter" idx="45" hasCustomPrompt="1"/>
          </p:nvPr>
        </p:nvSpPr>
        <p:spPr>
          <a:xfrm>
            <a:off x="5375920"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5" name="Text Placeholder 2">
            <a:extLst>
              <a:ext uri="{FF2B5EF4-FFF2-40B4-BE49-F238E27FC236}">
                <a16:creationId xmlns:a16="http://schemas.microsoft.com/office/drawing/2014/main" id="{B2A11C13-C987-3B43-AF96-38A01D3F997B}"/>
              </a:ext>
            </a:extLst>
          </p:cNvPr>
          <p:cNvSpPr>
            <a:spLocks noGrp="1"/>
          </p:cNvSpPr>
          <p:nvPr>
            <p:ph type="body" sz="quarter" idx="46" hasCustomPrompt="1"/>
          </p:nvPr>
        </p:nvSpPr>
        <p:spPr>
          <a:xfrm>
            <a:off x="9258414" y="2192344"/>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6" name="Text Placeholder 2">
            <a:extLst>
              <a:ext uri="{FF2B5EF4-FFF2-40B4-BE49-F238E27FC236}">
                <a16:creationId xmlns:a16="http://schemas.microsoft.com/office/drawing/2014/main" id="{EF796E78-06A8-AD4F-A205-73D4420BCF95}"/>
              </a:ext>
            </a:extLst>
          </p:cNvPr>
          <p:cNvSpPr>
            <a:spLocks noGrp="1"/>
          </p:cNvSpPr>
          <p:nvPr>
            <p:ph type="body" sz="quarter" idx="47" hasCustomPrompt="1"/>
          </p:nvPr>
        </p:nvSpPr>
        <p:spPr>
          <a:xfrm>
            <a:off x="1487805"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7" name="Text Placeholder 2">
            <a:extLst>
              <a:ext uri="{FF2B5EF4-FFF2-40B4-BE49-F238E27FC236}">
                <a16:creationId xmlns:a16="http://schemas.microsoft.com/office/drawing/2014/main" id="{D129F051-E953-1447-A185-B3D5C5AAD931}"/>
              </a:ext>
            </a:extLst>
          </p:cNvPr>
          <p:cNvSpPr>
            <a:spLocks noGrp="1"/>
          </p:cNvSpPr>
          <p:nvPr>
            <p:ph type="body" sz="quarter" idx="48" hasCustomPrompt="1"/>
          </p:nvPr>
        </p:nvSpPr>
        <p:spPr>
          <a:xfrm>
            <a:off x="5375920"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
        <p:nvSpPr>
          <p:cNvPr id="48" name="Text Placeholder 2">
            <a:extLst>
              <a:ext uri="{FF2B5EF4-FFF2-40B4-BE49-F238E27FC236}">
                <a16:creationId xmlns:a16="http://schemas.microsoft.com/office/drawing/2014/main" id="{151892C6-C869-CF45-8207-D530DAB05783}"/>
              </a:ext>
            </a:extLst>
          </p:cNvPr>
          <p:cNvSpPr>
            <a:spLocks noGrp="1"/>
          </p:cNvSpPr>
          <p:nvPr>
            <p:ph type="body" sz="quarter" idx="49" hasCustomPrompt="1"/>
          </p:nvPr>
        </p:nvSpPr>
        <p:spPr>
          <a:xfrm>
            <a:off x="9258414" y="4188017"/>
            <a:ext cx="2274726" cy="296025"/>
          </a:xfrm>
        </p:spPr>
        <p:txBody>
          <a:bodyPr>
            <a:noAutofit/>
          </a:bodyPr>
          <a:lstStyle>
            <a:lvl1pPr marL="0" indent="0">
              <a:buClr>
                <a:schemeClr val="bg1"/>
              </a:buClr>
              <a:buNone/>
              <a:defRPr sz="24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Header</a:t>
            </a:r>
            <a:endParaRPr lang="en-GB"/>
          </a:p>
        </p:txBody>
      </p:sp>
    </p:spTree>
    <p:extLst>
      <p:ext uri="{BB962C8B-B14F-4D97-AF65-F5344CB8AC3E}">
        <p14:creationId xmlns:p14="http://schemas.microsoft.com/office/powerpoint/2010/main" val="21987518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Column icons — white">
    <p:spTree>
      <p:nvGrpSpPr>
        <p:cNvPr id="1" name=""/>
        <p:cNvGrpSpPr/>
        <p:nvPr/>
      </p:nvGrpSpPr>
      <p:grpSpPr>
        <a:xfrm>
          <a:off x="0" y="0"/>
          <a:ext cx="0" cy="0"/>
          <a:chOff x="0" y="0"/>
          <a:chExt cx="0" cy="0"/>
        </a:xfrm>
      </p:grpSpPr>
      <p:sp>
        <p:nvSpPr>
          <p:cNvPr id="21" name="Picture Placeholder 6">
            <a:extLst>
              <a:ext uri="{FF2B5EF4-FFF2-40B4-BE49-F238E27FC236}">
                <a16:creationId xmlns:a16="http://schemas.microsoft.com/office/drawing/2014/main" id="{DD986BFC-B1B5-0845-86F8-F91F84C3C981}"/>
              </a:ext>
            </a:extLst>
          </p:cNvPr>
          <p:cNvSpPr>
            <a:spLocks noGrp="1"/>
          </p:cNvSpPr>
          <p:nvPr>
            <p:ph type="pic" sz="quarter" idx="18" hasCustomPrompt="1"/>
          </p:nvPr>
        </p:nvSpPr>
        <p:spPr>
          <a:xfrm>
            <a:off x="373063"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2" name="Picture Placeholder 6">
            <a:extLst>
              <a:ext uri="{FF2B5EF4-FFF2-40B4-BE49-F238E27FC236}">
                <a16:creationId xmlns:a16="http://schemas.microsoft.com/office/drawing/2014/main" id="{0150A6D8-5FEF-4C4B-B008-9AC1254902F4}"/>
              </a:ext>
            </a:extLst>
          </p:cNvPr>
          <p:cNvSpPr>
            <a:spLocks noGrp="1"/>
          </p:cNvSpPr>
          <p:nvPr>
            <p:ph type="pic" sz="quarter" idx="19" hasCustomPrompt="1"/>
          </p:nvPr>
        </p:nvSpPr>
        <p:spPr>
          <a:xfrm>
            <a:off x="3277104"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3" name="Picture Placeholder 6">
            <a:extLst>
              <a:ext uri="{FF2B5EF4-FFF2-40B4-BE49-F238E27FC236}">
                <a16:creationId xmlns:a16="http://schemas.microsoft.com/office/drawing/2014/main" id="{595D18D7-284F-1043-8DBE-B4616A7B14D5}"/>
              </a:ext>
            </a:extLst>
          </p:cNvPr>
          <p:cNvSpPr>
            <a:spLocks noGrp="1"/>
          </p:cNvSpPr>
          <p:nvPr>
            <p:ph type="pic" sz="quarter" idx="20" hasCustomPrompt="1"/>
          </p:nvPr>
        </p:nvSpPr>
        <p:spPr>
          <a:xfrm>
            <a:off x="6193336"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4" name="Picture Placeholder 6">
            <a:extLst>
              <a:ext uri="{FF2B5EF4-FFF2-40B4-BE49-F238E27FC236}">
                <a16:creationId xmlns:a16="http://schemas.microsoft.com/office/drawing/2014/main" id="{27E3DB0E-9BB9-E04A-9BB7-6CE5E521CDA0}"/>
              </a:ext>
            </a:extLst>
          </p:cNvPr>
          <p:cNvSpPr>
            <a:spLocks noGrp="1"/>
          </p:cNvSpPr>
          <p:nvPr>
            <p:ph type="pic" sz="quarter" idx="21" hasCustomPrompt="1"/>
          </p:nvPr>
        </p:nvSpPr>
        <p:spPr>
          <a:xfrm>
            <a:off x="9097376" y="1812925"/>
            <a:ext cx="813599" cy="813599"/>
          </a:xfrm>
        </p:spPr>
        <p:txBody>
          <a:bodyPr anchor="ctr" anchorCtr="0">
            <a:noAutofit/>
          </a:bodyPr>
          <a:lstStyle>
            <a:lvl1pPr marL="0" indent="0" algn="ctr">
              <a:buClr>
                <a:schemeClr val="tx1"/>
              </a:buClr>
              <a:buNone/>
              <a:defRPr sz="800">
                <a:solidFill>
                  <a:schemeClr val="tx1"/>
                </a:solidFill>
              </a:defRPr>
            </a:lvl1pPr>
          </a:lstStyle>
          <a:p>
            <a:r>
              <a:rPr lang="en-GB"/>
              <a:t>Insert icon</a:t>
            </a:r>
          </a:p>
        </p:txBody>
      </p:sp>
      <p:sp>
        <p:nvSpPr>
          <p:cNvPr id="25" name="Text Placeholder 3">
            <a:extLst>
              <a:ext uri="{FF2B5EF4-FFF2-40B4-BE49-F238E27FC236}">
                <a16:creationId xmlns:a16="http://schemas.microsoft.com/office/drawing/2014/main" id="{77BADC42-294C-E848-8B3A-C91990676FF8}"/>
              </a:ext>
            </a:extLst>
          </p:cNvPr>
          <p:cNvSpPr>
            <a:spLocks noGrp="1"/>
          </p:cNvSpPr>
          <p:nvPr>
            <p:ph type="body" sz="quarter" idx="33" hasCustomPrompt="1"/>
          </p:nvPr>
        </p:nvSpPr>
        <p:spPr>
          <a:xfrm>
            <a:off x="373064" y="2930682"/>
            <a:ext cx="2477882"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6" name="Text Placeholder 3">
            <a:extLst>
              <a:ext uri="{FF2B5EF4-FFF2-40B4-BE49-F238E27FC236}">
                <a16:creationId xmlns:a16="http://schemas.microsoft.com/office/drawing/2014/main" id="{9290AFA5-F3F8-BC4B-AA7C-E0A303B1B792}"/>
              </a:ext>
            </a:extLst>
          </p:cNvPr>
          <p:cNvSpPr>
            <a:spLocks noGrp="1"/>
          </p:cNvSpPr>
          <p:nvPr>
            <p:ph type="body" sz="quarter" idx="35" hasCustomPrompt="1"/>
          </p:nvPr>
        </p:nvSpPr>
        <p:spPr>
          <a:xfrm>
            <a:off x="3277104" y="2925916"/>
            <a:ext cx="2484953"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7" name="Text Placeholder 3">
            <a:extLst>
              <a:ext uri="{FF2B5EF4-FFF2-40B4-BE49-F238E27FC236}">
                <a16:creationId xmlns:a16="http://schemas.microsoft.com/office/drawing/2014/main" id="{4E9D164F-01F5-B546-AFAF-BBD9ACE190AC}"/>
              </a:ext>
            </a:extLst>
          </p:cNvPr>
          <p:cNvSpPr>
            <a:spLocks noGrp="1"/>
          </p:cNvSpPr>
          <p:nvPr>
            <p:ph type="body" sz="quarter" idx="37" hasCustomPrompt="1"/>
          </p:nvPr>
        </p:nvSpPr>
        <p:spPr>
          <a:xfrm>
            <a:off x="6193336" y="2921151"/>
            <a:ext cx="2477749"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28" name="Text Placeholder 3">
            <a:extLst>
              <a:ext uri="{FF2B5EF4-FFF2-40B4-BE49-F238E27FC236}">
                <a16:creationId xmlns:a16="http://schemas.microsoft.com/office/drawing/2014/main" id="{3FD69FC8-C79E-2049-A2E2-1468E4157B82}"/>
              </a:ext>
            </a:extLst>
          </p:cNvPr>
          <p:cNvSpPr>
            <a:spLocks noGrp="1"/>
          </p:cNvSpPr>
          <p:nvPr>
            <p:ph type="body" sz="quarter" idx="39" hasCustomPrompt="1"/>
          </p:nvPr>
        </p:nvSpPr>
        <p:spPr>
          <a:xfrm>
            <a:off x="9097376" y="2930674"/>
            <a:ext cx="2458948" cy="313350"/>
          </a:xfrm>
        </p:spPr>
        <p:txBody>
          <a:bodyPr>
            <a:noAutofit/>
          </a:bodyPr>
          <a:lstStyle>
            <a:lvl1pPr marL="0" indent="0">
              <a:spcBef>
                <a:spcPts val="500"/>
              </a:spcBef>
              <a:buClr>
                <a:schemeClr val="bg1"/>
              </a:buClr>
              <a:buNone/>
              <a:defRPr sz="2400" b="1">
                <a:solidFill>
                  <a:schemeClr val="tx1"/>
                </a:solidFill>
              </a:defRPr>
            </a:lvl1pPr>
            <a:lvl2pPr marL="181783" indent="-180000">
              <a:buClr>
                <a:schemeClr val="bg1"/>
              </a:buClr>
              <a:defRPr sz="2400">
                <a:solidFill>
                  <a:schemeClr val="bg1"/>
                </a:solidFill>
              </a:defRPr>
            </a:lvl2pPr>
            <a:lvl3pPr marL="360000" indent="-252000">
              <a:buClr>
                <a:schemeClr val="bg1"/>
              </a:buClr>
              <a:buFont typeface="System Font"/>
              <a:buChar char="–"/>
              <a:defRPr sz="2400">
                <a:solidFill>
                  <a:schemeClr val="bg1"/>
                </a:solidFill>
              </a:defRPr>
            </a:lvl3pPr>
            <a:lvl4pPr marL="0" indent="0">
              <a:buClr>
                <a:schemeClr val="bg1"/>
              </a:buClr>
              <a:buNone/>
              <a:defRPr sz="1800">
                <a:solidFill>
                  <a:schemeClr val="bg1"/>
                </a:solidFill>
              </a:defRPr>
            </a:lvl4pPr>
            <a:lvl5pPr marL="180000" indent="-180000">
              <a:buClr>
                <a:schemeClr val="bg1"/>
              </a:buClr>
              <a:defRPr sz="1800">
                <a:solidFill>
                  <a:schemeClr val="bg1"/>
                </a:solidFill>
              </a:defRPr>
            </a:lvl5pPr>
            <a:lvl6pPr marL="360000" indent="-216000">
              <a:buClr>
                <a:schemeClr val="bg1"/>
              </a:buClr>
              <a:buFont typeface="System Font"/>
              <a:buChar char="–"/>
              <a:defRPr sz="1800">
                <a:solidFill>
                  <a:schemeClr val="bg1"/>
                </a:solidFill>
              </a:defRPr>
            </a:lvl6pPr>
            <a:lvl7pPr marL="0" indent="0">
              <a:buClr>
                <a:schemeClr val="bg1"/>
              </a:buClr>
              <a:buNone/>
              <a:defRPr sz="1400">
                <a:solidFill>
                  <a:schemeClr val="bg1"/>
                </a:solidFill>
              </a:defRPr>
            </a:lvl7pPr>
            <a:lvl8pPr marL="144000" indent="-144000">
              <a:buClr>
                <a:schemeClr val="bg1"/>
              </a:buClr>
              <a:defRPr sz="1400">
                <a:solidFill>
                  <a:schemeClr val="bg1"/>
                </a:solidFill>
              </a:defRPr>
            </a:lvl8pPr>
            <a:lvl9pPr marL="288000" indent="-180000">
              <a:buClr>
                <a:schemeClr val="bg1"/>
              </a:buClr>
              <a:buFont typeface="System Font"/>
              <a:buChar char="–"/>
              <a:defRPr sz="1400">
                <a:solidFill>
                  <a:schemeClr val="bg1"/>
                </a:solidFill>
              </a:defRPr>
            </a:lvl9pPr>
          </a:lstStyle>
          <a:p>
            <a:pPr lvl="0"/>
            <a:r>
              <a:rPr lang="en-US"/>
              <a:t>Header</a:t>
            </a:r>
            <a:endParaRPr lang="en-GB"/>
          </a:p>
        </p:txBody>
      </p:sp>
      <p:sp>
        <p:nvSpPr>
          <p:cNvPr id="19" name="Slide Number Placeholder 10">
            <a:extLst>
              <a:ext uri="{FF2B5EF4-FFF2-40B4-BE49-F238E27FC236}">
                <a16:creationId xmlns:a16="http://schemas.microsoft.com/office/drawing/2014/main" id="{91E9EA03-1786-B943-9F68-C0CAFD26935F}"/>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20" name="Footer Placeholder 3">
            <a:extLst>
              <a:ext uri="{FF2B5EF4-FFF2-40B4-BE49-F238E27FC236}">
                <a16:creationId xmlns:a16="http://schemas.microsoft.com/office/drawing/2014/main" id="{D33AC596-824E-5D47-8337-E73E32D85AB6}"/>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33" name="Text Placeholder 17">
            <a:extLst>
              <a:ext uri="{FF2B5EF4-FFF2-40B4-BE49-F238E27FC236}">
                <a16:creationId xmlns:a16="http://schemas.microsoft.com/office/drawing/2014/main" id="{A293CD68-1149-8A4F-BDD8-160E0CF413A7}"/>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34" name="Title 1">
            <a:extLst>
              <a:ext uri="{FF2B5EF4-FFF2-40B4-BE49-F238E27FC236}">
                <a16:creationId xmlns:a16="http://schemas.microsoft.com/office/drawing/2014/main" id="{2062D769-D590-B54A-9BA2-25365D8F3FF3}"/>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35" name="Text Placeholder 4">
            <a:extLst>
              <a:ext uri="{FF2B5EF4-FFF2-40B4-BE49-F238E27FC236}">
                <a16:creationId xmlns:a16="http://schemas.microsoft.com/office/drawing/2014/main" id="{EC61E08E-AD0F-2446-9CCC-75650B95B83A}"/>
              </a:ext>
            </a:extLst>
          </p:cNvPr>
          <p:cNvSpPr>
            <a:spLocks noGrp="1"/>
          </p:cNvSpPr>
          <p:nvPr>
            <p:ph type="body" sz="quarter" idx="34" hasCustomPrompt="1"/>
          </p:nvPr>
        </p:nvSpPr>
        <p:spPr>
          <a:xfrm>
            <a:off x="373064" y="3336521"/>
            <a:ext cx="2457751" cy="2805199"/>
          </a:xfrm>
        </p:spPr>
        <p:txBody>
          <a:bodyPr>
            <a:no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0" name="Text Placeholder 4">
            <a:extLst>
              <a:ext uri="{FF2B5EF4-FFF2-40B4-BE49-F238E27FC236}">
                <a16:creationId xmlns:a16="http://schemas.microsoft.com/office/drawing/2014/main" id="{A08C8D22-9E3D-214A-B2E0-0666572896FC}"/>
              </a:ext>
            </a:extLst>
          </p:cNvPr>
          <p:cNvSpPr>
            <a:spLocks noGrp="1"/>
          </p:cNvSpPr>
          <p:nvPr>
            <p:ph type="body" sz="quarter" idx="40" hasCustomPrompt="1"/>
          </p:nvPr>
        </p:nvSpPr>
        <p:spPr>
          <a:xfrm>
            <a:off x="3277104" y="3336521"/>
            <a:ext cx="2457751" cy="2805199"/>
          </a:xfrm>
        </p:spPr>
        <p:txBody>
          <a:bodyPr>
            <a:no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1" name="Text Placeholder 4">
            <a:extLst>
              <a:ext uri="{FF2B5EF4-FFF2-40B4-BE49-F238E27FC236}">
                <a16:creationId xmlns:a16="http://schemas.microsoft.com/office/drawing/2014/main" id="{17D1D482-59A4-4C45-9AB4-4E75B65E53F9}"/>
              </a:ext>
            </a:extLst>
          </p:cNvPr>
          <p:cNvSpPr>
            <a:spLocks noGrp="1"/>
          </p:cNvSpPr>
          <p:nvPr>
            <p:ph type="body" sz="quarter" idx="41" hasCustomPrompt="1"/>
          </p:nvPr>
        </p:nvSpPr>
        <p:spPr>
          <a:xfrm>
            <a:off x="6193336" y="3336521"/>
            <a:ext cx="2457751" cy="2805199"/>
          </a:xfrm>
        </p:spPr>
        <p:txBody>
          <a:bodyPr>
            <a:no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
        <p:nvSpPr>
          <p:cNvPr id="42" name="Text Placeholder 4">
            <a:extLst>
              <a:ext uri="{FF2B5EF4-FFF2-40B4-BE49-F238E27FC236}">
                <a16:creationId xmlns:a16="http://schemas.microsoft.com/office/drawing/2014/main" id="{AF1E295C-6BEF-4745-904B-C8A2FA07FA32}"/>
              </a:ext>
            </a:extLst>
          </p:cNvPr>
          <p:cNvSpPr>
            <a:spLocks noGrp="1"/>
          </p:cNvSpPr>
          <p:nvPr>
            <p:ph type="body" sz="quarter" idx="42" hasCustomPrompt="1"/>
          </p:nvPr>
        </p:nvSpPr>
        <p:spPr>
          <a:xfrm>
            <a:off x="9097376" y="3336521"/>
            <a:ext cx="2457751" cy="2805199"/>
          </a:xfrm>
        </p:spPr>
        <p:txBody>
          <a:bodyPr>
            <a:noAutofit/>
          </a:bodyPr>
          <a:lstStyle>
            <a:lvl1pPr marL="223200" indent="-223200">
              <a:lnSpc>
                <a:spcPct val="90000"/>
              </a:lnSpc>
              <a:spcBef>
                <a:spcPts val="300"/>
              </a:spcBef>
              <a:spcAft>
                <a:spcPts val="200"/>
              </a:spcAft>
              <a:buClr>
                <a:schemeClr val="accent1"/>
              </a:buClr>
              <a:buFont typeface="Arial" panose="020B0604020202020204" pitchFamily="34" charset="0"/>
              <a:buChar char="•"/>
              <a:defRPr sz="1800">
                <a:solidFill>
                  <a:schemeClr val="tx1"/>
                </a:solidFill>
              </a:defRPr>
            </a:lvl1pPr>
            <a:lvl2pPr marL="496800" indent="-270000">
              <a:lnSpc>
                <a:spcPct val="90000"/>
              </a:lnSpc>
              <a:spcBef>
                <a:spcPts val="300"/>
              </a:spcBef>
              <a:spcAft>
                <a:spcPts val="200"/>
              </a:spcAft>
              <a:buClr>
                <a:schemeClr val="accent1"/>
              </a:buClr>
              <a:defRPr sz="1800">
                <a:solidFill>
                  <a:schemeClr val="tx1"/>
                </a:solidFill>
              </a:defRPr>
            </a:lvl2pPr>
            <a:lvl3pPr marL="720000" indent="-219600">
              <a:lnSpc>
                <a:spcPct val="90000"/>
              </a:lnSpc>
              <a:spcBef>
                <a:spcPts val="300"/>
              </a:spcBef>
              <a:spcAft>
                <a:spcPts val="200"/>
              </a:spcAft>
              <a:buClr>
                <a:schemeClr val="accent1"/>
              </a:buClr>
              <a:buFont typeface="System Font"/>
              <a:buChar char="–"/>
              <a:defRPr sz="1400">
                <a:solidFill>
                  <a:schemeClr val="tx1"/>
                </a:solidFill>
              </a:defRPr>
            </a:lvl3pPr>
            <a:lvl4pPr marL="943200" indent="-219600">
              <a:lnSpc>
                <a:spcPct val="90000"/>
              </a:lnSpc>
              <a:spcBef>
                <a:spcPts val="300"/>
              </a:spcBef>
              <a:spcAft>
                <a:spcPts val="200"/>
              </a:spcAft>
              <a:buClr>
                <a:schemeClr val="accent1"/>
              </a:buClr>
              <a:buFont typeface="System Font"/>
              <a:buChar char="–"/>
              <a:defRPr sz="1400">
                <a:solidFill>
                  <a:schemeClr val="tx1"/>
                </a:solidFill>
              </a:defRPr>
            </a:lvl4pPr>
            <a:lvl5pPr marL="1173600" indent="-219600">
              <a:lnSpc>
                <a:spcPct val="90000"/>
              </a:lnSpc>
              <a:spcBef>
                <a:spcPts val="300"/>
              </a:spcBef>
              <a:spcAft>
                <a:spcPts val="200"/>
              </a:spcAft>
              <a:buClr>
                <a:schemeClr val="accent1"/>
              </a:buClr>
              <a:defRPr sz="1400">
                <a:solidFill>
                  <a:schemeClr val="tx1"/>
                </a:solidFill>
              </a:defRPr>
            </a:lvl5pPr>
            <a:lvl6pPr marL="648000" indent="-360000">
              <a:lnSpc>
                <a:spcPct val="90000"/>
              </a:lnSpc>
              <a:buClr>
                <a:schemeClr val="accent1"/>
              </a:buClr>
              <a:buFont typeface="System Font"/>
              <a:buChar char="–"/>
              <a:defRPr sz="1400">
                <a:solidFill>
                  <a:schemeClr val="tx1"/>
                </a:solidFill>
              </a:defRPr>
            </a:lvl6pPr>
            <a:lvl7pPr marL="216000" indent="-288000">
              <a:buClr>
                <a:schemeClr val="accent1"/>
              </a:buClr>
              <a:buFont typeface="Arial" panose="020B0604020202020204" pitchFamily="34" charset="0"/>
              <a:buChar char="•"/>
              <a:defRPr sz="1400" spc="40" baseline="0">
                <a:solidFill>
                  <a:schemeClr val="tx1"/>
                </a:solidFill>
              </a:defRPr>
            </a:lvl7pPr>
            <a:lvl8pPr marL="504000" indent="-360000">
              <a:spcBef>
                <a:spcPts val="500"/>
              </a:spcBef>
              <a:buClr>
                <a:schemeClr val="accent1"/>
              </a:buClr>
              <a:buFont typeface=".AppleSystemUIFont"/>
              <a:buChar char="–"/>
              <a:defRPr sz="1400">
                <a:solidFill>
                  <a:schemeClr val="tx1"/>
                </a:solidFill>
              </a:defRPr>
            </a:lvl8pPr>
            <a:lvl9pPr marL="648000" indent="-360000">
              <a:buClr>
                <a:schemeClr val="accent1"/>
              </a:buClr>
              <a:buFont typeface="System Font"/>
              <a:buChar char="–"/>
              <a:defRPr sz="1400">
                <a:solidFill>
                  <a:schemeClr val="tx1"/>
                </a:solidFill>
              </a:defRPr>
            </a:lvl9pPr>
          </a:lstStyle>
          <a:p>
            <a:pPr lvl="0"/>
            <a:r>
              <a:rPr lang="en-GB"/>
              <a:t>Click to edit master </a:t>
            </a:r>
            <a:br>
              <a:rPr lang="en-GB"/>
            </a:br>
            <a:r>
              <a:rPr lang="en-GB"/>
              <a:t>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768163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meline – white">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3A5E328-417C-FF40-8B97-E332B7278C37}"/>
              </a:ext>
            </a:extLst>
          </p:cNvPr>
          <p:cNvCxnSpPr>
            <a:cxnSpLocks/>
          </p:cNvCxnSpPr>
          <p:nvPr/>
        </p:nvCxnSpPr>
        <p:spPr>
          <a:xfrm flipV="1">
            <a:off x="521345"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0E1098-D7EE-5247-A8B6-E084D0375A5D}"/>
              </a:ext>
            </a:extLst>
          </p:cNvPr>
          <p:cNvCxnSpPr>
            <a:cxnSpLocks/>
          </p:cNvCxnSpPr>
          <p:nvPr/>
        </p:nvCxnSpPr>
        <p:spPr>
          <a:xfrm flipV="1">
            <a:off x="1054042"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737844-7640-274E-97FD-20F1F3C9A907}"/>
              </a:ext>
            </a:extLst>
          </p:cNvPr>
          <p:cNvCxnSpPr>
            <a:cxnSpLocks/>
          </p:cNvCxnSpPr>
          <p:nvPr userDrawn="1"/>
        </p:nvCxnSpPr>
        <p:spPr>
          <a:xfrm flipV="1">
            <a:off x="2380297"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EA84C-19CF-F344-A206-2F76829E3C1B}"/>
              </a:ext>
            </a:extLst>
          </p:cNvPr>
          <p:cNvCxnSpPr>
            <a:cxnSpLocks/>
          </p:cNvCxnSpPr>
          <p:nvPr/>
        </p:nvCxnSpPr>
        <p:spPr>
          <a:xfrm flipV="1">
            <a:off x="2912994"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2D2F0C-A4CE-7249-B2E9-EC80ABB918C1}"/>
              </a:ext>
            </a:extLst>
          </p:cNvPr>
          <p:cNvCxnSpPr>
            <a:cxnSpLocks/>
          </p:cNvCxnSpPr>
          <p:nvPr userDrawn="1"/>
        </p:nvCxnSpPr>
        <p:spPr>
          <a:xfrm flipV="1">
            <a:off x="4239249"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A83DF8-5BE4-794C-8588-E249A27A253D}"/>
              </a:ext>
            </a:extLst>
          </p:cNvPr>
          <p:cNvCxnSpPr>
            <a:cxnSpLocks/>
          </p:cNvCxnSpPr>
          <p:nvPr/>
        </p:nvCxnSpPr>
        <p:spPr>
          <a:xfrm flipV="1">
            <a:off x="4771946"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4A6CE4-BD6D-524D-B80F-F9C676BD8845}"/>
              </a:ext>
            </a:extLst>
          </p:cNvPr>
          <p:cNvCxnSpPr>
            <a:cxnSpLocks/>
          </p:cNvCxnSpPr>
          <p:nvPr userDrawn="1"/>
        </p:nvCxnSpPr>
        <p:spPr>
          <a:xfrm flipV="1">
            <a:off x="6098201"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D8D980-30F9-364F-B360-F5001CE26EA9}"/>
              </a:ext>
            </a:extLst>
          </p:cNvPr>
          <p:cNvCxnSpPr>
            <a:cxnSpLocks/>
          </p:cNvCxnSpPr>
          <p:nvPr/>
        </p:nvCxnSpPr>
        <p:spPr>
          <a:xfrm flipV="1">
            <a:off x="6630898"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84402C-ADB2-B84B-A834-2F9D68CE6052}"/>
              </a:ext>
            </a:extLst>
          </p:cNvPr>
          <p:cNvCxnSpPr>
            <a:cxnSpLocks/>
          </p:cNvCxnSpPr>
          <p:nvPr userDrawn="1"/>
        </p:nvCxnSpPr>
        <p:spPr>
          <a:xfrm flipV="1">
            <a:off x="7957153"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B804A6-B669-9C49-B2B6-272692306CE7}"/>
              </a:ext>
            </a:extLst>
          </p:cNvPr>
          <p:cNvCxnSpPr>
            <a:cxnSpLocks/>
          </p:cNvCxnSpPr>
          <p:nvPr/>
        </p:nvCxnSpPr>
        <p:spPr>
          <a:xfrm flipV="1">
            <a:off x="8489850"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6E56022-A3FC-FC4B-B0CF-50FA33FC0387}"/>
              </a:ext>
            </a:extLst>
          </p:cNvPr>
          <p:cNvCxnSpPr>
            <a:cxnSpLocks/>
          </p:cNvCxnSpPr>
          <p:nvPr/>
        </p:nvCxnSpPr>
        <p:spPr>
          <a:xfrm flipV="1">
            <a:off x="9816104" y="1820091"/>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8F5908-5FAA-7A47-9875-E02AC723D75A}"/>
              </a:ext>
            </a:extLst>
          </p:cNvPr>
          <p:cNvCxnSpPr>
            <a:cxnSpLocks/>
          </p:cNvCxnSpPr>
          <p:nvPr/>
        </p:nvCxnSpPr>
        <p:spPr>
          <a:xfrm flipV="1">
            <a:off x="10348801" y="3672897"/>
            <a:ext cx="0" cy="176566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30C7A5-D71E-A64B-8BF7-DDD660E121D9}"/>
              </a:ext>
            </a:extLst>
          </p:cNvPr>
          <p:cNvSpPr>
            <a:spLocks noGrp="1"/>
          </p:cNvSpPr>
          <p:nvPr userDrawn="1">
            <p:ph type="body" sz="quarter" idx="16" hasCustomPrompt="1"/>
          </p:nvPr>
        </p:nvSpPr>
        <p:spPr>
          <a:xfrm>
            <a:off x="644525"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48" name="Text Placeholder 2">
            <a:extLst>
              <a:ext uri="{FF2B5EF4-FFF2-40B4-BE49-F238E27FC236}">
                <a16:creationId xmlns:a16="http://schemas.microsoft.com/office/drawing/2014/main" id="{3FEB894A-364E-C04A-B8C0-59E2D91C0E90}"/>
              </a:ext>
            </a:extLst>
          </p:cNvPr>
          <p:cNvSpPr>
            <a:spLocks noGrp="1"/>
          </p:cNvSpPr>
          <p:nvPr userDrawn="1">
            <p:ph type="body" sz="quarter" idx="17" hasCustomPrompt="1"/>
          </p:nvPr>
        </p:nvSpPr>
        <p:spPr>
          <a:xfrm>
            <a:off x="644525" y="2096280"/>
            <a:ext cx="1476375" cy="1146792"/>
          </a:xfrm>
        </p:spPr>
        <p:txBody>
          <a:bodyPr>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57" name="Text Placeholder 2">
            <a:extLst>
              <a:ext uri="{FF2B5EF4-FFF2-40B4-BE49-F238E27FC236}">
                <a16:creationId xmlns:a16="http://schemas.microsoft.com/office/drawing/2014/main" id="{AC088889-E96B-694B-8274-44659CDEE656}"/>
              </a:ext>
            </a:extLst>
          </p:cNvPr>
          <p:cNvSpPr>
            <a:spLocks noGrp="1"/>
          </p:cNvSpPr>
          <p:nvPr userDrawn="1">
            <p:ph type="body" sz="quarter" idx="18" hasCustomPrompt="1"/>
          </p:nvPr>
        </p:nvSpPr>
        <p:spPr>
          <a:xfrm>
            <a:off x="2495600"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59" name="Text Placeholder 2">
            <a:extLst>
              <a:ext uri="{FF2B5EF4-FFF2-40B4-BE49-F238E27FC236}">
                <a16:creationId xmlns:a16="http://schemas.microsoft.com/office/drawing/2014/main" id="{FB7BDFF1-4FB1-9744-913B-3FC1E598E5DA}"/>
              </a:ext>
            </a:extLst>
          </p:cNvPr>
          <p:cNvSpPr>
            <a:spLocks noGrp="1"/>
          </p:cNvSpPr>
          <p:nvPr userDrawn="1">
            <p:ph type="body" sz="quarter" idx="20" hasCustomPrompt="1"/>
          </p:nvPr>
        </p:nvSpPr>
        <p:spPr>
          <a:xfrm>
            <a:off x="4341813"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1" name="Text Placeholder 2">
            <a:extLst>
              <a:ext uri="{FF2B5EF4-FFF2-40B4-BE49-F238E27FC236}">
                <a16:creationId xmlns:a16="http://schemas.microsoft.com/office/drawing/2014/main" id="{CBF7B5D2-AF6B-FB41-8EB4-704E81987661}"/>
              </a:ext>
            </a:extLst>
          </p:cNvPr>
          <p:cNvSpPr>
            <a:spLocks noGrp="1"/>
          </p:cNvSpPr>
          <p:nvPr userDrawn="1">
            <p:ph type="body" sz="quarter" idx="22" hasCustomPrompt="1"/>
          </p:nvPr>
        </p:nvSpPr>
        <p:spPr>
          <a:xfrm>
            <a:off x="6193409"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3" name="Text Placeholder 2">
            <a:extLst>
              <a:ext uri="{FF2B5EF4-FFF2-40B4-BE49-F238E27FC236}">
                <a16:creationId xmlns:a16="http://schemas.microsoft.com/office/drawing/2014/main" id="{CACCBBA3-7FE2-8346-AA0C-6F57059A87C1}"/>
              </a:ext>
            </a:extLst>
          </p:cNvPr>
          <p:cNvSpPr>
            <a:spLocks noGrp="1"/>
          </p:cNvSpPr>
          <p:nvPr userDrawn="1">
            <p:ph type="body" sz="quarter" idx="24" hasCustomPrompt="1"/>
          </p:nvPr>
        </p:nvSpPr>
        <p:spPr>
          <a:xfrm>
            <a:off x="8057150"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5" name="Text Placeholder 2">
            <a:extLst>
              <a:ext uri="{FF2B5EF4-FFF2-40B4-BE49-F238E27FC236}">
                <a16:creationId xmlns:a16="http://schemas.microsoft.com/office/drawing/2014/main" id="{1C93B2BF-41D1-6145-9281-F19D35445DD8}"/>
              </a:ext>
            </a:extLst>
          </p:cNvPr>
          <p:cNvSpPr>
            <a:spLocks noGrp="1"/>
          </p:cNvSpPr>
          <p:nvPr userDrawn="1">
            <p:ph type="body" sz="quarter" idx="26" hasCustomPrompt="1"/>
          </p:nvPr>
        </p:nvSpPr>
        <p:spPr>
          <a:xfrm>
            <a:off x="1148581"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6" name="Text Placeholder 2">
            <a:extLst>
              <a:ext uri="{FF2B5EF4-FFF2-40B4-BE49-F238E27FC236}">
                <a16:creationId xmlns:a16="http://schemas.microsoft.com/office/drawing/2014/main" id="{FF2A7698-5999-7B44-A810-6D27969786C0}"/>
              </a:ext>
            </a:extLst>
          </p:cNvPr>
          <p:cNvSpPr>
            <a:spLocks noGrp="1"/>
          </p:cNvSpPr>
          <p:nvPr userDrawn="1">
            <p:ph type="body" sz="quarter" idx="27" hasCustomPrompt="1"/>
          </p:nvPr>
        </p:nvSpPr>
        <p:spPr>
          <a:xfrm>
            <a:off x="2999656"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7" name="Text Placeholder 2">
            <a:extLst>
              <a:ext uri="{FF2B5EF4-FFF2-40B4-BE49-F238E27FC236}">
                <a16:creationId xmlns:a16="http://schemas.microsoft.com/office/drawing/2014/main" id="{37467A30-053D-EF44-B674-57835D7F73B3}"/>
              </a:ext>
            </a:extLst>
          </p:cNvPr>
          <p:cNvSpPr>
            <a:spLocks noGrp="1"/>
          </p:cNvSpPr>
          <p:nvPr userDrawn="1">
            <p:ph type="body" sz="quarter" idx="28" hasCustomPrompt="1"/>
          </p:nvPr>
        </p:nvSpPr>
        <p:spPr>
          <a:xfrm>
            <a:off x="4845869"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8" name="Text Placeholder 2">
            <a:extLst>
              <a:ext uri="{FF2B5EF4-FFF2-40B4-BE49-F238E27FC236}">
                <a16:creationId xmlns:a16="http://schemas.microsoft.com/office/drawing/2014/main" id="{6D194603-8123-8D43-A9DA-C834B56F2CB7}"/>
              </a:ext>
            </a:extLst>
          </p:cNvPr>
          <p:cNvSpPr>
            <a:spLocks noGrp="1"/>
          </p:cNvSpPr>
          <p:nvPr userDrawn="1">
            <p:ph type="body" sz="quarter" idx="29" hasCustomPrompt="1"/>
          </p:nvPr>
        </p:nvSpPr>
        <p:spPr>
          <a:xfrm>
            <a:off x="6697465"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69" name="Text Placeholder 2">
            <a:extLst>
              <a:ext uri="{FF2B5EF4-FFF2-40B4-BE49-F238E27FC236}">
                <a16:creationId xmlns:a16="http://schemas.microsoft.com/office/drawing/2014/main" id="{73966F93-FD31-0943-98FF-7CFF1CF54831}"/>
              </a:ext>
            </a:extLst>
          </p:cNvPr>
          <p:cNvSpPr>
            <a:spLocks noGrp="1"/>
          </p:cNvSpPr>
          <p:nvPr userDrawn="1">
            <p:ph type="body" sz="quarter" idx="30" hasCustomPrompt="1"/>
          </p:nvPr>
        </p:nvSpPr>
        <p:spPr>
          <a:xfrm>
            <a:off x="8561206"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82" name="Text Placeholder 2">
            <a:extLst>
              <a:ext uri="{FF2B5EF4-FFF2-40B4-BE49-F238E27FC236}">
                <a16:creationId xmlns:a16="http://schemas.microsoft.com/office/drawing/2014/main" id="{7B4A7B89-0B9F-AE4E-859C-DE2AA4E1B6F7}"/>
              </a:ext>
            </a:extLst>
          </p:cNvPr>
          <p:cNvSpPr>
            <a:spLocks noGrp="1"/>
          </p:cNvSpPr>
          <p:nvPr userDrawn="1">
            <p:ph type="body" sz="quarter" idx="36" hasCustomPrompt="1"/>
          </p:nvPr>
        </p:nvSpPr>
        <p:spPr>
          <a:xfrm>
            <a:off x="9912424" y="1812925"/>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86" name="Text Placeholder 2">
            <a:extLst>
              <a:ext uri="{FF2B5EF4-FFF2-40B4-BE49-F238E27FC236}">
                <a16:creationId xmlns:a16="http://schemas.microsoft.com/office/drawing/2014/main" id="{2F38436E-CA49-9E47-879B-325723D559B0}"/>
              </a:ext>
            </a:extLst>
          </p:cNvPr>
          <p:cNvSpPr>
            <a:spLocks noGrp="1"/>
          </p:cNvSpPr>
          <p:nvPr>
            <p:ph type="body" sz="quarter" idx="38" hasCustomPrompt="1"/>
          </p:nvPr>
        </p:nvSpPr>
        <p:spPr>
          <a:xfrm>
            <a:off x="10446462" y="5216212"/>
            <a:ext cx="1476375" cy="235331"/>
          </a:xfrm>
        </p:spPr>
        <p:txBody>
          <a:bodyPr>
            <a:noAutofit/>
          </a:bodyPr>
          <a:lstStyle>
            <a:lvl1pPr marL="0" indent="0">
              <a:buClr>
                <a:schemeClr val="bg1"/>
              </a:buClr>
              <a:buNone/>
              <a:defRPr sz="1800" b="1">
                <a:solidFill>
                  <a:schemeClr val="tx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20YY</a:t>
            </a:r>
            <a:endParaRPr lang="en-GB"/>
          </a:p>
        </p:txBody>
      </p:sp>
      <p:sp>
        <p:nvSpPr>
          <p:cNvPr id="43" name="Slide Number Placeholder 10">
            <a:extLst>
              <a:ext uri="{FF2B5EF4-FFF2-40B4-BE49-F238E27FC236}">
                <a16:creationId xmlns:a16="http://schemas.microsoft.com/office/drawing/2014/main" id="{64A4EB9C-9902-1348-98CC-1C363FFF0AAE}"/>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44" name="Footer Placeholder 3">
            <a:extLst>
              <a:ext uri="{FF2B5EF4-FFF2-40B4-BE49-F238E27FC236}">
                <a16:creationId xmlns:a16="http://schemas.microsoft.com/office/drawing/2014/main" id="{F208862E-7A4D-B74C-A0A8-D792E3FD0F1C}"/>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9" name="Rectangle 8">
            <a:extLst>
              <a:ext uri="{FF2B5EF4-FFF2-40B4-BE49-F238E27FC236}">
                <a16:creationId xmlns:a16="http://schemas.microsoft.com/office/drawing/2014/main" id="{D4A58766-7E11-B24B-8AA3-02FB0FFB4E5F}"/>
              </a:ext>
            </a:extLst>
          </p:cNvPr>
          <p:cNvSpPr/>
          <p:nvPr userDrawn="1"/>
        </p:nvSpPr>
        <p:spPr>
          <a:xfrm>
            <a:off x="0" y="3534223"/>
            <a:ext cx="12192000" cy="1540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46" name="Text Placeholder 17">
            <a:extLst>
              <a:ext uri="{FF2B5EF4-FFF2-40B4-BE49-F238E27FC236}">
                <a16:creationId xmlns:a16="http://schemas.microsoft.com/office/drawing/2014/main" id="{81615A99-8B47-474C-B416-6C4C34441EAA}"/>
              </a:ext>
            </a:extLst>
          </p:cNvPr>
          <p:cNvSpPr>
            <a:spLocks noGrp="1"/>
          </p:cNvSpPr>
          <p:nvPr>
            <p:ph type="body" sz="quarter" idx="40"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47" name="Title 1">
            <a:extLst>
              <a:ext uri="{FF2B5EF4-FFF2-40B4-BE49-F238E27FC236}">
                <a16:creationId xmlns:a16="http://schemas.microsoft.com/office/drawing/2014/main" id="{3011328D-947C-7643-B571-33A46A97BCE6}"/>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54" name="Text Placeholder 2">
            <a:extLst>
              <a:ext uri="{FF2B5EF4-FFF2-40B4-BE49-F238E27FC236}">
                <a16:creationId xmlns:a16="http://schemas.microsoft.com/office/drawing/2014/main" id="{D1AC9082-77AE-BE4B-A497-DC6F8EE58D02}"/>
              </a:ext>
            </a:extLst>
          </p:cNvPr>
          <p:cNvSpPr>
            <a:spLocks noGrp="1"/>
          </p:cNvSpPr>
          <p:nvPr>
            <p:ph type="body" sz="quarter" idx="41" hasCustomPrompt="1"/>
          </p:nvPr>
        </p:nvSpPr>
        <p:spPr>
          <a:xfrm>
            <a:off x="2495600" y="2096280"/>
            <a:ext cx="1476375" cy="1146792"/>
          </a:xfrm>
        </p:spPr>
        <p:txBody>
          <a:bodyPr>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56" name="Text Placeholder 2">
            <a:extLst>
              <a:ext uri="{FF2B5EF4-FFF2-40B4-BE49-F238E27FC236}">
                <a16:creationId xmlns:a16="http://schemas.microsoft.com/office/drawing/2014/main" id="{F91184A1-245D-8048-A57A-C1DD876B8F8F}"/>
              </a:ext>
            </a:extLst>
          </p:cNvPr>
          <p:cNvSpPr>
            <a:spLocks noGrp="1"/>
          </p:cNvSpPr>
          <p:nvPr>
            <p:ph type="body" sz="quarter" idx="42" hasCustomPrompt="1"/>
          </p:nvPr>
        </p:nvSpPr>
        <p:spPr>
          <a:xfrm>
            <a:off x="4346243" y="2096280"/>
            <a:ext cx="1476375" cy="1146792"/>
          </a:xfrm>
        </p:spPr>
        <p:txBody>
          <a:bodyPr>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71" name="Text Placeholder 2">
            <a:extLst>
              <a:ext uri="{FF2B5EF4-FFF2-40B4-BE49-F238E27FC236}">
                <a16:creationId xmlns:a16="http://schemas.microsoft.com/office/drawing/2014/main" id="{D24B5C75-B571-4D4F-81F1-5D2DA6B7B955}"/>
              </a:ext>
            </a:extLst>
          </p:cNvPr>
          <p:cNvSpPr>
            <a:spLocks noGrp="1"/>
          </p:cNvSpPr>
          <p:nvPr>
            <p:ph type="body" sz="quarter" idx="43" hasCustomPrompt="1"/>
          </p:nvPr>
        </p:nvSpPr>
        <p:spPr>
          <a:xfrm>
            <a:off x="6193258" y="2097718"/>
            <a:ext cx="1476375" cy="1146792"/>
          </a:xfrm>
        </p:spPr>
        <p:txBody>
          <a:bodyPr>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73" name="Text Placeholder 2">
            <a:extLst>
              <a:ext uri="{FF2B5EF4-FFF2-40B4-BE49-F238E27FC236}">
                <a16:creationId xmlns:a16="http://schemas.microsoft.com/office/drawing/2014/main" id="{DA5A1C9A-E3DA-A745-8B0C-7F9084FF0A08}"/>
              </a:ext>
            </a:extLst>
          </p:cNvPr>
          <p:cNvSpPr>
            <a:spLocks noGrp="1"/>
          </p:cNvSpPr>
          <p:nvPr>
            <p:ph type="body" sz="quarter" idx="44" hasCustomPrompt="1"/>
          </p:nvPr>
        </p:nvSpPr>
        <p:spPr>
          <a:xfrm>
            <a:off x="8064781" y="2097718"/>
            <a:ext cx="1476375" cy="1146792"/>
          </a:xfrm>
        </p:spPr>
        <p:txBody>
          <a:bodyPr>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80" name="Text Placeholder 2">
            <a:extLst>
              <a:ext uri="{FF2B5EF4-FFF2-40B4-BE49-F238E27FC236}">
                <a16:creationId xmlns:a16="http://schemas.microsoft.com/office/drawing/2014/main" id="{1CA1D84B-0580-DE42-A95E-C86C226E0A7E}"/>
              </a:ext>
            </a:extLst>
          </p:cNvPr>
          <p:cNvSpPr>
            <a:spLocks noGrp="1"/>
          </p:cNvSpPr>
          <p:nvPr>
            <p:ph type="body" sz="quarter" idx="45" hasCustomPrompt="1"/>
          </p:nvPr>
        </p:nvSpPr>
        <p:spPr>
          <a:xfrm>
            <a:off x="9912470" y="2099156"/>
            <a:ext cx="1476375" cy="1146792"/>
          </a:xfrm>
        </p:spPr>
        <p:txBody>
          <a:bodyPr>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1" name="Text Placeholder 2">
            <a:extLst>
              <a:ext uri="{FF2B5EF4-FFF2-40B4-BE49-F238E27FC236}">
                <a16:creationId xmlns:a16="http://schemas.microsoft.com/office/drawing/2014/main" id="{5A6FFF0C-858C-BA4F-9DCD-C509DD9861EE}"/>
              </a:ext>
            </a:extLst>
          </p:cNvPr>
          <p:cNvSpPr>
            <a:spLocks noGrp="1"/>
          </p:cNvSpPr>
          <p:nvPr>
            <p:ph type="body" sz="quarter" idx="46" hasCustomPrompt="1"/>
          </p:nvPr>
        </p:nvSpPr>
        <p:spPr>
          <a:xfrm>
            <a:off x="1163638" y="4023111"/>
            <a:ext cx="1476375" cy="1146792"/>
          </a:xfrm>
        </p:spPr>
        <p:txBody>
          <a:bodyPr anchor="b">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2" name="Text Placeholder 2">
            <a:extLst>
              <a:ext uri="{FF2B5EF4-FFF2-40B4-BE49-F238E27FC236}">
                <a16:creationId xmlns:a16="http://schemas.microsoft.com/office/drawing/2014/main" id="{E1D2209F-A51B-EC43-BE03-67EA0029A8B1}"/>
              </a:ext>
            </a:extLst>
          </p:cNvPr>
          <p:cNvSpPr>
            <a:spLocks noGrp="1"/>
          </p:cNvSpPr>
          <p:nvPr>
            <p:ph type="body" sz="quarter" idx="47" hasCustomPrompt="1"/>
          </p:nvPr>
        </p:nvSpPr>
        <p:spPr>
          <a:xfrm>
            <a:off x="3014713" y="4023111"/>
            <a:ext cx="1476375" cy="1146792"/>
          </a:xfrm>
        </p:spPr>
        <p:txBody>
          <a:bodyPr anchor="b">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3" name="Text Placeholder 2">
            <a:extLst>
              <a:ext uri="{FF2B5EF4-FFF2-40B4-BE49-F238E27FC236}">
                <a16:creationId xmlns:a16="http://schemas.microsoft.com/office/drawing/2014/main" id="{DB6437F0-9EB7-3440-9418-F35D184642CE}"/>
              </a:ext>
            </a:extLst>
          </p:cNvPr>
          <p:cNvSpPr>
            <a:spLocks noGrp="1"/>
          </p:cNvSpPr>
          <p:nvPr>
            <p:ph type="body" sz="quarter" idx="48" hasCustomPrompt="1"/>
          </p:nvPr>
        </p:nvSpPr>
        <p:spPr>
          <a:xfrm>
            <a:off x="4865356" y="4023111"/>
            <a:ext cx="1476375" cy="1146792"/>
          </a:xfrm>
        </p:spPr>
        <p:txBody>
          <a:bodyPr anchor="b">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4" name="Text Placeholder 2">
            <a:extLst>
              <a:ext uri="{FF2B5EF4-FFF2-40B4-BE49-F238E27FC236}">
                <a16:creationId xmlns:a16="http://schemas.microsoft.com/office/drawing/2014/main" id="{486E0FFA-6C9E-FE40-AEA9-EEEDA5885717}"/>
              </a:ext>
            </a:extLst>
          </p:cNvPr>
          <p:cNvSpPr>
            <a:spLocks noGrp="1"/>
          </p:cNvSpPr>
          <p:nvPr>
            <p:ph type="body" sz="quarter" idx="49" hasCustomPrompt="1"/>
          </p:nvPr>
        </p:nvSpPr>
        <p:spPr>
          <a:xfrm>
            <a:off x="6712371" y="4024549"/>
            <a:ext cx="1476375" cy="1146792"/>
          </a:xfrm>
        </p:spPr>
        <p:txBody>
          <a:bodyPr anchor="b">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5" name="Text Placeholder 2">
            <a:extLst>
              <a:ext uri="{FF2B5EF4-FFF2-40B4-BE49-F238E27FC236}">
                <a16:creationId xmlns:a16="http://schemas.microsoft.com/office/drawing/2014/main" id="{3EFAE9E5-D890-6643-B064-737A4B5CAA2B}"/>
              </a:ext>
            </a:extLst>
          </p:cNvPr>
          <p:cNvSpPr>
            <a:spLocks noGrp="1"/>
          </p:cNvSpPr>
          <p:nvPr>
            <p:ph type="body" sz="quarter" idx="50" hasCustomPrompt="1"/>
          </p:nvPr>
        </p:nvSpPr>
        <p:spPr>
          <a:xfrm>
            <a:off x="8583894" y="4024549"/>
            <a:ext cx="1476375" cy="1146792"/>
          </a:xfrm>
        </p:spPr>
        <p:txBody>
          <a:bodyPr anchor="b">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
        <p:nvSpPr>
          <p:cNvPr id="96" name="Text Placeholder 2">
            <a:extLst>
              <a:ext uri="{FF2B5EF4-FFF2-40B4-BE49-F238E27FC236}">
                <a16:creationId xmlns:a16="http://schemas.microsoft.com/office/drawing/2014/main" id="{6195F2F7-4CD6-FD42-9F9F-0746116018A9}"/>
              </a:ext>
            </a:extLst>
          </p:cNvPr>
          <p:cNvSpPr>
            <a:spLocks noGrp="1"/>
          </p:cNvSpPr>
          <p:nvPr>
            <p:ph type="body" sz="quarter" idx="51" hasCustomPrompt="1"/>
          </p:nvPr>
        </p:nvSpPr>
        <p:spPr>
          <a:xfrm>
            <a:off x="10431583" y="4025987"/>
            <a:ext cx="1476375" cy="1146792"/>
          </a:xfrm>
        </p:spPr>
        <p:txBody>
          <a:bodyPr anchor="b">
            <a:noAutofit/>
          </a:bodyPr>
          <a:lstStyle>
            <a:lvl1pPr marL="172800" indent="-172800" algn="l" defTabSz="914377" rtl="0" eaLnBrk="1" latinLnBrk="0" hangingPunct="1">
              <a:spcBef>
                <a:spcPts val="300"/>
              </a:spcBef>
              <a:spcAft>
                <a:spcPts val="200"/>
              </a:spcAft>
              <a:buClr>
                <a:schemeClr val="accent1"/>
              </a:buClr>
              <a:buFont typeface="Arial" panose="020B0604020202020204" pitchFamily="34" charset="0"/>
              <a:buChar char="•"/>
              <a:defRPr lang="en-GB" sz="1400" b="0" kern="1200" dirty="0">
                <a:solidFill>
                  <a:schemeClr val="tx1"/>
                </a:solidFill>
                <a:latin typeface="+mn-lt"/>
                <a:ea typeface="+mn-ea"/>
                <a:cs typeface="+mn-cs"/>
              </a:defRPr>
            </a:lvl1pPr>
            <a:lvl2pPr marL="396000" indent="-216000">
              <a:spcBef>
                <a:spcPts val="300"/>
              </a:spcBef>
              <a:spcAft>
                <a:spcPts val="200"/>
              </a:spcAft>
              <a:buClr>
                <a:schemeClr val="accent1"/>
              </a:buClr>
              <a:defRPr sz="1400" b="0">
                <a:solidFill>
                  <a:schemeClr val="tx1"/>
                </a:solidFill>
              </a:defRPr>
            </a:lvl2pPr>
            <a:lvl3pPr marL="626400" indent="-216000">
              <a:spcBef>
                <a:spcPts val="300"/>
              </a:spcBef>
              <a:spcAft>
                <a:spcPts val="200"/>
              </a:spcAft>
              <a:buClr>
                <a:schemeClr val="accent1"/>
              </a:buClr>
              <a:defRPr sz="14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a:t>
            </a:r>
          </a:p>
        </p:txBody>
      </p:sp>
    </p:spTree>
    <p:extLst>
      <p:ext uri="{BB962C8B-B14F-4D97-AF65-F5344CB8AC3E}">
        <p14:creationId xmlns:p14="http://schemas.microsoft.com/office/powerpoint/2010/main" val="27496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er templat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D61A2B1-0216-7E43-B673-5AA560C41355}"/>
              </a:ext>
            </a:extLst>
          </p:cNvPr>
          <p:cNvSpPr>
            <a:spLocks noGrp="1"/>
          </p:cNvSpPr>
          <p:nvPr>
            <p:ph type="pic" sz="quarter" idx="11" hasCustomPrompt="1"/>
          </p:nvPr>
        </p:nvSpPr>
        <p:spPr>
          <a:xfrm>
            <a:off x="0" y="0"/>
            <a:ext cx="12192000" cy="6858000"/>
          </a:xfrm>
          <a:solidFill>
            <a:schemeClr val="bg1"/>
          </a:solidFill>
        </p:spPr>
        <p:txBody>
          <a:bodyPr>
            <a:noAutofit/>
          </a:bodyPr>
          <a:lstStyle>
            <a:lvl1pPr marL="0" indent="0" algn="r">
              <a:buNone/>
              <a:defRPr sz="2200"/>
            </a:lvl1pPr>
          </a:lstStyle>
          <a:p>
            <a:r>
              <a:rPr lang="en-GB"/>
              <a:t>To add and an image: drag and drop an image on to this frame or click the icon in the centre of the page</a:t>
            </a:r>
          </a:p>
        </p:txBody>
      </p:sp>
      <p:sp>
        <p:nvSpPr>
          <p:cNvPr id="6" name="Slide Number Placeholder 10">
            <a:extLst>
              <a:ext uri="{FF2B5EF4-FFF2-40B4-BE49-F238E27FC236}">
                <a16:creationId xmlns:a16="http://schemas.microsoft.com/office/drawing/2014/main" id="{EB0E6B2C-4C0D-894C-BEFF-4DB93C2B608C}"/>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7" name="Footer Placeholder 3">
            <a:extLst>
              <a:ext uri="{FF2B5EF4-FFF2-40B4-BE49-F238E27FC236}">
                <a16:creationId xmlns:a16="http://schemas.microsoft.com/office/drawing/2014/main" id="{4E924A93-5C01-5C4C-B237-80DF596BEF14}"/>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3" name="Text Placeholder 2">
            <a:extLst>
              <a:ext uri="{FF2B5EF4-FFF2-40B4-BE49-F238E27FC236}">
                <a16:creationId xmlns:a16="http://schemas.microsoft.com/office/drawing/2014/main" id="{16029723-4B03-B147-9DE1-9BD06874B05A}"/>
              </a:ext>
            </a:extLst>
          </p:cNvPr>
          <p:cNvSpPr>
            <a:spLocks noGrp="1"/>
          </p:cNvSpPr>
          <p:nvPr>
            <p:ph type="body" sz="quarter" idx="10" hasCustomPrompt="1"/>
          </p:nvPr>
        </p:nvSpPr>
        <p:spPr>
          <a:xfrm>
            <a:off x="1351168" y="2532856"/>
            <a:ext cx="9489664" cy="1792288"/>
          </a:xfrm>
        </p:spPr>
        <p:txBody>
          <a:bodyPr anchor="ctr" anchorCtr="0">
            <a:noAutofit/>
          </a:bodyPr>
          <a:lstStyle>
            <a:lvl1pPr marL="0" indent="0" algn="ctr">
              <a:lnSpc>
                <a:spcPct val="85000"/>
              </a:lnSpc>
              <a:buNone/>
              <a:defRPr sz="4600" b="1" spc="20" baseline="0"/>
            </a:lvl1pPr>
          </a:lstStyle>
          <a:p>
            <a:pPr lvl="0"/>
            <a:r>
              <a:rPr lang="en-US"/>
              <a:t>Insert section title</a:t>
            </a:r>
          </a:p>
        </p:txBody>
      </p:sp>
    </p:spTree>
    <p:extLst>
      <p:ext uri="{BB962C8B-B14F-4D97-AF65-F5344CB8AC3E}">
        <p14:creationId xmlns:p14="http://schemas.microsoft.com/office/powerpoint/2010/main" val="2368705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_left-sidebar-Narrow_purple">
    <p:spTree>
      <p:nvGrpSpPr>
        <p:cNvPr id="1" name=""/>
        <p:cNvGrpSpPr/>
        <p:nvPr/>
      </p:nvGrpSpPr>
      <p:grpSpPr>
        <a:xfrm>
          <a:off x="0" y="0"/>
          <a:ext cx="0" cy="0"/>
          <a:chOff x="0" y="0"/>
          <a:chExt cx="0" cy="0"/>
        </a:xfrm>
      </p:grpSpPr>
      <p:sp>
        <p:nvSpPr>
          <p:cNvPr id="8" name="Chart Placeholder 2">
            <a:extLst>
              <a:ext uri="{FF2B5EF4-FFF2-40B4-BE49-F238E27FC236}">
                <a16:creationId xmlns:a16="http://schemas.microsoft.com/office/drawing/2014/main" id="{E38BC730-E8CD-FE4E-A9FA-C686172226E0}"/>
              </a:ext>
            </a:extLst>
          </p:cNvPr>
          <p:cNvSpPr>
            <a:spLocks noGrp="1"/>
          </p:cNvSpPr>
          <p:nvPr>
            <p:ph type="chart" sz="quarter" idx="16"/>
          </p:nvPr>
        </p:nvSpPr>
        <p:spPr>
          <a:xfrm>
            <a:off x="4061254" y="812800"/>
            <a:ext cx="7722758" cy="5134919"/>
          </a:xfrm>
        </p:spPr>
        <p:txBody>
          <a:bodyPr>
            <a:noAutofit/>
          </a:bodyPr>
          <a:lstStyle>
            <a:lvl1pPr>
              <a:defRPr sz="2400"/>
            </a:lvl1pPr>
          </a:lstStyle>
          <a:p>
            <a:r>
              <a:rPr lang="en-US"/>
              <a:t>Click icon to add chart</a:t>
            </a:r>
            <a:endParaRPr lang="en-GB"/>
          </a:p>
        </p:txBody>
      </p:sp>
      <p:sp>
        <p:nvSpPr>
          <p:cNvPr id="11" name="Slide Number Placeholder 10">
            <a:extLst>
              <a:ext uri="{FF2B5EF4-FFF2-40B4-BE49-F238E27FC236}">
                <a16:creationId xmlns:a16="http://schemas.microsoft.com/office/drawing/2014/main" id="{90BC2DEB-DF9F-5342-A628-9F24059CF3CE}"/>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A7D5D2B4-7D16-BB4A-9B20-32462A330D37}"/>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5F2BCAE1-B1C4-AE4C-94D4-CE30938CBDF5}"/>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44AFBCFD-998D-0C4E-8DA1-E6B80A5A66D0}"/>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6" name="Text Placeholder 2">
            <a:extLst>
              <a:ext uri="{FF2B5EF4-FFF2-40B4-BE49-F238E27FC236}">
                <a16:creationId xmlns:a16="http://schemas.microsoft.com/office/drawing/2014/main" id="{24712853-735D-4445-9505-B48B85D62960}"/>
              </a:ext>
            </a:extLst>
          </p:cNvPr>
          <p:cNvSpPr>
            <a:spLocks noGrp="1"/>
          </p:cNvSpPr>
          <p:nvPr>
            <p:ph type="body" sz="quarter" idx="31" hasCustomPrompt="1"/>
          </p:nvPr>
        </p:nvSpPr>
        <p:spPr>
          <a:xfrm>
            <a:off x="40576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Source: Example of Source</a:t>
            </a:r>
          </a:p>
        </p:txBody>
      </p:sp>
      <p:sp>
        <p:nvSpPr>
          <p:cNvPr id="9" name="Text Placeholder 9">
            <a:extLst>
              <a:ext uri="{FF2B5EF4-FFF2-40B4-BE49-F238E27FC236}">
                <a16:creationId xmlns:a16="http://schemas.microsoft.com/office/drawing/2014/main" id="{A325AF90-E7E1-7B4B-B0CA-5B047D2C001D}"/>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accent1"/>
              </a:buClr>
              <a:defRPr sz="2400">
                <a:solidFill>
                  <a:schemeClr val="tx1"/>
                </a:solidFill>
              </a:defRPr>
            </a:lvl1pPr>
            <a:lvl2pPr marL="676800" indent="-378000">
              <a:buClr>
                <a:schemeClr val="accent1"/>
              </a:buClr>
              <a:defRPr sz="2400">
                <a:solidFill>
                  <a:schemeClr val="tx1"/>
                </a:solidFill>
              </a:defRPr>
            </a:lvl2pPr>
            <a:lvl3pPr marL="979200" indent="-288000">
              <a:buClr>
                <a:schemeClr val="accent1"/>
              </a:buClr>
              <a:defRPr sz="1800">
                <a:solidFill>
                  <a:schemeClr val="tx1"/>
                </a:solidFill>
              </a:defRPr>
            </a:lvl3pPr>
            <a:lvl4pPr marL="1263600" indent="-288000">
              <a:buClr>
                <a:schemeClr val="accent1"/>
              </a:buClr>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13608757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 table">
    <p:spTree>
      <p:nvGrpSpPr>
        <p:cNvPr id="1" name=""/>
        <p:cNvGrpSpPr/>
        <p:nvPr/>
      </p:nvGrpSpPr>
      <p:grpSpPr>
        <a:xfrm>
          <a:off x="0" y="0"/>
          <a:ext cx="0" cy="0"/>
          <a:chOff x="0" y="0"/>
          <a:chExt cx="0" cy="0"/>
        </a:xfrm>
      </p:grpSpPr>
      <p:sp>
        <p:nvSpPr>
          <p:cNvPr id="17" name="Table Placeholder 2">
            <a:extLst>
              <a:ext uri="{FF2B5EF4-FFF2-40B4-BE49-F238E27FC236}">
                <a16:creationId xmlns:a16="http://schemas.microsoft.com/office/drawing/2014/main" id="{D2720E0F-C7F6-3A43-8639-9953BFE586EA}"/>
              </a:ext>
            </a:extLst>
          </p:cNvPr>
          <p:cNvSpPr>
            <a:spLocks noGrp="1"/>
          </p:cNvSpPr>
          <p:nvPr>
            <p:ph type="tbl" sz="quarter" idx="30"/>
          </p:nvPr>
        </p:nvSpPr>
        <p:spPr>
          <a:xfrm>
            <a:off x="4057650" y="812801"/>
            <a:ext cx="7726363" cy="5130800"/>
          </a:xfrm>
        </p:spPr>
        <p:txBody>
          <a:bodyPr>
            <a:noAutofit/>
          </a:bodyPr>
          <a:lstStyle>
            <a:lvl1pPr marL="0" indent="0">
              <a:buNone/>
              <a:defRPr sz="2400"/>
            </a:lvl1pPr>
          </a:lstStyle>
          <a:p>
            <a:r>
              <a:rPr lang="en-US"/>
              <a:t>Click icon to add table</a:t>
            </a:r>
            <a:endParaRPr lang="en-GB"/>
          </a:p>
        </p:txBody>
      </p:sp>
      <p:sp>
        <p:nvSpPr>
          <p:cNvPr id="3" name="Text Placeholder 2">
            <a:extLst>
              <a:ext uri="{FF2B5EF4-FFF2-40B4-BE49-F238E27FC236}">
                <a16:creationId xmlns:a16="http://schemas.microsoft.com/office/drawing/2014/main" id="{AE158BCA-8F1E-C84A-B47F-6A9DCA17815E}"/>
              </a:ext>
            </a:extLst>
          </p:cNvPr>
          <p:cNvSpPr>
            <a:spLocks noGrp="1"/>
          </p:cNvSpPr>
          <p:nvPr>
            <p:ph type="body" sz="quarter" idx="31" hasCustomPrompt="1"/>
          </p:nvPr>
        </p:nvSpPr>
        <p:spPr>
          <a:xfrm>
            <a:off x="4057650" y="6057900"/>
            <a:ext cx="4838700" cy="303213"/>
          </a:xfrm>
        </p:spPr>
        <p:txBody>
          <a:bodyPr>
            <a:noAutofit/>
          </a:bodyPr>
          <a:lstStyle>
            <a:lvl1pPr marL="0" indent="0">
              <a:buNone/>
              <a:defRPr sz="14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Source: Example of Source</a:t>
            </a:r>
          </a:p>
        </p:txBody>
      </p:sp>
      <p:sp>
        <p:nvSpPr>
          <p:cNvPr id="15" name="Slide Number Placeholder 10">
            <a:extLst>
              <a:ext uri="{FF2B5EF4-FFF2-40B4-BE49-F238E27FC236}">
                <a16:creationId xmlns:a16="http://schemas.microsoft.com/office/drawing/2014/main" id="{925A1972-08B5-564A-AC93-41A7E5EF533A}"/>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80021C5D-1919-0E41-84BA-54274C9A6D63}"/>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2" name="Text Placeholder 17">
            <a:extLst>
              <a:ext uri="{FF2B5EF4-FFF2-40B4-BE49-F238E27FC236}">
                <a16:creationId xmlns:a16="http://schemas.microsoft.com/office/drawing/2014/main" id="{82525943-A97B-D742-A8CB-5388B4D18CBC}"/>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3" name="Title 1">
            <a:extLst>
              <a:ext uri="{FF2B5EF4-FFF2-40B4-BE49-F238E27FC236}">
                <a16:creationId xmlns:a16="http://schemas.microsoft.com/office/drawing/2014/main" id="{67C3CE23-595D-A743-8B95-271EC2B8395E}"/>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0" name="Text Placeholder 2">
            <a:extLst>
              <a:ext uri="{FF2B5EF4-FFF2-40B4-BE49-F238E27FC236}">
                <a16:creationId xmlns:a16="http://schemas.microsoft.com/office/drawing/2014/main" id="{B80ADDC8-54D4-414C-931E-6833584CDC57}"/>
              </a:ext>
            </a:extLst>
          </p:cNvPr>
          <p:cNvSpPr>
            <a:spLocks noGrp="1"/>
          </p:cNvSpPr>
          <p:nvPr>
            <p:ph type="body" sz="quarter" idx="32"/>
          </p:nvPr>
        </p:nvSpPr>
        <p:spPr>
          <a:xfrm>
            <a:off x="373063" y="1812925"/>
            <a:ext cx="2713037" cy="4151313"/>
          </a:xfrm>
        </p:spPr>
        <p:txBody>
          <a:bodyPr/>
          <a:lstStyle>
            <a:lvl1pPr>
              <a:buClr>
                <a:schemeClr val="accent1"/>
              </a:buClr>
              <a:defRPr sz="2400"/>
            </a:lvl1pPr>
            <a:lvl2pPr>
              <a:buClr>
                <a:schemeClr val="accent1"/>
              </a:buClr>
              <a:defRPr sz="2400"/>
            </a:lvl2pPr>
            <a:lvl3pPr>
              <a:buClr>
                <a:schemeClr val="accent1"/>
              </a:buClr>
              <a:defRPr sz="1800"/>
            </a:lvl3pPr>
            <a:lvl4pPr>
              <a:buClr>
                <a:schemeClr val="accent1"/>
              </a:buClr>
              <a:defRPr sz="1800"/>
            </a:lvl4pPr>
            <a:lvl5pPr>
              <a:buClr>
                <a:schemeClr val="accent1"/>
              </a:buClr>
              <a:defRPr sz="1400"/>
            </a:lvl5pPr>
            <a:lvl6pP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920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ings only_white">
    <p:spTree>
      <p:nvGrpSpPr>
        <p:cNvPr id="1" name=""/>
        <p:cNvGrpSpPr/>
        <p:nvPr/>
      </p:nvGrpSpPr>
      <p:grpSpPr>
        <a:xfrm>
          <a:off x="0" y="0"/>
          <a:ext cx="0" cy="0"/>
          <a:chOff x="0" y="0"/>
          <a:chExt cx="0" cy="0"/>
        </a:xfrm>
      </p:grpSpPr>
      <p:sp>
        <p:nvSpPr>
          <p:cNvPr id="8" name="Slide Number Placeholder 10">
            <a:extLst>
              <a:ext uri="{FF2B5EF4-FFF2-40B4-BE49-F238E27FC236}">
                <a16:creationId xmlns:a16="http://schemas.microsoft.com/office/drawing/2014/main" id="{56FFF776-3D1D-DB44-BE86-68C7589E769E}"/>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9" name="Footer Placeholder 3">
            <a:extLst>
              <a:ext uri="{FF2B5EF4-FFF2-40B4-BE49-F238E27FC236}">
                <a16:creationId xmlns:a16="http://schemas.microsoft.com/office/drawing/2014/main" id="{28B9B21C-64FD-0346-AB60-06CC18B42343}"/>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0" name="Text Placeholder 17">
            <a:extLst>
              <a:ext uri="{FF2B5EF4-FFF2-40B4-BE49-F238E27FC236}">
                <a16:creationId xmlns:a16="http://schemas.microsoft.com/office/drawing/2014/main" id="{721273F2-852E-C246-8CBF-9850A50276D9}"/>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1" name="Title 1">
            <a:extLst>
              <a:ext uri="{FF2B5EF4-FFF2-40B4-BE49-F238E27FC236}">
                <a16:creationId xmlns:a16="http://schemas.microsoft.com/office/drawing/2014/main" id="{DC85FFF2-2DA4-AB4D-9AE2-784BAF986646}"/>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2821057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er 1/3 only">
    <p:spTree>
      <p:nvGrpSpPr>
        <p:cNvPr id="1" name=""/>
        <p:cNvGrpSpPr/>
        <p:nvPr/>
      </p:nvGrpSpPr>
      <p:grpSpPr>
        <a:xfrm>
          <a:off x="0" y="0"/>
          <a:ext cx="0" cy="0"/>
          <a:chOff x="0" y="0"/>
          <a:chExt cx="0" cy="0"/>
        </a:xfrm>
      </p:grpSpPr>
      <p:sp>
        <p:nvSpPr>
          <p:cNvPr id="12" name="Slide Number Placeholder 10">
            <a:extLst>
              <a:ext uri="{FF2B5EF4-FFF2-40B4-BE49-F238E27FC236}">
                <a16:creationId xmlns:a16="http://schemas.microsoft.com/office/drawing/2014/main" id="{B558F213-3F6D-6A48-B7F6-08CCEDE14290}"/>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3" name="Footer Placeholder 3">
            <a:extLst>
              <a:ext uri="{FF2B5EF4-FFF2-40B4-BE49-F238E27FC236}">
                <a16:creationId xmlns:a16="http://schemas.microsoft.com/office/drawing/2014/main" id="{A0A43A6F-875A-7C46-9E2A-CB8D77979BB2}"/>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14" name="Text Placeholder 17">
            <a:extLst>
              <a:ext uri="{FF2B5EF4-FFF2-40B4-BE49-F238E27FC236}">
                <a16:creationId xmlns:a16="http://schemas.microsoft.com/office/drawing/2014/main" id="{20C8D469-1F86-0045-BC4E-ED19B6AB374F}"/>
              </a:ext>
            </a:extLst>
          </p:cNvPr>
          <p:cNvSpPr>
            <a:spLocks noGrp="1"/>
          </p:cNvSpPr>
          <p:nvPr>
            <p:ph type="body" sz="quarter" idx="29" hasCustomPrompt="1"/>
          </p:nvPr>
        </p:nvSpPr>
        <p:spPr>
          <a:xfrm>
            <a:off x="372086" y="1193187"/>
            <a:ext cx="2713387" cy="313350"/>
          </a:xfrm>
        </p:spPr>
        <p:txBody>
          <a:bodyPr wrap="square" tIns="36000" anchor="t" anchorCtr="0">
            <a:no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a:t>Insert subtitle</a:t>
            </a:r>
          </a:p>
        </p:txBody>
      </p:sp>
      <p:sp>
        <p:nvSpPr>
          <p:cNvPr id="15" name="Title 1">
            <a:extLst>
              <a:ext uri="{FF2B5EF4-FFF2-40B4-BE49-F238E27FC236}">
                <a16:creationId xmlns:a16="http://schemas.microsoft.com/office/drawing/2014/main" id="{213617A7-1D77-5647-8B02-57398E5A6BF3}"/>
              </a:ext>
            </a:extLst>
          </p:cNvPr>
          <p:cNvSpPr>
            <a:spLocks noGrp="1"/>
          </p:cNvSpPr>
          <p:nvPr>
            <p:ph type="title" hasCustomPrompt="1"/>
          </p:nvPr>
        </p:nvSpPr>
        <p:spPr>
          <a:xfrm>
            <a:off x="373064" y="816951"/>
            <a:ext cx="271303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7" name="Text Placeholder 9">
            <a:extLst>
              <a:ext uri="{FF2B5EF4-FFF2-40B4-BE49-F238E27FC236}">
                <a16:creationId xmlns:a16="http://schemas.microsoft.com/office/drawing/2014/main" id="{94A6EB46-D27F-1E43-BDF7-73DF6A923700}"/>
              </a:ext>
            </a:extLst>
          </p:cNvPr>
          <p:cNvSpPr>
            <a:spLocks noGrp="1"/>
          </p:cNvSpPr>
          <p:nvPr>
            <p:ph type="body" sz="quarter" idx="52" hasCustomPrompt="1"/>
          </p:nvPr>
        </p:nvSpPr>
        <p:spPr>
          <a:xfrm>
            <a:off x="373063" y="1812925"/>
            <a:ext cx="2713037" cy="4548188"/>
          </a:xfrm>
        </p:spPr>
        <p:txBody>
          <a:bodyPr>
            <a:noAutofit/>
          </a:bodyPr>
          <a:lstStyle>
            <a:lvl1pPr marL="295200" indent="-295200">
              <a:buClr>
                <a:schemeClr val="accent1"/>
              </a:buClr>
              <a:defRPr sz="2400">
                <a:solidFill>
                  <a:schemeClr val="tx1"/>
                </a:solidFill>
              </a:defRPr>
            </a:lvl1pPr>
            <a:lvl2pPr marL="676800" indent="-378000">
              <a:buClr>
                <a:schemeClr val="accent1"/>
              </a:buClr>
              <a:defRPr sz="2400">
                <a:solidFill>
                  <a:schemeClr val="tx1"/>
                </a:solidFill>
              </a:defRPr>
            </a:lvl2pPr>
            <a:lvl3pPr marL="979200" indent="-288000">
              <a:buClr>
                <a:schemeClr val="accent1"/>
              </a:buClr>
              <a:defRPr sz="1800">
                <a:solidFill>
                  <a:schemeClr val="tx1"/>
                </a:solidFill>
              </a:defRPr>
            </a:lvl3pPr>
            <a:lvl4pPr marL="1263600" indent="-288000">
              <a:buClr>
                <a:schemeClr val="accent1"/>
              </a:buClr>
              <a:defRPr sz="1800">
                <a:solidFill>
                  <a:schemeClr val="tx1"/>
                </a:solidFill>
              </a:defRPr>
            </a:lvl4pPr>
            <a:lvl5pPr marL="1494000" indent="-208800">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2193429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 — 0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B42147-C92A-2D43-968F-463797DF0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4" name="Text Placeholder 7">
            <a:extLst>
              <a:ext uri="{FF2B5EF4-FFF2-40B4-BE49-F238E27FC236}">
                <a16:creationId xmlns:a16="http://schemas.microsoft.com/office/drawing/2014/main" id="{2C517032-C595-E541-8CCD-BC7A2DD3D159}"/>
              </a:ext>
            </a:extLst>
          </p:cNvPr>
          <p:cNvSpPr>
            <a:spLocks noGrp="1"/>
          </p:cNvSpPr>
          <p:nvPr>
            <p:ph type="body" sz="quarter" idx="13" hasCustomPrompt="1"/>
          </p:nvPr>
        </p:nvSpPr>
        <p:spPr>
          <a:xfrm>
            <a:off x="373062"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9" name="Text Placeholder 17">
            <a:extLst>
              <a:ext uri="{FF2B5EF4-FFF2-40B4-BE49-F238E27FC236}">
                <a16:creationId xmlns:a16="http://schemas.microsoft.com/office/drawing/2014/main" id="{5C436D6C-87B6-554D-BC0E-98C6E851A7D8}"/>
              </a:ext>
            </a:extLst>
          </p:cNvPr>
          <p:cNvSpPr>
            <a:spLocks noGrp="1"/>
          </p:cNvSpPr>
          <p:nvPr>
            <p:ph type="body" sz="quarter" idx="14" hasCustomPrompt="1"/>
          </p:nvPr>
        </p:nvSpPr>
        <p:spPr>
          <a:xfrm>
            <a:off x="378401"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20" name="Text Placeholder 17">
            <a:extLst>
              <a:ext uri="{FF2B5EF4-FFF2-40B4-BE49-F238E27FC236}">
                <a16:creationId xmlns:a16="http://schemas.microsoft.com/office/drawing/2014/main" id="{CFB14D3A-EFEC-534F-8C52-C92A71088DB8}"/>
              </a:ext>
            </a:extLst>
          </p:cNvPr>
          <p:cNvSpPr>
            <a:spLocks noGrp="1"/>
          </p:cNvSpPr>
          <p:nvPr>
            <p:ph type="body" sz="quarter" idx="15" hasCustomPrompt="1"/>
          </p:nvPr>
        </p:nvSpPr>
        <p:spPr>
          <a:xfrm>
            <a:off x="378401"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21" name="Text Placeholder 17">
            <a:extLst>
              <a:ext uri="{FF2B5EF4-FFF2-40B4-BE49-F238E27FC236}">
                <a16:creationId xmlns:a16="http://schemas.microsoft.com/office/drawing/2014/main" id="{6D56392D-C7AD-1447-971F-5EDA99FF9B20}"/>
              </a:ext>
            </a:extLst>
          </p:cNvPr>
          <p:cNvSpPr>
            <a:spLocks noGrp="1"/>
          </p:cNvSpPr>
          <p:nvPr>
            <p:ph type="body" sz="quarter" idx="16" hasCustomPrompt="1"/>
          </p:nvPr>
        </p:nvSpPr>
        <p:spPr>
          <a:xfrm>
            <a:off x="378401"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22" name="Text Placeholder 17">
            <a:extLst>
              <a:ext uri="{FF2B5EF4-FFF2-40B4-BE49-F238E27FC236}">
                <a16:creationId xmlns:a16="http://schemas.microsoft.com/office/drawing/2014/main" id="{1ED9CA70-FC58-3F4C-9D6F-7D067DB5B86A}"/>
              </a:ext>
            </a:extLst>
          </p:cNvPr>
          <p:cNvSpPr>
            <a:spLocks noGrp="1"/>
          </p:cNvSpPr>
          <p:nvPr>
            <p:ph type="body" sz="quarter" idx="17" hasCustomPrompt="1"/>
          </p:nvPr>
        </p:nvSpPr>
        <p:spPr>
          <a:xfrm>
            <a:off x="378401"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9" name="TextBox 8">
            <a:extLst>
              <a:ext uri="{FF2B5EF4-FFF2-40B4-BE49-F238E27FC236}">
                <a16:creationId xmlns:a16="http://schemas.microsoft.com/office/drawing/2014/main" id="{C4781A33-AFF0-0F4A-876C-960084878B86}"/>
              </a:ext>
            </a:extLst>
          </p:cNvPr>
          <p:cNvSpPr txBox="1"/>
          <p:nvPr userDrawn="1"/>
        </p:nvSpPr>
        <p:spPr bwMode="gray">
          <a:xfrm>
            <a:off x="373063" y="6361113"/>
            <a:ext cx="8343717" cy="210250"/>
          </a:xfrm>
          <a:prstGeom prst="rect">
            <a:avLst/>
          </a:prstGeom>
          <a:noFill/>
        </p:spPr>
        <p:txBody>
          <a:bodyPr wrap="square" lIns="0" tIns="0" rIns="0" bIns="0" rtlCol="0" anchor="b" anchorCtr="0">
            <a:spAutoFit/>
          </a:bodyPr>
          <a:lstStyle/>
          <a:p>
            <a:pPr lvl="0" defTabSz="685783">
              <a:lnSpc>
                <a:spcPct val="85000"/>
              </a:lnSpc>
              <a:defRPr/>
            </a:pPr>
            <a:r>
              <a:rPr lang="en-GB" sz="800"/>
              <a:t>© 2019 Clarivate Analytics. All rights reserved. Republication or redistribution of Clarivate Analytics content, including by framing or similar means, is prohibited without the prior written consent of Clarivate Analytics. Clarivate and its logo, as well as all other trademarks used herein are trademarks of their respective owners and used under license.</a:t>
            </a:r>
          </a:p>
        </p:txBody>
      </p:sp>
      <p:pic>
        <p:nvPicPr>
          <p:cNvPr id="10" name="Picture 9">
            <a:extLst>
              <a:ext uri="{FF2B5EF4-FFF2-40B4-BE49-F238E27FC236}">
                <a16:creationId xmlns:a16="http://schemas.microsoft.com/office/drawing/2014/main" id="{B87E91D8-C32C-714F-AEC8-F3E1FA0F4CB7}"/>
              </a:ext>
            </a:extLst>
          </p:cNvPr>
          <p:cNvPicPr>
            <a:picLocks noChangeAspect="1"/>
          </p:cNvPicPr>
          <p:nvPr userDrawn="1"/>
        </p:nvPicPr>
        <p:blipFill>
          <a:blip r:embed="rId3"/>
          <a:stretch>
            <a:fillRect/>
          </a:stretch>
        </p:blipFill>
        <p:spPr>
          <a:xfrm>
            <a:off x="171225" y="283600"/>
            <a:ext cx="2342647" cy="1062000"/>
          </a:xfrm>
          <a:prstGeom prst="rect">
            <a:avLst/>
          </a:prstGeom>
        </p:spPr>
      </p:pic>
    </p:spTree>
    <p:extLst>
      <p:ext uri="{BB962C8B-B14F-4D97-AF65-F5344CB8AC3E}">
        <p14:creationId xmlns:p14="http://schemas.microsoft.com/office/powerpoint/2010/main" val="19830552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 — 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08087-9C76-3340-BE22-90883669EC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78B401C6-F2E9-6347-81DD-A37A6B591D6D}"/>
              </a:ext>
            </a:extLst>
          </p:cNvPr>
          <p:cNvSpPr>
            <a:spLocks noGrp="1"/>
          </p:cNvSpPr>
          <p:nvPr>
            <p:ph type="body" sz="quarter" idx="13" hasCustomPrompt="1"/>
          </p:nvPr>
        </p:nvSpPr>
        <p:spPr>
          <a:xfrm>
            <a:off x="373062"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B755A422-F667-7648-9AE3-7B7DA3477659}"/>
              </a:ext>
            </a:extLst>
          </p:cNvPr>
          <p:cNvSpPr>
            <a:spLocks noGrp="1"/>
          </p:cNvSpPr>
          <p:nvPr>
            <p:ph type="body" sz="quarter" idx="14" hasCustomPrompt="1"/>
          </p:nvPr>
        </p:nvSpPr>
        <p:spPr>
          <a:xfrm>
            <a:off x="378401"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B164CEAC-99BD-7440-B53F-7DC01748A368}"/>
              </a:ext>
            </a:extLst>
          </p:cNvPr>
          <p:cNvSpPr>
            <a:spLocks noGrp="1"/>
          </p:cNvSpPr>
          <p:nvPr>
            <p:ph type="body" sz="quarter" idx="15" hasCustomPrompt="1"/>
          </p:nvPr>
        </p:nvSpPr>
        <p:spPr>
          <a:xfrm>
            <a:off x="378401"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CC9E0E14-572B-254C-AF61-E302630AFCA0}"/>
              </a:ext>
            </a:extLst>
          </p:cNvPr>
          <p:cNvSpPr>
            <a:spLocks noGrp="1"/>
          </p:cNvSpPr>
          <p:nvPr>
            <p:ph type="body" sz="quarter" idx="16" hasCustomPrompt="1"/>
          </p:nvPr>
        </p:nvSpPr>
        <p:spPr>
          <a:xfrm>
            <a:off x="378401"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9E120B9B-7B42-D04B-826B-F01930C83F4D}"/>
              </a:ext>
            </a:extLst>
          </p:cNvPr>
          <p:cNvSpPr>
            <a:spLocks noGrp="1"/>
          </p:cNvSpPr>
          <p:nvPr>
            <p:ph type="body" sz="quarter" idx="17" hasCustomPrompt="1"/>
          </p:nvPr>
        </p:nvSpPr>
        <p:spPr>
          <a:xfrm>
            <a:off x="378401"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9" name="TextBox 8">
            <a:extLst>
              <a:ext uri="{FF2B5EF4-FFF2-40B4-BE49-F238E27FC236}">
                <a16:creationId xmlns:a16="http://schemas.microsoft.com/office/drawing/2014/main" id="{2C9A8E32-7B13-694D-894E-DB2738815173}"/>
              </a:ext>
            </a:extLst>
          </p:cNvPr>
          <p:cNvSpPr txBox="1"/>
          <p:nvPr userDrawn="1"/>
        </p:nvSpPr>
        <p:spPr bwMode="gray">
          <a:xfrm>
            <a:off x="373064" y="6379299"/>
            <a:ext cx="7561262" cy="210186"/>
          </a:xfrm>
          <a:prstGeom prst="rect">
            <a:avLst/>
          </a:prstGeom>
          <a:noFill/>
        </p:spPr>
        <p:txBody>
          <a:bodyPr wrap="square" lIns="0" tIns="0" rIns="0" bIns="0" rtlCol="0" anchor="t" anchorCtr="0">
            <a:spAutoFit/>
          </a:bodyPr>
          <a:lstStyle/>
          <a:p>
            <a:pPr lvl="0" defTabSz="685783">
              <a:lnSpc>
                <a:spcPct val="85000"/>
              </a:lnSpc>
              <a:defRPr/>
            </a:pPr>
            <a:r>
              <a:rPr lang="en-GB" sz="800"/>
              <a:t>© 2019 Clarivate Analytics. All rights reserved. Republication or redistribution of Clarivate Analytics content, including by framing or similar means, is prohibited without the prior written consent of Clarivate Analytics. Clarivate and its logo, as well as all other trademarks used herein are trademarks of their respective owners and used under license.</a:t>
            </a:r>
          </a:p>
        </p:txBody>
      </p:sp>
      <p:pic>
        <p:nvPicPr>
          <p:cNvPr id="10" name="Picture 9">
            <a:extLst>
              <a:ext uri="{FF2B5EF4-FFF2-40B4-BE49-F238E27FC236}">
                <a16:creationId xmlns:a16="http://schemas.microsoft.com/office/drawing/2014/main" id="{28D855CD-B4F5-AE4E-B78F-930CC0037509}"/>
              </a:ext>
            </a:extLst>
          </p:cNvPr>
          <p:cNvPicPr>
            <a:picLocks noChangeAspect="1"/>
          </p:cNvPicPr>
          <p:nvPr userDrawn="1"/>
        </p:nvPicPr>
        <p:blipFill>
          <a:blip r:embed="rId3"/>
          <a:stretch>
            <a:fillRect/>
          </a:stretch>
        </p:blipFill>
        <p:spPr>
          <a:xfrm>
            <a:off x="171225" y="283600"/>
            <a:ext cx="2342647" cy="1062000"/>
          </a:xfrm>
          <a:prstGeom prst="rect">
            <a:avLst/>
          </a:prstGeom>
        </p:spPr>
      </p:pic>
    </p:spTree>
    <p:extLst>
      <p:ext uri="{BB962C8B-B14F-4D97-AF65-F5344CB8AC3E}">
        <p14:creationId xmlns:p14="http://schemas.microsoft.com/office/powerpoint/2010/main" val="20789695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 — 03">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125572-1DA4-E94B-9849-F0CE705229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BEB2551B-4147-C147-844F-FE813204BEDA}"/>
              </a:ext>
            </a:extLst>
          </p:cNvPr>
          <p:cNvSpPr>
            <a:spLocks noGrp="1"/>
          </p:cNvSpPr>
          <p:nvPr>
            <p:ph type="body" sz="quarter" idx="13" hasCustomPrompt="1"/>
          </p:nvPr>
        </p:nvSpPr>
        <p:spPr>
          <a:xfrm>
            <a:off x="373062" y="2386673"/>
            <a:ext cx="5616000" cy="1279649"/>
          </a:xfrm>
        </p:spPr>
        <p:txBody>
          <a:bodyPr>
            <a:noAutofit/>
          </a:bodyPr>
          <a:lstStyle>
            <a:lvl1pPr marL="0" indent="0">
              <a:buNone/>
              <a:defRPr sz="4600" b="1" spc="20" baseline="0">
                <a:solidFill>
                  <a:schemeClr val="tx1"/>
                </a:solidFill>
              </a:defRPr>
            </a:lvl1pPr>
          </a:lstStyle>
          <a:p>
            <a:pPr lvl="0"/>
            <a:r>
              <a:rPr lang="en-US"/>
              <a:t>Thank you</a:t>
            </a:r>
          </a:p>
        </p:txBody>
      </p:sp>
      <p:sp>
        <p:nvSpPr>
          <p:cNvPr id="13" name="Text Placeholder 17">
            <a:extLst>
              <a:ext uri="{FF2B5EF4-FFF2-40B4-BE49-F238E27FC236}">
                <a16:creationId xmlns:a16="http://schemas.microsoft.com/office/drawing/2014/main" id="{C7A0619B-44D1-5D4A-AFAC-FDD234FCF8F6}"/>
              </a:ext>
            </a:extLst>
          </p:cNvPr>
          <p:cNvSpPr>
            <a:spLocks noGrp="1"/>
          </p:cNvSpPr>
          <p:nvPr>
            <p:ph type="body" sz="quarter" idx="14" hasCustomPrompt="1"/>
          </p:nvPr>
        </p:nvSpPr>
        <p:spPr>
          <a:xfrm>
            <a:off x="378401" y="4977134"/>
            <a:ext cx="5615999" cy="249299"/>
          </a:xfrm>
        </p:spPr>
        <p:txBody>
          <a:bodyPr wrap="square">
            <a:noAutofit/>
          </a:bodyPr>
          <a:lstStyle>
            <a:lvl1pPr marL="0" indent="0">
              <a:lnSpc>
                <a:spcPct val="90000"/>
              </a:lnSpc>
              <a:buNone/>
              <a:defRPr sz="1800" baseline="0">
                <a:solidFill>
                  <a:schemeClr val="tx1"/>
                </a:solidFill>
              </a:defRPr>
            </a:lvl1pPr>
          </a:lstStyle>
          <a:p>
            <a:pPr lvl="0"/>
            <a:r>
              <a:rPr lang="en-US"/>
              <a:t>Name</a:t>
            </a:r>
          </a:p>
        </p:txBody>
      </p:sp>
      <p:sp>
        <p:nvSpPr>
          <p:cNvPr id="14" name="Text Placeholder 17">
            <a:extLst>
              <a:ext uri="{FF2B5EF4-FFF2-40B4-BE49-F238E27FC236}">
                <a16:creationId xmlns:a16="http://schemas.microsoft.com/office/drawing/2014/main" id="{810DC17A-C68F-E040-88CE-9D1792325099}"/>
              </a:ext>
            </a:extLst>
          </p:cNvPr>
          <p:cNvSpPr>
            <a:spLocks noGrp="1"/>
          </p:cNvSpPr>
          <p:nvPr>
            <p:ph type="body" sz="quarter" idx="15" hasCustomPrompt="1"/>
          </p:nvPr>
        </p:nvSpPr>
        <p:spPr>
          <a:xfrm>
            <a:off x="378401" y="5288579"/>
            <a:ext cx="5615999" cy="249299"/>
          </a:xfrm>
        </p:spPr>
        <p:txBody>
          <a:bodyPr wrap="square">
            <a:noAutofit/>
          </a:bodyPr>
          <a:lstStyle>
            <a:lvl1pPr marL="0" indent="0">
              <a:lnSpc>
                <a:spcPct val="90000"/>
              </a:lnSpc>
              <a:buNone/>
              <a:defRPr sz="1800" baseline="0">
                <a:solidFill>
                  <a:schemeClr val="tx1"/>
                </a:solidFill>
              </a:defRPr>
            </a:lvl1pPr>
          </a:lstStyle>
          <a:p>
            <a:pPr lvl="0"/>
            <a:r>
              <a:rPr lang="en-US"/>
              <a:t>Email address</a:t>
            </a:r>
          </a:p>
        </p:txBody>
      </p:sp>
      <p:sp>
        <p:nvSpPr>
          <p:cNvPr id="16" name="Text Placeholder 17">
            <a:extLst>
              <a:ext uri="{FF2B5EF4-FFF2-40B4-BE49-F238E27FC236}">
                <a16:creationId xmlns:a16="http://schemas.microsoft.com/office/drawing/2014/main" id="{0BD1DF47-E56F-9A46-8CA7-A24A730368B4}"/>
              </a:ext>
            </a:extLst>
          </p:cNvPr>
          <p:cNvSpPr>
            <a:spLocks noGrp="1"/>
          </p:cNvSpPr>
          <p:nvPr>
            <p:ph type="body" sz="quarter" idx="16" hasCustomPrompt="1"/>
          </p:nvPr>
        </p:nvSpPr>
        <p:spPr>
          <a:xfrm>
            <a:off x="378401" y="5622407"/>
            <a:ext cx="5615999" cy="249299"/>
          </a:xfrm>
        </p:spPr>
        <p:txBody>
          <a:bodyPr wrap="square">
            <a:noAutofit/>
          </a:bodyPr>
          <a:lstStyle>
            <a:lvl1pPr marL="0" indent="0">
              <a:lnSpc>
                <a:spcPct val="90000"/>
              </a:lnSpc>
              <a:buNone/>
              <a:defRPr sz="1800" baseline="0">
                <a:solidFill>
                  <a:schemeClr val="tx1"/>
                </a:solidFill>
              </a:defRPr>
            </a:lvl1pPr>
          </a:lstStyle>
          <a:p>
            <a:pPr lvl="0"/>
            <a:r>
              <a:rPr lang="en-US"/>
              <a:t>+x xx </a:t>
            </a:r>
            <a:r>
              <a:rPr lang="en-US" err="1"/>
              <a:t>xxxx</a:t>
            </a:r>
            <a:r>
              <a:rPr lang="en-US"/>
              <a:t> </a:t>
            </a:r>
            <a:r>
              <a:rPr lang="en-US" err="1"/>
              <a:t>xxxx</a:t>
            </a:r>
            <a:endParaRPr lang="en-US"/>
          </a:p>
        </p:txBody>
      </p:sp>
      <p:sp>
        <p:nvSpPr>
          <p:cNvPr id="17" name="Text Placeholder 17">
            <a:extLst>
              <a:ext uri="{FF2B5EF4-FFF2-40B4-BE49-F238E27FC236}">
                <a16:creationId xmlns:a16="http://schemas.microsoft.com/office/drawing/2014/main" id="{379C6FBD-A11F-C34C-952A-D2C2F27DDC4A}"/>
              </a:ext>
            </a:extLst>
          </p:cNvPr>
          <p:cNvSpPr>
            <a:spLocks noGrp="1"/>
          </p:cNvSpPr>
          <p:nvPr>
            <p:ph type="body" sz="quarter" idx="17" hasCustomPrompt="1"/>
          </p:nvPr>
        </p:nvSpPr>
        <p:spPr>
          <a:xfrm>
            <a:off x="378401" y="5956235"/>
            <a:ext cx="5615999" cy="249299"/>
          </a:xfrm>
        </p:spPr>
        <p:txBody>
          <a:bodyPr wrap="square">
            <a:noAutofit/>
          </a:bodyPr>
          <a:lstStyle>
            <a:lvl1pPr marL="0" indent="0">
              <a:lnSpc>
                <a:spcPct val="90000"/>
              </a:lnSpc>
              <a:buNone/>
              <a:defRPr sz="1800" baseline="0">
                <a:solidFill>
                  <a:schemeClr val="tx1"/>
                </a:solidFill>
              </a:defRPr>
            </a:lvl1pPr>
          </a:lstStyle>
          <a:p>
            <a:pPr lvl="0"/>
            <a:r>
              <a:rPr lang="en-US" err="1"/>
              <a:t>clarivate.com</a:t>
            </a:r>
            <a:endParaRPr lang="en-US"/>
          </a:p>
        </p:txBody>
      </p:sp>
      <p:sp>
        <p:nvSpPr>
          <p:cNvPr id="9" name="TextBox 8">
            <a:extLst>
              <a:ext uri="{FF2B5EF4-FFF2-40B4-BE49-F238E27FC236}">
                <a16:creationId xmlns:a16="http://schemas.microsoft.com/office/drawing/2014/main" id="{140D2E71-8C79-094F-8F78-7B25D82EFE8E}"/>
              </a:ext>
            </a:extLst>
          </p:cNvPr>
          <p:cNvSpPr txBox="1"/>
          <p:nvPr userDrawn="1"/>
        </p:nvSpPr>
        <p:spPr bwMode="gray">
          <a:xfrm>
            <a:off x="373063" y="6361113"/>
            <a:ext cx="5329237" cy="314894"/>
          </a:xfrm>
          <a:prstGeom prst="rect">
            <a:avLst/>
          </a:prstGeom>
          <a:noFill/>
        </p:spPr>
        <p:txBody>
          <a:bodyPr wrap="square" lIns="0" tIns="0" rIns="0" bIns="0" rtlCol="0" anchor="t" anchorCtr="0">
            <a:spAutoFit/>
          </a:bodyPr>
          <a:lstStyle/>
          <a:p>
            <a:pPr lvl="0" defTabSz="685783">
              <a:lnSpc>
                <a:spcPct val="85000"/>
              </a:lnSpc>
              <a:defRPr/>
            </a:pPr>
            <a:r>
              <a:rPr lang="en-GB" sz="800"/>
              <a:t>© 2019 Clarivate Analytics. All rights reserved. Republication or redistribution of Clarivate Analytics content, including by framing or similar means, is prohibited without the prior written consent of Clarivate Analytics. Clarivate and its logo, as </a:t>
            </a:r>
            <a:br>
              <a:rPr lang="en-GB" sz="800"/>
            </a:br>
            <a:r>
              <a:rPr lang="en-GB" sz="800"/>
              <a:t>well as all other trademarks used herein are trademarks of their respective owners and used under license.</a:t>
            </a:r>
          </a:p>
        </p:txBody>
      </p:sp>
      <p:pic>
        <p:nvPicPr>
          <p:cNvPr id="10" name="Picture 9">
            <a:extLst>
              <a:ext uri="{FF2B5EF4-FFF2-40B4-BE49-F238E27FC236}">
                <a16:creationId xmlns:a16="http://schemas.microsoft.com/office/drawing/2014/main" id="{FC2073FF-CA42-6A47-82B4-05AEB091F38C}"/>
              </a:ext>
            </a:extLst>
          </p:cNvPr>
          <p:cNvPicPr>
            <a:picLocks noChangeAspect="1"/>
          </p:cNvPicPr>
          <p:nvPr userDrawn="1"/>
        </p:nvPicPr>
        <p:blipFill>
          <a:blip r:embed="rId3"/>
          <a:stretch>
            <a:fillRect/>
          </a:stretch>
        </p:blipFill>
        <p:spPr>
          <a:xfrm>
            <a:off x="171225" y="283600"/>
            <a:ext cx="2342647" cy="1062000"/>
          </a:xfrm>
          <a:prstGeom prst="rect">
            <a:avLst/>
          </a:prstGeom>
        </p:spPr>
      </p:pic>
    </p:spTree>
    <p:extLst>
      <p:ext uri="{BB962C8B-B14F-4D97-AF65-F5344CB8AC3E}">
        <p14:creationId xmlns:p14="http://schemas.microsoft.com/office/powerpoint/2010/main" val="13594681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A793-9119-FA43-A3FD-3AA964C2C5EC}"/>
              </a:ext>
            </a:extLst>
          </p:cNvPr>
          <p:cNvSpPr>
            <a:spLocks noGrp="1"/>
          </p:cNvSpPr>
          <p:nvPr>
            <p:ph type="ctrTitle"/>
          </p:nvPr>
        </p:nvSpPr>
        <p:spPr>
          <a:xfrm>
            <a:off x="1524000" y="1122363"/>
            <a:ext cx="9144000" cy="2387600"/>
          </a:xfrm>
        </p:spPr>
        <p:txBody>
          <a:bodyPr anchor="b"/>
          <a:lstStyle>
            <a:lvl1pPr algn="l">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8BC7315-C16C-6C4F-9909-D6DC6474B441}"/>
              </a:ext>
            </a:extLst>
          </p:cNvPr>
          <p:cNvSpPr>
            <a:spLocks noGrp="1"/>
          </p:cNvSpPr>
          <p:nvPr>
            <p:ph type="subTitle" idx="1"/>
          </p:nvPr>
        </p:nvSpPr>
        <p:spPr>
          <a:xfrm>
            <a:off x="1524000" y="3602038"/>
            <a:ext cx="9144000" cy="1655762"/>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FF387-19BF-F84B-81B4-6DD9F906EAD5}"/>
              </a:ext>
            </a:extLst>
          </p:cNvPr>
          <p:cNvSpPr>
            <a:spLocks noGrp="1"/>
          </p:cNvSpPr>
          <p:nvPr>
            <p:ph type="dt" sz="half" idx="10"/>
          </p:nvPr>
        </p:nvSpPr>
        <p:spPr/>
        <p:txBody>
          <a:bodyPr/>
          <a:lstStyle/>
          <a:p>
            <a:fld id="{6BD6E390-9F8F-DB41-B964-8F6A0D24732A}" type="datetimeFigureOut">
              <a:rPr lang="en-US" smtClean="0"/>
              <a:t>5/27/2020</a:t>
            </a:fld>
            <a:endParaRPr lang="en-US"/>
          </a:p>
        </p:txBody>
      </p:sp>
      <p:sp>
        <p:nvSpPr>
          <p:cNvPr id="5" name="Footer Placeholder 4">
            <a:extLst>
              <a:ext uri="{FF2B5EF4-FFF2-40B4-BE49-F238E27FC236}">
                <a16:creationId xmlns:a16="http://schemas.microsoft.com/office/drawing/2014/main" id="{E43370D9-F0C6-2E42-991C-44C694802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61E51-470E-0E49-9DED-0E6DA3CDE090}"/>
              </a:ext>
            </a:extLst>
          </p:cNvPr>
          <p:cNvSpPr>
            <a:spLocks noGrp="1"/>
          </p:cNvSpPr>
          <p:nvPr>
            <p:ph type="sldNum" sz="quarter" idx="12"/>
          </p:nvPr>
        </p:nvSpPr>
        <p:spPr/>
        <p:txBody>
          <a:bodyPr/>
          <a:lstStyle/>
          <a:p>
            <a:fld id="{4DD47B29-6EDB-754E-8517-1C7D998534E5}" type="slidenum">
              <a:rPr lang="en-US" smtClean="0"/>
              <a:t>‹#›</a:t>
            </a:fld>
            <a:endParaRPr lang="en-US"/>
          </a:p>
        </p:txBody>
      </p:sp>
    </p:spTree>
    <p:extLst>
      <p:ext uri="{BB962C8B-B14F-4D97-AF65-F5344CB8AC3E}">
        <p14:creationId xmlns:p14="http://schemas.microsoft.com/office/powerpoint/2010/main" val="1571912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59733-5CCC-D54B-B1D3-4179E8047D00}"/>
              </a:ext>
            </a:extLst>
          </p:cNvPr>
          <p:cNvSpPr>
            <a:spLocks noGrp="1"/>
          </p:cNvSpPr>
          <p:nvPr>
            <p:ph type="title"/>
          </p:nvPr>
        </p:nvSpPr>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342F878-E9FA-6C47-A187-D39C5E5E9E29}"/>
              </a:ext>
            </a:extLst>
          </p:cNvPr>
          <p:cNvSpPr>
            <a:spLocks noGrp="1"/>
          </p:cNvSpPr>
          <p:nvPr>
            <p:ph idx="1"/>
          </p:nvPr>
        </p:nvSpPr>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6BDA9-ED3B-0648-9888-E4168A50D4DA}"/>
              </a:ext>
            </a:extLst>
          </p:cNvPr>
          <p:cNvSpPr>
            <a:spLocks noGrp="1"/>
          </p:cNvSpPr>
          <p:nvPr>
            <p:ph type="dt" sz="half" idx="10"/>
          </p:nvPr>
        </p:nvSpPr>
        <p:spPr/>
        <p:txBody>
          <a:bodyPr/>
          <a:lstStyle/>
          <a:p>
            <a:fld id="{6BD6E390-9F8F-DB41-B964-8F6A0D24732A}" type="datetimeFigureOut">
              <a:rPr lang="en-US" smtClean="0"/>
              <a:t>5/27/2020</a:t>
            </a:fld>
            <a:endParaRPr lang="en-US"/>
          </a:p>
        </p:txBody>
      </p:sp>
      <p:sp>
        <p:nvSpPr>
          <p:cNvPr id="5" name="Footer Placeholder 4">
            <a:extLst>
              <a:ext uri="{FF2B5EF4-FFF2-40B4-BE49-F238E27FC236}">
                <a16:creationId xmlns:a16="http://schemas.microsoft.com/office/drawing/2014/main" id="{29D592C5-A61F-9B42-A3E5-FDB5640E2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5CD88-A383-B74B-AC94-8B11E0A13FE5}"/>
              </a:ext>
            </a:extLst>
          </p:cNvPr>
          <p:cNvSpPr>
            <a:spLocks noGrp="1"/>
          </p:cNvSpPr>
          <p:nvPr>
            <p:ph type="sldNum" sz="quarter" idx="12"/>
          </p:nvPr>
        </p:nvSpPr>
        <p:spPr/>
        <p:txBody>
          <a:bodyPr/>
          <a:lstStyle/>
          <a:p>
            <a:fld id="{4DD47B29-6EDB-754E-8517-1C7D998534E5}" type="slidenum">
              <a:rPr lang="en-US" smtClean="0"/>
              <a:t>‹#›</a:t>
            </a:fld>
            <a:endParaRPr lang="en-US"/>
          </a:p>
        </p:txBody>
      </p:sp>
    </p:spTree>
    <p:extLst>
      <p:ext uri="{BB962C8B-B14F-4D97-AF65-F5344CB8AC3E}">
        <p14:creationId xmlns:p14="http://schemas.microsoft.com/office/powerpoint/2010/main" val="2803794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0/50 text – primary 1 &amp; 1">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5D47EF05-2E73-A04F-9996-CA6234D8E44A}"/>
              </a:ext>
            </a:extLst>
          </p:cNvPr>
          <p:cNvSpPr>
            <a:spLocks noGrp="1"/>
          </p:cNvSpPr>
          <p:nvPr>
            <p:ph type="body" sz="quarter" idx="29" hasCustomPrompt="1"/>
          </p:nvPr>
        </p:nvSpPr>
        <p:spPr>
          <a:xfrm>
            <a:off x="372086" y="1221763"/>
            <a:ext cx="7562239" cy="313350"/>
          </a:xfrm>
        </p:spPr>
        <p:txBody>
          <a:bodyPr wrap="square" tIns="36000" anchor="t" anchorCtr="0">
            <a:spAutoFit/>
          </a:bodyPr>
          <a:lstStyle>
            <a:lvl1pPr marL="0" indent="0" algn="l" defTabSz="914377" rtl="0" eaLnBrk="1" latinLnBrk="0" hangingPunct="1">
              <a:lnSpc>
                <a:spcPct val="90000"/>
              </a:lnSpc>
              <a:spcBef>
                <a:spcPct val="0"/>
              </a:spcBef>
              <a:buNone/>
              <a:defRPr lang="en-US" sz="2000" b="0" kern="1200" dirty="0" smtClean="0">
                <a:solidFill>
                  <a:schemeClr val="tx1"/>
                </a:solidFill>
                <a:latin typeface="+mj-lt"/>
                <a:ea typeface="+mj-ea"/>
                <a:cs typeface="+mj-cs"/>
              </a:defRPr>
            </a:lvl1pPr>
          </a:lstStyle>
          <a:p>
            <a:pPr lvl="0"/>
            <a:r>
              <a:rPr lang="en-US" dirty="0"/>
              <a:t>Insert subtitle</a:t>
            </a:r>
          </a:p>
        </p:txBody>
      </p:sp>
      <p:sp>
        <p:nvSpPr>
          <p:cNvPr id="20" name="Title 1">
            <a:extLst>
              <a:ext uri="{FF2B5EF4-FFF2-40B4-BE49-F238E27FC236}">
                <a16:creationId xmlns:a16="http://schemas.microsoft.com/office/drawing/2014/main" id="{C06552E7-6B65-8649-81EB-2083EA26B435}"/>
              </a:ext>
            </a:extLst>
          </p:cNvPr>
          <p:cNvSpPr>
            <a:spLocks noGrp="1"/>
          </p:cNvSpPr>
          <p:nvPr>
            <p:ph type="title" hasCustomPrompt="1"/>
          </p:nvPr>
        </p:nvSpPr>
        <p:spPr>
          <a:xfrm>
            <a:off x="373064" y="816951"/>
            <a:ext cx="7561262" cy="395878"/>
          </a:xfrm>
        </p:spPr>
        <p:txBody>
          <a:bodyPr wrap="square" anchor="t" anchorCtr="0">
            <a:spAutoFit/>
          </a:bodyPr>
          <a:lstStyle>
            <a:lvl1pPr>
              <a:lnSpc>
                <a:spcPct val="85000"/>
              </a:lnSpc>
              <a:defRPr lang="en-GB" sz="3000" b="1" kern="1200" spc="10" baseline="0" dirty="0">
                <a:solidFill>
                  <a:schemeClr val="tx1"/>
                </a:solidFill>
                <a:latin typeface="+mj-lt"/>
                <a:ea typeface="+mj-ea"/>
                <a:cs typeface="+mj-cs"/>
              </a:defRPr>
            </a:lvl1pPr>
          </a:lstStyle>
          <a:p>
            <a:r>
              <a:rPr lang="en-US" dirty="0"/>
              <a:t>Insert title</a:t>
            </a:r>
            <a:endParaRPr lang="en-GB" dirty="0"/>
          </a:p>
        </p:txBody>
      </p:sp>
      <p:sp>
        <p:nvSpPr>
          <p:cNvPr id="10" name="Slide Number Placeholder 10">
            <a:extLst>
              <a:ext uri="{FF2B5EF4-FFF2-40B4-BE49-F238E27FC236}">
                <a16:creationId xmlns:a16="http://schemas.microsoft.com/office/drawing/2014/main" id="{09630073-811D-4044-B537-959F5963616C}"/>
              </a:ext>
            </a:extLst>
          </p:cNvPr>
          <p:cNvSpPr>
            <a:spLocks noGrp="1"/>
          </p:cNvSpPr>
          <p:nvPr>
            <p:ph type="sldNum" sz="quarter" idx="4"/>
          </p:nvPr>
        </p:nvSpPr>
        <p:spPr>
          <a:xfrm>
            <a:off x="11493661" y="6542510"/>
            <a:ext cx="290351" cy="160697"/>
          </a:xfrm>
          <a:prstGeom prst="rect">
            <a:avLst/>
          </a:prstGeom>
        </p:spPr>
        <p:txBody>
          <a:bodyPr lIns="0" tIns="0" rIns="0" bIns="0" anchor="t"/>
          <a:lstStyle>
            <a:lvl1pPr algn="r">
              <a:defRPr sz="800">
                <a:solidFill>
                  <a:schemeClr val="tx1"/>
                </a:solidFill>
              </a:defRPr>
            </a:lvl1pPr>
          </a:lstStyle>
          <a:p>
            <a:fld id="{ACE40072-2050-E24D-B430-547640EDA0F9}" type="slidenum">
              <a:rPr lang="en-GB" smtClean="0"/>
              <a:pPr/>
              <a:t>‹#›</a:t>
            </a:fld>
            <a:endParaRPr lang="en-GB" dirty="0"/>
          </a:p>
        </p:txBody>
      </p:sp>
      <p:sp>
        <p:nvSpPr>
          <p:cNvPr id="11" name="Footer Placeholder 3">
            <a:extLst>
              <a:ext uri="{FF2B5EF4-FFF2-40B4-BE49-F238E27FC236}">
                <a16:creationId xmlns:a16="http://schemas.microsoft.com/office/drawing/2014/main" id="{623F9B95-C47D-3041-9EB3-05D436C8AA7E}"/>
              </a:ext>
            </a:extLst>
          </p:cNvPr>
          <p:cNvSpPr>
            <a:spLocks noGrp="1"/>
          </p:cNvSpPr>
          <p:nvPr>
            <p:ph type="ftr" sz="quarter" idx="3"/>
          </p:nvPr>
        </p:nvSpPr>
        <p:spPr>
          <a:xfrm>
            <a:off x="7116763" y="6542511"/>
            <a:ext cx="4114800" cy="180811"/>
          </a:xfrm>
          <a:prstGeom prst="rect">
            <a:avLst/>
          </a:prstGeom>
        </p:spPr>
        <p:txBody>
          <a:bodyPr vert="horz" lIns="0" tIns="0" rIns="0" bIns="0" rtlCol="0" anchor="t"/>
          <a:lstStyle>
            <a:lvl1pPr algn="r">
              <a:defRPr sz="800">
                <a:solidFill>
                  <a:schemeClr val="tx1"/>
                </a:solidFill>
              </a:defRPr>
            </a:lvl1pPr>
          </a:lstStyle>
          <a:p>
            <a:r>
              <a:rPr lang="en-GB"/>
              <a:t>Insert footer</a:t>
            </a:r>
            <a:endParaRPr lang="en-GB" dirty="0"/>
          </a:p>
        </p:txBody>
      </p:sp>
      <p:sp>
        <p:nvSpPr>
          <p:cNvPr id="12" name="Rectangle 11">
            <a:extLst>
              <a:ext uri="{FF2B5EF4-FFF2-40B4-BE49-F238E27FC236}">
                <a16:creationId xmlns:a16="http://schemas.microsoft.com/office/drawing/2014/main" id="{37305316-4D36-7148-90F5-3F8A7AE17009}"/>
              </a:ext>
            </a:extLst>
          </p:cNvPr>
          <p:cNvSpPr/>
          <p:nvPr userDrawn="1"/>
        </p:nvSpPr>
        <p:spPr>
          <a:xfrm>
            <a:off x="5994400" y="1535113"/>
            <a:ext cx="6197599" cy="482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8FF10E55-E32E-DB43-8C4C-9F0AD23D5EE0}"/>
              </a:ext>
            </a:extLst>
          </p:cNvPr>
          <p:cNvSpPr/>
          <p:nvPr userDrawn="1"/>
        </p:nvSpPr>
        <p:spPr>
          <a:xfrm>
            <a:off x="-3416" y="1535113"/>
            <a:ext cx="6094653" cy="482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4" name="Text Placeholder 9">
            <a:extLst>
              <a:ext uri="{FF2B5EF4-FFF2-40B4-BE49-F238E27FC236}">
                <a16:creationId xmlns:a16="http://schemas.microsoft.com/office/drawing/2014/main" id="{6280C5EE-C44A-E147-AC38-DF97D90F8F64}"/>
              </a:ext>
            </a:extLst>
          </p:cNvPr>
          <p:cNvSpPr>
            <a:spLocks noGrp="1"/>
          </p:cNvSpPr>
          <p:nvPr>
            <p:ph type="body" sz="quarter" idx="32"/>
          </p:nvPr>
        </p:nvSpPr>
        <p:spPr>
          <a:xfrm>
            <a:off x="372086" y="1812925"/>
            <a:ext cx="5388179" cy="4548188"/>
          </a:xfrm>
        </p:spPr>
        <p:txBody>
          <a:bodyPr>
            <a:noAutofit/>
          </a:bodyPr>
          <a:lstStyle>
            <a:lvl1pPr>
              <a:buClr>
                <a:schemeClr val="bg1"/>
              </a:buClr>
              <a:defRPr sz="3000">
                <a:solidFill>
                  <a:schemeClr val="bg1"/>
                </a:solidFill>
              </a:defRPr>
            </a:lvl1pPr>
            <a:lvl2pPr>
              <a:buClr>
                <a:schemeClr val="bg1"/>
              </a:buClr>
              <a:defRPr sz="3000">
                <a:solidFill>
                  <a:schemeClr val="bg1"/>
                </a:solidFill>
              </a:defRPr>
            </a:lvl2pPr>
            <a:lvl3pPr>
              <a:buClr>
                <a:schemeClr val="bg1"/>
              </a:buClr>
              <a:defRPr sz="30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vl6pPr marL="2285943" indent="0">
              <a:buNone/>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9">
            <a:extLst>
              <a:ext uri="{FF2B5EF4-FFF2-40B4-BE49-F238E27FC236}">
                <a16:creationId xmlns:a16="http://schemas.microsoft.com/office/drawing/2014/main" id="{6BCD4C36-1347-4246-A840-4C688D1928A0}"/>
              </a:ext>
            </a:extLst>
          </p:cNvPr>
          <p:cNvSpPr>
            <a:spLocks noGrp="1"/>
          </p:cNvSpPr>
          <p:nvPr>
            <p:ph type="body" sz="quarter" idx="31"/>
          </p:nvPr>
        </p:nvSpPr>
        <p:spPr>
          <a:xfrm>
            <a:off x="6425565" y="1812925"/>
            <a:ext cx="5385600" cy="4548188"/>
          </a:xfrm>
        </p:spPr>
        <p:txBody>
          <a:bodyPr>
            <a:noAutofit/>
          </a:bodyPr>
          <a:lstStyle>
            <a:lvl1pPr>
              <a:buClr>
                <a:schemeClr val="bg1"/>
              </a:buClr>
              <a:defRPr sz="3000">
                <a:solidFill>
                  <a:schemeClr val="bg1"/>
                </a:solidFill>
              </a:defRPr>
            </a:lvl1pPr>
            <a:lvl2pPr>
              <a:buClr>
                <a:schemeClr val="bg1"/>
              </a:buClr>
              <a:defRPr sz="3000">
                <a:solidFill>
                  <a:schemeClr val="bg1"/>
                </a:solidFill>
              </a:defRPr>
            </a:lvl2pPr>
            <a:lvl3pPr>
              <a:buClr>
                <a:schemeClr val="bg1"/>
              </a:buClr>
              <a:defRPr sz="30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vl6pPr marL="2285943" indent="0">
              <a:buNone/>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4447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white">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0034CC39-91D8-1247-8400-1EBD72B3C143}"/>
              </a:ext>
            </a:extLst>
          </p:cNvPr>
          <p:cNvSpPr>
            <a:spLocks noGrp="1"/>
          </p:cNvSpPr>
          <p:nvPr>
            <p:ph type="body" sz="quarter" idx="30" hasCustomPrompt="1"/>
          </p:nvPr>
        </p:nvSpPr>
        <p:spPr>
          <a:xfrm>
            <a:off x="373063" y="1812925"/>
            <a:ext cx="7561262" cy="4548188"/>
          </a:xfrm>
        </p:spPr>
        <p:txBody>
          <a:bodyPr>
            <a:noAutofit/>
          </a:bodyPr>
          <a:lstStyle>
            <a:lvl1pPr marL="0" indent="0">
              <a:lnSpc>
                <a:spcPct val="85000"/>
              </a:lnSpc>
              <a:buClr>
                <a:schemeClr val="tx1"/>
              </a:buClr>
              <a:buNone/>
              <a:defRPr>
                <a:solidFill>
                  <a:schemeClr val="tx1"/>
                </a:solidFill>
              </a:defRPr>
            </a:lvl1pPr>
            <a:lvl2pPr marL="288000" indent="0">
              <a:lnSpc>
                <a:spcPct val="85000"/>
              </a:lnSpc>
              <a:buClr>
                <a:schemeClr val="tx1"/>
              </a:buClr>
              <a:buNone/>
              <a:defRPr>
                <a:solidFill>
                  <a:schemeClr val="tx1"/>
                </a:solidFill>
              </a:defRPr>
            </a:lvl2pPr>
            <a:lvl3pPr marL="504000" indent="0">
              <a:lnSpc>
                <a:spcPct val="85000"/>
              </a:lnSpc>
              <a:buClr>
                <a:schemeClr val="tx1"/>
              </a:buClr>
              <a:buNone/>
              <a:defRPr>
                <a:solidFill>
                  <a:schemeClr val="tx1"/>
                </a:solidFill>
              </a:defRPr>
            </a:lvl3pPr>
            <a:lvl4pPr marL="720000" indent="0">
              <a:lnSpc>
                <a:spcPct val="85000"/>
              </a:lnSpc>
              <a:buClr>
                <a:schemeClr val="tx1"/>
              </a:buClr>
              <a:buNone/>
              <a:defRPr>
                <a:solidFill>
                  <a:schemeClr val="tx1"/>
                </a:solidFill>
              </a:defRPr>
            </a:lvl4pPr>
            <a:lvl5pPr marL="936000" indent="0">
              <a:buClr>
                <a:schemeClr val="tx1"/>
              </a:buClr>
              <a:buNone/>
              <a:defRPr>
                <a:solidFill>
                  <a:schemeClr val="tx1"/>
                </a:solidFill>
              </a:defRPr>
            </a:lvl5pPr>
            <a:lvl6pPr marL="1152000" indent="0">
              <a:buClr>
                <a:schemeClr val="tx1"/>
              </a:buClr>
              <a:buNone/>
              <a:defRPr sz="24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
        <p:nvSpPr>
          <p:cNvPr id="13" name="Slide Number Placeholder 10">
            <a:extLst>
              <a:ext uri="{FF2B5EF4-FFF2-40B4-BE49-F238E27FC236}">
                <a16:creationId xmlns:a16="http://schemas.microsoft.com/office/drawing/2014/main" id="{C6534C0D-8FF3-E342-A1BB-27F7F6415169}"/>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4" name="Footer Placeholder 3">
            <a:extLst>
              <a:ext uri="{FF2B5EF4-FFF2-40B4-BE49-F238E27FC236}">
                <a16:creationId xmlns:a16="http://schemas.microsoft.com/office/drawing/2014/main" id="{C2475B0E-7F02-EE42-891D-9DE8C829C9A5}"/>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sp>
        <p:nvSpPr>
          <p:cNvPr id="8" name="Text Placeholder 17">
            <a:extLst>
              <a:ext uri="{FF2B5EF4-FFF2-40B4-BE49-F238E27FC236}">
                <a16:creationId xmlns:a16="http://schemas.microsoft.com/office/drawing/2014/main" id="{9827EC4E-5BD0-3045-84EA-4066831A77E3}"/>
              </a:ext>
            </a:extLst>
          </p:cNvPr>
          <p:cNvSpPr>
            <a:spLocks noGrp="1"/>
          </p:cNvSpPr>
          <p:nvPr>
            <p:ph type="body" sz="quarter" idx="29" hasCustomPrompt="1"/>
          </p:nvPr>
        </p:nvSpPr>
        <p:spPr>
          <a:xfrm>
            <a:off x="372086" y="1193187"/>
            <a:ext cx="7562239"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
        <p:nvSpPr>
          <p:cNvPr id="9" name="Title 1">
            <a:extLst>
              <a:ext uri="{FF2B5EF4-FFF2-40B4-BE49-F238E27FC236}">
                <a16:creationId xmlns:a16="http://schemas.microsoft.com/office/drawing/2014/main" id="{1C29C849-1E72-BC4F-B93D-BFD22CB77C2F}"/>
              </a:ext>
            </a:extLst>
          </p:cNvPr>
          <p:cNvSpPr>
            <a:spLocks noGrp="1"/>
          </p:cNvSpPr>
          <p:nvPr>
            <p:ph type="title" hasCustomPrompt="1"/>
          </p:nvPr>
        </p:nvSpPr>
        <p:spPr>
          <a:xfrm>
            <a:off x="373064" y="816951"/>
            <a:ext cx="7561262" cy="395878"/>
          </a:xfrm>
        </p:spPr>
        <p:txBody>
          <a:bodyPr wrap="square" anchor="t" anchorCtr="0">
            <a:noAutofit/>
          </a:bodyPr>
          <a:lstStyle>
            <a:lvl1pPr>
              <a:lnSpc>
                <a:spcPct val="85000"/>
              </a:lnSpc>
              <a:buClr>
                <a:schemeClr val="tx1"/>
              </a:buClr>
              <a:defRPr lang="en-GB" sz="3000" b="1" kern="1200" spc="10" baseline="0" dirty="0">
                <a:solidFill>
                  <a:schemeClr val="tx1"/>
                </a:solidFill>
                <a:latin typeface="+mj-lt"/>
                <a:ea typeface="+mj-ea"/>
                <a:cs typeface="+mj-cs"/>
              </a:defRPr>
            </a:lvl1pPr>
          </a:lstStyle>
          <a:p>
            <a:r>
              <a:rPr lang="en-US"/>
              <a:t>Insert title</a:t>
            </a:r>
            <a:endParaRPr lang="en-GB"/>
          </a:p>
        </p:txBody>
      </p:sp>
    </p:spTree>
    <p:extLst>
      <p:ext uri="{BB962C8B-B14F-4D97-AF65-F5344CB8AC3E}">
        <p14:creationId xmlns:p14="http://schemas.microsoft.com/office/powerpoint/2010/main" val="4797585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eft Sidebar 3 Column">
  <p:cSld name="Left Sidebar 3 Column">
    <p:spTree>
      <p:nvGrpSpPr>
        <p:cNvPr id="1" name="Shape 1364"/>
        <p:cNvGrpSpPr/>
        <p:nvPr/>
      </p:nvGrpSpPr>
      <p:grpSpPr>
        <a:xfrm>
          <a:off x="0" y="0"/>
          <a:ext cx="0" cy="0"/>
          <a:chOff x="0" y="0"/>
          <a:chExt cx="0" cy="0"/>
        </a:xfrm>
      </p:grpSpPr>
      <p:sp>
        <p:nvSpPr>
          <p:cNvPr id="1365" name="Google Shape;1365;p177"/>
          <p:cNvSpPr/>
          <p:nvPr/>
        </p:nvSpPr>
        <p:spPr>
          <a:xfrm flipH="1">
            <a:off x="-177" y="0"/>
            <a:ext cx="32736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366" name="Google Shape;1366;p177"/>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a:solidFill>
                  <a:schemeClr val="lt1"/>
                </a:solidFill>
                <a:latin typeface="Calibri"/>
                <a:ea typeface="Calibri"/>
                <a:cs typeface="Calibri"/>
                <a:sym typeface="Calibri"/>
              </a:defRPr>
            </a:lvl1pPr>
            <a:lvl2pPr marL="0" marR="0" lvl="1" indent="0" algn="r" rtl="0">
              <a:spcBef>
                <a:spcPts val="0"/>
              </a:spcBef>
              <a:buNone/>
              <a:defRPr sz="800">
                <a:solidFill>
                  <a:schemeClr val="lt1"/>
                </a:solidFill>
                <a:latin typeface="Calibri"/>
                <a:ea typeface="Calibri"/>
                <a:cs typeface="Calibri"/>
                <a:sym typeface="Calibri"/>
              </a:defRPr>
            </a:lvl2pPr>
            <a:lvl3pPr marL="0" marR="0" lvl="2" indent="0" algn="r" rtl="0">
              <a:spcBef>
                <a:spcPts val="0"/>
              </a:spcBef>
              <a:buNone/>
              <a:defRPr sz="800">
                <a:solidFill>
                  <a:schemeClr val="lt1"/>
                </a:solidFill>
                <a:latin typeface="Calibri"/>
                <a:ea typeface="Calibri"/>
                <a:cs typeface="Calibri"/>
                <a:sym typeface="Calibri"/>
              </a:defRPr>
            </a:lvl3pPr>
            <a:lvl4pPr marL="0" marR="0" lvl="3" indent="0" algn="r" rtl="0">
              <a:spcBef>
                <a:spcPts val="0"/>
              </a:spcBef>
              <a:buNone/>
              <a:defRPr sz="800">
                <a:solidFill>
                  <a:schemeClr val="lt1"/>
                </a:solidFill>
                <a:latin typeface="Calibri"/>
                <a:ea typeface="Calibri"/>
                <a:cs typeface="Calibri"/>
                <a:sym typeface="Calibri"/>
              </a:defRPr>
            </a:lvl4pPr>
            <a:lvl5pPr marL="0" marR="0" lvl="4" indent="0" algn="r" rtl="0">
              <a:spcBef>
                <a:spcPts val="0"/>
              </a:spcBef>
              <a:buNone/>
              <a:defRPr sz="800">
                <a:solidFill>
                  <a:schemeClr val="lt1"/>
                </a:solidFill>
                <a:latin typeface="Calibri"/>
                <a:ea typeface="Calibri"/>
                <a:cs typeface="Calibri"/>
                <a:sym typeface="Calibri"/>
              </a:defRPr>
            </a:lvl5pPr>
            <a:lvl6pPr marL="0" marR="0" lvl="5" indent="0" algn="r" rtl="0">
              <a:spcBef>
                <a:spcPts val="0"/>
              </a:spcBef>
              <a:buNone/>
              <a:defRPr sz="800">
                <a:solidFill>
                  <a:schemeClr val="lt1"/>
                </a:solidFill>
                <a:latin typeface="Calibri"/>
                <a:ea typeface="Calibri"/>
                <a:cs typeface="Calibri"/>
                <a:sym typeface="Calibri"/>
              </a:defRPr>
            </a:lvl6pPr>
            <a:lvl7pPr marL="0" marR="0" lvl="6" indent="0" algn="r" rtl="0">
              <a:spcBef>
                <a:spcPts val="0"/>
              </a:spcBef>
              <a:buNone/>
              <a:defRPr sz="800">
                <a:solidFill>
                  <a:schemeClr val="lt1"/>
                </a:solidFill>
                <a:latin typeface="Calibri"/>
                <a:ea typeface="Calibri"/>
                <a:cs typeface="Calibri"/>
                <a:sym typeface="Calibri"/>
              </a:defRPr>
            </a:lvl7pPr>
            <a:lvl8pPr marL="0" marR="0" lvl="7" indent="0" algn="r" rtl="0">
              <a:spcBef>
                <a:spcPts val="0"/>
              </a:spcBef>
              <a:buNone/>
              <a:defRPr sz="800">
                <a:solidFill>
                  <a:schemeClr val="lt1"/>
                </a:solidFill>
                <a:latin typeface="Calibri"/>
                <a:ea typeface="Calibri"/>
                <a:cs typeface="Calibri"/>
                <a:sym typeface="Calibri"/>
              </a:defRPr>
            </a:lvl8pPr>
            <a:lvl9pPr marL="0" marR="0" lvl="8" indent="0" algn="r" rtl="0">
              <a:spcBef>
                <a:spcPts val="0"/>
              </a:spcBef>
              <a:buNone/>
              <a:defRPr sz="8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1367" name="Google Shape;1367;p177"/>
          <p:cNvSpPr txBox="1">
            <a:spLocks noGrp="1"/>
          </p:cNvSpPr>
          <p:nvPr>
            <p:ph type="title"/>
          </p:nvPr>
        </p:nvSpPr>
        <p:spPr>
          <a:xfrm>
            <a:off x="379937" y="349368"/>
            <a:ext cx="27060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dk1"/>
              </a:buClr>
              <a:buSzPts val="2300"/>
              <a:buFont typeface="Calibri"/>
              <a:buNone/>
              <a:defRPr sz="3067" b="1">
                <a:solidFill>
                  <a:schemeClr val="dk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8" name="Google Shape;1368;p177"/>
          <p:cNvSpPr txBox="1">
            <a:spLocks noGrp="1"/>
          </p:cNvSpPr>
          <p:nvPr>
            <p:ph type="body" idx="1"/>
          </p:nvPr>
        </p:nvSpPr>
        <p:spPr>
          <a:xfrm>
            <a:off x="378963" y="779765"/>
            <a:ext cx="27064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dk1"/>
              </a:buClr>
              <a:buSzPts val="1500"/>
              <a:buNone/>
              <a:defRPr sz="2000" b="0">
                <a:solidFill>
                  <a:schemeClr val="dk1"/>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369" name="Google Shape;1369;p177"/>
          <p:cNvPicPr preferRelativeResize="0"/>
          <p:nvPr/>
        </p:nvPicPr>
        <p:blipFill rotWithShape="1">
          <a:blip r:embed="rId2">
            <a:alphaModFix/>
          </a:blip>
          <a:srcRect/>
          <a:stretch/>
        </p:blipFill>
        <p:spPr>
          <a:xfrm>
            <a:off x="329409" y="6328555"/>
            <a:ext cx="611427" cy="256800"/>
          </a:xfrm>
          <a:prstGeom prst="rect">
            <a:avLst/>
          </a:prstGeom>
          <a:noFill/>
          <a:ln>
            <a:noFill/>
          </a:ln>
        </p:spPr>
      </p:pic>
    </p:spTree>
    <p:extLst>
      <p:ext uri="{BB962C8B-B14F-4D97-AF65-F5344CB8AC3E}">
        <p14:creationId xmlns:p14="http://schemas.microsoft.com/office/powerpoint/2010/main" val="42810585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Headings // Light">
  <p:cSld name="Headings // Light">
    <p:spTree>
      <p:nvGrpSpPr>
        <p:cNvPr id="1" name="Shape 1156"/>
        <p:cNvGrpSpPr/>
        <p:nvPr/>
      </p:nvGrpSpPr>
      <p:grpSpPr>
        <a:xfrm>
          <a:off x="0" y="0"/>
          <a:ext cx="0" cy="0"/>
          <a:chOff x="0" y="0"/>
          <a:chExt cx="0" cy="0"/>
        </a:xfrm>
      </p:grpSpPr>
      <p:sp>
        <p:nvSpPr>
          <p:cNvPr id="1157" name="Google Shape;1157;p150"/>
          <p:cNvSpPr txBox="1">
            <a:spLocks noGrp="1"/>
          </p:cNvSpPr>
          <p:nvPr>
            <p:ph type="sldNum" idx="12"/>
          </p:nvPr>
        </p:nvSpPr>
        <p:spPr>
          <a:xfrm>
            <a:off x="9040813" y="6548147"/>
            <a:ext cx="2743200" cy="1224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lt1"/>
                </a:solidFill>
                <a:latin typeface="Calibri"/>
                <a:ea typeface="Calibri"/>
                <a:cs typeface="Calibri"/>
                <a:sym typeface="Calibri"/>
              </a:defRPr>
            </a:lvl1pPr>
            <a:lvl2pPr marL="0" marR="0" lvl="1" indent="0" algn="r" rtl="0">
              <a:spcBef>
                <a:spcPts val="0"/>
              </a:spcBef>
              <a:buNone/>
              <a:defRPr sz="800" b="0" i="0" u="none" strike="noStrike" cap="none">
                <a:solidFill>
                  <a:schemeClr val="lt1"/>
                </a:solidFill>
                <a:latin typeface="Calibri"/>
                <a:ea typeface="Calibri"/>
                <a:cs typeface="Calibri"/>
                <a:sym typeface="Calibri"/>
              </a:defRPr>
            </a:lvl2pPr>
            <a:lvl3pPr marL="0" marR="0" lvl="2" indent="0" algn="r" rtl="0">
              <a:spcBef>
                <a:spcPts val="0"/>
              </a:spcBef>
              <a:buNone/>
              <a:defRPr sz="800" b="0" i="0" u="none" strike="noStrike" cap="none">
                <a:solidFill>
                  <a:schemeClr val="lt1"/>
                </a:solidFill>
                <a:latin typeface="Calibri"/>
                <a:ea typeface="Calibri"/>
                <a:cs typeface="Calibri"/>
                <a:sym typeface="Calibri"/>
              </a:defRPr>
            </a:lvl3pPr>
            <a:lvl4pPr marL="0" marR="0" lvl="3" indent="0" algn="r" rtl="0">
              <a:spcBef>
                <a:spcPts val="0"/>
              </a:spcBef>
              <a:buNone/>
              <a:defRPr sz="800" b="0" i="0" u="none" strike="noStrike" cap="none">
                <a:solidFill>
                  <a:schemeClr val="lt1"/>
                </a:solidFill>
                <a:latin typeface="Calibri"/>
                <a:ea typeface="Calibri"/>
                <a:cs typeface="Calibri"/>
                <a:sym typeface="Calibri"/>
              </a:defRPr>
            </a:lvl4pPr>
            <a:lvl5pPr marL="0" marR="0" lvl="4" indent="0" algn="r" rtl="0">
              <a:spcBef>
                <a:spcPts val="0"/>
              </a:spcBef>
              <a:buNone/>
              <a:defRPr sz="800" b="0" i="0" u="none" strike="noStrike" cap="none">
                <a:solidFill>
                  <a:schemeClr val="lt1"/>
                </a:solidFill>
                <a:latin typeface="Calibri"/>
                <a:ea typeface="Calibri"/>
                <a:cs typeface="Calibri"/>
                <a:sym typeface="Calibri"/>
              </a:defRPr>
            </a:lvl5pPr>
            <a:lvl6pPr marL="0" marR="0" lvl="5" indent="0" algn="r" rtl="0">
              <a:spcBef>
                <a:spcPts val="0"/>
              </a:spcBef>
              <a:buNone/>
              <a:defRPr sz="800" b="0" i="0" u="none" strike="noStrike" cap="none">
                <a:solidFill>
                  <a:schemeClr val="lt1"/>
                </a:solidFill>
                <a:latin typeface="Calibri"/>
                <a:ea typeface="Calibri"/>
                <a:cs typeface="Calibri"/>
                <a:sym typeface="Calibri"/>
              </a:defRPr>
            </a:lvl6pPr>
            <a:lvl7pPr marL="0" marR="0" lvl="6" indent="0" algn="r" rtl="0">
              <a:spcBef>
                <a:spcPts val="0"/>
              </a:spcBef>
              <a:buNone/>
              <a:defRPr sz="800" b="0" i="0" u="none" strike="noStrike" cap="none">
                <a:solidFill>
                  <a:schemeClr val="lt1"/>
                </a:solidFill>
                <a:latin typeface="Calibri"/>
                <a:ea typeface="Calibri"/>
                <a:cs typeface="Calibri"/>
                <a:sym typeface="Calibri"/>
              </a:defRPr>
            </a:lvl7pPr>
            <a:lvl8pPr marL="0" marR="0" lvl="7" indent="0" algn="r" rtl="0">
              <a:spcBef>
                <a:spcPts val="0"/>
              </a:spcBef>
              <a:buNone/>
              <a:defRPr sz="800" b="0" i="0" u="none" strike="noStrike" cap="none">
                <a:solidFill>
                  <a:schemeClr val="lt1"/>
                </a:solidFill>
                <a:latin typeface="Calibri"/>
                <a:ea typeface="Calibri"/>
                <a:cs typeface="Calibri"/>
                <a:sym typeface="Calibri"/>
              </a:defRPr>
            </a:lvl8pPr>
            <a:lvl9pPr marL="0" marR="0" lvl="8" indent="0" algn="r" rtl="0">
              <a:spcBef>
                <a:spcPts val="0"/>
              </a:spcBef>
              <a:buNone/>
              <a:defRPr sz="8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1158" name="Google Shape;1158;p150"/>
          <p:cNvSpPr txBox="1">
            <a:spLocks noGrp="1"/>
          </p:cNvSpPr>
          <p:nvPr>
            <p:ph type="title"/>
          </p:nvPr>
        </p:nvSpPr>
        <p:spPr>
          <a:xfrm>
            <a:off x="379937" y="349368"/>
            <a:ext cx="8516400" cy="3960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lt1"/>
              </a:buClr>
              <a:buSzPts val="2300"/>
              <a:buFont typeface="Calibri"/>
              <a:buNone/>
              <a:defRPr sz="3067" b="1">
                <a:solidFill>
                  <a:schemeClr val="lt1"/>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9" name="Google Shape;1159;p150"/>
          <p:cNvSpPr txBox="1">
            <a:spLocks noGrp="1"/>
          </p:cNvSpPr>
          <p:nvPr>
            <p:ph type="body" idx="1"/>
          </p:nvPr>
        </p:nvSpPr>
        <p:spPr>
          <a:xfrm>
            <a:off x="378963" y="779765"/>
            <a:ext cx="8517600" cy="313200"/>
          </a:xfrm>
          <a:prstGeom prst="rect">
            <a:avLst/>
          </a:prstGeom>
          <a:noFill/>
          <a:ln>
            <a:noFill/>
          </a:ln>
        </p:spPr>
        <p:txBody>
          <a:bodyPr spcFirstLastPara="1" wrap="square" lIns="0" tIns="27000" rIns="0" bIns="0" anchor="t" anchorCtr="0">
            <a:noAutofit/>
          </a:bodyPr>
          <a:lstStyle>
            <a:lvl1pPr marL="609585" lvl="0" indent="-304792" algn="l" rtl="0">
              <a:lnSpc>
                <a:spcPct val="90000"/>
              </a:lnSpc>
              <a:spcBef>
                <a:spcPts val="0"/>
              </a:spcBef>
              <a:spcAft>
                <a:spcPts val="0"/>
              </a:spcAft>
              <a:buClr>
                <a:schemeClr val="lt2"/>
              </a:buClr>
              <a:buSzPts val="1500"/>
              <a:buNone/>
              <a:defRPr sz="2000" b="0">
                <a:solidFill>
                  <a:schemeClr val="lt2"/>
                </a:solidFill>
                <a:latin typeface="Calibri"/>
                <a:ea typeface="Calibri"/>
                <a:cs typeface="Calibri"/>
                <a:sym typeface="Calibri"/>
              </a:defRPr>
            </a:lvl1pPr>
            <a:lvl2pPr marL="1219170" lvl="1" indent="-423323" algn="l" rtl="0">
              <a:lnSpc>
                <a:spcPct val="90000"/>
              </a:lnSpc>
              <a:spcBef>
                <a:spcPts val="533"/>
              </a:spcBef>
              <a:spcAft>
                <a:spcPts val="0"/>
              </a:spcAft>
              <a:buClr>
                <a:schemeClr val="lt1"/>
              </a:buClr>
              <a:buSzPts val="1400"/>
              <a:buChar char="•"/>
              <a:defRPr/>
            </a:lvl2pPr>
            <a:lvl3pPr marL="1828754" lvl="2" indent="-423323" algn="l" rtl="0">
              <a:lnSpc>
                <a:spcPct val="90000"/>
              </a:lnSpc>
              <a:spcBef>
                <a:spcPts val="533"/>
              </a:spcBef>
              <a:spcAft>
                <a:spcPts val="0"/>
              </a:spcAft>
              <a:buClr>
                <a:schemeClr val="lt1"/>
              </a:buClr>
              <a:buSzPts val="1400"/>
              <a:buChar char="•"/>
              <a:defRPr/>
            </a:lvl3pPr>
            <a:lvl4pPr marL="2438339" lvl="3" indent="-423323" algn="l" rtl="0">
              <a:lnSpc>
                <a:spcPct val="90000"/>
              </a:lnSpc>
              <a:spcBef>
                <a:spcPts val="533"/>
              </a:spcBef>
              <a:spcAft>
                <a:spcPts val="0"/>
              </a:spcAft>
              <a:buClr>
                <a:schemeClr val="lt1"/>
              </a:buClr>
              <a:buSzPts val="1400"/>
              <a:buChar char="•"/>
              <a:defRPr/>
            </a:lvl4pPr>
            <a:lvl5pPr marL="3047924" lvl="4" indent="-423323" algn="l" rtl="0">
              <a:lnSpc>
                <a:spcPct val="90000"/>
              </a:lnSpc>
              <a:spcBef>
                <a:spcPts val="533"/>
              </a:spcBef>
              <a:spcAft>
                <a:spcPts val="0"/>
              </a:spcAft>
              <a:buClr>
                <a:schemeClr val="lt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70233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op title - text with &amp; image right">
  <p:cSld name="Top title - text with &amp; image right">
    <p:spTree>
      <p:nvGrpSpPr>
        <p:cNvPr id="1" name="Shape 444"/>
        <p:cNvGrpSpPr/>
        <p:nvPr/>
      </p:nvGrpSpPr>
      <p:grpSpPr>
        <a:xfrm>
          <a:off x="0" y="0"/>
          <a:ext cx="0" cy="0"/>
          <a:chOff x="0" y="0"/>
          <a:chExt cx="0" cy="0"/>
        </a:xfrm>
      </p:grpSpPr>
      <p:sp>
        <p:nvSpPr>
          <p:cNvPr id="445" name="Google Shape;445;p67"/>
          <p:cNvSpPr txBox="1">
            <a:spLocks noGrp="1"/>
          </p:cNvSpPr>
          <p:nvPr>
            <p:ph type="body" idx="1"/>
          </p:nvPr>
        </p:nvSpPr>
        <p:spPr>
          <a:xfrm>
            <a:off x="914400" y="1881700"/>
            <a:ext cx="3688000" cy="4285200"/>
          </a:xfrm>
          <a:prstGeom prst="rect">
            <a:avLst/>
          </a:prstGeom>
          <a:noFill/>
          <a:ln>
            <a:noFill/>
          </a:ln>
        </p:spPr>
        <p:txBody>
          <a:bodyPr spcFirstLastPara="1" wrap="square" lIns="45725" tIns="45725" rIns="45725" bIns="45725" anchor="t" anchorCtr="0">
            <a:noAutofit/>
          </a:bodyPr>
          <a:lstStyle>
            <a:lvl1pPr marL="609585" marR="0" lvl="0" indent="-423323" algn="l" rtl="0">
              <a:lnSpc>
                <a:spcPct val="100000"/>
              </a:lnSpc>
              <a:spcBef>
                <a:spcPts val="0"/>
              </a:spcBef>
              <a:spcAft>
                <a:spcPts val="0"/>
              </a:spcAft>
              <a:buClr>
                <a:schemeClr val="accent2"/>
              </a:buClr>
              <a:buSzPts val="1400"/>
              <a:buFont typeface="Roboto Medium"/>
              <a:buChar char="•"/>
              <a:defRPr sz="1200" b="0" i="0" u="none" strike="noStrike" cap="none">
                <a:solidFill>
                  <a:schemeClr val="accent2"/>
                </a:solidFill>
                <a:latin typeface="Roboto Medium"/>
                <a:ea typeface="Roboto Medium"/>
                <a:cs typeface="Roboto Medium"/>
                <a:sym typeface="Roboto Medium"/>
              </a:defRPr>
            </a:lvl1pPr>
            <a:lvl2pPr marL="1219170" marR="0" lvl="1" indent="-389457" algn="l" rtl="0">
              <a:lnSpc>
                <a:spcPct val="100000"/>
              </a:lnSpc>
              <a:spcBef>
                <a:spcPts val="0"/>
              </a:spcBef>
              <a:spcAft>
                <a:spcPts val="0"/>
              </a:spcAft>
              <a:buClr>
                <a:schemeClr val="accent2"/>
              </a:buClr>
              <a:buSzPts val="1000"/>
              <a:buFont typeface="Roboto Light"/>
              <a:buChar char="•"/>
              <a:defRPr sz="933"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667" b="0" i="0" u="none" strike="noStrike" cap="none">
                <a:solidFill>
                  <a:schemeClr val="accent2"/>
                </a:solidFill>
                <a:latin typeface="Roboto Light"/>
                <a:ea typeface="Roboto Light"/>
                <a:cs typeface="Roboto Light"/>
                <a:sym typeface="Roboto Light"/>
              </a:defRPr>
            </a:lvl3pPr>
            <a:lvl4pPr marL="2438339" marR="0" lvl="3" indent="-347125" algn="l" rtl="0">
              <a:lnSpc>
                <a:spcPct val="100000"/>
              </a:lnSpc>
              <a:spcBef>
                <a:spcPts val="0"/>
              </a:spcBef>
              <a:spcAft>
                <a:spcPts val="0"/>
              </a:spcAft>
              <a:buClr>
                <a:schemeClr val="accent2"/>
              </a:buClr>
              <a:buSzPts val="500"/>
              <a:buFont typeface="Arial"/>
              <a:buChar char="•"/>
              <a:defRPr sz="667" b="0" i="0" u="none" strike="noStrike" cap="none">
                <a:solidFill>
                  <a:schemeClr val="accent2"/>
                </a:solidFill>
                <a:latin typeface="Roboto Light"/>
                <a:ea typeface="Roboto Light"/>
                <a:cs typeface="Roboto Light"/>
                <a:sym typeface="Roboto Light"/>
              </a:defRPr>
            </a:lvl4pPr>
            <a:lvl5pPr marL="3047924" marR="0" lvl="4" indent="-338658" algn="l" rtl="0">
              <a:lnSpc>
                <a:spcPct val="100000"/>
              </a:lnSpc>
              <a:spcBef>
                <a:spcPts val="0"/>
              </a:spcBef>
              <a:spcAft>
                <a:spcPts val="0"/>
              </a:spcAft>
              <a:buClr>
                <a:schemeClr val="accent2"/>
              </a:buClr>
              <a:buSzPts val="400"/>
              <a:buFont typeface="Courier New"/>
              <a:buChar char="o"/>
              <a:defRPr sz="667" b="0" i="0" u="none" strike="noStrike" cap="none">
                <a:solidFill>
                  <a:schemeClr val="accent2"/>
                </a:solidFill>
                <a:latin typeface="Roboto Light"/>
                <a:ea typeface="Roboto Light"/>
                <a:cs typeface="Roboto Light"/>
                <a:sym typeface="Roboto Light"/>
              </a:defRPr>
            </a:lvl5pPr>
            <a:lvl6pPr marL="3657509" marR="0" lvl="5"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sp>
        <p:nvSpPr>
          <p:cNvPr id="446" name="Google Shape;446;p67"/>
          <p:cNvSpPr txBox="1">
            <a:spLocks noGrp="1"/>
          </p:cNvSpPr>
          <p:nvPr>
            <p:ph type="body" idx="2"/>
          </p:nvPr>
        </p:nvSpPr>
        <p:spPr>
          <a:xfrm>
            <a:off x="4847167" y="1881712"/>
            <a:ext cx="6705600" cy="4285200"/>
          </a:xfrm>
          <a:prstGeom prst="rect">
            <a:avLst/>
          </a:prstGeom>
          <a:noFill/>
          <a:ln>
            <a:noFill/>
          </a:ln>
        </p:spPr>
        <p:txBody>
          <a:bodyPr spcFirstLastPara="1" wrap="square" lIns="45725" tIns="45725" rIns="45725" bIns="45725" anchor="t" anchorCtr="0">
            <a:noAutofit/>
          </a:bodyPr>
          <a:lstStyle>
            <a:lvl1pPr marL="609585" marR="0" lvl="0" indent="-423323" algn="l" rtl="0">
              <a:lnSpc>
                <a:spcPct val="100000"/>
              </a:lnSpc>
              <a:spcBef>
                <a:spcPts val="0"/>
              </a:spcBef>
              <a:spcAft>
                <a:spcPts val="0"/>
              </a:spcAft>
              <a:buClr>
                <a:schemeClr val="accent2"/>
              </a:buClr>
              <a:buSzPts val="1400"/>
              <a:buFont typeface="Roboto Medium"/>
              <a:buChar char="•"/>
              <a:defRPr sz="1200" b="0" i="0" u="none" strike="noStrike" cap="none">
                <a:solidFill>
                  <a:schemeClr val="accent2"/>
                </a:solidFill>
                <a:latin typeface="Roboto Medium"/>
                <a:ea typeface="Roboto Medium"/>
                <a:cs typeface="Roboto Medium"/>
                <a:sym typeface="Roboto Medium"/>
              </a:defRPr>
            </a:lvl1pPr>
            <a:lvl2pPr marL="1219170" marR="0" lvl="1" indent="-389457" algn="l" rtl="0">
              <a:lnSpc>
                <a:spcPct val="100000"/>
              </a:lnSpc>
              <a:spcBef>
                <a:spcPts val="0"/>
              </a:spcBef>
              <a:spcAft>
                <a:spcPts val="0"/>
              </a:spcAft>
              <a:buClr>
                <a:schemeClr val="accent2"/>
              </a:buClr>
              <a:buSzPts val="1000"/>
              <a:buFont typeface="Roboto Light"/>
              <a:buChar char="•"/>
              <a:defRPr sz="933" b="0" i="0" u="none" strike="noStrike" cap="none">
                <a:solidFill>
                  <a:schemeClr val="accent2"/>
                </a:solidFill>
                <a:latin typeface="Roboto Light"/>
                <a:ea typeface="Roboto Light"/>
                <a:cs typeface="Roboto Light"/>
                <a:sym typeface="Roboto Light"/>
              </a:defRPr>
            </a:lvl2pPr>
            <a:lvl3pPr marL="1828754" marR="0" lvl="2" indent="-380990" algn="l" rtl="0">
              <a:lnSpc>
                <a:spcPct val="100000"/>
              </a:lnSpc>
              <a:spcBef>
                <a:spcPts val="0"/>
              </a:spcBef>
              <a:spcAft>
                <a:spcPts val="0"/>
              </a:spcAft>
              <a:buClr>
                <a:schemeClr val="accent2"/>
              </a:buClr>
              <a:buSzPts val="900"/>
              <a:buFont typeface="Roboto Light"/>
              <a:buChar char="•"/>
              <a:defRPr sz="667" b="0" i="0" u="none" strike="noStrike" cap="none">
                <a:solidFill>
                  <a:schemeClr val="accent2"/>
                </a:solidFill>
                <a:latin typeface="Roboto Light"/>
                <a:ea typeface="Roboto Light"/>
                <a:cs typeface="Roboto Light"/>
                <a:sym typeface="Roboto Light"/>
              </a:defRPr>
            </a:lvl3pPr>
            <a:lvl4pPr marL="2438339" marR="0" lvl="3" indent="-347125" algn="l" rtl="0">
              <a:lnSpc>
                <a:spcPct val="100000"/>
              </a:lnSpc>
              <a:spcBef>
                <a:spcPts val="0"/>
              </a:spcBef>
              <a:spcAft>
                <a:spcPts val="0"/>
              </a:spcAft>
              <a:buClr>
                <a:schemeClr val="accent2"/>
              </a:buClr>
              <a:buSzPts val="500"/>
              <a:buFont typeface="Arial"/>
              <a:buChar char="•"/>
              <a:defRPr sz="667" b="0" i="0" u="none" strike="noStrike" cap="none">
                <a:solidFill>
                  <a:schemeClr val="accent2"/>
                </a:solidFill>
                <a:latin typeface="Roboto Light"/>
                <a:ea typeface="Roboto Light"/>
                <a:cs typeface="Roboto Light"/>
                <a:sym typeface="Roboto Light"/>
              </a:defRPr>
            </a:lvl4pPr>
            <a:lvl5pPr marL="3047924" marR="0" lvl="4" indent="-338658" algn="l" rtl="0">
              <a:lnSpc>
                <a:spcPct val="100000"/>
              </a:lnSpc>
              <a:spcBef>
                <a:spcPts val="0"/>
              </a:spcBef>
              <a:spcAft>
                <a:spcPts val="0"/>
              </a:spcAft>
              <a:buClr>
                <a:schemeClr val="accent2"/>
              </a:buClr>
              <a:buSzPts val="400"/>
              <a:buFont typeface="Courier New"/>
              <a:buChar char="o"/>
              <a:defRPr sz="667" b="0" i="0" u="none" strike="noStrike" cap="none">
                <a:solidFill>
                  <a:schemeClr val="accent2"/>
                </a:solidFill>
                <a:latin typeface="Roboto Light"/>
                <a:ea typeface="Roboto Light"/>
                <a:cs typeface="Roboto Light"/>
                <a:sym typeface="Roboto Light"/>
              </a:defRPr>
            </a:lvl5pPr>
            <a:lvl6pPr marL="3657509" marR="0" lvl="5"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6pPr>
            <a:lvl7pPr marL="4267093" marR="0" lvl="6"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7pPr>
            <a:lvl8pPr marL="4876678" marR="0" lvl="7"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8pPr>
            <a:lvl9pPr marL="5486263" marR="0" lvl="8" indent="-423323" algn="l" rtl="0">
              <a:lnSpc>
                <a:spcPct val="100000"/>
              </a:lnSpc>
              <a:spcBef>
                <a:spcPts val="0"/>
              </a:spcBef>
              <a:spcAft>
                <a:spcPts val="0"/>
              </a:spcAft>
              <a:buClr>
                <a:schemeClr val="accent2"/>
              </a:buClr>
              <a:buSzPts val="1400"/>
              <a:buFont typeface="Arial"/>
              <a:buChar char="•"/>
              <a:defRPr sz="1867" b="0" i="0" u="none" strike="noStrike" cap="none">
                <a:solidFill>
                  <a:schemeClr val="accent2"/>
                </a:solidFill>
                <a:latin typeface="Calibri"/>
                <a:ea typeface="Calibri"/>
                <a:cs typeface="Calibri"/>
                <a:sym typeface="Calibri"/>
              </a:defRPr>
            </a:lvl9pPr>
          </a:lstStyle>
          <a:p>
            <a:endParaRPr/>
          </a:p>
        </p:txBody>
      </p:sp>
      <p:pic>
        <p:nvPicPr>
          <p:cNvPr id="447" name="Google Shape;447;p67"/>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448" name="Google Shape;448;p67"/>
          <p:cNvSpPr txBox="1">
            <a:spLocks noGrp="1"/>
          </p:cNvSpPr>
          <p:nvPr>
            <p:ph type="body" idx="3"/>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449" name="Google Shape;449;p67"/>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450" name="Google Shape;450;p67"/>
          <p:cNvPicPr preferRelativeResize="0"/>
          <p:nvPr/>
        </p:nvPicPr>
        <p:blipFill rotWithShape="1">
          <a:blip r:embed="rId3">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461834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opener  - image 4">
  <p:cSld name="Section opener  - image 4">
    <p:spTree>
      <p:nvGrpSpPr>
        <p:cNvPr id="1" name="Shape 264"/>
        <p:cNvGrpSpPr/>
        <p:nvPr/>
      </p:nvGrpSpPr>
      <p:grpSpPr>
        <a:xfrm>
          <a:off x="0" y="0"/>
          <a:ext cx="0" cy="0"/>
          <a:chOff x="0" y="0"/>
          <a:chExt cx="0" cy="0"/>
        </a:xfrm>
      </p:grpSpPr>
      <p:pic>
        <p:nvPicPr>
          <p:cNvPr id="265" name="Google Shape;265;p3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6" name="Google Shape;266;p39"/>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267" name="Google Shape;267;p39"/>
          <p:cNvSpPr txBox="1">
            <a:spLocks noGrp="1"/>
          </p:cNvSpPr>
          <p:nvPr>
            <p:ph type="ctrTitle"/>
          </p:nvPr>
        </p:nvSpPr>
        <p:spPr>
          <a:xfrm>
            <a:off x="914400" y="2074783"/>
            <a:ext cx="10363200" cy="2708400"/>
          </a:xfrm>
          <a:prstGeom prst="rect">
            <a:avLst/>
          </a:prstGeom>
          <a:noFill/>
          <a:ln>
            <a:noFill/>
          </a:ln>
        </p:spPr>
        <p:txBody>
          <a:bodyPr spcFirstLastPara="1" wrap="square" lIns="45725" tIns="45725" rIns="45725" bIns="45725" anchor="ctr" anchorCtr="0">
            <a:noAutofit/>
          </a:bodyPr>
          <a:lstStyle>
            <a:lvl1pPr marR="0" lvl="0" rtl="0">
              <a:lnSpc>
                <a:spcPct val="100000"/>
              </a:lnSpc>
              <a:spcBef>
                <a:spcPts val="0"/>
              </a:spcBef>
              <a:spcAft>
                <a:spcPts val="0"/>
              </a:spcAft>
              <a:buClr>
                <a:srgbClr val="FFFFFF"/>
              </a:buClr>
              <a:buSzPts val="3000"/>
              <a:buFont typeface="Roboto Black"/>
              <a:buNone/>
              <a:defRPr sz="4000" b="0" i="0" u="none" strike="noStrike" cap="none">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pic>
        <p:nvPicPr>
          <p:cNvPr id="268" name="Google Shape;268;p39"/>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160849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Image with text 2">
  <p:cSld name="Image with text 2">
    <p:spTree>
      <p:nvGrpSpPr>
        <p:cNvPr id="1" name="Shape 373"/>
        <p:cNvGrpSpPr/>
        <p:nvPr/>
      </p:nvGrpSpPr>
      <p:grpSpPr>
        <a:xfrm>
          <a:off x="0" y="0"/>
          <a:ext cx="0" cy="0"/>
          <a:chOff x="0" y="0"/>
          <a:chExt cx="0" cy="0"/>
        </a:xfrm>
      </p:grpSpPr>
      <p:pic>
        <p:nvPicPr>
          <p:cNvPr id="374" name="Google Shape;374;p58"/>
          <p:cNvPicPr preferRelativeResize="0"/>
          <p:nvPr/>
        </p:nvPicPr>
        <p:blipFill rotWithShape="1">
          <a:blip r:embed="rId2">
            <a:alphaModFix/>
          </a:blip>
          <a:srcRect l="43538" r="25961"/>
          <a:stretch/>
        </p:blipFill>
        <p:spPr>
          <a:xfrm>
            <a:off x="8473440" y="0"/>
            <a:ext cx="3718560" cy="6858000"/>
          </a:xfrm>
          <a:prstGeom prst="rect">
            <a:avLst/>
          </a:prstGeom>
          <a:noFill/>
          <a:ln>
            <a:noFill/>
          </a:ln>
        </p:spPr>
      </p:pic>
      <p:pic>
        <p:nvPicPr>
          <p:cNvPr id="375" name="Google Shape;375;p58"/>
          <p:cNvPicPr preferRelativeResize="0"/>
          <p:nvPr/>
        </p:nvPicPr>
        <p:blipFill rotWithShape="1">
          <a:blip r:embed="rId3">
            <a:alphaModFix/>
          </a:blip>
          <a:srcRect/>
          <a:stretch/>
        </p:blipFill>
        <p:spPr>
          <a:xfrm>
            <a:off x="11070892" y="6279413"/>
            <a:ext cx="723424" cy="322759"/>
          </a:xfrm>
          <a:prstGeom prst="rect">
            <a:avLst/>
          </a:prstGeom>
          <a:noFill/>
          <a:ln>
            <a:noFill/>
          </a:ln>
        </p:spPr>
      </p:pic>
      <p:sp>
        <p:nvSpPr>
          <p:cNvPr id="376" name="Google Shape;376;p58"/>
          <p:cNvSpPr txBox="1">
            <a:spLocks noGrp="1"/>
          </p:cNvSpPr>
          <p:nvPr>
            <p:ph type="ctrTitle"/>
          </p:nvPr>
        </p:nvSpPr>
        <p:spPr>
          <a:xfrm>
            <a:off x="1117600" y="2056384"/>
            <a:ext cx="3361200" cy="1576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377" name="Google Shape;377;p58"/>
          <p:cNvSpPr txBox="1">
            <a:spLocks noGrp="1"/>
          </p:cNvSpPr>
          <p:nvPr>
            <p:ph type="body" idx="1"/>
          </p:nvPr>
        </p:nvSpPr>
        <p:spPr>
          <a:xfrm>
            <a:off x="1117600" y="3770725"/>
            <a:ext cx="3361200" cy="11284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378" name="Google Shape;378;p58"/>
          <p:cNvSpPr txBox="1">
            <a:spLocks noGrp="1"/>
          </p:cNvSpPr>
          <p:nvPr>
            <p:ph type="body" idx="2"/>
          </p:nvPr>
        </p:nvSpPr>
        <p:spPr>
          <a:xfrm>
            <a:off x="4847167" y="667592"/>
            <a:ext cx="3230800" cy="5952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379" name="Google Shape;379;p58"/>
          <p:cNvPicPr preferRelativeResize="0"/>
          <p:nvPr/>
        </p:nvPicPr>
        <p:blipFill rotWithShape="1">
          <a:blip r:embed="rId4">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37248063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Full width - Title top">
  <p:cSld name="Full width - Title top">
    <p:spTree>
      <p:nvGrpSpPr>
        <p:cNvPr id="1" name="Shape 168"/>
        <p:cNvGrpSpPr/>
        <p:nvPr/>
      </p:nvGrpSpPr>
      <p:grpSpPr>
        <a:xfrm>
          <a:off x="0" y="0"/>
          <a:ext cx="0" cy="0"/>
          <a:chOff x="0" y="0"/>
          <a:chExt cx="0" cy="0"/>
        </a:xfrm>
      </p:grpSpPr>
      <p:pic>
        <p:nvPicPr>
          <p:cNvPr id="169" name="Google Shape;169;p26"/>
          <p:cNvPicPr preferRelativeResize="0"/>
          <p:nvPr/>
        </p:nvPicPr>
        <p:blipFill rotWithShape="1">
          <a:blip r:embed="rId2">
            <a:alphaModFix/>
          </a:blip>
          <a:srcRect/>
          <a:stretch/>
        </p:blipFill>
        <p:spPr>
          <a:xfrm>
            <a:off x="11070894" y="6279414"/>
            <a:ext cx="723423" cy="322759"/>
          </a:xfrm>
          <a:prstGeom prst="rect">
            <a:avLst/>
          </a:prstGeom>
          <a:noFill/>
          <a:ln>
            <a:noFill/>
          </a:ln>
        </p:spPr>
      </p:pic>
      <p:sp>
        <p:nvSpPr>
          <p:cNvPr id="170" name="Google Shape;170;p26"/>
          <p:cNvSpPr txBox="1">
            <a:spLocks noGrp="1"/>
          </p:cNvSpPr>
          <p:nvPr>
            <p:ph type="body" idx="1"/>
          </p:nvPr>
        </p:nvSpPr>
        <p:spPr>
          <a:xfrm>
            <a:off x="914400" y="1133713"/>
            <a:ext cx="10880000" cy="451200"/>
          </a:xfrm>
          <a:prstGeom prst="rect">
            <a:avLst/>
          </a:prstGeom>
          <a:noFill/>
          <a:ln>
            <a:noFill/>
          </a:ln>
        </p:spPr>
        <p:txBody>
          <a:bodyPr spcFirstLastPara="1" wrap="square" lIns="0" tIns="0" rIns="0" bIns="0" anchor="t" anchorCtr="0">
            <a:noAutofit/>
          </a:bodyPr>
          <a:lstStyle>
            <a:lvl1pPr marL="609585" marR="0" lvl="0" indent="-304792" algn="l" rtl="0">
              <a:lnSpc>
                <a:spcPct val="110000"/>
              </a:lnSpc>
              <a:spcBef>
                <a:spcPts val="1333"/>
              </a:spcBef>
              <a:spcAft>
                <a:spcPts val="0"/>
              </a:spcAft>
              <a:buClr>
                <a:schemeClr val="accent2"/>
              </a:buClr>
              <a:buSzPts val="1100"/>
              <a:buFont typeface="Arial"/>
              <a:buNone/>
              <a:defRPr b="0" i="0" u="none" strike="noStrike" cap="none">
                <a:solidFill>
                  <a:schemeClr val="accent2"/>
                </a:solidFill>
                <a:latin typeface="Roboto Condensed"/>
                <a:ea typeface="Roboto Condensed"/>
                <a:cs typeface="Roboto Condensed"/>
                <a:sym typeface="Roboto Condensed"/>
              </a:defRPr>
            </a:lvl1pPr>
            <a:lvl2pPr marL="1219170" marR="0" lvl="1" indent="-372524" algn="l" rtl="0">
              <a:lnSpc>
                <a:spcPct val="90000"/>
              </a:lnSpc>
              <a:spcBef>
                <a:spcPts val="533"/>
              </a:spcBef>
              <a:spcAft>
                <a:spcPts val="0"/>
              </a:spcAft>
              <a:buClr>
                <a:schemeClr val="accent2"/>
              </a:buClr>
              <a:buSzPts val="800"/>
              <a:buFont typeface="Roboto Light"/>
              <a:buChar char="•"/>
              <a:defRPr sz="1067" b="0" i="0" u="none" strike="noStrike" cap="none">
                <a:solidFill>
                  <a:schemeClr val="accent2"/>
                </a:solidFill>
                <a:latin typeface="Roboto Light"/>
                <a:ea typeface="Roboto Light"/>
                <a:cs typeface="Roboto Light"/>
                <a:sym typeface="Roboto Light"/>
              </a:defRPr>
            </a:lvl2pPr>
            <a:lvl3pPr marL="1828754" marR="0" lvl="2" indent="-372524" algn="l" rtl="0">
              <a:lnSpc>
                <a:spcPct val="90000"/>
              </a:lnSpc>
              <a:spcBef>
                <a:spcPts val="533"/>
              </a:spcBef>
              <a:spcAft>
                <a:spcPts val="0"/>
              </a:spcAft>
              <a:buClr>
                <a:schemeClr val="accent2"/>
              </a:buClr>
              <a:buSzPts val="800"/>
              <a:buFont typeface="Roboto Light"/>
              <a:buChar char="•"/>
              <a:defRPr b="0" i="0" u="none" strike="noStrike" cap="none">
                <a:solidFill>
                  <a:schemeClr val="accent2"/>
                </a:solidFill>
                <a:latin typeface="Roboto Light"/>
                <a:ea typeface="Roboto Light"/>
                <a:cs typeface="Roboto Light"/>
                <a:sym typeface="Roboto Light"/>
              </a:defRPr>
            </a:lvl3pPr>
            <a:lvl4pPr marL="2438339" marR="0" lvl="3"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Roboto Light"/>
                <a:ea typeface="Roboto Light"/>
                <a:cs typeface="Roboto Light"/>
                <a:sym typeface="Roboto Light"/>
              </a:defRPr>
            </a:lvl4pPr>
            <a:lvl5pPr marL="3047924" marR="0" lvl="4" indent="-372524" algn="l" rtl="0">
              <a:lnSpc>
                <a:spcPct val="90000"/>
              </a:lnSpc>
              <a:spcBef>
                <a:spcPts val="533"/>
              </a:spcBef>
              <a:spcAft>
                <a:spcPts val="0"/>
              </a:spcAft>
              <a:buClr>
                <a:schemeClr val="accent2"/>
              </a:buClr>
              <a:buSzPts val="800"/>
              <a:buFont typeface="Courier New"/>
              <a:buChar char="o"/>
              <a:defRPr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sp>
        <p:nvSpPr>
          <p:cNvPr id="171" name="Google Shape;171;p26"/>
          <p:cNvSpPr txBox="1">
            <a:spLocks noGrp="1"/>
          </p:cNvSpPr>
          <p:nvPr>
            <p:ph type="ctrTitle"/>
          </p:nvPr>
        </p:nvSpPr>
        <p:spPr>
          <a:xfrm>
            <a:off x="914400" y="444295"/>
            <a:ext cx="10880000" cy="694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400"/>
              <a:buFont typeface="Roboto Black"/>
              <a:buNone/>
              <a:defRPr sz="32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sp>
        <p:nvSpPr>
          <p:cNvPr id="172" name="Google Shape;172;p26"/>
          <p:cNvSpPr txBox="1">
            <a:spLocks noGrp="1"/>
          </p:cNvSpPr>
          <p:nvPr>
            <p:ph type="body" idx="2"/>
          </p:nvPr>
        </p:nvSpPr>
        <p:spPr>
          <a:xfrm>
            <a:off x="914400" y="1991700"/>
            <a:ext cx="10875200" cy="4186000"/>
          </a:xfrm>
          <a:prstGeom prst="rect">
            <a:avLst/>
          </a:prstGeom>
          <a:noFill/>
          <a:ln>
            <a:noFill/>
          </a:ln>
        </p:spPr>
        <p:txBody>
          <a:bodyPr spcFirstLastPara="1" wrap="square" lIns="0" tIns="0" rIns="0" bIns="0" anchor="t" anchorCtr="0">
            <a:noAutofit/>
          </a:bodyPr>
          <a:lstStyle>
            <a:lvl1pPr marL="609585" marR="0" lvl="0" indent="-397923" algn="l" rtl="0">
              <a:lnSpc>
                <a:spcPct val="100000"/>
              </a:lnSpc>
              <a:spcBef>
                <a:spcPts val="667"/>
              </a:spcBef>
              <a:spcAft>
                <a:spcPts val="0"/>
              </a:spcAft>
              <a:buClr>
                <a:schemeClr val="accent2"/>
              </a:buClr>
              <a:buSzPts val="1100"/>
              <a:buChar char="•"/>
              <a:defRPr i="0" u="none" strike="noStrike" cap="none">
                <a:solidFill>
                  <a:schemeClr val="accent2"/>
                </a:solidFill>
              </a:defRPr>
            </a:lvl1pPr>
            <a:lvl2pPr marL="1219170" marR="0" lvl="1"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2pPr>
            <a:lvl3pPr marL="1828754" marR="0" lvl="2" indent="-380990" algn="l" rtl="0">
              <a:lnSpc>
                <a:spcPct val="90000"/>
              </a:lnSpc>
              <a:spcBef>
                <a:spcPts val="533"/>
              </a:spcBef>
              <a:spcAft>
                <a:spcPts val="0"/>
              </a:spcAft>
              <a:buClr>
                <a:schemeClr val="accent2"/>
              </a:buClr>
              <a:buSzPts val="900"/>
              <a:buFont typeface="Roboto Light"/>
              <a:buChar char="•"/>
              <a:defRPr sz="1200" b="0" i="0" u="none" strike="noStrike" cap="none">
                <a:solidFill>
                  <a:schemeClr val="accent2"/>
                </a:solidFill>
                <a:latin typeface="Roboto Light"/>
                <a:ea typeface="Roboto Light"/>
                <a:cs typeface="Roboto Light"/>
                <a:sym typeface="Roboto Light"/>
              </a:defRPr>
            </a:lvl3pPr>
            <a:lvl4pPr marL="2438339" marR="0" lvl="3" indent="-380990" algn="l" rtl="0">
              <a:lnSpc>
                <a:spcPct val="90000"/>
              </a:lnSpc>
              <a:spcBef>
                <a:spcPts val="533"/>
              </a:spcBef>
              <a:spcAft>
                <a:spcPts val="0"/>
              </a:spcAft>
              <a:buClr>
                <a:schemeClr val="accent2"/>
              </a:buClr>
              <a:buSzPts val="900"/>
              <a:buFont typeface="Arial"/>
              <a:buChar char="•"/>
              <a:defRPr sz="1200" b="0" i="0" u="none" strike="noStrike" cap="none">
                <a:solidFill>
                  <a:schemeClr val="accent2"/>
                </a:solidFill>
                <a:latin typeface="Roboto Light"/>
                <a:ea typeface="Roboto Light"/>
                <a:cs typeface="Roboto Light"/>
                <a:sym typeface="Roboto Light"/>
              </a:defRPr>
            </a:lvl4pPr>
            <a:lvl5pPr marL="3047924" marR="0" lvl="4" indent="-380990" algn="l" rtl="0">
              <a:lnSpc>
                <a:spcPct val="90000"/>
              </a:lnSpc>
              <a:spcBef>
                <a:spcPts val="533"/>
              </a:spcBef>
              <a:spcAft>
                <a:spcPts val="0"/>
              </a:spcAft>
              <a:buClr>
                <a:schemeClr val="accent2"/>
              </a:buClr>
              <a:buSzPts val="900"/>
              <a:buFont typeface="Courier New"/>
              <a:buChar char="o"/>
              <a:defRPr sz="1200" b="0" i="0" u="none" strike="noStrike" cap="none">
                <a:solidFill>
                  <a:schemeClr val="accent2"/>
                </a:solidFill>
                <a:latin typeface="Roboto Light"/>
                <a:ea typeface="Roboto Light"/>
                <a:cs typeface="Roboto Light"/>
                <a:sym typeface="Roboto Light"/>
              </a:defRPr>
            </a:lvl5pPr>
            <a:lvl6pPr marL="3657509" marR="0" lvl="5"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6pPr>
            <a:lvl7pPr marL="4267093" marR="0" lvl="6"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7pPr>
            <a:lvl8pPr marL="4876678" marR="0" lvl="7"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8pPr>
            <a:lvl9pPr marL="5486263" marR="0" lvl="8" indent="-372524" algn="l" rtl="0">
              <a:lnSpc>
                <a:spcPct val="90000"/>
              </a:lnSpc>
              <a:spcBef>
                <a:spcPts val="533"/>
              </a:spcBef>
              <a:spcAft>
                <a:spcPts val="0"/>
              </a:spcAft>
              <a:buClr>
                <a:schemeClr val="accent2"/>
              </a:buClr>
              <a:buSzPts val="800"/>
              <a:buFont typeface="Arial"/>
              <a:buChar char="•"/>
              <a:defRPr b="0" i="0" u="none" strike="noStrike" cap="none">
                <a:solidFill>
                  <a:schemeClr val="accent2"/>
                </a:solidFill>
                <a:latin typeface="Calibri"/>
                <a:ea typeface="Calibri"/>
                <a:cs typeface="Calibri"/>
                <a:sym typeface="Calibri"/>
              </a:defRPr>
            </a:lvl9pPr>
          </a:lstStyle>
          <a:p>
            <a:endParaRPr/>
          </a:p>
        </p:txBody>
      </p:sp>
      <p:pic>
        <p:nvPicPr>
          <p:cNvPr id="173" name="Google Shape;173;p26"/>
          <p:cNvPicPr preferRelativeResize="0"/>
          <p:nvPr/>
        </p:nvPicPr>
        <p:blipFill rotWithShape="1">
          <a:blip r:embed="rId3">
            <a:alphaModFix/>
          </a:blip>
          <a:srcRect/>
          <a:stretch/>
        </p:blipFill>
        <p:spPr>
          <a:xfrm>
            <a:off x="9996182" y="6279394"/>
            <a:ext cx="903721" cy="322767"/>
          </a:xfrm>
          <a:prstGeom prst="rect">
            <a:avLst/>
          </a:prstGeom>
          <a:noFill/>
          <a:ln>
            <a:noFill/>
          </a:ln>
        </p:spPr>
      </p:pic>
    </p:spTree>
    <p:extLst>
      <p:ext uri="{BB962C8B-B14F-4D97-AF65-F5344CB8AC3E}">
        <p14:creationId xmlns:p14="http://schemas.microsoft.com/office/powerpoint/2010/main" val="36541425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Section opener 6">
  <p:cSld name="1_Section opener 6">
    <p:spTree>
      <p:nvGrpSpPr>
        <p:cNvPr id="1" name="Shape 319"/>
        <p:cNvGrpSpPr/>
        <p:nvPr/>
      </p:nvGrpSpPr>
      <p:grpSpPr>
        <a:xfrm>
          <a:off x="0" y="0"/>
          <a:ext cx="0" cy="0"/>
          <a:chOff x="0" y="0"/>
          <a:chExt cx="0" cy="0"/>
        </a:xfrm>
      </p:grpSpPr>
      <p:sp>
        <p:nvSpPr>
          <p:cNvPr id="320" name="Google Shape;320;p50"/>
          <p:cNvSpPr txBox="1">
            <a:spLocks noGrp="1"/>
          </p:cNvSpPr>
          <p:nvPr>
            <p:ph type="ctrTitle"/>
          </p:nvPr>
        </p:nvSpPr>
        <p:spPr>
          <a:xfrm>
            <a:off x="914400" y="2074783"/>
            <a:ext cx="10363200" cy="2708400"/>
          </a:xfrm>
          <a:prstGeom prst="rect">
            <a:avLst/>
          </a:prstGeom>
          <a:solidFill>
            <a:schemeClr val="lt1"/>
          </a:solidFill>
          <a:ln>
            <a:noFill/>
          </a:ln>
        </p:spPr>
        <p:txBody>
          <a:bodyPr spcFirstLastPara="1" wrap="square" lIns="45725" tIns="45725" rIns="45725" bIns="45725" anchor="ctr" anchorCtr="0">
            <a:noAutofit/>
          </a:bodyPr>
          <a:lstStyle>
            <a:lvl1pPr marR="0" lvl="0" algn="l" rtl="0">
              <a:lnSpc>
                <a:spcPct val="100000"/>
              </a:lnSpc>
              <a:spcBef>
                <a:spcPts val="0"/>
              </a:spcBef>
              <a:spcAft>
                <a:spcPts val="0"/>
              </a:spcAft>
              <a:buClr>
                <a:schemeClr val="accent2"/>
              </a:buClr>
              <a:buSzPts val="3000"/>
              <a:buFont typeface="Roboto Black"/>
              <a:buNone/>
              <a:defRPr sz="4000" b="0" i="0" u="none" strike="noStrike" cap="none">
                <a:solidFill>
                  <a:schemeClr val="accent2"/>
                </a:solidFill>
                <a:latin typeface="Roboto Black"/>
                <a:ea typeface="Roboto Black"/>
                <a:cs typeface="Roboto Black"/>
                <a:sym typeface="Roboto Black"/>
              </a:defRPr>
            </a:lvl1pPr>
            <a:lvl2pPr lvl="1" rtl="0">
              <a:spcBef>
                <a:spcPts val="0"/>
              </a:spcBef>
              <a:spcAft>
                <a:spcPts val="0"/>
              </a:spcAft>
              <a:buSzPts val="700"/>
              <a:buNone/>
              <a:defRPr sz="1200"/>
            </a:lvl2pPr>
            <a:lvl3pPr lvl="2" rtl="0">
              <a:spcBef>
                <a:spcPts val="0"/>
              </a:spcBef>
              <a:spcAft>
                <a:spcPts val="0"/>
              </a:spcAft>
              <a:buSzPts val="700"/>
              <a:buNone/>
              <a:defRPr sz="1200"/>
            </a:lvl3pPr>
            <a:lvl4pPr lvl="3" rtl="0">
              <a:spcBef>
                <a:spcPts val="0"/>
              </a:spcBef>
              <a:spcAft>
                <a:spcPts val="0"/>
              </a:spcAft>
              <a:buSzPts val="700"/>
              <a:buNone/>
              <a:defRPr sz="1200"/>
            </a:lvl4pPr>
            <a:lvl5pPr lvl="4" rtl="0">
              <a:spcBef>
                <a:spcPts val="0"/>
              </a:spcBef>
              <a:spcAft>
                <a:spcPts val="0"/>
              </a:spcAft>
              <a:buSzPts val="700"/>
              <a:buNone/>
              <a:defRPr sz="1200"/>
            </a:lvl5pPr>
            <a:lvl6pPr lvl="5" rtl="0">
              <a:spcBef>
                <a:spcPts val="0"/>
              </a:spcBef>
              <a:spcAft>
                <a:spcPts val="0"/>
              </a:spcAft>
              <a:buSzPts val="700"/>
              <a:buNone/>
              <a:defRPr sz="1200"/>
            </a:lvl6pPr>
            <a:lvl7pPr lvl="6" rtl="0">
              <a:spcBef>
                <a:spcPts val="0"/>
              </a:spcBef>
              <a:spcAft>
                <a:spcPts val="0"/>
              </a:spcAft>
              <a:buSzPts val="700"/>
              <a:buNone/>
              <a:defRPr sz="1200"/>
            </a:lvl7pPr>
            <a:lvl8pPr lvl="7" rtl="0">
              <a:spcBef>
                <a:spcPts val="0"/>
              </a:spcBef>
              <a:spcAft>
                <a:spcPts val="0"/>
              </a:spcAft>
              <a:buSzPts val="700"/>
              <a:buNone/>
              <a:defRPr sz="1200"/>
            </a:lvl8pPr>
            <a:lvl9pPr lvl="8" rtl="0">
              <a:spcBef>
                <a:spcPts val="0"/>
              </a:spcBef>
              <a:spcAft>
                <a:spcPts val="0"/>
              </a:spcAft>
              <a:buSzPts val="700"/>
              <a:buNone/>
              <a:defRPr sz="1200"/>
            </a:lvl9pPr>
          </a:lstStyle>
          <a:p>
            <a:endParaRPr/>
          </a:p>
        </p:txBody>
      </p:sp>
      <p:pic>
        <p:nvPicPr>
          <p:cNvPr id="321" name="Google Shape;321;p50"/>
          <p:cNvPicPr preferRelativeResize="0"/>
          <p:nvPr/>
        </p:nvPicPr>
        <p:blipFill rotWithShape="1">
          <a:blip r:embed="rId2">
            <a:alphaModFix/>
          </a:blip>
          <a:srcRect/>
          <a:stretch/>
        </p:blipFill>
        <p:spPr>
          <a:xfrm>
            <a:off x="11070892" y="6279413"/>
            <a:ext cx="723424" cy="322759"/>
          </a:xfrm>
          <a:prstGeom prst="rect">
            <a:avLst/>
          </a:prstGeom>
          <a:noFill/>
          <a:ln>
            <a:noFill/>
          </a:ln>
        </p:spPr>
      </p:pic>
      <p:pic>
        <p:nvPicPr>
          <p:cNvPr id="322" name="Google Shape;322;p50"/>
          <p:cNvPicPr preferRelativeResize="0"/>
          <p:nvPr/>
        </p:nvPicPr>
        <p:blipFill rotWithShape="1">
          <a:blip r:embed="rId3">
            <a:alphaModFix/>
          </a:blip>
          <a:srcRect/>
          <a:stretch/>
        </p:blipFill>
        <p:spPr>
          <a:xfrm>
            <a:off x="10162161" y="6320713"/>
            <a:ext cx="734711" cy="262396"/>
          </a:xfrm>
          <a:prstGeom prst="rect">
            <a:avLst/>
          </a:prstGeom>
          <a:noFill/>
          <a:ln>
            <a:noFill/>
          </a:ln>
        </p:spPr>
      </p:pic>
      <p:pic>
        <p:nvPicPr>
          <p:cNvPr id="323" name="Google Shape;323;p50"/>
          <p:cNvPicPr preferRelativeResize="0"/>
          <p:nvPr/>
        </p:nvPicPr>
        <p:blipFill rotWithShape="1">
          <a:blip r:embed="rId4">
            <a:alphaModFix/>
          </a:blip>
          <a:srcRect/>
          <a:stretch/>
        </p:blipFill>
        <p:spPr>
          <a:xfrm>
            <a:off x="11070894" y="6279414"/>
            <a:ext cx="723423" cy="322759"/>
          </a:xfrm>
          <a:prstGeom prst="rect">
            <a:avLst/>
          </a:prstGeom>
          <a:noFill/>
          <a:ln>
            <a:noFill/>
          </a:ln>
        </p:spPr>
      </p:pic>
      <p:pic>
        <p:nvPicPr>
          <p:cNvPr id="324" name="Google Shape;324;p50"/>
          <p:cNvPicPr preferRelativeResize="0"/>
          <p:nvPr/>
        </p:nvPicPr>
        <p:blipFill rotWithShape="1">
          <a:blip r:embed="rId5">
            <a:alphaModFix/>
          </a:blip>
          <a:srcRect l="386" r="386"/>
          <a:stretch/>
        </p:blipFill>
        <p:spPr>
          <a:xfrm>
            <a:off x="10379683" y="6320109"/>
            <a:ext cx="487680" cy="373543"/>
          </a:xfrm>
          <a:prstGeom prst="rect">
            <a:avLst/>
          </a:prstGeom>
          <a:noFill/>
          <a:ln>
            <a:noFill/>
          </a:ln>
        </p:spPr>
      </p:pic>
    </p:spTree>
    <p:extLst>
      <p:ext uri="{BB962C8B-B14F-4D97-AF65-F5344CB8AC3E}">
        <p14:creationId xmlns:p14="http://schemas.microsoft.com/office/powerpoint/2010/main" val="12259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5AE515B9-D679-476E-919E-C6AAD1CC5E88}" type="datetimeFigureOut">
              <a:rPr lang="tr-TR" smtClean="0"/>
              <a:t>27.05.2020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22955238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AE515B9-D679-476E-919E-C6AAD1CC5E88}" type="datetimeFigureOut">
              <a:rPr lang="tr-TR" smtClean="0"/>
              <a:t>27.05.2020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2259127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5AE515B9-D679-476E-919E-C6AAD1CC5E88}" type="datetimeFigureOut">
              <a:rPr lang="tr-TR" smtClean="0"/>
              <a:t>27.05.2020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EE7EE4-D0DB-4795-90E8-710366B9D013}" type="slidenum">
              <a:rPr lang="tr-TR" smtClean="0"/>
              <a:t>‹#›</a:t>
            </a:fld>
            <a:endParaRPr lang="tr-TR"/>
          </a:p>
        </p:txBody>
      </p:sp>
    </p:spTree>
    <p:extLst>
      <p:ext uri="{BB962C8B-B14F-4D97-AF65-F5344CB8AC3E}">
        <p14:creationId xmlns:p14="http://schemas.microsoft.com/office/powerpoint/2010/main" val="1084149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image" Target="../media/image1.emf"/><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ags" Target="../tags/tag1.xml"/><Relationship Id="rId10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vmlDrawing" Target="../drawings/vmlDrawing1.v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5" Type="http://schemas.openxmlformats.org/officeDocument/2006/relationships/slideLayout" Target="../slideLayouts/slideLayout112.xml"/><Relationship Id="rId61" Type="http://schemas.openxmlformats.org/officeDocument/2006/relationships/theme" Target="../theme/theme3.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theme" Target="../theme/theme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4401981-CC76-44B1-80A0-812AE3D68E50}"/>
              </a:ext>
            </a:extLst>
          </p:cNvPr>
          <p:cNvGraphicFramePr>
            <a:graphicFrameLocks noChangeAspect="1"/>
          </p:cNvGraphicFramePr>
          <p:nvPr userDrawn="1">
            <p:custDataLst>
              <p:tags r:id="rId9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101" imgW="347" imgH="348" progId="TCLayout.ActiveDocument.1">
                  <p:embed/>
                </p:oleObj>
              </mc:Choice>
              <mc:Fallback>
                <p:oleObj name="think-cell Slide" r:id="rId101" imgW="347" imgH="348" progId="TCLayout.ActiveDocument.1">
                  <p:embed/>
                  <p:pic>
                    <p:nvPicPr>
                      <p:cNvPr id="8" name="Object 7" hidden="1">
                        <a:extLst>
                          <a:ext uri="{FF2B5EF4-FFF2-40B4-BE49-F238E27FC236}">
                            <a16:creationId xmlns:a16="http://schemas.microsoft.com/office/drawing/2014/main" id="{D4401981-CC76-44B1-80A0-812AE3D68E50}"/>
                          </a:ext>
                        </a:extLst>
                      </p:cNvPr>
                      <p:cNvPicPr/>
                      <p:nvPr/>
                    </p:nvPicPr>
                    <p:blipFill>
                      <a:blip r:embed="rId10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B2EA627-D0C5-45A6-9F00-BFE2CA0379C7}"/>
              </a:ext>
            </a:extLst>
          </p:cNvPr>
          <p:cNvSpPr/>
          <p:nvPr userDrawn="1">
            <p:custDataLst>
              <p:tags r:id="rId10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a:latin typeface="Calibri" panose="020F0502020204030204" pitchFamily="34" charset="0"/>
              <a:ea typeface="+mj-ea"/>
              <a:cs typeface="+mj-cs"/>
              <a:sym typeface="Calibri" panose="020F0502020204030204" pitchFamily="34" charset="0"/>
            </a:endParaRPr>
          </a:p>
        </p:txBody>
      </p:sp>
      <p:sp>
        <p:nvSpPr>
          <p:cNvPr id="2" name="Title Placeholder 1">
            <a:extLst>
              <a:ext uri="{FF2B5EF4-FFF2-40B4-BE49-F238E27FC236}">
                <a16:creationId xmlns:a16="http://schemas.microsoft.com/office/drawing/2014/main" id="{418F38E8-70C3-524E-B05F-8D4D1A46C352}"/>
              </a:ext>
            </a:extLst>
          </p:cNvPr>
          <p:cNvSpPr>
            <a:spLocks noGrp="1"/>
          </p:cNvSpPr>
          <p:nvPr>
            <p:ph type="title"/>
          </p:nvPr>
        </p:nvSpPr>
        <p:spPr>
          <a:xfrm>
            <a:off x="373063" y="825019"/>
            <a:ext cx="6592887" cy="387093"/>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8050ED-1F67-F84D-AEDB-66D6E6B63112}"/>
              </a:ext>
            </a:extLst>
          </p:cNvPr>
          <p:cNvSpPr>
            <a:spLocks noGrp="1"/>
          </p:cNvSpPr>
          <p:nvPr>
            <p:ph type="body" idx="1"/>
          </p:nvPr>
        </p:nvSpPr>
        <p:spPr>
          <a:xfrm>
            <a:off x="373063" y="1812926"/>
            <a:ext cx="6592887" cy="45481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9357FACC-7746-B34C-8A91-725F838683F4}"/>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4" name="Footer Placeholder 3">
            <a:extLst>
              <a:ext uri="{FF2B5EF4-FFF2-40B4-BE49-F238E27FC236}">
                <a16:creationId xmlns:a16="http://schemas.microsoft.com/office/drawing/2014/main" id="{C6AF10B5-8E1E-604A-80E8-55DA0C6BD816}"/>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Insert footer</a:t>
            </a:r>
          </a:p>
        </p:txBody>
      </p:sp>
      <p:pic>
        <p:nvPicPr>
          <p:cNvPr id="7" name="Picture 6">
            <a:extLst>
              <a:ext uri="{FF2B5EF4-FFF2-40B4-BE49-F238E27FC236}">
                <a16:creationId xmlns:a16="http://schemas.microsoft.com/office/drawing/2014/main" id="{5BD150F3-7164-CE41-9ECD-EB806D6B2C28}"/>
              </a:ext>
            </a:extLst>
          </p:cNvPr>
          <p:cNvPicPr>
            <a:picLocks noChangeAspect="1"/>
          </p:cNvPicPr>
          <p:nvPr userDrawn="1"/>
        </p:nvPicPr>
        <p:blipFill>
          <a:blip r:embed="rId103"/>
          <a:stretch>
            <a:fillRect/>
          </a:stretch>
        </p:blipFill>
        <p:spPr>
          <a:xfrm>
            <a:off x="278777" y="6364691"/>
            <a:ext cx="1087941" cy="493200"/>
          </a:xfrm>
          <a:prstGeom prst="rect">
            <a:avLst/>
          </a:prstGeom>
        </p:spPr>
      </p:pic>
    </p:spTree>
    <p:extLst>
      <p:ext uri="{BB962C8B-B14F-4D97-AF65-F5344CB8AC3E}">
        <p14:creationId xmlns:p14="http://schemas.microsoft.com/office/powerpoint/2010/main" val="151219110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 id="2147483951" r:id="rId43"/>
    <p:sldLayoutId id="2147483952" r:id="rId44"/>
    <p:sldLayoutId id="2147483953" r:id="rId45"/>
    <p:sldLayoutId id="2147483954" r:id="rId46"/>
    <p:sldLayoutId id="2147483955" r:id="rId47"/>
    <p:sldLayoutId id="2147483956" r:id="rId48"/>
    <p:sldLayoutId id="2147483957" r:id="rId49"/>
    <p:sldLayoutId id="2147483958" r:id="rId50"/>
    <p:sldLayoutId id="2147483959" r:id="rId51"/>
    <p:sldLayoutId id="2147483960" r:id="rId52"/>
    <p:sldLayoutId id="2147483961" r:id="rId53"/>
    <p:sldLayoutId id="2147483962" r:id="rId54"/>
    <p:sldLayoutId id="2147483963" r:id="rId55"/>
    <p:sldLayoutId id="2147483964" r:id="rId56"/>
    <p:sldLayoutId id="2147483965" r:id="rId57"/>
    <p:sldLayoutId id="2147483966" r:id="rId58"/>
    <p:sldLayoutId id="2147483967" r:id="rId59"/>
    <p:sldLayoutId id="2147483968" r:id="rId60"/>
    <p:sldLayoutId id="2147483969" r:id="rId61"/>
    <p:sldLayoutId id="2147483970" r:id="rId62"/>
    <p:sldLayoutId id="2147483971" r:id="rId63"/>
    <p:sldLayoutId id="2147483972" r:id="rId64"/>
    <p:sldLayoutId id="2147483973" r:id="rId65"/>
    <p:sldLayoutId id="2147483974" r:id="rId66"/>
    <p:sldLayoutId id="2147483976" r:id="rId67"/>
    <p:sldLayoutId id="2147483977" r:id="rId68"/>
    <p:sldLayoutId id="2147483978" r:id="rId69"/>
    <p:sldLayoutId id="2147483979" r:id="rId70"/>
    <p:sldLayoutId id="2147483980" r:id="rId71"/>
    <p:sldLayoutId id="2147483981" r:id="rId72"/>
    <p:sldLayoutId id="2147483982" r:id="rId73"/>
    <p:sldLayoutId id="2147483983" r:id="rId74"/>
    <p:sldLayoutId id="2147483984" r:id="rId75"/>
    <p:sldLayoutId id="2147483985" r:id="rId76"/>
    <p:sldLayoutId id="2147483986" r:id="rId77"/>
    <p:sldLayoutId id="2147483987" r:id="rId78"/>
    <p:sldLayoutId id="2147483988" r:id="rId79"/>
    <p:sldLayoutId id="2147483989" r:id="rId80"/>
    <p:sldLayoutId id="2147483990" r:id="rId81"/>
    <p:sldLayoutId id="2147483991" r:id="rId82"/>
    <p:sldLayoutId id="2147483992" r:id="rId83"/>
    <p:sldLayoutId id="2147483993" r:id="rId84"/>
    <p:sldLayoutId id="2147483994" r:id="rId85"/>
    <p:sldLayoutId id="2147483995" r:id="rId86"/>
    <p:sldLayoutId id="2147483997" r:id="rId87"/>
    <p:sldLayoutId id="2147483998" r:id="rId88"/>
    <p:sldLayoutId id="2147483999" r:id="rId89"/>
    <p:sldLayoutId id="2147484012" r:id="rId90"/>
    <p:sldLayoutId id="2147484013" r:id="rId91"/>
    <p:sldLayoutId id="2147484014" r:id="rId92"/>
    <p:sldLayoutId id="2147484015" r:id="rId93"/>
    <p:sldLayoutId id="2147484016" r:id="rId94"/>
    <p:sldLayoutId id="2147484022" r:id="rId95"/>
    <p:sldLayoutId id="2147484023" r:id="rId96"/>
  </p:sldLayoutIdLst>
  <p:hf hdr="0" dt="0"/>
  <p:txStyles>
    <p:titleStyle>
      <a:lvl1pPr algn="l"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360000" indent="-360000" algn="l" defTabSz="914377" rtl="0" eaLnBrk="1" latinLnBrk="0" hangingPunct="1">
        <a:lnSpc>
          <a:spcPct val="90000"/>
        </a:lnSpc>
        <a:spcBef>
          <a:spcPts val="0"/>
        </a:spcBef>
        <a:spcAft>
          <a:spcPts val="600"/>
        </a:spcAft>
        <a:buClr>
          <a:schemeClr val="tx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tx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tx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3">
          <p15:clr>
            <a:srgbClr val="F26B43"/>
          </p15:clr>
        </p15:guide>
        <p15:guide id="5" pos="235">
          <p15:clr>
            <a:srgbClr val="F26B43"/>
          </p15:clr>
        </p15:guide>
        <p15:guide id="8" orient="horz" pos="967">
          <p15:clr>
            <a:srgbClr val="F26B43"/>
          </p15:clr>
        </p15:guide>
        <p15:guide id="9" orient="horz" pos="257">
          <p15:clr>
            <a:srgbClr val="F26B43"/>
          </p15:clr>
        </p15:guide>
        <p15:guide id="11" pos="733">
          <p15:clr>
            <a:srgbClr val="F26B43"/>
          </p15:clr>
        </p15:guide>
        <p15:guide id="12" pos="846">
          <p15:clr>
            <a:srgbClr val="F26B43"/>
          </p15:clr>
        </p15:guide>
        <p15:guide id="13" pos="1345">
          <p15:clr>
            <a:srgbClr val="F26B43"/>
          </p15:clr>
        </p15:guide>
        <p15:guide id="14" pos="1454">
          <p15:clr>
            <a:srgbClr val="F26B43"/>
          </p15:clr>
        </p15:guide>
        <p15:guide id="15" pos="1944">
          <p15:clr>
            <a:srgbClr val="F26B43"/>
          </p15:clr>
        </p15:guide>
        <p15:guide id="16" pos="2062">
          <p15:clr>
            <a:srgbClr val="F26B43"/>
          </p15:clr>
        </p15:guide>
        <p15:guide id="17" pos="2556">
          <p15:clr>
            <a:srgbClr val="F26B43"/>
          </p15:clr>
        </p15:guide>
        <p15:guide id="18" pos="2676">
          <p15:clr>
            <a:srgbClr val="F26B43"/>
          </p15:clr>
        </p15:guide>
        <p15:guide id="19" pos="3168">
          <p15:clr>
            <a:srgbClr val="F26B43"/>
          </p15:clr>
        </p15:guide>
        <p15:guide id="20" pos="3284">
          <p15:clr>
            <a:srgbClr val="F26B43"/>
          </p15:clr>
        </p15:guide>
        <p15:guide id="21" pos="3776">
          <p15:clr>
            <a:srgbClr val="F26B43"/>
          </p15:clr>
        </p15:guide>
        <p15:guide id="22" pos="3894">
          <p15:clr>
            <a:srgbClr val="F26B43"/>
          </p15:clr>
        </p15:guide>
        <p15:guide id="23" pos="4388">
          <p15:clr>
            <a:srgbClr val="F26B43"/>
          </p15:clr>
        </p15:guide>
        <p15:guide id="24" pos="4508">
          <p15:clr>
            <a:srgbClr val="F26B43"/>
          </p15:clr>
        </p15:guide>
        <p15:guide id="25" pos="4998">
          <p15:clr>
            <a:srgbClr val="F26B43"/>
          </p15:clr>
        </p15:guide>
        <p15:guide id="26" pos="5112">
          <p15:clr>
            <a:srgbClr val="F26B43"/>
          </p15:clr>
        </p15:guide>
        <p15:guide id="27" pos="5604">
          <p15:clr>
            <a:srgbClr val="F26B43"/>
          </p15:clr>
        </p15:guide>
        <p15:guide id="28" pos="5722">
          <p15:clr>
            <a:srgbClr val="F26B43"/>
          </p15:clr>
        </p15:guide>
        <p15:guide id="29" pos="6199">
          <p15:clr>
            <a:srgbClr val="F26B43"/>
          </p15:clr>
        </p15:guide>
        <p15:guide id="30" pos="6312">
          <p15:clr>
            <a:srgbClr val="F26B43"/>
          </p15:clr>
        </p15:guide>
        <p15:guide id="31" pos="6824">
          <p15:clr>
            <a:srgbClr val="F26B43"/>
          </p15:clr>
        </p15:guide>
        <p15:guide id="32" pos="6944">
          <p15:clr>
            <a:srgbClr val="F26B43"/>
          </p15:clr>
        </p15:guide>
        <p15:guide id="33" orient="horz" pos="512">
          <p15:clr>
            <a:srgbClr val="F26B43"/>
          </p15:clr>
        </p15:guide>
        <p15:guide id="34" orient="horz" pos="1142">
          <p15:clr>
            <a:srgbClr val="F26B43"/>
          </p15:clr>
        </p15:guide>
        <p15:guide id="36" orient="horz" pos="4007">
          <p15:clr>
            <a:srgbClr val="F26B43"/>
          </p15:clr>
        </p15:guide>
        <p15:guide id="37"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56000">
              <a:schemeClr val="tx1">
                <a:lumMod val="75000"/>
                <a:lumOff val="25000"/>
              </a:schemeClr>
            </a:gs>
            <a:gs pos="100000">
              <a:schemeClr val="tx1">
                <a:lumMod val="65000"/>
                <a:lumOff val="35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515B9-D679-476E-919E-C6AAD1CC5E88}" type="datetimeFigureOut">
              <a:rPr lang="tr-TR" smtClean="0"/>
              <a:t>27.05.2020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EE7EE4-D0DB-4795-90E8-710366B9D013}" type="slidenum">
              <a:rPr lang="tr-TR" smtClean="0"/>
              <a:t>‹#›</a:t>
            </a:fld>
            <a:endParaRPr lang="tr-TR"/>
          </a:p>
        </p:txBody>
      </p:sp>
    </p:spTree>
    <p:extLst>
      <p:ext uri="{BB962C8B-B14F-4D97-AF65-F5344CB8AC3E}">
        <p14:creationId xmlns:p14="http://schemas.microsoft.com/office/powerpoint/2010/main" val="91473103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45725" tIns="45725" rIns="45725" bIns="45725" anchor="ctr" anchorCtr="0">
            <a:noAutofit/>
          </a:bodyPr>
          <a:lstStyle>
            <a:lvl1pPr marR="0" lvl="0" algn="l" rtl="0">
              <a:lnSpc>
                <a:spcPct val="90000"/>
              </a:lnSpc>
              <a:spcBef>
                <a:spcPts val="0"/>
              </a:spcBef>
              <a:spcAft>
                <a:spcPts val="0"/>
              </a:spcAft>
              <a:buClr>
                <a:schemeClr val="dk1"/>
              </a:buClr>
              <a:buSzPts val="3300"/>
              <a:buFont typeface="Roboto Medium"/>
              <a:buNone/>
              <a:defRPr sz="3300" b="0" i="0" u="none" strike="noStrike" cap="none">
                <a:solidFill>
                  <a:schemeClr val="dk1"/>
                </a:solidFill>
                <a:latin typeface="Roboto Medium"/>
                <a:ea typeface="Roboto Medium"/>
                <a:cs typeface="Roboto Medium"/>
                <a:sym typeface="Roboto Medium"/>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45725" tIns="45725" rIns="45725" bIns="45725" anchor="t" anchorCtr="0">
            <a:noAutofit/>
          </a:bodyPr>
          <a:lstStyle>
            <a:lvl1pPr marL="457200" marR="0" lvl="0" indent="-298450" algn="l" rtl="0">
              <a:lnSpc>
                <a:spcPct val="100000"/>
              </a:lnSpc>
              <a:spcBef>
                <a:spcPts val="500"/>
              </a:spcBef>
              <a:spcAft>
                <a:spcPts val="0"/>
              </a:spcAft>
              <a:buClr>
                <a:schemeClr val="dk1"/>
              </a:buClr>
              <a:buSzPts val="1100"/>
              <a:buFont typeface="Roboto"/>
              <a:buChar char="•"/>
              <a:defRPr sz="1100" i="0" u="none" strike="noStrike" cap="none">
                <a:solidFill>
                  <a:schemeClr val="dk1"/>
                </a:solidFill>
                <a:latin typeface="Roboto"/>
                <a:ea typeface="Roboto"/>
                <a:cs typeface="Roboto"/>
                <a:sym typeface="Roboto"/>
              </a:defRPr>
            </a:lvl1pPr>
            <a:lvl2pPr marL="914400" marR="0" lvl="1" indent="-292100" algn="l" rtl="0">
              <a:lnSpc>
                <a:spcPct val="90000"/>
              </a:lnSpc>
              <a:spcBef>
                <a:spcPts val="400"/>
              </a:spcBef>
              <a:spcAft>
                <a:spcPts val="0"/>
              </a:spcAft>
              <a:buClr>
                <a:schemeClr val="dk1"/>
              </a:buClr>
              <a:buSzPts val="1000"/>
              <a:buFont typeface="Roboto Light"/>
              <a:buChar char="•"/>
              <a:defRPr sz="1000" b="0" i="0" u="none" strike="noStrike" cap="none">
                <a:solidFill>
                  <a:schemeClr val="dk1"/>
                </a:solidFill>
                <a:latin typeface="Roboto Light"/>
                <a:ea typeface="Roboto Light"/>
                <a:cs typeface="Roboto Light"/>
                <a:sym typeface="Roboto Light"/>
              </a:defRPr>
            </a:lvl2pPr>
            <a:lvl3pPr marL="1371600" marR="0" lvl="2" indent="-279400" algn="l" rtl="0">
              <a:lnSpc>
                <a:spcPct val="90000"/>
              </a:lnSpc>
              <a:spcBef>
                <a:spcPts val="400"/>
              </a:spcBef>
              <a:spcAft>
                <a:spcPts val="0"/>
              </a:spcAft>
              <a:buClr>
                <a:schemeClr val="dk1"/>
              </a:buClr>
              <a:buSzPts val="800"/>
              <a:buFont typeface="Roboto Light"/>
              <a:buChar char="•"/>
              <a:defRPr sz="800" b="0" i="0" u="none" strike="noStrike" cap="none">
                <a:solidFill>
                  <a:schemeClr val="dk1"/>
                </a:solidFill>
                <a:latin typeface="Roboto Light"/>
                <a:ea typeface="Roboto Light"/>
                <a:cs typeface="Roboto Light"/>
                <a:sym typeface="Roboto Light"/>
              </a:defRPr>
            </a:lvl3pPr>
            <a:lvl4pPr marL="1828800" marR="0" lvl="3"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Roboto Light"/>
                <a:ea typeface="Roboto Light"/>
                <a:cs typeface="Roboto Light"/>
                <a:sym typeface="Roboto Light"/>
              </a:defRPr>
            </a:lvl4pPr>
            <a:lvl5pPr marL="2286000" marR="0" lvl="4" indent="-279400" algn="l" rtl="0">
              <a:lnSpc>
                <a:spcPct val="90000"/>
              </a:lnSpc>
              <a:spcBef>
                <a:spcPts val="400"/>
              </a:spcBef>
              <a:spcAft>
                <a:spcPts val="0"/>
              </a:spcAft>
              <a:buClr>
                <a:schemeClr val="dk1"/>
              </a:buClr>
              <a:buSzPts val="800"/>
              <a:buFont typeface="Courier New"/>
              <a:buChar char="o"/>
              <a:defRPr sz="800" b="0" i="0" u="none" strike="noStrike" cap="none">
                <a:solidFill>
                  <a:schemeClr val="dk1"/>
                </a:solidFill>
                <a:latin typeface="Roboto Light"/>
                <a:ea typeface="Roboto Light"/>
                <a:cs typeface="Roboto Light"/>
                <a:sym typeface="Roboto Light"/>
              </a:defRPr>
            </a:lvl5pPr>
            <a:lvl6pPr marL="2743200" marR="0" lvl="5"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8610600" y="6356351"/>
            <a:ext cx="2743200" cy="3652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933" b="0" i="0" u="none" strike="noStrike" cap="none">
                <a:solidFill>
                  <a:srgbClr val="898989"/>
                </a:solidFill>
                <a:latin typeface="Roboto Light"/>
                <a:ea typeface="Roboto Light"/>
                <a:cs typeface="Roboto Light"/>
                <a:sym typeface="Roboto Light"/>
              </a:defRPr>
            </a:lvl1pPr>
            <a:lvl2pPr marL="0" marR="0" lvl="1" indent="0" algn="r" rtl="0">
              <a:spcBef>
                <a:spcPts val="0"/>
              </a:spcBef>
              <a:buNone/>
              <a:defRPr sz="933" b="0" i="0" u="none" strike="noStrike" cap="none">
                <a:solidFill>
                  <a:srgbClr val="898989"/>
                </a:solidFill>
                <a:latin typeface="Roboto Light"/>
                <a:ea typeface="Roboto Light"/>
                <a:cs typeface="Roboto Light"/>
                <a:sym typeface="Roboto Light"/>
              </a:defRPr>
            </a:lvl2pPr>
            <a:lvl3pPr marL="0" marR="0" lvl="2" indent="0" algn="r" rtl="0">
              <a:spcBef>
                <a:spcPts val="0"/>
              </a:spcBef>
              <a:buNone/>
              <a:defRPr sz="933" b="0" i="0" u="none" strike="noStrike" cap="none">
                <a:solidFill>
                  <a:srgbClr val="898989"/>
                </a:solidFill>
                <a:latin typeface="Roboto Light"/>
                <a:ea typeface="Roboto Light"/>
                <a:cs typeface="Roboto Light"/>
                <a:sym typeface="Roboto Light"/>
              </a:defRPr>
            </a:lvl3pPr>
            <a:lvl4pPr marL="0" marR="0" lvl="3" indent="0" algn="r" rtl="0">
              <a:spcBef>
                <a:spcPts val="0"/>
              </a:spcBef>
              <a:buNone/>
              <a:defRPr sz="933" b="0" i="0" u="none" strike="noStrike" cap="none">
                <a:solidFill>
                  <a:srgbClr val="898989"/>
                </a:solidFill>
                <a:latin typeface="Roboto Light"/>
                <a:ea typeface="Roboto Light"/>
                <a:cs typeface="Roboto Light"/>
                <a:sym typeface="Roboto Light"/>
              </a:defRPr>
            </a:lvl4pPr>
            <a:lvl5pPr marL="0" marR="0" lvl="4" indent="0" algn="r" rtl="0">
              <a:spcBef>
                <a:spcPts val="0"/>
              </a:spcBef>
              <a:buNone/>
              <a:defRPr sz="933" b="0" i="0" u="none" strike="noStrike" cap="none">
                <a:solidFill>
                  <a:srgbClr val="898989"/>
                </a:solidFill>
                <a:latin typeface="Roboto Light"/>
                <a:ea typeface="Roboto Light"/>
                <a:cs typeface="Roboto Light"/>
                <a:sym typeface="Roboto Light"/>
              </a:defRPr>
            </a:lvl5pPr>
            <a:lvl6pPr marL="0" marR="0" lvl="5" indent="0" algn="r" rtl="0">
              <a:spcBef>
                <a:spcPts val="0"/>
              </a:spcBef>
              <a:buNone/>
              <a:defRPr sz="933" b="0" i="0" u="none" strike="noStrike" cap="none">
                <a:solidFill>
                  <a:srgbClr val="898989"/>
                </a:solidFill>
                <a:latin typeface="Roboto Light"/>
                <a:ea typeface="Roboto Light"/>
                <a:cs typeface="Roboto Light"/>
                <a:sym typeface="Roboto Light"/>
              </a:defRPr>
            </a:lvl6pPr>
            <a:lvl7pPr marL="0" marR="0" lvl="6" indent="0" algn="r" rtl="0">
              <a:spcBef>
                <a:spcPts val="0"/>
              </a:spcBef>
              <a:buNone/>
              <a:defRPr sz="933" b="0" i="0" u="none" strike="noStrike" cap="none">
                <a:solidFill>
                  <a:srgbClr val="898989"/>
                </a:solidFill>
                <a:latin typeface="Roboto Light"/>
                <a:ea typeface="Roboto Light"/>
                <a:cs typeface="Roboto Light"/>
                <a:sym typeface="Roboto Light"/>
              </a:defRPr>
            </a:lvl7pPr>
            <a:lvl8pPr marL="0" marR="0" lvl="7" indent="0" algn="r" rtl="0">
              <a:spcBef>
                <a:spcPts val="0"/>
              </a:spcBef>
              <a:buNone/>
              <a:defRPr sz="933" b="0" i="0" u="none" strike="noStrike" cap="none">
                <a:solidFill>
                  <a:srgbClr val="898989"/>
                </a:solidFill>
                <a:latin typeface="Roboto Light"/>
                <a:ea typeface="Roboto Light"/>
                <a:cs typeface="Roboto Light"/>
                <a:sym typeface="Roboto Light"/>
              </a:defRPr>
            </a:lvl8pPr>
            <a:lvl9pPr marL="0" marR="0" lvl="8" indent="0" algn="r" rtl="0">
              <a:spcBef>
                <a:spcPts val="0"/>
              </a:spcBef>
              <a:buNone/>
              <a:defRPr sz="933" b="0" i="0" u="none" strike="noStrike" cap="none">
                <a:solidFill>
                  <a:srgbClr val="898989"/>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6593443"/>
      </p:ext>
    </p:extLst>
  </p:cSld>
  <p:clrMap bg1="lt1" tx1="dk1" bg2="dk2"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 id="2147484057" r:id="rId33"/>
    <p:sldLayoutId id="2147484058" r:id="rId34"/>
    <p:sldLayoutId id="2147484059" r:id="rId35"/>
    <p:sldLayoutId id="2147484060" r:id="rId36"/>
    <p:sldLayoutId id="2147484061" r:id="rId37"/>
    <p:sldLayoutId id="2147484062" r:id="rId38"/>
    <p:sldLayoutId id="2147484063" r:id="rId39"/>
    <p:sldLayoutId id="2147484064" r:id="rId40"/>
    <p:sldLayoutId id="2147484065" r:id="rId41"/>
    <p:sldLayoutId id="2147484066" r:id="rId42"/>
    <p:sldLayoutId id="2147484067" r:id="rId43"/>
    <p:sldLayoutId id="2147484068" r:id="rId44"/>
    <p:sldLayoutId id="2147484069" r:id="rId45"/>
    <p:sldLayoutId id="2147484070" r:id="rId46"/>
    <p:sldLayoutId id="2147484071" r:id="rId47"/>
    <p:sldLayoutId id="2147484072" r:id="rId48"/>
    <p:sldLayoutId id="2147484073" r:id="rId49"/>
    <p:sldLayoutId id="2147484074" r:id="rId50"/>
    <p:sldLayoutId id="2147484075" r:id="rId51"/>
    <p:sldLayoutId id="2147484076" r:id="rId52"/>
    <p:sldLayoutId id="2147484077" r:id="rId53"/>
    <p:sldLayoutId id="2147484078" r:id="rId54"/>
    <p:sldLayoutId id="2147484079" r:id="rId55"/>
    <p:sldLayoutId id="2147484080" r:id="rId56"/>
    <p:sldLayoutId id="2147484081" r:id="rId57"/>
    <p:sldLayoutId id="2147484082" r:id="rId58"/>
    <p:sldLayoutId id="2147484083" r:id="rId59"/>
    <p:sldLayoutId id="2147484084" r:id="rId6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7"/>
        <p:cNvGrpSpPr/>
        <p:nvPr/>
      </p:nvGrpSpPr>
      <p:grpSpPr>
        <a:xfrm>
          <a:off x="0" y="0"/>
          <a:ext cx="0" cy="0"/>
          <a:chOff x="0" y="0"/>
          <a:chExt cx="0" cy="0"/>
        </a:xfrm>
      </p:grpSpPr>
      <p:sp>
        <p:nvSpPr>
          <p:cNvPr id="938" name="Google Shape;938;p124"/>
          <p:cNvSpPr txBox="1">
            <a:spLocks noGrp="1"/>
          </p:cNvSpPr>
          <p:nvPr>
            <p:ph type="title"/>
          </p:nvPr>
        </p:nvSpPr>
        <p:spPr>
          <a:xfrm>
            <a:off x="373063" y="1535113"/>
            <a:ext cx="4656000" cy="7100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3300"/>
              <a:buFont typeface="Calibri"/>
              <a:buNone/>
              <a:defRPr sz="3300" i="0" u="none" strike="noStrike" cap="none">
                <a:solidFill>
                  <a:schemeClr val="lt1"/>
                </a:solidFill>
                <a:latin typeface="Calibri"/>
                <a:ea typeface="Calibri"/>
                <a:cs typeface="Calibri"/>
                <a:sym typeface="Calibri"/>
              </a:defRPr>
            </a:lvl1pPr>
            <a:lvl2pPr lvl="1" rtl="0">
              <a:spcBef>
                <a:spcPts val="0"/>
              </a:spcBef>
              <a:spcAft>
                <a:spcPts val="0"/>
              </a:spcAft>
              <a:buSzPts val="1100"/>
              <a:buFont typeface="Calibri"/>
              <a:buNone/>
              <a:defRPr sz="1400">
                <a:latin typeface="Calibri"/>
                <a:ea typeface="Calibri"/>
                <a:cs typeface="Calibri"/>
                <a:sym typeface="Calibri"/>
              </a:defRPr>
            </a:lvl2pPr>
            <a:lvl3pPr lvl="2" rtl="0">
              <a:spcBef>
                <a:spcPts val="0"/>
              </a:spcBef>
              <a:spcAft>
                <a:spcPts val="0"/>
              </a:spcAft>
              <a:buSzPts val="1100"/>
              <a:buFont typeface="Calibri"/>
              <a:buNone/>
              <a:defRPr sz="1400">
                <a:latin typeface="Calibri"/>
                <a:ea typeface="Calibri"/>
                <a:cs typeface="Calibri"/>
                <a:sym typeface="Calibri"/>
              </a:defRPr>
            </a:lvl3pPr>
            <a:lvl4pPr lvl="3" rtl="0">
              <a:spcBef>
                <a:spcPts val="0"/>
              </a:spcBef>
              <a:spcAft>
                <a:spcPts val="0"/>
              </a:spcAft>
              <a:buSzPts val="1100"/>
              <a:buFont typeface="Calibri"/>
              <a:buNone/>
              <a:defRPr sz="1400">
                <a:latin typeface="Calibri"/>
                <a:ea typeface="Calibri"/>
                <a:cs typeface="Calibri"/>
                <a:sym typeface="Calibri"/>
              </a:defRPr>
            </a:lvl4pPr>
            <a:lvl5pPr lvl="4" rtl="0">
              <a:spcBef>
                <a:spcPts val="0"/>
              </a:spcBef>
              <a:spcAft>
                <a:spcPts val="0"/>
              </a:spcAft>
              <a:buSzPts val="1100"/>
              <a:buFont typeface="Calibri"/>
              <a:buNone/>
              <a:defRPr sz="1400">
                <a:latin typeface="Calibri"/>
                <a:ea typeface="Calibri"/>
                <a:cs typeface="Calibri"/>
                <a:sym typeface="Calibri"/>
              </a:defRPr>
            </a:lvl5pPr>
            <a:lvl6pPr lvl="5" rtl="0">
              <a:spcBef>
                <a:spcPts val="0"/>
              </a:spcBef>
              <a:spcAft>
                <a:spcPts val="0"/>
              </a:spcAft>
              <a:buSzPts val="1100"/>
              <a:buFont typeface="Calibri"/>
              <a:buNone/>
              <a:defRPr sz="1400">
                <a:latin typeface="Calibri"/>
                <a:ea typeface="Calibri"/>
                <a:cs typeface="Calibri"/>
                <a:sym typeface="Calibri"/>
              </a:defRPr>
            </a:lvl6pPr>
            <a:lvl7pPr lvl="6" rtl="0">
              <a:spcBef>
                <a:spcPts val="0"/>
              </a:spcBef>
              <a:spcAft>
                <a:spcPts val="0"/>
              </a:spcAft>
              <a:buSzPts val="1100"/>
              <a:buFont typeface="Calibri"/>
              <a:buNone/>
              <a:defRPr sz="1400">
                <a:latin typeface="Calibri"/>
                <a:ea typeface="Calibri"/>
                <a:cs typeface="Calibri"/>
                <a:sym typeface="Calibri"/>
              </a:defRPr>
            </a:lvl7pPr>
            <a:lvl8pPr lvl="7" rtl="0">
              <a:spcBef>
                <a:spcPts val="0"/>
              </a:spcBef>
              <a:spcAft>
                <a:spcPts val="0"/>
              </a:spcAft>
              <a:buSzPts val="1100"/>
              <a:buFont typeface="Calibri"/>
              <a:buNone/>
              <a:defRPr sz="1400">
                <a:latin typeface="Calibri"/>
                <a:ea typeface="Calibri"/>
                <a:cs typeface="Calibri"/>
                <a:sym typeface="Calibri"/>
              </a:defRPr>
            </a:lvl8pPr>
            <a:lvl9pPr lvl="8" rtl="0">
              <a:spcBef>
                <a:spcPts val="0"/>
              </a:spcBef>
              <a:spcAft>
                <a:spcPts val="0"/>
              </a:spcAft>
              <a:buSzPts val="1100"/>
              <a:buFont typeface="Calibri"/>
              <a:buNone/>
              <a:defRPr sz="1400">
                <a:latin typeface="Calibri"/>
                <a:ea typeface="Calibri"/>
                <a:cs typeface="Calibri"/>
                <a:sym typeface="Calibri"/>
              </a:defRPr>
            </a:lvl9pPr>
          </a:lstStyle>
          <a:p>
            <a:endParaRPr/>
          </a:p>
        </p:txBody>
      </p:sp>
      <p:sp>
        <p:nvSpPr>
          <p:cNvPr id="939" name="Google Shape;939;p124"/>
          <p:cNvSpPr txBox="1">
            <a:spLocks noGrp="1"/>
          </p:cNvSpPr>
          <p:nvPr>
            <p:ph type="body" idx="1"/>
          </p:nvPr>
        </p:nvSpPr>
        <p:spPr>
          <a:xfrm>
            <a:off x="373063" y="3004475"/>
            <a:ext cx="4656000" cy="1981600"/>
          </a:xfrm>
          <a:prstGeom prst="rect">
            <a:avLst/>
          </a:prstGeom>
          <a:noFill/>
          <a:ln>
            <a:noFill/>
          </a:ln>
        </p:spPr>
        <p:txBody>
          <a:bodyPr spcFirstLastPara="1" wrap="square" lIns="0" tIns="0" rIns="0" bIns="0" anchor="t" anchorCtr="0">
            <a:noAutofit/>
          </a:bodyPr>
          <a:lstStyle>
            <a:lvl1pPr marL="457200" marR="0" lvl="0" indent="-361950" algn="l" rtl="0">
              <a:lnSpc>
                <a:spcPct val="90000"/>
              </a:lnSpc>
              <a:spcBef>
                <a:spcPts val="800"/>
              </a:spcBef>
              <a:spcAft>
                <a:spcPts val="0"/>
              </a:spcAft>
              <a:buClr>
                <a:schemeClr val="lt1"/>
              </a:buClr>
              <a:buSzPts val="2100"/>
              <a:buFont typeface="Calibri"/>
              <a:buChar char="•"/>
              <a:defRPr sz="210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Calibri"/>
              <a:buChar char="•"/>
              <a:defRPr sz="180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Calibri"/>
              <a:buChar char="•"/>
              <a:defRPr sz="150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Calibri"/>
              <a:buChar char="•"/>
              <a:defRPr sz="140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Calibri"/>
              <a:buChar char="•"/>
              <a:defRPr sz="140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Calibri"/>
              <a:buChar char="•"/>
              <a:defRPr sz="140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Calibri"/>
              <a:buChar char="•"/>
              <a:defRPr sz="140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Calibri"/>
              <a:buChar char="•"/>
              <a:defRPr sz="140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Calibri"/>
              <a:buChar char="•"/>
              <a:defRPr sz="140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3243358"/>
      </p:ext>
    </p:extLst>
  </p:cSld>
  <p:clrMap bg1="lt1" tx1="dk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567">
          <p15:clr>
            <a:srgbClr val="F26B43"/>
          </p15:clr>
        </p15:guide>
        <p15:guide id="2" pos="176">
          <p15:clr>
            <a:srgbClr val="F26B43"/>
          </p15:clr>
        </p15:guide>
        <p15:guide id="3" orient="horz" pos="725">
          <p15:clr>
            <a:srgbClr val="F26B43"/>
          </p15:clr>
        </p15:guide>
        <p15:guide id="4" orient="horz" pos="193">
          <p15:clr>
            <a:srgbClr val="F26B43"/>
          </p15:clr>
        </p15:guide>
        <p15:guide id="5" pos="545">
          <p15:clr>
            <a:srgbClr val="F26B43"/>
          </p15:clr>
        </p15:guide>
        <p15:guide id="6" pos="635">
          <p15:clr>
            <a:srgbClr val="F26B43"/>
          </p15:clr>
        </p15:guide>
        <p15:guide id="7" pos="1002">
          <p15:clr>
            <a:srgbClr val="F26B43"/>
          </p15:clr>
        </p15:guide>
        <p15:guide id="8" pos="1091">
          <p15:clr>
            <a:srgbClr val="F26B43"/>
          </p15:clr>
        </p15:guide>
        <p15:guide id="9" pos="1458">
          <p15:clr>
            <a:srgbClr val="F26B43"/>
          </p15:clr>
        </p15:guide>
        <p15:guide id="10" pos="1547">
          <p15:clr>
            <a:srgbClr val="F26B43"/>
          </p15:clr>
        </p15:guide>
        <p15:guide id="11" pos="1917">
          <p15:clr>
            <a:srgbClr val="F26B43"/>
          </p15:clr>
        </p15:guide>
        <p15:guide id="12" pos="2007">
          <p15:clr>
            <a:srgbClr val="F26B43"/>
          </p15:clr>
        </p15:guide>
        <p15:guide id="13" pos="2376">
          <p15:clr>
            <a:srgbClr val="F26B43"/>
          </p15:clr>
        </p15:guide>
        <p15:guide id="14" pos="2463">
          <p15:clr>
            <a:srgbClr val="F26B43"/>
          </p15:clr>
        </p15:guide>
        <p15:guide id="15" pos="2832">
          <p15:clr>
            <a:srgbClr val="F26B43"/>
          </p15:clr>
        </p15:guide>
        <p15:guide id="16" pos="2921">
          <p15:clr>
            <a:srgbClr val="F26B43"/>
          </p15:clr>
        </p15:guide>
        <p15:guide id="17" pos="3291">
          <p15:clr>
            <a:srgbClr val="F26B43"/>
          </p15:clr>
        </p15:guide>
        <p15:guide id="18" pos="3381">
          <p15:clr>
            <a:srgbClr val="F26B43"/>
          </p15:clr>
        </p15:guide>
        <p15:guide id="19" pos="3749">
          <p15:clr>
            <a:srgbClr val="F26B43"/>
          </p15:clr>
        </p15:guide>
        <p15:guide id="20" pos="3834">
          <p15:clr>
            <a:srgbClr val="F26B43"/>
          </p15:clr>
        </p15:guide>
        <p15:guide id="21" pos="4203">
          <p15:clr>
            <a:srgbClr val="F26B43"/>
          </p15:clr>
        </p15:guide>
        <p15:guide id="22" pos="4291">
          <p15:clr>
            <a:srgbClr val="F26B43"/>
          </p15:clr>
        </p15:guide>
        <p15:guide id="23" pos="4661">
          <p15:clr>
            <a:srgbClr val="F26B43"/>
          </p15:clr>
        </p15:guide>
        <p15:guide id="24" pos="4749">
          <p15:clr>
            <a:srgbClr val="F26B43"/>
          </p15:clr>
        </p15:guide>
        <p15:guide id="25" pos="5118">
          <p15:clr>
            <a:srgbClr val="F26B43"/>
          </p15:clr>
        </p15:guide>
        <p15:guide id="26" pos="5208">
          <p15:clr>
            <a:srgbClr val="F26B43"/>
          </p15:clr>
        </p15:guide>
        <p15:guide id="27" orient="horz" pos="384">
          <p15:clr>
            <a:srgbClr val="F26B43"/>
          </p15:clr>
        </p15:guide>
        <p15:guide id="28" orient="horz" pos="857">
          <p15:clr>
            <a:srgbClr val="F26B43"/>
          </p15:clr>
        </p15:guide>
        <p15:guide id="29" orient="horz" pos="3005">
          <p15:clr>
            <a:srgbClr val="F26B43"/>
          </p15:clr>
        </p15:guide>
        <p15:guide id="30" pos="28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xml"/><Relationship Id="rId1" Type="http://schemas.openxmlformats.org/officeDocument/2006/relationships/slideLayout" Target="../slideLayouts/slideLayout92.xml"/><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164.xml"/></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164.xml"/><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122.xml"/><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3.xml"/></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23.xml"/><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168.xml"/></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168.xml"/><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cid:F5620CDD-4592-45F4-9641-AB3035B85E1E" TargetMode="External"/><Relationship Id="rId2" Type="http://schemas.openxmlformats.org/officeDocument/2006/relationships/notesSlide" Target="../notesSlides/notesSlide33.xml"/><Relationship Id="rId1" Type="http://schemas.openxmlformats.org/officeDocument/2006/relationships/slideLayout" Target="../slideLayouts/slideLayout10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cid:1CAB1366-A77B-4F20-A89A-FFBF4BFF5D76"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cid:F5620CDD-4592-45F4-9641-AB3035B85E1E" TargetMode="External"/><Relationship Id="rId2" Type="http://schemas.openxmlformats.org/officeDocument/2006/relationships/notesSlide" Target="../notesSlides/notesSlide34.xml"/><Relationship Id="rId1" Type="http://schemas.openxmlformats.org/officeDocument/2006/relationships/slideLayout" Target="../slideLayouts/slideLayout10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cid:1CAB1366-A77B-4F20-A89A-FFBF4BFF5D76"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cid:F5620CDD-4592-45F4-9641-AB3035B85E1E" TargetMode="External"/><Relationship Id="rId2" Type="http://schemas.openxmlformats.org/officeDocument/2006/relationships/notesSlide" Target="../notesSlides/notesSlide35.xml"/><Relationship Id="rId1" Type="http://schemas.openxmlformats.org/officeDocument/2006/relationships/slideLayout" Target="../slideLayouts/slideLayout10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cid:1CAB1366-A77B-4F20-A89A-FFBF4BFF5D76"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cid:F5620CDD-4592-45F4-9641-AB3035B85E1E" TargetMode="External"/><Relationship Id="rId2" Type="http://schemas.openxmlformats.org/officeDocument/2006/relationships/notesSlide" Target="../notesSlides/notesSlide36.xml"/><Relationship Id="rId1" Type="http://schemas.openxmlformats.org/officeDocument/2006/relationships/slideLayout" Target="../slideLayouts/slideLayout10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cid:1CAB1366-A77B-4F20-A89A-FFBF4BFF5D76"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65.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90.xml"/><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82.jpg"/><Relationship Id="rId13" Type="http://schemas.openxmlformats.org/officeDocument/2006/relationships/image" Target="../media/image87.jpg"/><Relationship Id="rId18" Type="http://schemas.openxmlformats.org/officeDocument/2006/relationships/image" Target="../media/image92.jpg"/><Relationship Id="rId26" Type="http://schemas.openxmlformats.org/officeDocument/2006/relationships/image" Target="../media/image100.jpg"/><Relationship Id="rId3" Type="http://schemas.openxmlformats.org/officeDocument/2006/relationships/image" Target="../media/image77.jpg"/><Relationship Id="rId21" Type="http://schemas.openxmlformats.org/officeDocument/2006/relationships/image" Target="../media/image95.jpg"/><Relationship Id="rId7" Type="http://schemas.openxmlformats.org/officeDocument/2006/relationships/image" Target="../media/image81.jpg"/><Relationship Id="rId12" Type="http://schemas.openxmlformats.org/officeDocument/2006/relationships/image" Target="../media/image86.jpg"/><Relationship Id="rId17" Type="http://schemas.openxmlformats.org/officeDocument/2006/relationships/image" Target="../media/image91.jpg"/><Relationship Id="rId25" Type="http://schemas.openxmlformats.org/officeDocument/2006/relationships/image" Target="../media/image99.jpg"/><Relationship Id="rId2" Type="http://schemas.openxmlformats.org/officeDocument/2006/relationships/image" Target="../media/image76.jpg"/><Relationship Id="rId16" Type="http://schemas.openxmlformats.org/officeDocument/2006/relationships/image" Target="../media/image90.jpg"/><Relationship Id="rId20" Type="http://schemas.openxmlformats.org/officeDocument/2006/relationships/image" Target="../media/image94.jpg"/><Relationship Id="rId29" Type="http://schemas.openxmlformats.org/officeDocument/2006/relationships/image" Target="../media/image103.jpg"/><Relationship Id="rId1" Type="http://schemas.openxmlformats.org/officeDocument/2006/relationships/slideLayout" Target="../slideLayouts/slideLayout9.xml"/><Relationship Id="rId6" Type="http://schemas.openxmlformats.org/officeDocument/2006/relationships/image" Target="../media/image80.jpg"/><Relationship Id="rId11" Type="http://schemas.openxmlformats.org/officeDocument/2006/relationships/image" Target="../media/image85.jpg"/><Relationship Id="rId24" Type="http://schemas.openxmlformats.org/officeDocument/2006/relationships/image" Target="../media/image98.jpg"/><Relationship Id="rId5" Type="http://schemas.openxmlformats.org/officeDocument/2006/relationships/image" Target="../media/image79.jpg"/><Relationship Id="rId15" Type="http://schemas.openxmlformats.org/officeDocument/2006/relationships/image" Target="../media/image89.jpg"/><Relationship Id="rId23" Type="http://schemas.openxmlformats.org/officeDocument/2006/relationships/image" Target="../media/image97.jpg"/><Relationship Id="rId28" Type="http://schemas.openxmlformats.org/officeDocument/2006/relationships/image" Target="../media/image102.jpg"/><Relationship Id="rId10" Type="http://schemas.openxmlformats.org/officeDocument/2006/relationships/image" Target="../media/image84.jpg"/><Relationship Id="rId19" Type="http://schemas.openxmlformats.org/officeDocument/2006/relationships/image" Target="../media/image93.jpg"/><Relationship Id="rId31" Type="http://schemas.openxmlformats.org/officeDocument/2006/relationships/image" Target="../media/image105.jpg"/><Relationship Id="rId4" Type="http://schemas.openxmlformats.org/officeDocument/2006/relationships/image" Target="../media/image78.jpg"/><Relationship Id="rId9" Type="http://schemas.openxmlformats.org/officeDocument/2006/relationships/image" Target="../media/image83.jpg"/><Relationship Id="rId14" Type="http://schemas.openxmlformats.org/officeDocument/2006/relationships/image" Target="../media/image88.jpg"/><Relationship Id="rId22" Type="http://schemas.openxmlformats.org/officeDocument/2006/relationships/image" Target="../media/image96.jpg"/><Relationship Id="rId27" Type="http://schemas.openxmlformats.org/officeDocument/2006/relationships/image" Target="../media/image101.jpg"/><Relationship Id="rId30" Type="http://schemas.openxmlformats.org/officeDocument/2006/relationships/image" Target="../media/image104.jpg"/></Relationships>
</file>

<file path=ppt/slides/_rels/slide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3E72B-6DAE-4856-9569-5289D4EB2D0F}"/>
              </a:ext>
            </a:extLst>
          </p:cNvPr>
          <p:cNvSpPr>
            <a:spLocks noGrp="1"/>
          </p:cNvSpPr>
          <p:nvPr>
            <p:ph type="body" sz="quarter" idx="13"/>
          </p:nvPr>
        </p:nvSpPr>
        <p:spPr>
          <a:xfrm>
            <a:off x="373061" y="2386673"/>
            <a:ext cx="8016195" cy="1203406"/>
          </a:xfrm>
        </p:spPr>
        <p:txBody>
          <a:bodyPr vert="horz" lIns="0" tIns="0" rIns="0" bIns="0" rtlCol="0" anchor="t">
            <a:noAutofit/>
          </a:bodyPr>
          <a:lstStyle/>
          <a:p>
            <a:r>
              <a:rPr lang="en-US" dirty="0"/>
              <a:t>Qualified Journals and </a:t>
            </a:r>
            <a:r>
              <a:rPr lang="en-US" dirty="0" err="1"/>
              <a:t>Criterias</a:t>
            </a:r>
            <a:r>
              <a:rPr lang="en-US" dirty="0"/>
              <a:t>:</a:t>
            </a:r>
          </a:p>
          <a:p>
            <a:r>
              <a:rPr lang="en-US" dirty="0"/>
              <a:t>The Importance of Peer Review</a:t>
            </a:r>
          </a:p>
        </p:txBody>
      </p:sp>
      <p:sp>
        <p:nvSpPr>
          <p:cNvPr id="3" name="Text Placeholder 2">
            <a:extLst>
              <a:ext uri="{FF2B5EF4-FFF2-40B4-BE49-F238E27FC236}">
                <a16:creationId xmlns:a16="http://schemas.microsoft.com/office/drawing/2014/main" id="{CAB1E215-7D93-42A0-A9ED-72FBA70C27F5}"/>
              </a:ext>
            </a:extLst>
          </p:cNvPr>
          <p:cNvSpPr>
            <a:spLocks noGrp="1"/>
          </p:cNvSpPr>
          <p:nvPr>
            <p:ph type="body" sz="quarter" idx="11"/>
          </p:nvPr>
        </p:nvSpPr>
        <p:spPr>
          <a:xfrm>
            <a:off x="373062" y="3733984"/>
            <a:ext cx="6592887" cy="838200"/>
          </a:xfrm>
        </p:spPr>
        <p:txBody>
          <a:bodyPr/>
          <a:lstStyle/>
          <a:p>
            <a:r>
              <a:rPr lang="en-US" dirty="0"/>
              <a:t>21 May 2020</a:t>
            </a:r>
          </a:p>
        </p:txBody>
      </p:sp>
      <p:pic>
        <p:nvPicPr>
          <p:cNvPr id="2050" name="Picture 2">
            <a:extLst>
              <a:ext uri="{FF2B5EF4-FFF2-40B4-BE49-F238E27FC236}">
                <a16:creationId xmlns:a16="http://schemas.microsoft.com/office/drawing/2014/main" id="{B7D4D436-ED4E-405C-8840-94D788AF8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 y="4572184"/>
            <a:ext cx="838200" cy="838200"/>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2407DFA-080C-40AB-B20C-CC1D34E24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589" y="4572184"/>
            <a:ext cx="838200" cy="83820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D77B79-C1D2-4E05-BE0C-5CAD12F40C52}"/>
              </a:ext>
            </a:extLst>
          </p:cNvPr>
          <p:cNvSpPr txBox="1"/>
          <p:nvPr/>
        </p:nvSpPr>
        <p:spPr>
          <a:xfrm>
            <a:off x="373061" y="5486399"/>
            <a:ext cx="1938528" cy="461665"/>
          </a:xfrm>
          <a:prstGeom prst="rect">
            <a:avLst/>
          </a:prstGeom>
          <a:noFill/>
        </p:spPr>
        <p:txBody>
          <a:bodyPr wrap="square" rtlCol="0">
            <a:spAutoFit/>
          </a:bodyPr>
          <a:lstStyle/>
          <a:p>
            <a:r>
              <a:rPr lang="en-US" sz="1200" dirty="0"/>
              <a:t>Josh Dahl</a:t>
            </a:r>
          </a:p>
          <a:p>
            <a:r>
              <a:rPr lang="en-US" sz="1200" dirty="0"/>
              <a:t>Product Director, Clarivate</a:t>
            </a:r>
          </a:p>
        </p:txBody>
      </p:sp>
      <p:sp>
        <p:nvSpPr>
          <p:cNvPr id="8" name="TextBox 7">
            <a:extLst>
              <a:ext uri="{FF2B5EF4-FFF2-40B4-BE49-F238E27FC236}">
                <a16:creationId xmlns:a16="http://schemas.microsoft.com/office/drawing/2014/main" id="{065E1B61-3D97-4CE3-8A6B-F0E49DCFE304}"/>
              </a:ext>
            </a:extLst>
          </p:cNvPr>
          <p:cNvSpPr txBox="1"/>
          <p:nvPr/>
        </p:nvSpPr>
        <p:spPr>
          <a:xfrm>
            <a:off x="2311589" y="5486399"/>
            <a:ext cx="1938528" cy="461665"/>
          </a:xfrm>
          <a:prstGeom prst="rect">
            <a:avLst/>
          </a:prstGeom>
          <a:noFill/>
        </p:spPr>
        <p:txBody>
          <a:bodyPr wrap="square" rtlCol="0">
            <a:spAutoFit/>
          </a:bodyPr>
          <a:lstStyle/>
          <a:p>
            <a:r>
              <a:rPr lang="en-US" sz="1200" dirty="0"/>
              <a:t>Ali Şahin</a:t>
            </a:r>
          </a:p>
          <a:p>
            <a:r>
              <a:rPr lang="en-US" sz="1200" dirty="0"/>
              <a:t>Publications Director, AVES</a:t>
            </a:r>
          </a:p>
        </p:txBody>
      </p:sp>
    </p:spTree>
    <p:extLst>
      <p:ext uri="{BB962C8B-B14F-4D97-AF65-F5344CB8AC3E}">
        <p14:creationId xmlns:p14="http://schemas.microsoft.com/office/powerpoint/2010/main" val="257400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pic>
        <p:nvPicPr>
          <p:cNvPr id="1657" name="Google Shape;1657;p208"/>
          <p:cNvPicPr preferRelativeResize="0"/>
          <p:nvPr/>
        </p:nvPicPr>
        <p:blipFill rotWithShape="1">
          <a:blip r:embed="rId3">
            <a:alphaModFix/>
          </a:blip>
          <a:srcRect l="17609" t="10865" r="16683"/>
          <a:stretch/>
        </p:blipFill>
        <p:spPr>
          <a:xfrm>
            <a:off x="1777767" y="1049834"/>
            <a:ext cx="7684800" cy="5538005"/>
          </a:xfrm>
          <a:prstGeom prst="rect">
            <a:avLst/>
          </a:prstGeom>
          <a:noFill/>
          <a:ln>
            <a:noFill/>
          </a:ln>
        </p:spPr>
      </p:pic>
      <p:sp>
        <p:nvSpPr>
          <p:cNvPr id="1658" name="Google Shape;1658;p208"/>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chemeClr val="tx1"/>
                </a:solidFill>
              </a:rPr>
              <a:t>What sort of journals are on Publons?</a:t>
            </a:r>
            <a:endParaRPr dirty="0">
              <a:solidFill>
                <a:schemeClr val="tx1"/>
              </a:solidFill>
            </a:endParaRPr>
          </a:p>
        </p:txBody>
      </p:sp>
      <p:cxnSp>
        <p:nvCxnSpPr>
          <p:cNvPr id="1659" name="Google Shape;1659;p208"/>
          <p:cNvCxnSpPr>
            <a:cxnSpLocks/>
          </p:cNvCxnSpPr>
          <p:nvPr/>
        </p:nvCxnSpPr>
        <p:spPr>
          <a:xfrm flipV="1">
            <a:off x="5248656" y="3666744"/>
            <a:ext cx="4390444" cy="722376"/>
          </a:xfrm>
          <a:prstGeom prst="straightConnector1">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660" name="Google Shape;1660;p208"/>
          <p:cNvCxnSpPr/>
          <p:nvPr/>
        </p:nvCxnSpPr>
        <p:spPr>
          <a:xfrm rot="10800000">
            <a:off x="1240233" y="3230000"/>
            <a:ext cx="887600" cy="566400"/>
          </a:xfrm>
          <a:prstGeom prst="straightConnector1">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661" name="Google Shape;1661;p208"/>
          <p:cNvSpPr txBox="1"/>
          <p:nvPr/>
        </p:nvSpPr>
        <p:spPr>
          <a:xfrm>
            <a:off x="373067" y="2678900"/>
            <a:ext cx="1194000" cy="658400"/>
          </a:xfrm>
          <a:prstGeom prst="rect">
            <a:avLst/>
          </a:prstGeom>
          <a:noFill/>
          <a:ln>
            <a:noFill/>
          </a:ln>
        </p:spPr>
        <p:txBody>
          <a:bodyPr spcFirstLastPara="1" wrap="square" lIns="121900" tIns="121900" rIns="121900" bIns="121900" anchor="t" anchorCtr="0">
            <a:noAutofit/>
          </a:bodyPr>
          <a:lstStyle/>
          <a:p>
            <a:r>
              <a:rPr lang="en" sz="2400">
                <a:latin typeface="Calibri"/>
                <a:ea typeface="Calibri"/>
                <a:cs typeface="Calibri"/>
                <a:sym typeface="Calibri"/>
              </a:rPr>
              <a:t>search</a:t>
            </a:r>
            <a:endParaRPr sz="2400">
              <a:latin typeface="Calibri"/>
              <a:ea typeface="Calibri"/>
              <a:cs typeface="Calibri"/>
              <a:sym typeface="Calibri"/>
            </a:endParaRPr>
          </a:p>
        </p:txBody>
      </p:sp>
      <p:sp>
        <p:nvSpPr>
          <p:cNvPr id="1662" name="Google Shape;1662;p208"/>
          <p:cNvSpPr txBox="1"/>
          <p:nvPr/>
        </p:nvSpPr>
        <p:spPr>
          <a:xfrm>
            <a:off x="9639100" y="3337300"/>
            <a:ext cx="1194000" cy="658400"/>
          </a:xfrm>
          <a:prstGeom prst="rect">
            <a:avLst/>
          </a:prstGeom>
          <a:noFill/>
          <a:ln>
            <a:noFill/>
          </a:ln>
        </p:spPr>
        <p:txBody>
          <a:bodyPr spcFirstLastPara="1" wrap="square" lIns="121900" tIns="121900" rIns="121900" bIns="121900" anchor="t" anchorCtr="0">
            <a:noAutofit/>
          </a:bodyPr>
          <a:lstStyle/>
          <a:p>
            <a:r>
              <a:rPr lang="en" sz="2400" dirty="0">
                <a:latin typeface="Calibri"/>
                <a:ea typeface="Calibri"/>
                <a:cs typeface="Calibri"/>
                <a:sym typeface="Calibri"/>
              </a:rPr>
              <a:t>filter</a:t>
            </a:r>
            <a:endParaRPr sz="2400" dirty="0">
              <a:latin typeface="Calibri"/>
              <a:ea typeface="Calibri"/>
              <a:cs typeface="Calibri"/>
              <a:sym typeface="Calibri"/>
            </a:endParaRPr>
          </a:p>
        </p:txBody>
      </p:sp>
      <p:cxnSp>
        <p:nvCxnSpPr>
          <p:cNvPr id="1663" name="Google Shape;1663;p208"/>
          <p:cNvCxnSpPr/>
          <p:nvPr/>
        </p:nvCxnSpPr>
        <p:spPr>
          <a:xfrm rot="10800000" flipH="1">
            <a:off x="6781467" y="5235467"/>
            <a:ext cx="2663600" cy="15200"/>
          </a:xfrm>
          <a:prstGeom prst="straightConnector1">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664" name="Google Shape;1664;p208"/>
          <p:cNvSpPr txBox="1"/>
          <p:nvPr/>
        </p:nvSpPr>
        <p:spPr>
          <a:xfrm>
            <a:off x="9639100" y="4986767"/>
            <a:ext cx="1194000" cy="658400"/>
          </a:xfrm>
          <a:prstGeom prst="rect">
            <a:avLst/>
          </a:prstGeom>
          <a:noFill/>
          <a:ln>
            <a:noFill/>
          </a:ln>
        </p:spPr>
        <p:txBody>
          <a:bodyPr spcFirstLastPara="1" wrap="square" lIns="121900" tIns="121900" rIns="121900" bIns="121900" anchor="t" anchorCtr="0">
            <a:noAutofit/>
          </a:bodyPr>
          <a:lstStyle/>
          <a:p>
            <a:r>
              <a:rPr lang="en" sz="2400">
                <a:latin typeface="Calibri"/>
                <a:ea typeface="Calibri"/>
                <a:cs typeface="Calibri"/>
                <a:sym typeface="Calibri"/>
              </a:rPr>
              <a:t>sort</a:t>
            </a:r>
            <a:endParaRPr sz="24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1"/>
                                        </p:tgtEl>
                                        <p:attrNameLst>
                                          <p:attrName>style.visibility</p:attrName>
                                        </p:attrNameLst>
                                      </p:cBhvr>
                                      <p:to>
                                        <p:strVal val="visible"/>
                                      </p:to>
                                    </p:set>
                                    <p:animEffect transition="in" filter="fade">
                                      <p:cBhvr>
                                        <p:cTn id="7" dur="1000"/>
                                        <p:tgtEl>
                                          <p:spTgt spid="1661"/>
                                        </p:tgtEl>
                                      </p:cBhvr>
                                    </p:animEffect>
                                  </p:childTnLst>
                                </p:cTn>
                              </p:par>
                              <p:par>
                                <p:cTn id="8" presetID="10" presetClass="entr" presetSubtype="0" fill="hold" nodeType="withEffect">
                                  <p:stCondLst>
                                    <p:cond delay="0"/>
                                  </p:stCondLst>
                                  <p:childTnLst>
                                    <p:set>
                                      <p:cBhvr>
                                        <p:cTn id="9" dur="1" fill="hold">
                                          <p:stCondLst>
                                            <p:cond delay="0"/>
                                          </p:stCondLst>
                                        </p:cTn>
                                        <p:tgtEl>
                                          <p:spTgt spid="1660"/>
                                        </p:tgtEl>
                                        <p:attrNameLst>
                                          <p:attrName>style.visibility</p:attrName>
                                        </p:attrNameLst>
                                      </p:cBhvr>
                                      <p:to>
                                        <p:strVal val="visible"/>
                                      </p:to>
                                    </p:set>
                                    <p:animEffect transition="in" filter="fade">
                                      <p:cBhvr>
                                        <p:cTn id="10" dur="1000"/>
                                        <p:tgtEl>
                                          <p:spTgt spid="16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59"/>
                                        </p:tgtEl>
                                        <p:attrNameLst>
                                          <p:attrName>style.visibility</p:attrName>
                                        </p:attrNameLst>
                                      </p:cBhvr>
                                      <p:to>
                                        <p:strVal val="visible"/>
                                      </p:to>
                                    </p:set>
                                    <p:animEffect transition="in" filter="fade">
                                      <p:cBhvr>
                                        <p:cTn id="15" dur="1000"/>
                                        <p:tgtEl>
                                          <p:spTgt spid="1659"/>
                                        </p:tgtEl>
                                      </p:cBhvr>
                                    </p:animEffect>
                                  </p:childTnLst>
                                </p:cTn>
                              </p:par>
                              <p:par>
                                <p:cTn id="16" presetID="10" presetClass="entr" presetSubtype="0" fill="hold" nodeType="withEffect">
                                  <p:stCondLst>
                                    <p:cond delay="0"/>
                                  </p:stCondLst>
                                  <p:childTnLst>
                                    <p:set>
                                      <p:cBhvr>
                                        <p:cTn id="17" dur="1" fill="hold">
                                          <p:stCondLst>
                                            <p:cond delay="0"/>
                                          </p:stCondLst>
                                        </p:cTn>
                                        <p:tgtEl>
                                          <p:spTgt spid="1662"/>
                                        </p:tgtEl>
                                        <p:attrNameLst>
                                          <p:attrName>style.visibility</p:attrName>
                                        </p:attrNameLst>
                                      </p:cBhvr>
                                      <p:to>
                                        <p:strVal val="visible"/>
                                      </p:to>
                                    </p:set>
                                    <p:animEffect transition="in" filter="fade">
                                      <p:cBhvr>
                                        <p:cTn id="18" dur="1000"/>
                                        <p:tgtEl>
                                          <p:spTgt spid="16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63"/>
                                        </p:tgtEl>
                                        <p:attrNameLst>
                                          <p:attrName>style.visibility</p:attrName>
                                        </p:attrNameLst>
                                      </p:cBhvr>
                                      <p:to>
                                        <p:strVal val="visible"/>
                                      </p:to>
                                    </p:set>
                                    <p:animEffect transition="in" filter="fade">
                                      <p:cBhvr>
                                        <p:cTn id="23" dur="1000"/>
                                        <p:tgtEl>
                                          <p:spTgt spid="1663"/>
                                        </p:tgtEl>
                                      </p:cBhvr>
                                    </p:animEffect>
                                  </p:childTnLst>
                                </p:cTn>
                              </p:par>
                              <p:par>
                                <p:cTn id="24" presetID="10" presetClass="entr" presetSubtype="0" fill="hold" nodeType="withEffect">
                                  <p:stCondLst>
                                    <p:cond delay="0"/>
                                  </p:stCondLst>
                                  <p:childTnLst>
                                    <p:set>
                                      <p:cBhvr>
                                        <p:cTn id="25" dur="1" fill="hold">
                                          <p:stCondLst>
                                            <p:cond delay="0"/>
                                          </p:stCondLst>
                                        </p:cTn>
                                        <p:tgtEl>
                                          <p:spTgt spid="1664"/>
                                        </p:tgtEl>
                                        <p:attrNameLst>
                                          <p:attrName>style.visibility</p:attrName>
                                        </p:attrNameLst>
                                      </p:cBhvr>
                                      <p:to>
                                        <p:strVal val="visible"/>
                                      </p:to>
                                    </p:set>
                                    <p:animEffect transition="in" filter="fade">
                                      <p:cBhvr>
                                        <p:cTn id="26" dur="1000"/>
                                        <p:tgtEl>
                                          <p:spTgt spid="1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209"/>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solidFill>
                  <a:schemeClr val="tx1"/>
                </a:solidFill>
              </a:rPr>
              <a:t>What sort of journals are on Publons?</a:t>
            </a:r>
            <a:endParaRPr dirty="0">
              <a:solidFill>
                <a:schemeClr val="tx1"/>
              </a:solidFill>
            </a:endParaRPr>
          </a:p>
        </p:txBody>
      </p:sp>
      <p:pic>
        <p:nvPicPr>
          <p:cNvPr id="1671" name="Google Shape;1671;p209"/>
          <p:cNvPicPr preferRelativeResize="0"/>
          <p:nvPr/>
        </p:nvPicPr>
        <p:blipFill>
          <a:blip r:embed="rId3">
            <a:alphaModFix/>
          </a:blip>
          <a:stretch>
            <a:fillRect/>
          </a:stretch>
        </p:blipFill>
        <p:spPr>
          <a:xfrm>
            <a:off x="430667" y="994067"/>
            <a:ext cx="8021367" cy="3815133"/>
          </a:xfrm>
          <a:prstGeom prst="rect">
            <a:avLst/>
          </a:prstGeom>
          <a:noFill/>
          <a:ln>
            <a:noFill/>
          </a:ln>
        </p:spPr>
      </p:pic>
      <p:cxnSp>
        <p:nvCxnSpPr>
          <p:cNvPr id="1672" name="Google Shape;1672;p209"/>
          <p:cNvCxnSpPr/>
          <p:nvPr/>
        </p:nvCxnSpPr>
        <p:spPr>
          <a:xfrm>
            <a:off x="6781467" y="1690567"/>
            <a:ext cx="2265600" cy="0"/>
          </a:xfrm>
          <a:prstGeom prst="straightConnector1">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673" name="Google Shape;1673;p209"/>
          <p:cNvSpPr txBox="1"/>
          <p:nvPr/>
        </p:nvSpPr>
        <p:spPr>
          <a:xfrm>
            <a:off x="9169500" y="1200733"/>
            <a:ext cx="2678800" cy="857200"/>
          </a:xfrm>
          <a:prstGeom prst="rect">
            <a:avLst/>
          </a:prstGeom>
          <a:noFill/>
          <a:ln>
            <a:noFill/>
          </a:ln>
        </p:spPr>
        <p:txBody>
          <a:bodyPr spcFirstLastPara="1" wrap="square" lIns="121900" tIns="121900" rIns="121900" bIns="121900" anchor="t" anchorCtr="0">
            <a:noAutofit/>
          </a:bodyPr>
          <a:lstStyle/>
          <a:p>
            <a:r>
              <a:rPr lang="en" sz="2400" dirty="0">
                <a:latin typeface="Calibri"/>
                <a:ea typeface="Calibri"/>
                <a:cs typeface="Calibri"/>
                <a:sym typeface="Calibri"/>
              </a:rPr>
              <a:t>Have they been endorsed by peers?</a:t>
            </a:r>
            <a:endParaRPr sz="2400" dirty="0">
              <a:latin typeface="Calibri"/>
              <a:ea typeface="Calibri"/>
              <a:cs typeface="Calibri"/>
              <a:sym typeface="Calibri"/>
            </a:endParaRPr>
          </a:p>
        </p:txBody>
      </p:sp>
      <p:cxnSp>
        <p:nvCxnSpPr>
          <p:cNvPr id="1674" name="Google Shape;1674;p209"/>
          <p:cNvCxnSpPr>
            <a:cxnSpLocks/>
            <a:endCxn id="1675" idx="1"/>
          </p:cNvCxnSpPr>
          <p:nvPr/>
        </p:nvCxnSpPr>
        <p:spPr>
          <a:xfrm flipV="1">
            <a:off x="5980176" y="3118400"/>
            <a:ext cx="3055724" cy="200872"/>
          </a:xfrm>
          <a:prstGeom prst="straightConnector1">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675" name="Google Shape;1675;p209"/>
          <p:cNvSpPr txBox="1"/>
          <p:nvPr/>
        </p:nvSpPr>
        <p:spPr>
          <a:xfrm>
            <a:off x="9035900" y="2689800"/>
            <a:ext cx="2678800" cy="857200"/>
          </a:xfrm>
          <a:prstGeom prst="rect">
            <a:avLst/>
          </a:prstGeom>
          <a:noFill/>
          <a:ln>
            <a:noFill/>
          </a:ln>
        </p:spPr>
        <p:txBody>
          <a:bodyPr spcFirstLastPara="1" wrap="square" lIns="121900" tIns="121900" rIns="121900" bIns="121900" anchor="t" anchorCtr="0">
            <a:noAutofit/>
          </a:bodyPr>
          <a:lstStyle/>
          <a:p>
            <a:r>
              <a:rPr lang="en" sz="2400">
                <a:latin typeface="Calibri"/>
                <a:ea typeface="Calibri"/>
                <a:cs typeface="Calibri"/>
                <a:sym typeface="Calibri"/>
              </a:rPr>
              <a:t>Have Publons verified their reviews?</a:t>
            </a:r>
            <a:endParaRPr sz="2400">
              <a:latin typeface="Calibri"/>
              <a:ea typeface="Calibri"/>
              <a:cs typeface="Calibri"/>
              <a:sym typeface="Calibri"/>
            </a:endParaRPr>
          </a:p>
        </p:txBody>
      </p:sp>
      <p:cxnSp>
        <p:nvCxnSpPr>
          <p:cNvPr id="1676" name="Google Shape;1676;p209"/>
          <p:cNvCxnSpPr/>
          <p:nvPr/>
        </p:nvCxnSpPr>
        <p:spPr>
          <a:xfrm rot="10800000">
            <a:off x="3198267" y="4736800"/>
            <a:ext cx="1718800" cy="432800"/>
          </a:xfrm>
          <a:prstGeom prst="straightConnector1">
            <a:avLst/>
          </a:prstGeom>
          <a:ln>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677" name="Google Shape;1677;p209"/>
          <p:cNvSpPr txBox="1"/>
          <p:nvPr/>
        </p:nvSpPr>
        <p:spPr>
          <a:xfrm>
            <a:off x="4917066" y="4916333"/>
            <a:ext cx="2767599" cy="857200"/>
          </a:xfrm>
          <a:prstGeom prst="rect">
            <a:avLst/>
          </a:prstGeom>
          <a:noFill/>
          <a:ln>
            <a:noFill/>
          </a:ln>
        </p:spPr>
        <p:txBody>
          <a:bodyPr spcFirstLastPara="1" wrap="square" lIns="121900" tIns="121900" rIns="121900" bIns="121900" anchor="t" anchorCtr="0">
            <a:noAutofit/>
          </a:bodyPr>
          <a:lstStyle/>
          <a:p>
            <a:r>
              <a:rPr lang="en" sz="2400" dirty="0">
                <a:latin typeface="Calibri"/>
                <a:ea typeface="Calibri"/>
                <a:cs typeface="Calibri"/>
                <a:sym typeface="Calibri"/>
              </a:rPr>
              <a:t>Are they integrated with Publons?</a:t>
            </a:r>
            <a:endParaRPr sz="24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6"/>
                                        </p:tgtEl>
                                        <p:attrNameLst>
                                          <p:attrName>style.visibility</p:attrName>
                                        </p:attrNameLst>
                                      </p:cBhvr>
                                      <p:to>
                                        <p:strVal val="visible"/>
                                      </p:to>
                                    </p:set>
                                    <p:animEffect transition="in" filter="fade">
                                      <p:cBhvr>
                                        <p:cTn id="7" dur="1000"/>
                                        <p:tgtEl>
                                          <p:spTgt spid="1676"/>
                                        </p:tgtEl>
                                      </p:cBhvr>
                                    </p:animEffect>
                                  </p:childTnLst>
                                </p:cTn>
                              </p:par>
                              <p:par>
                                <p:cTn id="8" presetID="10" presetClass="entr" presetSubtype="0" fill="hold" nodeType="withEffect">
                                  <p:stCondLst>
                                    <p:cond delay="0"/>
                                  </p:stCondLst>
                                  <p:childTnLst>
                                    <p:set>
                                      <p:cBhvr>
                                        <p:cTn id="9" dur="1" fill="hold">
                                          <p:stCondLst>
                                            <p:cond delay="0"/>
                                          </p:stCondLst>
                                        </p:cTn>
                                        <p:tgtEl>
                                          <p:spTgt spid="1677"/>
                                        </p:tgtEl>
                                        <p:attrNameLst>
                                          <p:attrName>style.visibility</p:attrName>
                                        </p:attrNameLst>
                                      </p:cBhvr>
                                      <p:to>
                                        <p:strVal val="visible"/>
                                      </p:to>
                                    </p:set>
                                    <p:animEffect transition="in" filter="fade">
                                      <p:cBhvr>
                                        <p:cTn id="10" dur="1000"/>
                                        <p:tgtEl>
                                          <p:spTgt spid="16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74"/>
                                        </p:tgtEl>
                                        <p:attrNameLst>
                                          <p:attrName>style.visibility</p:attrName>
                                        </p:attrNameLst>
                                      </p:cBhvr>
                                      <p:to>
                                        <p:strVal val="visible"/>
                                      </p:to>
                                    </p:set>
                                    <p:animEffect transition="in" filter="fade">
                                      <p:cBhvr>
                                        <p:cTn id="15" dur="1000"/>
                                        <p:tgtEl>
                                          <p:spTgt spid="1674"/>
                                        </p:tgtEl>
                                      </p:cBhvr>
                                    </p:animEffect>
                                  </p:childTnLst>
                                </p:cTn>
                              </p:par>
                              <p:par>
                                <p:cTn id="16" presetID="10" presetClass="entr" presetSubtype="0" fill="hold" nodeType="withEffect">
                                  <p:stCondLst>
                                    <p:cond delay="0"/>
                                  </p:stCondLst>
                                  <p:childTnLst>
                                    <p:set>
                                      <p:cBhvr>
                                        <p:cTn id="17" dur="1" fill="hold">
                                          <p:stCondLst>
                                            <p:cond delay="0"/>
                                          </p:stCondLst>
                                        </p:cTn>
                                        <p:tgtEl>
                                          <p:spTgt spid="1675"/>
                                        </p:tgtEl>
                                        <p:attrNameLst>
                                          <p:attrName>style.visibility</p:attrName>
                                        </p:attrNameLst>
                                      </p:cBhvr>
                                      <p:to>
                                        <p:strVal val="visible"/>
                                      </p:to>
                                    </p:set>
                                    <p:animEffect transition="in" filter="fade">
                                      <p:cBhvr>
                                        <p:cTn id="18" dur="1000"/>
                                        <p:tgtEl>
                                          <p:spTgt spid="16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72"/>
                                        </p:tgtEl>
                                        <p:attrNameLst>
                                          <p:attrName>style.visibility</p:attrName>
                                        </p:attrNameLst>
                                      </p:cBhvr>
                                      <p:to>
                                        <p:strVal val="visible"/>
                                      </p:to>
                                    </p:set>
                                    <p:animEffect transition="in" filter="fade">
                                      <p:cBhvr>
                                        <p:cTn id="23" dur="1000"/>
                                        <p:tgtEl>
                                          <p:spTgt spid="1672"/>
                                        </p:tgtEl>
                                      </p:cBhvr>
                                    </p:animEffect>
                                  </p:childTnLst>
                                </p:cTn>
                              </p:par>
                              <p:par>
                                <p:cTn id="24" presetID="10" presetClass="entr" presetSubtype="0" fill="hold" nodeType="withEffect">
                                  <p:stCondLst>
                                    <p:cond delay="0"/>
                                  </p:stCondLst>
                                  <p:childTnLst>
                                    <p:set>
                                      <p:cBhvr>
                                        <p:cTn id="25" dur="1" fill="hold">
                                          <p:stCondLst>
                                            <p:cond delay="0"/>
                                          </p:stCondLst>
                                        </p:cTn>
                                        <p:tgtEl>
                                          <p:spTgt spid="1673"/>
                                        </p:tgtEl>
                                        <p:attrNameLst>
                                          <p:attrName>style.visibility</p:attrName>
                                        </p:attrNameLst>
                                      </p:cBhvr>
                                      <p:to>
                                        <p:strVal val="visible"/>
                                      </p:to>
                                    </p:set>
                                    <p:animEffect transition="in" filter="fade">
                                      <p:cBhvr>
                                        <p:cTn id="26" dur="1000"/>
                                        <p:tgtEl>
                                          <p:spTgt spid="1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210"/>
          <p:cNvSpPr txBox="1"/>
          <p:nvPr/>
        </p:nvSpPr>
        <p:spPr>
          <a:xfrm>
            <a:off x="5029200" y="1106533"/>
            <a:ext cx="6543600" cy="5338000"/>
          </a:xfrm>
          <a:prstGeom prst="rect">
            <a:avLst/>
          </a:prstGeom>
          <a:noFill/>
          <a:ln>
            <a:noFill/>
          </a:ln>
        </p:spPr>
        <p:txBody>
          <a:bodyPr spcFirstLastPara="1" wrap="square" lIns="121900" tIns="121900" rIns="121900" bIns="121900" anchor="t" anchorCtr="0">
            <a:noAutofit/>
          </a:bodyPr>
          <a:lstStyle/>
          <a:p>
            <a:pPr marL="609585" indent="-423323">
              <a:buSzPts val="1400"/>
              <a:buFont typeface="Calibri"/>
              <a:buChar char="●"/>
            </a:pPr>
            <a:r>
              <a:rPr lang="en" dirty="0">
                <a:latin typeface="Calibri"/>
                <a:ea typeface="Calibri"/>
                <a:cs typeface="Calibri"/>
                <a:sym typeface="Calibri"/>
              </a:rPr>
              <a:t>How many reviews does this journal have on Publons?</a:t>
            </a:r>
            <a:endParaRPr dirty="0">
              <a:latin typeface="Calibri"/>
              <a:ea typeface="Calibri"/>
              <a:cs typeface="Calibri"/>
              <a:sym typeface="Calibri"/>
            </a:endParaRPr>
          </a:p>
          <a:p>
            <a:pPr marL="609585"/>
            <a:endParaRPr dirty="0">
              <a:latin typeface="Calibri"/>
              <a:ea typeface="Calibri"/>
              <a:cs typeface="Calibri"/>
              <a:sym typeface="Calibri"/>
            </a:endParaRPr>
          </a:p>
          <a:p>
            <a:pPr marL="609585" indent="-423323">
              <a:buSzPts val="1400"/>
              <a:buFont typeface="Calibri"/>
              <a:buChar char="●"/>
            </a:pPr>
            <a:r>
              <a:rPr lang="en" dirty="0">
                <a:latin typeface="Calibri"/>
                <a:ea typeface="Calibri"/>
                <a:cs typeface="Calibri"/>
                <a:sym typeface="Calibri"/>
              </a:rPr>
              <a:t>Are they verified?</a:t>
            </a:r>
            <a:endParaRPr dirty="0">
              <a:latin typeface="Calibri"/>
              <a:ea typeface="Calibri"/>
              <a:cs typeface="Calibri"/>
              <a:sym typeface="Calibri"/>
            </a:endParaRPr>
          </a:p>
          <a:p>
            <a:pPr marL="609585"/>
            <a:endParaRPr dirty="0">
              <a:latin typeface="Calibri"/>
              <a:ea typeface="Calibri"/>
              <a:cs typeface="Calibri"/>
              <a:sym typeface="Calibri"/>
            </a:endParaRPr>
          </a:p>
          <a:p>
            <a:pPr marL="609585" indent="-423323">
              <a:buSzPts val="1400"/>
              <a:buFont typeface="Calibri"/>
              <a:buChar char="●"/>
            </a:pPr>
            <a:r>
              <a:rPr lang="en" dirty="0">
                <a:latin typeface="Calibri"/>
                <a:ea typeface="Calibri"/>
                <a:cs typeface="Calibri"/>
                <a:sym typeface="Calibri"/>
              </a:rPr>
              <a:t>Do any have review content added? If so is the review thorough?</a:t>
            </a:r>
            <a:endParaRPr dirty="0">
              <a:latin typeface="Calibri"/>
              <a:ea typeface="Calibri"/>
              <a:cs typeface="Calibri"/>
              <a:sym typeface="Calibri"/>
            </a:endParaRPr>
          </a:p>
          <a:p>
            <a:pPr marL="609585"/>
            <a:endParaRPr dirty="0">
              <a:latin typeface="Calibri"/>
              <a:ea typeface="Calibri"/>
              <a:cs typeface="Calibri"/>
              <a:sym typeface="Calibri"/>
            </a:endParaRPr>
          </a:p>
          <a:p>
            <a:pPr marL="609585" indent="-423323">
              <a:buSzPts val="1400"/>
              <a:buFont typeface="Calibri"/>
              <a:buChar char="●"/>
            </a:pPr>
            <a:r>
              <a:rPr lang="en" dirty="0">
                <a:latin typeface="Calibri"/>
                <a:ea typeface="Calibri"/>
                <a:cs typeface="Calibri"/>
                <a:sym typeface="Calibri"/>
              </a:rPr>
              <a:t>Does the publisher/journal have any editors on Publons?</a:t>
            </a:r>
            <a:endParaRPr dirty="0">
              <a:latin typeface="Calibri"/>
              <a:ea typeface="Calibri"/>
              <a:cs typeface="Calibri"/>
              <a:sym typeface="Calibri"/>
            </a:endParaRPr>
          </a:p>
          <a:p>
            <a:pPr marL="609585"/>
            <a:endParaRPr dirty="0">
              <a:latin typeface="Calibri"/>
              <a:ea typeface="Calibri"/>
              <a:cs typeface="Calibri"/>
              <a:sym typeface="Calibri"/>
            </a:endParaRPr>
          </a:p>
          <a:p>
            <a:pPr marL="609585" indent="-423323">
              <a:buSzPts val="1400"/>
              <a:buFont typeface="Calibri"/>
              <a:buChar char="●"/>
            </a:pPr>
            <a:r>
              <a:rPr lang="en" dirty="0">
                <a:latin typeface="Calibri"/>
                <a:ea typeface="Calibri"/>
                <a:cs typeface="Calibri"/>
                <a:sym typeface="Calibri"/>
              </a:rPr>
              <a:t>Are any of the researchers listed as editorial board members for the publisher’s journals on Publons?</a:t>
            </a:r>
            <a:endParaRPr dirty="0">
              <a:latin typeface="Calibri"/>
              <a:ea typeface="Calibri"/>
              <a:cs typeface="Calibri"/>
              <a:sym typeface="Calibri"/>
            </a:endParaRPr>
          </a:p>
        </p:txBody>
      </p:sp>
      <p:pic>
        <p:nvPicPr>
          <p:cNvPr id="1683" name="Google Shape;1683;p210"/>
          <p:cNvPicPr preferRelativeResize="0"/>
          <p:nvPr/>
        </p:nvPicPr>
        <p:blipFill rotWithShape="1">
          <a:blip r:embed="rId3">
            <a:alphaModFix/>
          </a:blip>
          <a:srcRect l="21243" r="20426" b="43284"/>
          <a:stretch/>
        </p:blipFill>
        <p:spPr>
          <a:xfrm>
            <a:off x="430668" y="1025033"/>
            <a:ext cx="4192369" cy="5649304"/>
          </a:xfrm>
          <a:prstGeom prst="rect">
            <a:avLst/>
          </a:prstGeom>
          <a:noFill/>
          <a:ln>
            <a:noFill/>
          </a:ln>
        </p:spPr>
      </p:pic>
      <p:sp>
        <p:nvSpPr>
          <p:cNvPr id="1684" name="Google Shape;1684;p210"/>
          <p:cNvSpPr txBox="1">
            <a:spLocks noGrp="1"/>
          </p:cNvSpPr>
          <p:nvPr>
            <p:ph type="title"/>
          </p:nvPr>
        </p:nvSpPr>
        <p:spPr>
          <a:xfrm>
            <a:off x="379936" y="349368"/>
            <a:ext cx="9495583" cy="396000"/>
          </a:xfrm>
          <a:prstGeom prst="rect">
            <a:avLst/>
          </a:prstGeom>
        </p:spPr>
        <p:txBody>
          <a:bodyPr spcFirstLastPara="1" vert="horz" wrap="square" lIns="0" tIns="0" rIns="0" bIns="0" rtlCol="0" anchor="t" anchorCtr="0">
            <a:noAutofit/>
          </a:bodyPr>
          <a:lstStyle/>
          <a:p>
            <a:r>
              <a:rPr lang="en" dirty="0">
                <a:solidFill>
                  <a:schemeClr val="tx1"/>
                </a:solidFill>
              </a:rPr>
              <a:t>What </a:t>
            </a:r>
            <a:r>
              <a:rPr lang="en-US" dirty="0">
                <a:solidFill>
                  <a:schemeClr val="tx1"/>
                </a:solidFill>
              </a:rPr>
              <a:t>can a researcher understand about these journals?</a:t>
            </a:r>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2"/>
                                        </p:tgtEl>
                                        <p:attrNameLst>
                                          <p:attrName>style.visibility</p:attrName>
                                        </p:attrNameLst>
                                      </p:cBhvr>
                                      <p:to>
                                        <p:strVal val="visible"/>
                                      </p:to>
                                    </p:set>
                                    <p:animEffect transition="in" filter="fade">
                                      <p:cBhvr>
                                        <p:cTn id="7" dur="1000"/>
                                        <p:tgtEl>
                                          <p:spTgt spid="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group, couple, row, white&#10;&#10;Description automatically generated">
            <a:extLst>
              <a:ext uri="{FF2B5EF4-FFF2-40B4-BE49-F238E27FC236}">
                <a16:creationId xmlns:a16="http://schemas.microsoft.com/office/drawing/2014/main" id="{FF4578C4-295D-42ED-BE95-402A917A3DEC}"/>
              </a:ext>
            </a:extLst>
          </p:cNvPr>
          <p:cNvPicPr>
            <a:picLocks noGrp="1" noChangeAspect="1"/>
          </p:cNvPicPr>
          <p:nvPr>
            <p:ph type="pic" sz="quarter" idx="11"/>
          </p:nvPr>
        </p:nvPicPr>
        <p:blipFill>
          <a:blip r:embed="rId2"/>
          <a:srcRect t="12500" b="12500"/>
          <a:stretch>
            <a:fillRect/>
          </a:stretch>
        </p:blipFill>
        <p:spPr/>
      </p:pic>
      <p:sp>
        <p:nvSpPr>
          <p:cNvPr id="31" name="Text Placeholder 30">
            <a:extLst>
              <a:ext uri="{FF2B5EF4-FFF2-40B4-BE49-F238E27FC236}">
                <a16:creationId xmlns:a16="http://schemas.microsoft.com/office/drawing/2014/main" id="{4BFF74A5-27E7-4749-94F8-DE7041EDEDAE}"/>
              </a:ext>
            </a:extLst>
          </p:cNvPr>
          <p:cNvSpPr>
            <a:spLocks noGrp="1"/>
          </p:cNvSpPr>
          <p:nvPr>
            <p:ph type="body" sz="quarter" idx="10"/>
          </p:nvPr>
        </p:nvSpPr>
        <p:spPr/>
        <p:txBody>
          <a:bodyPr/>
          <a:lstStyle/>
          <a:p>
            <a:r>
              <a:rPr lang="en-US" dirty="0"/>
              <a:t>What do we mean by</a:t>
            </a:r>
          </a:p>
          <a:p>
            <a:r>
              <a:rPr lang="en-US" dirty="0"/>
              <a:t>‘An International, High Quality Journal’?</a:t>
            </a:r>
          </a:p>
        </p:txBody>
      </p:sp>
    </p:spTree>
    <p:extLst>
      <p:ext uri="{BB962C8B-B14F-4D97-AF65-F5344CB8AC3E}">
        <p14:creationId xmlns:p14="http://schemas.microsoft.com/office/powerpoint/2010/main" val="137139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213"/>
          <p:cNvSpPr txBox="1">
            <a:spLocks noGrp="1"/>
          </p:cNvSpPr>
          <p:nvPr>
            <p:ph type="title"/>
          </p:nvPr>
        </p:nvSpPr>
        <p:spPr>
          <a:prstGeom prst="rect">
            <a:avLst/>
          </a:prstGeom>
        </p:spPr>
        <p:txBody>
          <a:bodyPr spcFirstLastPara="1" vert="horz" wrap="square" lIns="0" tIns="0" rIns="0" bIns="0" rtlCol="0" anchor="t" anchorCtr="0">
            <a:noAutofit/>
          </a:bodyPr>
          <a:lstStyle/>
          <a:p>
            <a:r>
              <a:rPr lang="en" dirty="0">
                <a:solidFill>
                  <a:schemeClr val="tx1"/>
                </a:solidFill>
              </a:rPr>
              <a:t>5 Key Characteristics</a:t>
            </a:r>
            <a:endParaRPr dirty="0">
              <a:solidFill>
                <a:schemeClr val="tx1"/>
              </a:solidFill>
            </a:endParaRPr>
          </a:p>
        </p:txBody>
      </p:sp>
      <p:pic>
        <p:nvPicPr>
          <p:cNvPr id="1701" name="Google Shape;1701;p213"/>
          <p:cNvPicPr preferRelativeResize="0"/>
          <p:nvPr/>
        </p:nvPicPr>
        <p:blipFill rotWithShape="1">
          <a:blip r:embed="rId3">
            <a:alphaModFix/>
          </a:blip>
          <a:srcRect l="44677" t="18740" r="11261" b="2351"/>
          <a:stretch/>
        </p:blipFill>
        <p:spPr>
          <a:xfrm>
            <a:off x="6378113" y="1395986"/>
            <a:ext cx="5828985" cy="5161244"/>
          </a:xfrm>
          <a:prstGeom prst="rect">
            <a:avLst/>
          </a:prstGeom>
          <a:noFill/>
          <a:ln>
            <a:noFill/>
          </a:ln>
        </p:spPr>
      </p:pic>
      <p:sp>
        <p:nvSpPr>
          <p:cNvPr id="1702" name="Google Shape;1702;p213"/>
          <p:cNvSpPr/>
          <p:nvPr/>
        </p:nvSpPr>
        <p:spPr>
          <a:xfrm rot="4877199">
            <a:off x="5336487" y="1763075"/>
            <a:ext cx="5362693" cy="4087719"/>
          </a:xfrm>
          <a:prstGeom prst="rtTriangle">
            <a:avLst/>
          </a:prstGeom>
          <a:solidFill>
            <a:srgbClr val="FFFFFF"/>
          </a:solidFill>
          <a:ln>
            <a:noFill/>
          </a:ln>
        </p:spPr>
        <p:txBody>
          <a:bodyPr spcFirstLastPara="1" wrap="square" lIns="121900" tIns="121900" rIns="121900" bIns="121900" anchor="ctr" anchorCtr="0">
            <a:noAutofit/>
          </a:bodyPr>
          <a:lstStyle/>
          <a:p>
            <a:endParaRPr sz="2400"/>
          </a:p>
        </p:txBody>
      </p:sp>
      <p:sp>
        <p:nvSpPr>
          <p:cNvPr id="1704" name="Google Shape;1704;p213"/>
          <p:cNvSpPr txBox="1"/>
          <p:nvPr/>
        </p:nvSpPr>
        <p:spPr>
          <a:xfrm>
            <a:off x="379937" y="751654"/>
            <a:ext cx="8465600" cy="869200"/>
          </a:xfrm>
          <a:prstGeom prst="rect">
            <a:avLst/>
          </a:prstGeom>
          <a:noFill/>
          <a:ln>
            <a:noFill/>
          </a:ln>
        </p:spPr>
        <p:txBody>
          <a:bodyPr spcFirstLastPara="1" wrap="square" lIns="121900" tIns="121900" rIns="121900" bIns="121900" anchor="t" anchorCtr="0">
            <a:noAutofit/>
          </a:bodyPr>
          <a:lstStyle/>
          <a:p>
            <a:r>
              <a:rPr lang="en" sz="2400" dirty="0">
                <a:latin typeface="Calibri"/>
                <a:ea typeface="Calibri"/>
                <a:cs typeface="Calibri"/>
                <a:sym typeface="Calibri"/>
              </a:rPr>
              <a:t>There are 5 main requirements for journals that want to be indexed by the major global indexes:</a:t>
            </a:r>
            <a:endParaRPr sz="2400" dirty="0">
              <a:latin typeface="Calibri"/>
              <a:ea typeface="Calibri"/>
              <a:cs typeface="Calibri"/>
              <a:sym typeface="Calibri"/>
            </a:endParaRPr>
          </a:p>
        </p:txBody>
      </p:sp>
      <p:sp>
        <p:nvSpPr>
          <p:cNvPr id="6" name="Rectangle 5">
            <a:extLst>
              <a:ext uri="{FF2B5EF4-FFF2-40B4-BE49-F238E27FC236}">
                <a16:creationId xmlns:a16="http://schemas.microsoft.com/office/drawing/2014/main" id="{6A4D0856-A6BD-4C79-9B49-6D0E837F5309}"/>
              </a:ext>
            </a:extLst>
          </p:cNvPr>
          <p:cNvSpPr/>
          <p:nvPr/>
        </p:nvSpPr>
        <p:spPr>
          <a:xfrm>
            <a:off x="379937" y="1933427"/>
            <a:ext cx="5998176" cy="923330"/>
          </a:xfrm>
          <a:prstGeom prst="rect">
            <a:avLst/>
          </a:prstGeom>
        </p:spPr>
        <p:txBody>
          <a:bodyPr wrap="square">
            <a:spAutoFit/>
          </a:bodyPr>
          <a:lstStyle/>
          <a:p>
            <a:pPr lvl="0">
              <a:buClr>
                <a:schemeClr val="lt1"/>
              </a:buClr>
              <a:buSzPts val="800"/>
            </a:pPr>
            <a:r>
              <a:rPr lang="en-US" b="1" dirty="0">
                <a:solidFill>
                  <a:srgbClr val="1BC5C4"/>
                </a:solidFill>
              </a:rPr>
              <a:t>✔</a:t>
            </a:r>
            <a:r>
              <a:rPr lang="en-US" dirty="0">
                <a:solidFill>
                  <a:srgbClr val="000000"/>
                </a:solidFill>
              </a:rPr>
              <a:t> Rigorous peer review protocols. The journal should consist of peer-reviewed content and have a publicly available description of the peer review process.</a:t>
            </a:r>
          </a:p>
        </p:txBody>
      </p:sp>
      <p:sp>
        <p:nvSpPr>
          <p:cNvPr id="7" name="Rectangle 6">
            <a:extLst>
              <a:ext uri="{FF2B5EF4-FFF2-40B4-BE49-F238E27FC236}">
                <a16:creationId xmlns:a16="http://schemas.microsoft.com/office/drawing/2014/main" id="{DB62E3A9-59CA-42FA-A7D9-ABF069F07ADE}"/>
              </a:ext>
            </a:extLst>
          </p:cNvPr>
          <p:cNvSpPr/>
          <p:nvPr/>
        </p:nvSpPr>
        <p:spPr>
          <a:xfrm>
            <a:off x="379937" y="3111993"/>
            <a:ext cx="6096000" cy="646331"/>
          </a:xfrm>
          <a:prstGeom prst="rect">
            <a:avLst/>
          </a:prstGeom>
        </p:spPr>
        <p:txBody>
          <a:bodyPr>
            <a:spAutoFit/>
          </a:bodyPr>
          <a:lstStyle/>
          <a:p>
            <a:pPr lvl="0">
              <a:buClr>
                <a:schemeClr val="lt1"/>
              </a:buClr>
              <a:buSzPts val="800"/>
            </a:pPr>
            <a:r>
              <a:rPr lang="en-US" b="1" dirty="0">
                <a:solidFill>
                  <a:srgbClr val="23C7BA"/>
                </a:solidFill>
              </a:rPr>
              <a:t>✔</a:t>
            </a:r>
            <a:r>
              <a:rPr lang="en-US" dirty="0">
                <a:solidFill>
                  <a:schemeClr val="lt1"/>
                </a:solidFill>
              </a:rPr>
              <a:t> </a:t>
            </a:r>
            <a:r>
              <a:rPr lang="en-US" dirty="0">
                <a:solidFill>
                  <a:srgbClr val="000000"/>
                </a:solidFill>
              </a:rPr>
              <a:t>Diversity in geographical distribution of editors, peer reviewers and authors</a:t>
            </a:r>
          </a:p>
        </p:txBody>
      </p:sp>
      <p:sp>
        <p:nvSpPr>
          <p:cNvPr id="8" name="Rectangle 7">
            <a:extLst>
              <a:ext uri="{FF2B5EF4-FFF2-40B4-BE49-F238E27FC236}">
                <a16:creationId xmlns:a16="http://schemas.microsoft.com/office/drawing/2014/main" id="{EB2C9764-3EA1-499F-B2C7-2E1FBD3A6AFF}"/>
              </a:ext>
            </a:extLst>
          </p:cNvPr>
          <p:cNvSpPr/>
          <p:nvPr/>
        </p:nvSpPr>
        <p:spPr>
          <a:xfrm>
            <a:off x="379937" y="4013559"/>
            <a:ext cx="6096000" cy="646331"/>
          </a:xfrm>
          <a:prstGeom prst="rect">
            <a:avLst/>
          </a:prstGeom>
        </p:spPr>
        <p:txBody>
          <a:bodyPr>
            <a:spAutoFit/>
          </a:bodyPr>
          <a:lstStyle/>
          <a:p>
            <a:pPr lvl="0">
              <a:buClr>
                <a:schemeClr val="lt1"/>
              </a:buClr>
              <a:buSzPts val="800"/>
            </a:pPr>
            <a:r>
              <a:rPr lang="en-US" b="1" dirty="0">
                <a:solidFill>
                  <a:srgbClr val="23C7BA"/>
                </a:solidFill>
              </a:rPr>
              <a:t>✔</a:t>
            </a:r>
            <a:r>
              <a:rPr lang="en-US" dirty="0">
                <a:solidFill>
                  <a:schemeClr val="lt1"/>
                </a:solidFill>
              </a:rPr>
              <a:t> </a:t>
            </a:r>
            <a:r>
              <a:rPr lang="en-US" dirty="0">
                <a:solidFill>
                  <a:srgbClr val="000000"/>
                </a:solidFill>
              </a:rPr>
              <a:t>High quality, peer reviewed content: readability, clarity of abstracts and quality</a:t>
            </a:r>
          </a:p>
        </p:txBody>
      </p:sp>
      <p:sp>
        <p:nvSpPr>
          <p:cNvPr id="9" name="Rectangle 8">
            <a:extLst>
              <a:ext uri="{FF2B5EF4-FFF2-40B4-BE49-F238E27FC236}">
                <a16:creationId xmlns:a16="http://schemas.microsoft.com/office/drawing/2014/main" id="{4C6A88C5-77E1-4DCE-AFE7-C26B64ECEE53}"/>
              </a:ext>
            </a:extLst>
          </p:cNvPr>
          <p:cNvSpPr/>
          <p:nvPr/>
        </p:nvSpPr>
        <p:spPr>
          <a:xfrm>
            <a:off x="379937" y="4915126"/>
            <a:ext cx="4139403" cy="369332"/>
          </a:xfrm>
          <a:prstGeom prst="rect">
            <a:avLst/>
          </a:prstGeom>
        </p:spPr>
        <p:txBody>
          <a:bodyPr wrap="none">
            <a:spAutoFit/>
          </a:bodyPr>
          <a:lstStyle/>
          <a:p>
            <a:pPr lvl="0">
              <a:buClr>
                <a:schemeClr val="lt1"/>
              </a:buClr>
              <a:buSzPts val="800"/>
            </a:pPr>
            <a:r>
              <a:rPr lang="en-US" b="1" dirty="0">
                <a:solidFill>
                  <a:srgbClr val="23C7BA"/>
                </a:solidFill>
              </a:rPr>
              <a:t>✔</a:t>
            </a:r>
            <a:r>
              <a:rPr lang="en-US" dirty="0">
                <a:solidFill>
                  <a:schemeClr val="lt1"/>
                </a:solidFill>
              </a:rPr>
              <a:t> </a:t>
            </a:r>
            <a:r>
              <a:rPr lang="en-US" dirty="0">
                <a:solidFill>
                  <a:srgbClr val="000000"/>
                </a:solidFill>
              </a:rPr>
              <a:t>Relevant for an international audience</a:t>
            </a:r>
          </a:p>
        </p:txBody>
      </p:sp>
      <p:sp>
        <p:nvSpPr>
          <p:cNvPr id="10" name="Rectangle 9">
            <a:extLst>
              <a:ext uri="{FF2B5EF4-FFF2-40B4-BE49-F238E27FC236}">
                <a16:creationId xmlns:a16="http://schemas.microsoft.com/office/drawing/2014/main" id="{FBDC8E7A-8C5E-40F9-91A4-B3BE06E85CF4}"/>
              </a:ext>
            </a:extLst>
          </p:cNvPr>
          <p:cNvSpPr/>
          <p:nvPr/>
        </p:nvSpPr>
        <p:spPr>
          <a:xfrm>
            <a:off x="379937" y="5539693"/>
            <a:ext cx="5222007" cy="369332"/>
          </a:xfrm>
          <a:prstGeom prst="rect">
            <a:avLst/>
          </a:prstGeom>
        </p:spPr>
        <p:txBody>
          <a:bodyPr wrap="none">
            <a:spAutoFit/>
          </a:bodyPr>
          <a:lstStyle/>
          <a:p>
            <a:pPr lvl="0">
              <a:buClr>
                <a:schemeClr val="lt1"/>
              </a:buClr>
              <a:buSzPts val="800"/>
            </a:pPr>
            <a:r>
              <a:rPr lang="en-US" b="1" dirty="0">
                <a:solidFill>
                  <a:srgbClr val="23C7BA"/>
                </a:solidFill>
              </a:rPr>
              <a:t>✔ </a:t>
            </a:r>
            <a:r>
              <a:rPr lang="en-US" dirty="0">
                <a:solidFill>
                  <a:srgbClr val="000000"/>
                </a:solidFill>
              </a:rPr>
              <a:t>Efficient publishing processes with minimal delays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1"/>
                                        </p:tgtEl>
                                        <p:attrNameLst>
                                          <p:attrName>style.visibility</p:attrName>
                                        </p:attrNameLst>
                                      </p:cBhvr>
                                      <p:to>
                                        <p:strVal val="visible"/>
                                      </p:to>
                                    </p:set>
                                    <p:animEffect transition="in" filter="fade">
                                      <p:cBhvr>
                                        <p:cTn id="32" dur="500"/>
                                        <p:tgtEl>
                                          <p:spTgt spid="1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group, couple, row, white&#10;&#10;Description automatically generated">
            <a:extLst>
              <a:ext uri="{FF2B5EF4-FFF2-40B4-BE49-F238E27FC236}">
                <a16:creationId xmlns:a16="http://schemas.microsoft.com/office/drawing/2014/main" id="{FF4578C4-295D-42ED-BE95-402A917A3DEC}"/>
              </a:ext>
            </a:extLst>
          </p:cNvPr>
          <p:cNvPicPr>
            <a:picLocks noGrp="1" noChangeAspect="1"/>
          </p:cNvPicPr>
          <p:nvPr>
            <p:ph type="pic" sz="quarter" idx="11"/>
          </p:nvPr>
        </p:nvPicPr>
        <p:blipFill>
          <a:blip r:embed="rId2"/>
          <a:srcRect t="12500" b="12500"/>
          <a:stretch>
            <a:fillRect/>
          </a:stretch>
        </p:blipFill>
        <p:spPr/>
      </p:pic>
      <p:sp>
        <p:nvSpPr>
          <p:cNvPr id="31" name="Text Placeholder 30">
            <a:extLst>
              <a:ext uri="{FF2B5EF4-FFF2-40B4-BE49-F238E27FC236}">
                <a16:creationId xmlns:a16="http://schemas.microsoft.com/office/drawing/2014/main" id="{4BFF74A5-27E7-4749-94F8-DE7041EDEDAE}"/>
              </a:ext>
            </a:extLst>
          </p:cNvPr>
          <p:cNvSpPr>
            <a:spLocks noGrp="1"/>
          </p:cNvSpPr>
          <p:nvPr>
            <p:ph type="body" sz="quarter" idx="10"/>
          </p:nvPr>
        </p:nvSpPr>
        <p:spPr/>
        <p:txBody>
          <a:bodyPr/>
          <a:lstStyle/>
          <a:p>
            <a:pPr lvl="0">
              <a:spcBef>
                <a:spcPts val="800"/>
              </a:spcBef>
              <a:spcAft>
                <a:spcPts val="0"/>
              </a:spcAft>
            </a:pPr>
            <a:r>
              <a:rPr lang="en-US" dirty="0"/>
              <a:t>What have we learned about peer review?</a:t>
            </a:r>
          </a:p>
        </p:txBody>
      </p:sp>
    </p:spTree>
    <p:extLst>
      <p:ext uri="{BB962C8B-B14F-4D97-AF65-F5344CB8AC3E}">
        <p14:creationId xmlns:p14="http://schemas.microsoft.com/office/powerpoint/2010/main" val="100440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215"/>
          <p:cNvSpPr txBox="1">
            <a:spLocks noGrp="1"/>
          </p:cNvSpPr>
          <p:nvPr>
            <p:ph type="ctrTitle" idx="4294967295"/>
          </p:nvPr>
        </p:nvSpPr>
        <p:spPr>
          <a:xfrm>
            <a:off x="407667" y="352261"/>
            <a:ext cx="10880000" cy="689600"/>
          </a:xfrm>
          <a:prstGeom prst="rect">
            <a:avLst/>
          </a:prstGeom>
        </p:spPr>
        <p:txBody>
          <a:bodyPr spcFirstLastPara="1" vert="horz" wrap="square" lIns="60967" tIns="60967" rIns="60967" bIns="60967" rtlCol="0" anchor="ctr" anchorCtr="0">
            <a:noAutofit/>
          </a:bodyPr>
          <a:lstStyle/>
          <a:p>
            <a:pPr>
              <a:lnSpc>
                <a:spcPct val="100000"/>
              </a:lnSpc>
              <a:spcBef>
                <a:spcPts val="0"/>
              </a:spcBef>
            </a:pPr>
            <a:r>
              <a:rPr lang="en" sz="3067" b="1">
                <a:solidFill>
                  <a:srgbClr val="000000"/>
                </a:solidFill>
                <a:latin typeface="Calibri"/>
                <a:ea typeface="Calibri"/>
                <a:cs typeface="Calibri"/>
                <a:sym typeface="Calibri"/>
              </a:rPr>
              <a:t>The Global State of Peer Review Series</a:t>
            </a:r>
            <a:endParaRPr sz="3067" b="1">
              <a:solidFill>
                <a:srgbClr val="000000"/>
              </a:solidFill>
              <a:latin typeface="Calibri"/>
              <a:ea typeface="Calibri"/>
              <a:cs typeface="Calibri"/>
              <a:sym typeface="Calibri"/>
            </a:endParaRPr>
          </a:p>
        </p:txBody>
      </p:sp>
      <p:pic>
        <p:nvPicPr>
          <p:cNvPr id="1715" name="Google Shape;1715;p215"/>
          <p:cNvPicPr preferRelativeResize="0"/>
          <p:nvPr/>
        </p:nvPicPr>
        <p:blipFill>
          <a:blip r:embed="rId3">
            <a:alphaModFix/>
          </a:blip>
          <a:stretch>
            <a:fillRect/>
          </a:stretch>
        </p:blipFill>
        <p:spPr>
          <a:xfrm>
            <a:off x="9414334" y="1338467"/>
            <a:ext cx="2380101" cy="3366704"/>
          </a:xfrm>
          <a:prstGeom prst="rect">
            <a:avLst/>
          </a:prstGeom>
          <a:noFill/>
          <a:ln>
            <a:noFill/>
          </a:ln>
        </p:spPr>
      </p:pic>
      <p:sp>
        <p:nvSpPr>
          <p:cNvPr id="1716" name="Google Shape;1716;p215"/>
          <p:cNvSpPr txBox="1">
            <a:spLocks noGrp="1"/>
          </p:cNvSpPr>
          <p:nvPr>
            <p:ph type="body" idx="1"/>
          </p:nvPr>
        </p:nvSpPr>
        <p:spPr>
          <a:xfrm>
            <a:off x="468900" y="1041861"/>
            <a:ext cx="6932400" cy="3444800"/>
          </a:xfrm>
          <a:prstGeom prst="rect">
            <a:avLst/>
          </a:prstGeom>
        </p:spPr>
        <p:txBody>
          <a:bodyPr spcFirstLastPara="1" vert="horz" wrap="square" lIns="60967" tIns="60967" rIns="60967" bIns="60967" rtlCol="0" anchor="t" anchorCtr="0">
            <a:noAutofit/>
          </a:bodyPr>
          <a:lstStyle/>
          <a:p>
            <a:pPr marL="0" indent="0">
              <a:buNone/>
            </a:pPr>
            <a:r>
              <a:rPr lang="en" sz="2000" b="1" dirty="0">
                <a:solidFill>
                  <a:srgbClr val="000000"/>
                </a:solidFill>
                <a:latin typeface="Calibri"/>
                <a:ea typeface="Calibri"/>
                <a:cs typeface="Calibri"/>
                <a:sym typeface="Calibri"/>
              </a:rPr>
              <a:t>What is it?</a:t>
            </a:r>
            <a:endParaRPr sz="2000" b="1" dirty="0">
              <a:solidFill>
                <a:srgbClr val="000000"/>
              </a:solidFill>
              <a:latin typeface="Calibri"/>
              <a:ea typeface="Calibri"/>
              <a:cs typeface="Calibri"/>
              <a:sym typeface="Calibri"/>
            </a:endParaRPr>
          </a:p>
          <a:p>
            <a:pPr marL="0" indent="0">
              <a:buNone/>
            </a:pPr>
            <a:endParaRPr b="1" dirty="0">
              <a:solidFill>
                <a:srgbClr val="000000"/>
              </a:solidFill>
              <a:latin typeface="Calibri"/>
              <a:ea typeface="Calibri"/>
              <a:cs typeface="Calibri"/>
              <a:sym typeface="Calibri"/>
            </a:endParaRPr>
          </a:p>
          <a:p>
            <a:pPr>
              <a:buClr>
                <a:srgbClr val="000000"/>
              </a:buClr>
              <a:buFont typeface="Calibri"/>
              <a:buChar char="•"/>
            </a:pPr>
            <a:r>
              <a:rPr lang="en" sz="1800" dirty="0">
                <a:solidFill>
                  <a:srgbClr val="000000"/>
                </a:solidFill>
                <a:latin typeface="Calibri"/>
                <a:ea typeface="Calibri"/>
                <a:cs typeface="Calibri"/>
                <a:sym typeface="Calibri"/>
              </a:rPr>
              <a:t>As stewards of rich data sets on peer review, </a:t>
            </a:r>
            <a:r>
              <a:rPr lang="en-US" sz="1800" dirty="0">
                <a:solidFill>
                  <a:srgbClr val="000000"/>
                </a:solidFill>
                <a:latin typeface="Calibri"/>
                <a:ea typeface="Calibri"/>
                <a:cs typeface="Calibri"/>
                <a:sym typeface="Calibri"/>
              </a:rPr>
              <a:t>Clarivate</a:t>
            </a:r>
            <a:r>
              <a:rPr lang="en" sz="1800" dirty="0">
                <a:solidFill>
                  <a:srgbClr val="000000"/>
                </a:solidFill>
                <a:latin typeface="Calibri"/>
                <a:ea typeface="Calibri"/>
                <a:cs typeface="Calibri"/>
                <a:sym typeface="Calibri"/>
              </a:rPr>
              <a:t> aims to openly share our insights with the research community - for evidence-based debate and informed decision-making.</a:t>
            </a:r>
            <a:endParaRPr sz="1800" dirty="0">
              <a:solidFill>
                <a:srgbClr val="000000"/>
              </a:solidFill>
              <a:latin typeface="Calibri"/>
              <a:ea typeface="Calibri"/>
              <a:cs typeface="Calibri"/>
              <a:sym typeface="Calibri"/>
            </a:endParaRPr>
          </a:p>
          <a:p>
            <a:pPr>
              <a:buClr>
                <a:srgbClr val="000000"/>
              </a:buClr>
              <a:buFont typeface="Calibri"/>
              <a:buChar char="•"/>
            </a:pPr>
            <a:r>
              <a:rPr lang="en" sz="1800" dirty="0">
                <a:solidFill>
                  <a:srgbClr val="000000"/>
                </a:solidFill>
                <a:latin typeface="Calibri"/>
                <a:ea typeface="Calibri"/>
                <a:cs typeface="Calibri"/>
                <a:sym typeface="Calibri"/>
              </a:rPr>
              <a:t>Inaugural report published in September 2018, focused on publication peer review, and freely available.</a:t>
            </a:r>
            <a:endParaRPr sz="1800" dirty="0">
              <a:solidFill>
                <a:srgbClr val="000000"/>
              </a:solidFill>
              <a:latin typeface="Calibri"/>
              <a:ea typeface="Calibri"/>
              <a:cs typeface="Calibri"/>
              <a:sym typeface="Calibri"/>
            </a:endParaRPr>
          </a:p>
          <a:p>
            <a:pPr>
              <a:buClr>
                <a:srgbClr val="000000"/>
              </a:buClr>
              <a:buFont typeface="Calibri"/>
              <a:buChar char="•"/>
            </a:pPr>
            <a:r>
              <a:rPr lang="en" sz="1800" i="1" dirty="0">
                <a:solidFill>
                  <a:srgbClr val="000000"/>
                </a:solidFill>
                <a:latin typeface="Calibri"/>
                <a:ea typeface="Calibri"/>
                <a:cs typeface="Calibri"/>
                <a:sym typeface="Calibri"/>
              </a:rPr>
              <a:t>Grant Review In Focus</a:t>
            </a:r>
            <a:r>
              <a:rPr lang="en" sz="1800" dirty="0">
                <a:solidFill>
                  <a:srgbClr val="000000"/>
                </a:solidFill>
                <a:latin typeface="Calibri"/>
                <a:ea typeface="Calibri"/>
                <a:cs typeface="Calibri"/>
                <a:sym typeface="Calibri"/>
              </a:rPr>
              <a:t> publishing in autumn 2019, focused on grant peer review, and freely available.</a:t>
            </a:r>
            <a:endParaRPr sz="1800" dirty="0">
              <a:solidFill>
                <a:srgbClr val="000000"/>
              </a:solidFill>
              <a:latin typeface="Calibri"/>
              <a:ea typeface="Calibri"/>
              <a:cs typeface="Calibri"/>
              <a:sym typeface="Calibri"/>
            </a:endParaRPr>
          </a:p>
          <a:p>
            <a:pPr>
              <a:buClr>
                <a:srgbClr val="000000"/>
              </a:buClr>
              <a:buFont typeface="Calibri"/>
              <a:buChar char="•"/>
            </a:pPr>
            <a:r>
              <a:rPr lang="en" sz="1800" dirty="0">
                <a:solidFill>
                  <a:srgbClr val="000000"/>
                </a:solidFill>
                <a:latin typeface="Calibri"/>
                <a:ea typeface="Calibri"/>
                <a:cs typeface="Calibri"/>
                <a:sym typeface="Calibri"/>
              </a:rPr>
              <a:t>The first time cross-publisher and cross-funder data on peer review has been available at this scale.</a:t>
            </a:r>
            <a:endParaRPr sz="1100" dirty="0"/>
          </a:p>
        </p:txBody>
      </p:sp>
      <p:pic>
        <p:nvPicPr>
          <p:cNvPr id="1717" name="Google Shape;1717;p215"/>
          <p:cNvPicPr preferRelativeResize="0"/>
          <p:nvPr/>
        </p:nvPicPr>
        <p:blipFill rotWithShape="1">
          <a:blip r:embed="rId4">
            <a:alphaModFix/>
          </a:blip>
          <a:srcRect l="30007" r="30190"/>
          <a:stretch/>
        </p:blipFill>
        <p:spPr>
          <a:xfrm>
            <a:off x="7416767" y="2238900"/>
            <a:ext cx="1745101" cy="2466267"/>
          </a:xfrm>
          <a:prstGeom prst="rect">
            <a:avLst/>
          </a:prstGeom>
          <a:noFill/>
          <a:ln>
            <a:noFill/>
          </a:ln>
        </p:spPr>
      </p:pic>
      <p:sp>
        <p:nvSpPr>
          <p:cNvPr id="1718" name="Google Shape;1718;p215"/>
          <p:cNvSpPr txBox="1"/>
          <p:nvPr/>
        </p:nvSpPr>
        <p:spPr>
          <a:xfrm>
            <a:off x="468900" y="4168581"/>
            <a:ext cx="9879200" cy="2466400"/>
          </a:xfrm>
          <a:prstGeom prst="rect">
            <a:avLst/>
          </a:prstGeom>
          <a:noFill/>
          <a:ln>
            <a:noFill/>
          </a:ln>
        </p:spPr>
        <p:txBody>
          <a:bodyPr spcFirstLastPara="1" wrap="square" lIns="121900" tIns="121900" rIns="121900" bIns="121900" anchor="t" anchorCtr="0">
            <a:noAutofit/>
          </a:bodyPr>
          <a:lstStyle/>
          <a:p>
            <a:r>
              <a:rPr lang="en" sz="2000" b="1" dirty="0">
                <a:latin typeface="Calibri"/>
                <a:ea typeface="Calibri"/>
                <a:cs typeface="Calibri"/>
                <a:sym typeface="Calibri"/>
              </a:rPr>
              <a:t>How do we do it?</a:t>
            </a:r>
            <a:endParaRPr sz="2000" b="1" dirty="0">
              <a:latin typeface="Calibri"/>
              <a:ea typeface="Calibri"/>
              <a:cs typeface="Calibri"/>
              <a:sym typeface="Calibri"/>
            </a:endParaRPr>
          </a:p>
          <a:p>
            <a:endParaRPr lang="en-US" sz="1200" b="1" dirty="0">
              <a:latin typeface="Calibri"/>
              <a:ea typeface="Calibri"/>
              <a:cs typeface="Calibri"/>
              <a:sym typeface="Calibri"/>
            </a:endParaRPr>
          </a:p>
          <a:p>
            <a:r>
              <a:rPr lang="en" dirty="0">
                <a:latin typeface="Calibri"/>
                <a:ea typeface="Calibri"/>
                <a:cs typeface="Calibri"/>
                <a:sym typeface="Calibri"/>
              </a:rPr>
              <a:t>By combining data from</a:t>
            </a:r>
            <a:endParaRPr dirty="0">
              <a:latin typeface="Calibri"/>
              <a:ea typeface="Calibri"/>
              <a:cs typeface="Calibri"/>
              <a:sym typeface="Calibri"/>
            </a:endParaRPr>
          </a:p>
          <a:p>
            <a:pPr marL="609585" indent="-423323">
              <a:buClr>
                <a:srgbClr val="000000"/>
              </a:buClr>
              <a:buSzPts val="1400"/>
              <a:buFont typeface="Calibri"/>
              <a:buChar char="•"/>
            </a:pPr>
            <a:r>
              <a:rPr lang="en" dirty="0">
                <a:latin typeface="Calibri"/>
                <a:ea typeface="Calibri"/>
                <a:cs typeface="Calibri"/>
                <a:sym typeface="Calibri"/>
              </a:rPr>
              <a:t>Largest-of-their-kind peer reviewer surveys (&gt;15k responses in total)</a:t>
            </a:r>
            <a:endParaRPr dirty="0">
              <a:latin typeface="Calibri"/>
              <a:ea typeface="Calibri"/>
              <a:cs typeface="Calibri"/>
              <a:sym typeface="Calibri"/>
            </a:endParaRPr>
          </a:p>
          <a:p>
            <a:pPr marL="609585" indent="-423323">
              <a:buClr>
                <a:srgbClr val="000000"/>
              </a:buClr>
              <a:buSzPts val="1400"/>
              <a:buFont typeface="Calibri"/>
              <a:buChar char="•"/>
            </a:pPr>
            <a:r>
              <a:rPr lang="en" dirty="0">
                <a:latin typeface="Calibri"/>
                <a:ea typeface="Calibri"/>
                <a:cs typeface="Calibri"/>
                <a:sym typeface="Calibri"/>
              </a:rPr>
              <a:t>ScholarOne (7,500+ journals, 2.8 million submissions/year)</a:t>
            </a:r>
            <a:endParaRPr dirty="0">
              <a:latin typeface="Calibri"/>
              <a:ea typeface="Calibri"/>
              <a:cs typeface="Calibri"/>
              <a:sym typeface="Calibri"/>
            </a:endParaRPr>
          </a:p>
          <a:p>
            <a:pPr marL="609585" indent="-423323">
              <a:buClr>
                <a:srgbClr val="000000"/>
              </a:buClr>
              <a:buSzPts val="1400"/>
              <a:buFont typeface="Calibri"/>
              <a:buChar char="•"/>
            </a:pPr>
            <a:r>
              <a:rPr lang="en" dirty="0">
                <a:latin typeface="Calibri"/>
                <a:ea typeface="Calibri"/>
                <a:cs typeface="Calibri"/>
                <a:sym typeface="Calibri"/>
              </a:rPr>
              <a:t>Web of Science / Journal Citation Reports</a:t>
            </a:r>
            <a:endParaRPr dirty="0">
              <a:latin typeface="Calibri"/>
              <a:ea typeface="Calibri"/>
              <a:cs typeface="Calibri"/>
              <a:sym typeface="Calibri"/>
            </a:endParaRPr>
          </a:p>
          <a:p>
            <a:pPr marL="609585" indent="-423323">
              <a:buClr>
                <a:srgbClr val="000000"/>
              </a:buClr>
              <a:buSzPts val="1400"/>
              <a:buFont typeface="Calibri"/>
              <a:buChar char="•"/>
            </a:pPr>
            <a:r>
              <a:rPr lang="en" dirty="0">
                <a:latin typeface="Calibri"/>
                <a:ea typeface="Calibri"/>
                <a:cs typeface="Calibri"/>
                <a:sym typeface="Calibri"/>
              </a:rPr>
              <a:t>Publons</a:t>
            </a:r>
            <a:endParaRPr dirty="0">
              <a:latin typeface="Calibri"/>
              <a:ea typeface="Calibri"/>
              <a:cs typeface="Calibri"/>
              <a:sym typeface="Calibri"/>
            </a:endParaRPr>
          </a:p>
          <a:p>
            <a:pPr marL="609585" indent="-397923">
              <a:buClr>
                <a:srgbClr val="000000"/>
              </a:buClr>
              <a:buSzPts val="1100"/>
              <a:buFont typeface="Calibri"/>
              <a:buChar char="•"/>
            </a:pPr>
            <a:r>
              <a:rPr lang="en" dirty="0">
                <a:latin typeface="Calibri"/>
                <a:ea typeface="Calibri"/>
                <a:cs typeface="Calibri"/>
                <a:sym typeface="Calibri"/>
              </a:rPr>
              <a:t>Funder and Publisher interviews</a:t>
            </a:r>
            <a:br>
              <a:rPr lang="en" dirty="0">
                <a:solidFill>
                  <a:schemeClr val="accent2"/>
                </a:solidFill>
                <a:latin typeface="Roboto Light"/>
                <a:ea typeface="Roboto Light"/>
                <a:cs typeface="Roboto Light"/>
                <a:sym typeface="Roboto Light"/>
              </a:rPr>
            </a:br>
            <a:endParaRPr dirty="0">
              <a:solidFill>
                <a:schemeClr val="accent2"/>
              </a:solidFill>
              <a:latin typeface="Roboto Light"/>
              <a:ea typeface="Roboto Light"/>
              <a:cs typeface="Roboto Light"/>
              <a:sym typeface="Roboto Light"/>
            </a:endParaRPr>
          </a:p>
          <a:p>
            <a:br>
              <a:rPr lang="en" dirty="0">
                <a:solidFill>
                  <a:schemeClr val="accent2"/>
                </a:solidFill>
                <a:latin typeface="Roboto Medium"/>
                <a:ea typeface="Roboto Medium"/>
                <a:cs typeface="Roboto Medium"/>
                <a:sym typeface="Roboto Medium"/>
              </a:rPr>
            </a:br>
            <a:endParaRPr dirty="0">
              <a:solidFill>
                <a:schemeClr val="accent2"/>
              </a:solidFill>
              <a:latin typeface="Roboto Medium"/>
              <a:ea typeface="Roboto Medium"/>
              <a:cs typeface="Roboto Medium"/>
              <a:sym typeface="Roboto Medium"/>
            </a:endParaRPr>
          </a:p>
        </p:txBody>
      </p:sp>
      <p:sp>
        <p:nvSpPr>
          <p:cNvPr id="8" name="Rectangle 7">
            <a:extLst>
              <a:ext uri="{FF2B5EF4-FFF2-40B4-BE49-F238E27FC236}">
                <a16:creationId xmlns:a16="http://schemas.microsoft.com/office/drawing/2014/main" id="{547C3F14-B9CE-4950-B1E0-B594484EE60C}"/>
              </a:ext>
            </a:extLst>
          </p:cNvPr>
          <p:cNvSpPr/>
          <p:nvPr/>
        </p:nvSpPr>
        <p:spPr>
          <a:xfrm>
            <a:off x="9175919" y="6307574"/>
            <a:ext cx="1042273" cy="307777"/>
          </a:xfrm>
          <a:prstGeom prst="rect">
            <a:avLst/>
          </a:prstGeom>
        </p:spPr>
        <p:txBody>
          <a:bodyPr wrap="none">
            <a:spAutoFit/>
          </a:bodyPr>
          <a:lstStyle/>
          <a:p>
            <a:r>
              <a:rPr lang="en-US" sz="1400" b="1" dirty="0">
                <a:latin typeface="Clarivate Bold"/>
              </a:rPr>
              <a:t>ScholarOne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216"/>
          <p:cNvSpPr txBox="1">
            <a:spLocks noGrp="1"/>
          </p:cNvSpPr>
          <p:nvPr>
            <p:ph type="ctrTitle"/>
          </p:nvPr>
        </p:nvSpPr>
        <p:spPr>
          <a:xfrm>
            <a:off x="566400" y="2074767"/>
            <a:ext cx="11625600" cy="2708400"/>
          </a:xfrm>
          <a:prstGeom prst="rect">
            <a:avLst/>
          </a:prstGeom>
        </p:spPr>
        <p:txBody>
          <a:bodyPr spcFirstLastPara="1" vert="horz" wrap="square" lIns="60967" tIns="60967" rIns="60967" bIns="60967" rtlCol="0" anchor="ctr" anchorCtr="0">
            <a:noAutofit/>
          </a:bodyPr>
          <a:lstStyle/>
          <a:p>
            <a:r>
              <a:rPr lang="en"/>
              <a:t>Publication Peer Review analysis</a:t>
            </a:r>
            <a:endParaRPr sz="3200"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217"/>
          <p:cNvSpPr txBox="1">
            <a:spLocks noGrp="1"/>
          </p:cNvSpPr>
          <p:nvPr>
            <p:ph type="ctrTitle"/>
          </p:nvPr>
        </p:nvSpPr>
        <p:spPr>
          <a:xfrm>
            <a:off x="663267" y="2923864"/>
            <a:ext cx="3361200" cy="505136"/>
          </a:xfrm>
          <a:prstGeom prst="rect">
            <a:avLst/>
          </a:prstGeom>
        </p:spPr>
        <p:txBody>
          <a:bodyPr spcFirstLastPara="1" vert="horz" wrap="square" lIns="0" tIns="0" rIns="0" bIns="0" rtlCol="0" anchor="b" anchorCtr="0">
            <a:noAutofit/>
          </a:bodyPr>
          <a:lstStyle/>
          <a:p>
            <a:r>
              <a:rPr lang="en" sz="3067" b="1" dirty="0">
                <a:solidFill>
                  <a:srgbClr val="000000"/>
                </a:solidFill>
                <a:latin typeface="Calibri"/>
                <a:ea typeface="Calibri"/>
                <a:cs typeface="Calibri"/>
                <a:sym typeface="Calibri"/>
              </a:rPr>
              <a:t>Key Themes</a:t>
            </a:r>
            <a:endParaRPr sz="3067" b="1" dirty="0">
              <a:solidFill>
                <a:srgbClr val="000000"/>
              </a:solidFill>
              <a:latin typeface="Calibri"/>
              <a:ea typeface="Calibri"/>
              <a:cs typeface="Calibri"/>
              <a:sym typeface="Calibri"/>
            </a:endParaRPr>
          </a:p>
        </p:txBody>
      </p:sp>
      <p:sp>
        <p:nvSpPr>
          <p:cNvPr id="1729" name="Google Shape;1729;p217"/>
          <p:cNvSpPr txBox="1">
            <a:spLocks noGrp="1"/>
          </p:cNvSpPr>
          <p:nvPr>
            <p:ph type="body" idx="4294967295"/>
          </p:nvPr>
        </p:nvSpPr>
        <p:spPr>
          <a:xfrm>
            <a:off x="4024467" y="667600"/>
            <a:ext cx="4053600" cy="5758800"/>
          </a:xfrm>
          <a:prstGeom prst="rect">
            <a:avLst/>
          </a:prstGeom>
        </p:spPr>
        <p:txBody>
          <a:bodyPr spcFirstLastPara="1" vert="horz" wrap="square" lIns="60967" tIns="60967" rIns="60967" bIns="60967" rtlCol="0" anchor="t" anchorCtr="0">
            <a:noAutofit/>
          </a:bodyPr>
          <a:lstStyle/>
          <a:p>
            <a:pPr marL="0" indent="0">
              <a:spcBef>
                <a:spcPts val="667"/>
              </a:spcBef>
              <a:spcAft>
                <a:spcPts val="0"/>
              </a:spcAft>
              <a:buNone/>
            </a:pPr>
            <a:r>
              <a:rPr lang="en" sz="1867" dirty="0">
                <a:latin typeface="Calibri"/>
                <a:ea typeface="Calibri"/>
                <a:cs typeface="Calibri"/>
                <a:sym typeface="Calibri"/>
              </a:rPr>
              <a:t>We asked four key questions</a:t>
            </a:r>
            <a:endParaRPr sz="1867" dirty="0">
              <a:latin typeface="Calibri"/>
              <a:ea typeface="Calibri"/>
              <a:cs typeface="Calibri"/>
              <a:sym typeface="Calibri"/>
            </a:endParaRPr>
          </a:p>
          <a:p>
            <a:pPr marL="609585" indent="-423323">
              <a:spcBef>
                <a:spcPts val="667"/>
              </a:spcBef>
              <a:spcAft>
                <a:spcPts val="0"/>
              </a:spcAft>
              <a:buSzPts val="1400"/>
              <a:buFont typeface="Calibri"/>
              <a:buAutoNum type="arabicPeriod"/>
            </a:pPr>
            <a:r>
              <a:rPr lang="en" sz="1867" dirty="0">
                <a:latin typeface="Calibri"/>
                <a:ea typeface="Calibri"/>
                <a:cs typeface="Calibri"/>
                <a:sym typeface="Calibri"/>
              </a:rPr>
              <a:t>How efficient is the peer review process?</a:t>
            </a:r>
            <a:endParaRPr sz="1867" dirty="0">
              <a:latin typeface="Calibri"/>
              <a:ea typeface="Calibri"/>
              <a:cs typeface="Calibri"/>
              <a:sym typeface="Calibri"/>
            </a:endParaRPr>
          </a:p>
          <a:p>
            <a:pPr marL="609585" indent="-423323">
              <a:spcAft>
                <a:spcPts val="0"/>
              </a:spcAft>
              <a:buSzPts val="1400"/>
              <a:buFont typeface="Calibri"/>
              <a:buAutoNum type="arabicPeriod"/>
            </a:pPr>
            <a:r>
              <a:rPr lang="en" sz="1867" dirty="0">
                <a:latin typeface="Calibri"/>
                <a:ea typeface="Calibri"/>
                <a:cs typeface="Calibri"/>
                <a:sym typeface="Calibri"/>
              </a:rPr>
              <a:t>What do we know about the quality of peer review?</a:t>
            </a:r>
            <a:endParaRPr sz="1867" dirty="0">
              <a:latin typeface="Calibri"/>
              <a:ea typeface="Calibri"/>
              <a:cs typeface="Calibri"/>
              <a:sym typeface="Calibri"/>
            </a:endParaRPr>
          </a:p>
          <a:p>
            <a:pPr marL="609585" indent="-423323">
              <a:spcAft>
                <a:spcPts val="0"/>
              </a:spcAft>
              <a:buSzPts val="1400"/>
              <a:buFont typeface="Calibri"/>
              <a:buAutoNum type="arabicPeriod"/>
            </a:pPr>
            <a:r>
              <a:rPr lang="en" sz="1867" dirty="0">
                <a:latin typeface="Calibri"/>
                <a:ea typeface="Calibri"/>
                <a:cs typeface="Calibri"/>
                <a:sym typeface="Calibri"/>
              </a:rPr>
              <a:t>Who is doing peer review?</a:t>
            </a:r>
            <a:endParaRPr sz="1867" dirty="0">
              <a:latin typeface="Calibri"/>
              <a:ea typeface="Calibri"/>
              <a:cs typeface="Calibri"/>
              <a:sym typeface="Calibri"/>
            </a:endParaRPr>
          </a:p>
          <a:p>
            <a:pPr marL="609585" indent="-423323">
              <a:spcAft>
                <a:spcPts val="0"/>
              </a:spcAft>
              <a:buSzPts val="1400"/>
              <a:buFont typeface="Calibri"/>
              <a:buAutoNum type="arabicPeriod"/>
            </a:pPr>
            <a:r>
              <a:rPr lang="en" sz="1867" dirty="0">
                <a:latin typeface="Calibri"/>
                <a:ea typeface="Calibri"/>
                <a:cs typeface="Calibri"/>
                <a:sym typeface="Calibri"/>
              </a:rPr>
              <a:t>What does the future hold?</a:t>
            </a:r>
            <a:endParaRPr sz="1867" dirty="0">
              <a:latin typeface="Calibri"/>
              <a:ea typeface="Calibri"/>
              <a:cs typeface="Calibri"/>
              <a:sym typeface="Calibri"/>
            </a:endParaRPr>
          </a:p>
          <a:p>
            <a:pPr marL="0" indent="0">
              <a:spcBef>
                <a:spcPts val="667"/>
              </a:spcBef>
              <a:spcAft>
                <a:spcPts val="0"/>
              </a:spcAft>
              <a:buNone/>
            </a:pPr>
            <a:endParaRPr sz="1867" dirty="0">
              <a:latin typeface="Calibri"/>
              <a:ea typeface="Calibri"/>
              <a:cs typeface="Calibri"/>
              <a:sym typeface="Calibri"/>
            </a:endParaRPr>
          </a:p>
          <a:p>
            <a:pPr marL="0" indent="0">
              <a:spcBef>
                <a:spcPts val="667"/>
              </a:spcBef>
              <a:spcAft>
                <a:spcPts val="0"/>
              </a:spcAft>
              <a:buNone/>
            </a:pPr>
            <a:r>
              <a:rPr lang="en" sz="1867" dirty="0">
                <a:latin typeface="Calibri"/>
                <a:ea typeface="Calibri"/>
                <a:cs typeface="Calibri"/>
                <a:sym typeface="Calibri"/>
              </a:rPr>
              <a:t>Key themes</a:t>
            </a:r>
            <a:endParaRPr sz="1867" dirty="0">
              <a:latin typeface="Calibri"/>
              <a:ea typeface="Calibri"/>
              <a:cs typeface="Calibri"/>
              <a:sym typeface="Calibri"/>
            </a:endParaRPr>
          </a:p>
          <a:p>
            <a:pPr marL="609585" indent="-423323">
              <a:spcBef>
                <a:spcPts val="667"/>
              </a:spcBef>
              <a:spcAft>
                <a:spcPts val="0"/>
              </a:spcAft>
              <a:buSzPts val="1400"/>
              <a:buFont typeface="Calibri"/>
              <a:buChar char="•"/>
            </a:pPr>
            <a:r>
              <a:rPr lang="en" sz="1867" dirty="0">
                <a:latin typeface="Calibri"/>
                <a:ea typeface="Calibri"/>
                <a:cs typeface="Calibri"/>
                <a:sym typeface="Calibri"/>
              </a:rPr>
              <a:t>Efficiency</a:t>
            </a:r>
            <a:endParaRPr sz="1867" dirty="0">
              <a:latin typeface="Calibri"/>
              <a:ea typeface="Calibri"/>
              <a:cs typeface="Calibri"/>
              <a:sym typeface="Calibri"/>
            </a:endParaRPr>
          </a:p>
          <a:p>
            <a:pPr marL="609585" indent="-423323">
              <a:spcAft>
                <a:spcPts val="0"/>
              </a:spcAft>
              <a:buSzPts val="1400"/>
              <a:buFont typeface="Calibri"/>
              <a:buChar char="•"/>
            </a:pPr>
            <a:r>
              <a:rPr lang="en" sz="1867" dirty="0">
                <a:latin typeface="Calibri"/>
                <a:ea typeface="Calibri"/>
                <a:cs typeface="Calibri"/>
                <a:sym typeface="Calibri"/>
              </a:rPr>
              <a:t>Quality</a:t>
            </a:r>
            <a:endParaRPr sz="1867" dirty="0">
              <a:latin typeface="Calibri"/>
              <a:ea typeface="Calibri"/>
              <a:cs typeface="Calibri"/>
              <a:sym typeface="Calibri"/>
            </a:endParaRPr>
          </a:p>
          <a:p>
            <a:pPr marL="609585" indent="-423323">
              <a:spcAft>
                <a:spcPts val="0"/>
              </a:spcAft>
              <a:buSzPts val="1400"/>
              <a:buFont typeface="Calibri"/>
              <a:buChar char="•"/>
            </a:pPr>
            <a:r>
              <a:rPr lang="en" sz="1867" dirty="0">
                <a:latin typeface="Calibri"/>
                <a:ea typeface="Calibri"/>
                <a:cs typeface="Calibri"/>
                <a:sym typeface="Calibri"/>
              </a:rPr>
              <a:t>Transparency</a:t>
            </a:r>
            <a:endParaRPr sz="1867" dirty="0">
              <a:latin typeface="Calibri"/>
              <a:ea typeface="Calibri"/>
              <a:cs typeface="Calibri"/>
              <a:sym typeface="Calibri"/>
            </a:endParaRPr>
          </a:p>
          <a:p>
            <a:pPr marL="609585" indent="-423323">
              <a:spcAft>
                <a:spcPts val="0"/>
              </a:spcAft>
              <a:buSzPts val="1400"/>
              <a:buFont typeface="Calibri"/>
              <a:buChar char="•"/>
            </a:pPr>
            <a:r>
              <a:rPr lang="en" sz="1867" dirty="0">
                <a:latin typeface="Calibri"/>
                <a:ea typeface="Calibri"/>
                <a:cs typeface="Calibri"/>
                <a:sym typeface="Calibri"/>
              </a:rPr>
              <a:t>Diversity</a:t>
            </a:r>
            <a:endParaRPr sz="1867" dirty="0">
              <a:latin typeface="Calibri"/>
              <a:ea typeface="Calibri"/>
              <a:cs typeface="Calibri"/>
              <a:sym typeface="Calibri"/>
            </a:endParaRPr>
          </a:p>
          <a:p>
            <a:pPr marL="0" indent="0">
              <a:spcBef>
                <a:spcPts val="667"/>
              </a:spcBef>
              <a:spcAft>
                <a:spcPts val="0"/>
              </a:spcAft>
              <a:buNone/>
            </a:pPr>
            <a:endParaRPr dirty="0"/>
          </a:p>
          <a:p>
            <a:pPr marL="0" indent="0">
              <a:spcBef>
                <a:spcPts val="667"/>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218"/>
          <p:cNvSpPr txBox="1">
            <a:spLocks noGrp="1"/>
          </p:cNvSpPr>
          <p:nvPr>
            <p:ph type="ctrTitle"/>
          </p:nvPr>
        </p:nvSpPr>
        <p:spPr>
          <a:xfrm>
            <a:off x="914400" y="2074783"/>
            <a:ext cx="10363200" cy="2708400"/>
          </a:xfrm>
          <a:prstGeom prst="rect">
            <a:avLst/>
          </a:prstGeom>
        </p:spPr>
        <p:txBody>
          <a:bodyPr spcFirstLastPara="1" wrap="square" lIns="60967" tIns="60967" rIns="60967" bIns="60967" anchor="ctr" anchorCtr="0">
            <a:noAutofit/>
          </a:bodyPr>
          <a:lstStyle/>
          <a:p>
            <a:r>
              <a:rPr lang="en"/>
              <a:t>Efficiency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D40A6B-E4F3-1E4C-8678-6FAE11DF6406}"/>
              </a:ext>
            </a:extLst>
          </p:cNvPr>
          <p:cNvSpPr>
            <a:spLocks noGrp="1"/>
          </p:cNvSpPr>
          <p:nvPr>
            <p:ph type="title"/>
          </p:nvPr>
        </p:nvSpPr>
        <p:spPr>
          <a:xfrm>
            <a:off x="373064" y="816951"/>
            <a:ext cx="7561262" cy="475066"/>
          </a:xfrm>
        </p:spPr>
        <p:txBody>
          <a:bodyPr/>
          <a:lstStyle/>
          <a:p>
            <a:r>
              <a:rPr lang="en-GB" sz="3600" dirty="0"/>
              <a:t>Questions during the webinar?</a:t>
            </a:r>
          </a:p>
        </p:txBody>
      </p:sp>
      <p:sp>
        <p:nvSpPr>
          <p:cNvPr id="7" name="Slide Number Placeholder 6">
            <a:extLst>
              <a:ext uri="{FF2B5EF4-FFF2-40B4-BE49-F238E27FC236}">
                <a16:creationId xmlns:a16="http://schemas.microsoft.com/office/drawing/2014/main" id="{2B0E79E8-05D7-1040-9238-F3E361C7BC66}"/>
              </a:ext>
            </a:extLst>
          </p:cNvPr>
          <p:cNvSpPr>
            <a:spLocks noGrp="1"/>
          </p:cNvSpPr>
          <p:nvPr>
            <p:ph type="sldNum" sz="quarter" idx="4"/>
          </p:nvPr>
        </p:nvSpPr>
        <p:spPr/>
        <p:txBody>
          <a:bodyPr/>
          <a:lstStyle/>
          <a:p>
            <a:fld id="{ACE40072-2050-E24D-B430-547640EDA0F9}" type="slidenum">
              <a:rPr lang="en-GB" smtClean="0"/>
              <a:pPr/>
              <a:t>2</a:t>
            </a:fld>
            <a:endParaRPr lang="en-GB" dirty="0"/>
          </a:p>
        </p:txBody>
      </p:sp>
      <p:sp>
        <p:nvSpPr>
          <p:cNvPr id="2" name="Footer Placeholder 1">
            <a:extLst>
              <a:ext uri="{FF2B5EF4-FFF2-40B4-BE49-F238E27FC236}">
                <a16:creationId xmlns:a16="http://schemas.microsoft.com/office/drawing/2014/main" id="{EFE96EBD-E571-FB46-9010-65EE5D98A94E}"/>
              </a:ext>
            </a:extLst>
          </p:cNvPr>
          <p:cNvSpPr>
            <a:spLocks noGrp="1"/>
          </p:cNvSpPr>
          <p:nvPr>
            <p:ph type="ftr" sz="quarter" idx="3"/>
          </p:nvPr>
        </p:nvSpPr>
        <p:spPr/>
        <p:txBody>
          <a:bodyPr/>
          <a:lstStyle/>
          <a:p>
            <a:r>
              <a:rPr lang="en-US" dirty="0"/>
              <a:t>Qualified Journals and </a:t>
            </a:r>
            <a:r>
              <a:rPr lang="en-US" dirty="0" err="1"/>
              <a:t>Criterias</a:t>
            </a:r>
            <a:r>
              <a:rPr lang="en-US" dirty="0"/>
              <a:t>: The Importance of Peer Review</a:t>
            </a:r>
          </a:p>
        </p:txBody>
      </p:sp>
      <p:sp>
        <p:nvSpPr>
          <p:cNvPr id="13" name="Text Placeholder 12">
            <a:extLst>
              <a:ext uri="{FF2B5EF4-FFF2-40B4-BE49-F238E27FC236}">
                <a16:creationId xmlns:a16="http://schemas.microsoft.com/office/drawing/2014/main" id="{960E7195-EF73-414F-8AF0-EB41486B8C7B}"/>
              </a:ext>
            </a:extLst>
          </p:cNvPr>
          <p:cNvSpPr>
            <a:spLocks noGrp="1"/>
          </p:cNvSpPr>
          <p:nvPr>
            <p:ph type="body" sz="quarter" idx="32"/>
          </p:nvPr>
        </p:nvSpPr>
        <p:spPr>
          <a:xfrm>
            <a:off x="2606545" y="1862718"/>
            <a:ext cx="8121005" cy="3573481"/>
          </a:xfrm>
        </p:spPr>
        <p:txBody>
          <a:bodyPr/>
          <a:lstStyle/>
          <a:p>
            <a:pPr>
              <a:spcAft>
                <a:spcPts val="3600"/>
              </a:spcAft>
            </a:pPr>
            <a:r>
              <a:rPr lang="en-GB" sz="2800" dirty="0"/>
              <a:t>All attendees are muted by default</a:t>
            </a:r>
          </a:p>
          <a:p>
            <a:pPr>
              <a:spcAft>
                <a:spcPts val="3600"/>
              </a:spcAft>
            </a:pPr>
            <a:r>
              <a:rPr lang="en-GB" sz="2800" dirty="0"/>
              <a:t>Enter questions into the WebEx chat or hold until the Q&amp;A</a:t>
            </a:r>
          </a:p>
          <a:p>
            <a:pPr>
              <a:spcAft>
                <a:spcPts val="3600"/>
              </a:spcAft>
            </a:pPr>
            <a:r>
              <a:rPr lang="en-GB" sz="2800" dirty="0"/>
              <a:t>If we don’t get to your question during the Q&amp;A, we will follow up via email</a:t>
            </a:r>
          </a:p>
          <a:p>
            <a:pPr>
              <a:spcAft>
                <a:spcPts val="3600"/>
              </a:spcAft>
            </a:pPr>
            <a:r>
              <a:rPr lang="en-GB" sz="2800" dirty="0"/>
              <a:t>A link to the recording and slides will be sent to you shortly after the webinar</a:t>
            </a:r>
          </a:p>
        </p:txBody>
      </p:sp>
      <p:pic>
        <p:nvPicPr>
          <p:cNvPr id="4" name="Graphic 3" descr="Help">
            <a:extLst>
              <a:ext uri="{FF2B5EF4-FFF2-40B4-BE49-F238E27FC236}">
                <a16:creationId xmlns:a16="http://schemas.microsoft.com/office/drawing/2014/main" id="{897745A6-A884-4E69-81DA-7978A3EBE4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2138" y="2701975"/>
            <a:ext cx="607478" cy="607478"/>
          </a:xfrm>
          <a:prstGeom prst="rect">
            <a:avLst/>
          </a:prstGeom>
        </p:spPr>
      </p:pic>
      <p:pic>
        <p:nvPicPr>
          <p:cNvPr id="6" name="Graphic 5" descr="Open envelope">
            <a:extLst>
              <a:ext uri="{FF2B5EF4-FFF2-40B4-BE49-F238E27FC236}">
                <a16:creationId xmlns:a16="http://schemas.microsoft.com/office/drawing/2014/main" id="{9306D79D-601B-40FD-8DF5-C299E81E95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2139" y="3917218"/>
            <a:ext cx="607477" cy="607477"/>
          </a:xfrm>
          <a:prstGeom prst="rect">
            <a:avLst/>
          </a:prstGeom>
        </p:spPr>
      </p:pic>
      <p:pic>
        <p:nvPicPr>
          <p:cNvPr id="9" name="Graphic 8" descr="Laptop">
            <a:extLst>
              <a:ext uri="{FF2B5EF4-FFF2-40B4-BE49-F238E27FC236}">
                <a16:creationId xmlns:a16="http://schemas.microsoft.com/office/drawing/2014/main" id="{DF7E7416-D785-4882-AD3F-8F5FA2FC79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2138" y="5132460"/>
            <a:ext cx="607477" cy="607477"/>
          </a:xfrm>
          <a:prstGeom prst="rect">
            <a:avLst/>
          </a:prstGeom>
        </p:spPr>
      </p:pic>
      <p:pic>
        <p:nvPicPr>
          <p:cNvPr id="5" name="Graphic 4" descr="Mute speaker">
            <a:extLst>
              <a:ext uri="{FF2B5EF4-FFF2-40B4-BE49-F238E27FC236}">
                <a16:creationId xmlns:a16="http://schemas.microsoft.com/office/drawing/2014/main" id="{BF57CED5-B4CD-4B8A-A3C4-9A397739B3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2138" y="1718232"/>
            <a:ext cx="607479" cy="607479"/>
          </a:xfrm>
          <a:prstGeom prst="rect">
            <a:avLst/>
          </a:prstGeom>
        </p:spPr>
      </p:pic>
    </p:spTree>
    <p:extLst>
      <p:ext uri="{BB962C8B-B14F-4D97-AF65-F5344CB8AC3E}">
        <p14:creationId xmlns:p14="http://schemas.microsoft.com/office/powerpoint/2010/main" val="263829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219"/>
          <p:cNvSpPr txBox="1">
            <a:spLocks noGrp="1"/>
          </p:cNvSpPr>
          <p:nvPr>
            <p:ph type="ctrTitle"/>
          </p:nvPr>
        </p:nvSpPr>
        <p:spPr>
          <a:xfrm>
            <a:off x="1117600" y="2056384"/>
            <a:ext cx="3361200" cy="1576000"/>
          </a:xfrm>
          <a:prstGeom prst="rect">
            <a:avLst/>
          </a:prstGeom>
        </p:spPr>
        <p:txBody>
          <a:bodyPr spcFirstLastPara="1" wrap="square" lIns="0" tIns="0" rIns="0" bIns="0" anchor="b" anchorCtr="0">
            <a:noAutofit/>
          </a:bodyPr>
          <a:lstStyle/>
          <a:p>
            <a:r>
              <a:rPr lang="en"/>
              <a:t>Efficiency</a:t>
            </a:r>
            <a:endParaRPr/>
          </a:p>
        </p:txBody>
      </p:sp>
      <p:pic>
        <p:nvPicPr>
          <p:cNvPr id="1740" name="Google Shape;1740;p219"/>
          <p:cNvPicPr preferRelativeResize="0"/>
          <p:nvPr/>
        </p:nvPicPr>
        <p:blipFill>
          <a:blip r:embed="rId3">
            <a:alphaModFix/>
          </a:blip>
          <a:stretch>
            <a:fillRect/>
          </a:stretch>
        </p:blipFill>
        <p:spPr>
          <a:xfrm>
            <a:off x="4398759" y="680434"/>
            <a:ext cx="7791632" cy="5633967"/>
          </a:xfrm>
          <a:prstGeom prst="rect">
            <a:avLst/>
          </a:prstGeom>
          <a:noFill/>
          <a:ln>
            <a:noFill/>
          </a:ln>
        </p:spPr>
      </p:pic>
      <p:sp>
        <p:nvSpPr>
          <p:cNvPr id="1741" name="Google Shape;1741;p219"/>
          <p:cNvSpPr txBox="1">
            <a:spLocks noGrp="1"/>
          </p:cNvSpPr>
          <p:nvPr>
            <p:ph type="body" idx="1"/>
          </p:nvPr>
        </p:nvSpPr>
        <p:spPr>
          <a:xfrm>
            <a:off x="1117600" y="3770725"/>
            <a:ext cx="3361200" cy="1128400"/>
          </a:xfrm>
          <a:prstGeom prst="rect">
            <a:avLst/>
          </a:prstGeom>
        </p:spPr>
        <p:txBody>
          <a:bodyPr spcFirstLastPara="1" wrap="square" lIns="0" tIns="0" rIns="0" bIns="0" anchor="t" anchorCtr="0">
            <a:noAutofit/>
          </a:bodyPr>
          <a:lstStyle/>
          <a:p>
            <a:pPr marL="0" indent="0"/>
            <a:r>
              <a:rPr lang="en"/>
              <a:t>How long does it take to complete a review?</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220"/>
          <p:cNvSpPr txBox="1">
            <a:spLocks noGrp="1"/>
          </p:cNvSpPr>
          <p:nvPr>
            <p:ph type="ctrTitle"/>
          </p:nvPr>
        </p:nvSpPr>
        <p:spPr>
          <a:xfrm>
            <a:off x="1117600" y="2056384"/>
            <a:ext cx="3361200" cy="1576000"/>
          </a:xfrm>
          <a:prstGeom prst="rect">
            <a:avLst/>
          </a:prstGeom>
        </p:spPr>
        <p:txBody>
          <a:bodyPr spcFirstLastPara="1" wrap="square" lIns="0" tIns="0" rIns="0" bIns="0" anchor="b" anchorCtr="0">
            <a:noAutofit/>
          </a:bodyPr>
          <a:lstStyle/>
          <a:p>
            <a:r>
              <a:rPr lang="en"/>
              <a:t>Efficiency</a:t>
            </a:r>
            <a:endParaRPr/>
          </a:p>
        </p:txBody>
      </p:sp>
      <p:pic>
        <p:nvPicPr>
          <p:cNvPr id="1747" name="Google Shape;1747;p220"/>
          <p:cNvPicPr preferRelativeResize="0"/>
          <p:nvPr/>
        </p:nvPicPr>
        <p:blipFill>
          <a:blip r:embed="rId3">
            <a:alphaModFix/>
          </a:blip>
          <a:stretch>
            <a:fillRect/>
          </a:stretch>
        </p:blipFill>
        <p:spPr>
          <a:xfrm>
            <a:off x="4559110" y="1039291"/>
            <a:ext cx="3720773" cy="4562235"/>
          </a:xfrm>
          <a:prstGeom prst="rect">
            <a:avLst/>
          </a:prstGeom>
          <a:noFill/>
          <a:ln>
            <a:noFill/>
          </a:ln>
        </p:spPr>
      </p:pic>
      <p:pic>
        <p:nvPicPr>
          <p:cNvPr id="1748" name="Google Shape;1748;p220"/>
          <p:cNvPicPr preferRelativeResize="0"/>
          <p:nvPr/>
        </p:nvPicPr>
        <p:blipFill>
          <a:blip r:embed="rId4">
            <a:alphaModFix/>
          </a:blip>
          <a:stretch>
            <a:fillRect/>
          </a:stretch>
        </p:blipFill>
        <p:spPr>
          <a:xfrm>
            <a:off x="8561009" y="1102915"/>
            <a:ext cx="3389868" cy="2787965"/>
          </a:xfrm>
          <a:prstGeom prst="rect">
            <a:avLst/>
          </a:prstGeom>
          <a:noFill/>
          <a:ln>
            <a:noFill/>
          </a:ln>
        </p:spPr>
      </p:pic>
      <p:sp>
        <p:nvSpPr>
          <p:cNvPr id="1749" name="Google Shape;1749;p220"/>
          <p:cNvSpPr txBox="1">
            <a:spLocks noGrp="1"/>
          </p:cNvSpPr>
          <p:nvPr>
            <p:ph type="body" idx="1"/>
          </p:nvPr>
        </p:nvSpPr>
        <p:spPr>
          <a:xfrm>
            <a:off x="1117600" y="3770725"/>
            <a:ext cx="3361200" cy="1128400"/>
          </a:xfrm>
          <a:prstGeom prst="rect">
            <a:avLst/>
          </a:prstGeom>
        </p:spPr>
        <p:txBody>
          <a:bodyPr spcFirstLastPara="1" wrap="square" lIns="0" tIns="0" rIns="0" bIns="0" anchor="t" anchorCtr="0">
            <a:noAutofit/>
          </a:bodyPr>
          <a:lstStyle/>
          <a:p>
            <a:pPr marL="0" indent="0"/>
            <a:r>
              <a:rPr lang="en"/>
              <a:t>It’s getting harder to get review done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221"/>
          <p:cNvSpPr txBox="1">
            <a:spLocks noGrp="1"/>
          </p:cNvSpPr>
          <p:nvPr>
            <p:ph type="ctrTitle"/>
          </p:nvPr>
        </p:nvSpPr>
        <p:spPr>
          <a:xfrm>
            <a:off x="1178833" y="254132"/>
            <a:ext cx="3361200" cy="940400"/>
          </a:xfrm>
          <a:prstGeom prst="rect">
            <a:avLst/>
          </a:prstGeom>
        </p:spPr>
        <p:txBody>
          <a:bodyPr spcFirstLastPara="1" wrap="square" lIns="0" tIns="0" rIns="0" bIns="0" anchor="b" anchorCtr="0">
            <a:noAutofit/>
          </a:bodyPr>
          <a:lstStyle/>
          <a:p>
            <a:r>
              <a:rPr lang="en"/>
              <a:t>Efficiency</a:t>
            </a:r>
            <a:endParaRPr/>
          </a:p>
        </p:txBody>
      </p:sp>
      <p:pic>
        <p:nvPicPr>
          <p:cNvPr id="1755" name="Google Shape;1755;p221"/>
          <p:cNvPicPr preferRelativeResize="0"/>
          <p:nvPr/>
        </p:nvPicPr>
        <p:blipFill rotWithShape="1">
          <a:blip r:embed="rId3">
            <a:alphaModFix/>
          </a:blip>
          <a:srcRect t="2140" r="2075" b="2739"/>
          <a:stretch/>
        </p:blipFill>
        <p:spPr>
          <a:xfrm>
            <a:off x="5304067" y="391901"/>
            <a:ext cx="5663333" cy="5853001"/>
          </a:xfrm>
          <a:prstGeom prst="rect">
            <a:avLst/>
          </a:prstGeom>
          <a:noFill/>
          <a:ln>
            <a:noFill/>
          </a:ln>
        </p:spPr>
      </p:pic>
      <p:sp>
        <p:nvSpPr>
          <p:cNvPr id="1756" name="Google Shape;1756;p221"/>
          <p:cNvSpPr txBox="1">
            <a:spLocks noGrp="1"/>
          </p:cNvSpPr>
          <p:nvPr>
            <p:ph type="body" idx="1"/>
          </p:nvPr>
        </p:nvSpPr>
        <p:spPr>
          <a:xfrm>
            <a:off x="1178833" y="1231491"/>
            <a:ext cx="3361200" cy="673200"/>
          </a:xfrm>
          <a:prstGeom prst="rect">
            <a:avLst/>
          </a:prstGeom>
        </p:spPr>
        <p:txBody>
          <a:bodyPr spcFirstLastPara="1" wrap="square" lIns="0" tIns="0" rIns="0" bIns="0" anchor="t" anchorCtr="0">
            <a:noAutofit/>
          </a:bodyPr>
          <a:lstStyle/>
          <a:p>
            <a:pPr marL="0" indent="0"/>
            <a:r>
              <a:rPr lang="en"/>
              <a:t>Global supply and demand for peer review </a:t>
            </a:r>
            <a:br>
              <a:rPr lang="en"/>
            </a:br>
            <a:r>
              <a:rPr lang="en"/>
              <a:t>are not evenly matched </a:t>
            </a:r>
            <a:endParaRPr/>
          </a:p>
        </p:txBody>
      </p:sp>
      <p:pic>
        <p:nvPicPr>
          <p:cNvPr id="1757" name="Google Shape;1757;p221"/>
          <p:cNvPicPr preferRelativeResize="0"/>
          <p:nvPr/>
        </p:nvPicPr>
        <p:blipFill rotWithShape="1">
          <a:blip r:embed="rId3">
            <a:alphaModFix/>
          </a:blip>
          <a:srcRect l="5906" t="46327" r="91435" b="14227"/>
          <a:stretch/>
        </p:blipFill>
        <p:spPr>
          <a:xfrm rot="5400000">
            <a:off x="2990786" y="1774819"/>
            <a:ext cx="275532" cy="4351031"/>
          </a:xfrm>
          <a:prstGeom prst="rect">
            <a:avLst/>
          </a:prstGeom>
          <a:noFill/>
          <a:ln>
            <a:noFill/>
          </a:ln>
        </p:spPr>
      </p:pic>
      <p:pic>
        <p:nvPicPr>
          <p:cNvPr id="1758" name="Google Shape;1758;p221"/>
          <p:cNvPicPr preferRelativeResize="0"/>
          <p:nvPr/>
        </p:nvPicPr>
        <p:blipFill rotWithShape="1">
          <a:blip r:embed="rId3">
            <a:alphaModFix/>
          </a:blip>
          <a:srcRect l="92213" t="62301" r="5894" b="15302"/>
          <a:stretch/>
        </p:blipFill>
        <p:spPr>
          <a:xfrm rot="5400000">
            <a:off x="2268866" y="3646202"/>
            <a:ext cx="197601" cy="2489733"/>
          </a:xfrm>
          <a:prstGeom prst="rect">
            <a:avLst/>
          </a:prstGeom>
          <a:noFill/>
          <a:ln>
            <a:noFill/>
          </a:ln>
        </p:spPr>
      </p:pic>
      <p:pic>
        <p:nvPicPr>
          <p:cNvPr id="1759" name="Google Shape;1759;p221"/>
          <p:cNvPicPr preferRelativeResize="0"/>
          <p:nvPr/>
        </p:nvPicPr>
        <p:blipFill rotWithShape="1">
          <a:blip r:embed="rId3">
            <a:alphaModFix/>
          </a:blip>
          <a:srcRect l="66610" t="56642" r="29115" b="2745"/>
          <a:stretch/>
        </p:blipFill>
        <p:spPr>
          <a:xfrm rot="5400000">
            <a:off x="1712848" y="2073619"/>
            <a:ext cx="459101" cy="4641400"/>
          </a:xfrm>
          <a:prstGeom prst="rect">
            <a:avLst/>
          </a:prstGeom>
          <a:noFill/>
          <a:ln>
            <a:noFill/>
          </a:ln>
        </p:spPr>
      </p:pic>
      <p:pic>
        <p:nvPicPr>
          <p:cNvPr id="1760" name="Google Shape;1760;p221"/>
          <p:cNvPicPr preferRelativeResize="0"/>
          <p:nvPr/>
        </p:nvPicPr>
        <p:blipFill rotWithShape="1">
          <a:blip r:embed="rId3">
            <a:alphaModFix/>
          </a:blip>
          <a:srcRect t="46326" r="93812" b="24391"/>
          <a:stretch/>
        </p:blipFill>
        <p:spPr>
          <a:xfrm rot="5400000">
            <a:off x="2327382" y="1800184"/>
            <a:ext cx="641468" cy="3229968"/>
          </a:xfrm>
          <a:prstGeom prst="rect">
            <a:avLst/>
          </a:prstGeom>
          <a:noFill/>
          <a:ln>
            <a:noFill/>
          </a:ln>
        </p:spPr>
      </p:pic>
      <p:pic>
        <p:nvPicPr>
          <p:cNvPr id="1761" name="Google Shape;1761;p221"/>
          <p:cNvPicPr preferRelativeResize="0"/>
          <p:nvPr/>
        </p:nvPicPr>
        <p:blipFill rotWithShape="1">
          <a:blip r:embed="rId3">
            <a:alphaModFix/>
          </a:blip>
          <a:srcRect l="94016" t="44961" r="2076" b="23091"/>
          <a:stretch/>
        </p:blipFill>
        <p:spPr>
          <a:xfrm rot="5400000">
            <a:off x="2557133" y="3620865"/>
            <a:ext cx="399399" cy="34742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7"/>
                                        </p:tgtEl>
                                        <p:attrNameLst>
                                          <p:attrName>style.visibility</p:attrName>
                                        </p:attrNameLst>
                                      </p:cBhvr>
                                      <p:to>
                                        <p:strVal val="visible"/>
                                      </p:to>
                                    </p:set>
                                    <p:animEffect transition="in" filter="fade">
                                      <p:cBhvr>
                                        <p:cTn id="7" dur="1000"/>
                                        <p:tgtEl>
                                          <p:spTgt spid="1757"/>
                                        </p:tgtEl>
                                      </p:cBhvr>
                                    </p:animEffect>
                                  </p:childTnLst>
                                </p:cTn>
                              </p:par>
                              <p:par>
                                <p:cTn id="8" presetID="10" presetClass="entr" presetSubtype="0" fill="hold" nodeType="withEffect">
                                  <p:stCondLst>
                                    <p:cond delay="0"/>
                                  </p:stCondLst>
                                  <p:childTnLst>
                                    <p:set>
                                      <p:cBhvr>
                                        <p:cTn id="9" dur="1" fill="hold">
                                          <p:stCondLst>
                                            <p:cond delay="0"/>
                                          </p:stCondLst>
                                        </p:cTn>
                                        <p:tgtEl>
                                          <p:spTgt spid="1758"/>
                                        </p:tgtEl>
                                        <p:attrNameLst>
                                          <p:attrName>style.visibility</p:attrName>
                                        </p:attrNameLst>
                                      </p:cBhvr>
                                      <p:to>
                                        <p:strVal val="visible"/>
                                      </p:to>
                                    </p:set>
                                    <p:animEffect transition="in" filter="fade">
                                      <p:cBhvr>
                                        <p:cTn id="10" dur="1000"/>
                                        <p:tgtEl>
                                          <p:spTgt spid="1758"/>
                                        </p:tgtEl>
                                      </p:cBhvr>
                                    </p:animEffect>
                                  </p:childTnLst>
                                </p:cTn>
                              </p:par>
                              <p:par>
                                <p:cTn id="11" presetID="10" presetClass="entr" presetSubtype="0" fill="hold" nodeType="withEffect">
                                  <p:stCondLst>
                                    <p:cond delay="0"/>
                                  </p:stCondLst>
                                  <p:childTnLst>
                                    <p:set>
                                      <p:cBhvr>
                                        <p:cTn id="12" dur="1" fill="hold">
                                          <p:stCondLst>
                                            <p:cond delay="0"/>
                                          </p:stCondLst>
                                        </p:cTn>
                                        <p:tgtEl>
                                          <p:spTgt spid="1759"/>
                                        </p:tgtEl>
                                        <p:attrNameLst>
                                          <p:attrName>style.visibility</p:attrName>
                                        </p:attrNameLst>
                                      </p:cBhvr>
                                      <p:to>
                                        <p:strVal val="visible"/>
                                      </p:to>
                                    </p:set>
                                    <p:animEffect transition="in" filter="fade">
                                      <p:cBhvr>
                                        <p:cTn id="13" dur="1000"/>
                                        <p:tgtEl>
                                          <p:spTgt spid="1759"/>
                                        </p:tgtEl>
                                      </p:cBhvr>
                                    </p:animEffect>
                                  </p:childTnLst>
                                </p:cTn>
                              </p:par>
                              <p:par>
                                <p:cTn id="14" presetID="10" presetClass="entr" presetSubtype="0" fill="hold" nodeType="withEffect">
                                  <p:stCondLst>
                                    <p:cond delay="0"/>
                                  </p:stCondLst>
                                  <p:childTnLst>
                                    <p:set>
                                      <p:cBhvr>
                                        <p:cTn id="15" dur="1" fill="hold">
                                          <p:stCondLst>
                                            <p:cond delay="0"/>
                                          </p:stCondLst>
                                        </p:cTn>
                                        <p:tgtEl>
                                          <p:spTgt spid="1760"/>
                                        </p:tgtEl>
                                        <p:attrNameLst>
                                          <p:attrName>style.visibility</p:attrName>
                                        </p:attrNameLst>
                                      </p:cBhvr>
                                      <p:to>
                                        <p:strVal val="visible"/>
                                      </p:to>
                                    </p:set>
                                    <p:animEffect transition="in" filter="fade">
                                      <p:cBhvr>
                                        <p:cTn id="16" dur="1000"/>
                                        <p:tgtEl>
                                          <p:spTgt spid="1760"/>
                                        </p:tgtEl>
                                      </p:cBhvr>
                                    </p:animEffect>
                                  </p:childTnLst>
                                </p:cTn>
                              </p:par>
                              <p:par>
                                <p:cTn id="17" presetID="10" presetClass="entr" presetSubtype="0" fill="hold" nodeType="withEffect">
                                  <p:stCondLst>
                                    <p:cond delay="0"/>
                                  </p:stCondLst>
                                  <p:childTnLst>
                                    <p:set>
                                      <p:cBhvr>
                                        <p:cTn id="18" dur="1" fill="hold">
                                          <p:stCondLst>
                                            <p:cond delay="0"/>
                                          </p:stCondLst>
                                        </p:cTn>
                                        <p:tgtEl>
                                          <p:spTgt spid="1761"/>
                                        </p:tgtEl>
                                        <p:attrNameLst>
                                          <p:attrName>style.visibility</p:attrName>
                                        </p:attrNameLst>
                                      </p:cBhvr>
                                      <p:to>
                                        <p:strVal val="visible"/>
                                      </p:to>
                                    </p:set>
                                    <p:animEffect transition="in" filter="fade">
                                      <p:cBhvr>
                                        <p:cTn id="19" dur="1000"/>
                                        <p:tgtEl>
                                          <p:spTgt spid="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222"/>
          <p:cNvSpPr txBox="1">
            <a:spLocks noGrp="1"/>
          </p:cNvSpPr>
          <p:nvPr>
            <p:ph type="ctrTitle"/>
          </p:nvPr>
        </p:nvSpPr>
        <p:spPr>
          <a:xfrm>
            <a:off x="914400" y="2074783"/>
            <a:ext cx="10363200" cy="2708400"/>
          </a:xfrm>
          <a:prstGeom prst="rect">
            <a:avLst/>
          </a:prstGeom>
        </p:spPr>
        <p:txBody>
          <a:bodyPr spcFirstLastPara="1" wrap="square" lIns="60967" tIns="60967" rIns="60967" bIns="60967" anchor="ctr" anchorCtr="0">
            <a:noAutofit/>
          </a:bodyPr>
          <a:lstStyle/>
          <a:p>
            <a:r>
              <a:rPr lang="en"/>
              <a:t>Quality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23"/>
          <p:cNvSpPr txBox="1">
            <a:spLocks noGrp="1"/>
          </p:cNvSpPr>
          <p:nvPr>
            <p:ph type="ctrTitle"/>
          </p:nvPr>
        </p:nvSpPr>
        <p:spPr>
          <a:xfrm>
            <a:off x="1117600" y="2056384"/>
            <a:ext cx="3361200" cy="1576000"/>
          </a:xfrm>
          <a:prstGeom prst="rect">
            <a:avLst/>
          </a:prstGeom>
        </p:spPr>
        <p:txBody>
          <a:bodyPr spcFirstLastPara="1" wrap="square" lIns="0" tIns="0" rIns="0" bIns="0" anchor="b" anchorCtr="0">
            <a:noAutofit/>
          </a:bodyPr>
          <a:lstStyle/>
          <a:p>
            <a:r>
              <a:rPr lang="en"/>
              <a:t>Quality</a:t>
            </a:r>
            <a:endParaRPr/>
          </a:p>
        </p:txBody>
      </p:sp>
      <p:pic>
        <p:nvPicPr>
          <p:cNvPr id="1772" name="Google Shape;1772;p223"/>
          <p:cNvPicPr preferRelativeResize="0"/>
          <p:nvPr/>
        </p:nvPicPr>
        <p:blipFill>
          <a:blip r:embed="rId3">
            <a:alphaModFix/>
          </a:blip>
          <a:stretch>
            <a:fillRect/>
          </a:stretch>
        </p:blipFill>
        <p:spPr>
          <a:xfrm>
            <a:off x="4491767" y="1879854"/>
            <a:ext cx="7497968" cy="3464900"/>
          </a:xfrm>
          <a:prstGeom prst="rect">
            <a:avLst/>
          </a:prstGeom>
          <a:noFill/>
          <a:ln>
            <a:noFill/>
          </a:ln>
        </p:spPr>
      </p:pic>
      <p:sp>
        <p:nvSpPr>
          <p:cNvPr id="1773" name="Google Shape;1773;p223"/>
          <p:cNvSpPr txBox="1">
            <a:spLocks noGrp="1"/>
          </p:cNvSpPr>
          <p:nvPr>
            <p:ph type="body" idx="1"/>
          </p:nvPr>
        </p:nvSpPr>
        <p:spPr>
          <a:xfrm>
            <a:off x="1117600" y="3770725"/>
            <a:ext cx="3361200" cy="1128400"/>
          </a:xfrm>
          <a:prstGeom prst="rect">
            <a:avLst/>
          </a:prstGeom>
        </p:spPr>
        <p:txBody>
          <a:bodyPr spcFirstLastPara="1" wrap="square" lIns="0" tIns="0" rIns="0" bIns="0" anchor="t" anchorCtr="0">
            <a:noAutofit/>
          </a:bodyPr>
          <a:lstStyle/>
          <a:p>
            <a:pPr marL="0" indent="0"/>
            <a:r>
              <a:rPr lang="en"/>
              <a:t>Does size matter? How long is a review?</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224"/>
          <p:cNvSpPr txBox="1">
            <a:spLocks noGrp="1"/>
          </p:cNvSpPr>
          <p:nvPr>
            <p:ph type="body" idx="1"/>
          </p:nvPr>
        </p:nvSpPr>
        <p:spPr>
          <a:xfrm>
            <a:off x="1029200" y="3291147"/>
            <a:ext cx="10880000" cy="451200"/>
          </a:xfrm>
          <a:prstGeom prst="rect">
            <a:avLst/>
          </a:prstGeom>
        </p:spPr>
        <p:txBody>
          <a:bodyPr spcFirstLastPara="1" wrap="square" lIns="0" tIns="0" rIns="0" bIns="0" anchor="t" anchorCtr="0">
            <a:noAutofit/>
          </a:bodyPr>
          <a:lstStyle/>
          <a:p>
            <a:pPr marL="0" indent="0"/>
            <a:r>
              <a:rPr lang="en"/>
              <a:t>What affects the length of a review?</a:t>
            </a:r>
            <a:endParaRPr/>
          </a:p>
        </p:txBody>
      </p:sp>
      <p:sp>
        <p:nvSpPr>
          <p:cNvPr id="1779" name="Google Shape;1779;p224"/>
          <p:cNvSpPr txBox="1">
            <a:spLocks noGrp="1"/>
          </p:cNvSpPr>
          <p:nvPr>
            <p:ph type="ctrTitle"/>
          </p:nvPr>
        </p:nvSpPr>
        <p:spPr>
          <a:xfrm>
            <a:off x="1029200" y="2601728"/>
            <a:ext cx="10880000" cy="694800"/>
          </a:xfrm>
          <a:prstGeom prst="rect">
            <a:avLst/>
          </a:prstGeom>
        </p:spPr>
        <p:txBody>
          <a:bodyPr spcFirstLastPara="1" wrap="square" lIns="0" tIns="0" rIns="0" bIns="0" anchor="b" anchorCtr="0">
            <a:noAutofit/>
          </a:bodyPr>
          <a:lstStyle/>
          <a:p>
            <a:r>
              <a:rPr lang="en"/>
              <a:t>Quality</a:t>
            </a:r>
            <a:endParaRPr/>
          </a:p>
        </p:txBody>
      </p:sp>
      <p:sp>
        <p:nvSpPr>
          <p:cNvPr id="1780" name="Google Shape;1780;p224"/>
          <p:cNvSpPr txBox="1">
            <a:spLocks noGrp="1"/>
          </p:cNvSpPr>
          <p:nvPr>
            <p:ph type="body" idx="2"/>
          </p:nvPr>
        </p:nvSpPr>
        <p:spPr>
          <a:xfrm>
            <a:off x="1029200" y="4149133"/>
            <a:ext cx="4267200" cy="4186000"/>
          </a:xfrm>
          <a:prstGeom prst="rect">
            <a:avLst/>
          </a:prstGeom>
        </p:spPr>
        <p:txBody>
          <a:bodyPr spcFirstLastPara="1" wrap="square" lIns="0" tIns="0" rIns="0" bIns="0" anchor="t" anchorCtr="0">
            <a:noAutofit/>
          </a:bodyPr>
          <a:lstStyle/>
          <a:p>
            <a:pPr marL="0" indent="0">
              <a:buNone/>
            </a:pPr>
            <a:r>
              <a:rPr lang="en"/>
              <a:t>We observe a shift to longer reviews with increasing JIF</a:t>
            </a:r>
            <a:endParaRPr/>
          </a:p>
          <a:p>
            <a:pPr marL="0" indent="0">
              <a:buNone/>
            </a:pPr>
            <a:r>
              <a:rPr lang="en"/>
              <a:t>There is a clear difference in average review length between established and emerging regions</a:t>
            </a:r>
            <a:endParaRPr/>
          </a:p>
        </p:txBody>
      </p:sp>
      <p:pic>
        <p:nvPicPr>
          <p:cNvPr id="1781" name="Google Shape;1781;p224"/>
          <p:cNvPicPr preferRelativeResize="0"/>
          <p:nvPr/>
        </p:nvPicPr>
        <p:blipFill>
          <a:blip r:embed="rId3">
            <a:alphaModFix/>
          </a:blip>
          <a:stretch>
            <a:fillRect/>
          </a:stretch>
        </p:blipFill>
        <p:spPr>
          <a:xfrm>
            <a:off x="5967086" y="588168"/>
            <a:ext cx="5942117" cy="2671473"/>
          </a:xfrm>
          <a:prstGeom prst="rect">
            <a:avLst/>
          </a:prstGeom>
          <a:noFill/>
          <a:ln>
            <a:noFill/>
          </a:ln>
        </p:spPr>
      </p:pic>
      <p:pic>
        <p:nvPicPr>
          <p:cNvPr id="1782" name="Google Shape;1782;p224"/>
          <p:cNvPicPr preferRelativeResize="0"/>
          <p:nvPr/>
        </p:nvPicPr>
        <p:blipFill>
          <a:blip r:embed="rId4">
            <a:alphaModFix/>
          </a:blip>
          <a:stretch>
            <a:fillRect/>
          </a:stretch>
        </p:blipFill>
        <p:spPr>
          <a:xfrm>
            <a:off x="5935168" y="3456560"/>
            <a:ext cx="5942121" cy="2846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225"/>
          <p:cNvSpPr txBox="1">
            <a:spLocks noGrp="1"/>
          </p:cNvSpPr>
          <p:nvPr>
            <p:ph type="ctrTitle"/>
          </p:nvPr>
        </p:nvSpPr>
        <p:spPr>
          <a:xfrm>
            <a:off x="914400" y="2074783"/>
            <a:ext cx="10363200" cy="2708400"/>
          </a:xfrm>
          <a:prstGeom prst="rect">
            <a:avLst/>
          </a:prstGeom>
        </p:spPr>
        <p:txBody>
          <a:bodyPr spcFirstLastPara="1" wrap="square" lIns="60967" tIns="60967" rIns="60967" bIns="60967" anchor="ctr" anchorCtr="0">
            <a:noAutofit/>
          </a:bodyPr>
          <a:lstStyle/>
          <a:p>
            <a:r>
              <a:rPr lang="en"/>
              <a:t>Transparency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226"/>
          <p:cNvSpPr txBox="1">
            <a:spLocks noGrp="1"/>
          </p:cNvSpPr>
          <p:nvPr>
            <p:ph type="body" idx="1"/>
          </p:nvPr>
        </p:nvSpPr>
        <p:spPr>
          <a:xfrm>
            <a:off x="1006533" y="3497841"/>
            <a:ext cx="4615200" cy="451200"/>
          </a:xfrm>
          <a:prstGeom prst="rect">
            <a:avLst/>
          </a:prstGeom>
        </p:spPr>
        <p:txBody>
          <a:bodyPr spcFirstLastPara="1" wrap="square" lIns="0" tIns="0" rIns="0" bIns="0" anchor="t" anchorCtr="0">
            <a:noAutofit/>
          </a:bodyPr>
          <a:lstStyle/>
          <a:p>
            <a:pPr marL="0" indent="0"/>
            <a:r>
              <a:rPr lang="en"/>
              <a:t>Does review policy make a difference to </a:t>
            </a:r>
            <a:br>
              <a:rPr lang="en"/>
            </a:br>
            <a:r>
              <a:rPr lang="en"/>
              <a:t>invitation acceptance rates?</a:t>
            </a:r>
            <a:endParaRPr/>
          </a:p>
        </p:txBody>
      </p:sp>
      <p:sp>
        <p:nvSpPr>
          <p:cNvPr id="1793" name="Google Shape;1793;p226"/>
          <p:cNvSpPr txBox="1">
            <a:spLocks noGrp="1"/>
          </p:cNvSpPr>
          <p:nvPr>
            <p:ph type="ctrTitle"/>
          </p:nvPr>
        </p:nvSpPr>
        <p:spPr>
          <a:xfrm>
            <a:off x="1006533" y="2808433"/>
            <a:ext cx="4615200" cy="694800"/>
          </a:xfrm>
          <a:prstGeom prst="rect">
            <a:avLst/>
          </a:prstGeom>
        </p:spPr>
        <p:txBody>
          <a:bodyPr spcFirstLastPara="1" wrap="square" lIns="0" tIns="0" rIns="0" bIns="0" anchor="b" anchorCtr="0">
            <a:noAutofit/>
          </a:bodyPr>
          <a:lstStyle/>
          <a:p>
            <a:r>
              <a:rPr lang="en"/>
              <a:t>Transparency</a:t>
            </a:r>
            <a:endParaRPr/>
          </a:p>
        </p:txBody>
      </p:sp>
      <p:sp>
        <p:nvSpPr>
          <p:cNvPr id="1794" name="Google Shape;1794;p226"/>
          <p:cNvSpPr txBox="1">
            <a:spLocks noGrp="1"/>
          </p:cNvSpPr>
          <p:nvPr>
            <p:ph type="body" idx="2"/>
          </p:nvPr>
        </p:nvSpPr>
        <p:spPr>
          <a:xfrm>
            <a:off x="1006533" y="4355833"/>
            <a:ext cx="4267200" cy="903200"/>
          </a:xfrm>
          <a:prstGeom prst="rect">
            <a:avLst/>
          </a:prstGeom>
        </p:spPr>
        <p:txBody>
          <a:bodyPr spcFirstLastPara="1" wrap="square" lIns="0" tIns="0" rIns="0" bIns="0" anchor="t" anchorCtr="0">
            <a:noAutofit/>
          </a:bodyPr>
          <a:lstStyle/>
          <a:p>
            <a:pPr marL="0" indent="0">
              <a:buNone/>
            </a:pPr>
            <a:r>
              <a:rPr lang="en"/>
              <a:t>Reviewers seem more likely to accept invitations from journals using blinded review models</a:t>
            </a:r>
            <a:endParaRPr/>
          </a:p>
          <a:p>
            <a:pPr marL="0" indent="0">
              <a:buNone/>
            </a:pPr>
            <a:endParaRPr/>
          </a:p>
          <a:p>
            <a:pPr marL="0" indent="0">
              <a:buNone/>
            </a:pPr>
            <a:endParaRPr/>
          </a:p>
        </p:txBody>
      </p:sp>
      <p:pic>
        <p:nvPicPr>
          <p:cNvPr id="1795" name="Google Shape;1795;p226"/>
          <p:cNvPicPr preferRelativeResize="0"/>
          <p:nvPr/>
        </p:nvPicPr>
        <p:blipFill>
          <a:blip r:embed="rId3">
            <a:alphaModFix/>
          </a:blip>
          <a:stretch>
            <a:fillRect/>
          </a:stretch>
        </p:blipFill>
        <p:spPr>
          <a:xfrm>
            <a:off x="5529421" y="2145901"/>
            <a:ext cx="6333476" cy="3335100"/>
          </a:xfrm>
          <a:prstGeom prst="rect">
            <a:avLst/>
          </a:prstGeom>
          <a:noFill/>
          <a:ln w="9525" cap="flat" cmpd="sng">
            <a:solidFill>
              <a:schemeClr val="accent1"/>
            </a:solidFill>
            <a:prstDash val="solid"/>
            <a:round/>
            <a:headEnd type="none" w="sm" len="sm"/>
            <a:tailEnd type="none" w="sm" len="sm"/>
          </a:ln>
        </p:spPr>
      </p:pic>
      <p:grpSp>
        <p:nvGrpSpPr>
          <p:cNvPr id="1796" name="Google Shape;1796;p226"/>
          <p:cNvGrpSpPr/>
          <p:nvPr/>
        </p:nvGrpSpPr>
        <p:grpSpPr>
          <a:xfrm>
            <a:off x="11276067" y="3793006"/>
            <a:ext cx="630960" cy="701049"/>
            <a:chOff x="8403251" y="2990000"/>
            <a:chExt cx="527324" cy="585900"/>
          </a:xfrm>
        </p:grpSpPr>
        <p:sp>
          <p:nvSpPr>
            <p:cNvPr id="1797" name="Google Shape;1797;p226"/>
            <p:cNvSpPr/>
            <p:nvPr/>
          </p:nvSpPr>
          <p:spPr>
            <a:xfrm>
              <a:off x="8419675" y="2990000"/>
              <a:ext cx="510900" cy="585900"/>
            </a:xfrm>
            <a:prstGeom prst="rect">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1798" name="Google Shape;1798;p226"/>
            <p:cNvCxnSpPr/>
            <p:nvPr/>
          </p:nvCxnSpPr>
          <p:spPr>
            <a:xfrm rot="10800000" flipH="1">
              <a:off x="8403251" y="2990348"/>
              <a:ext cx="6600" cy="3600"/>
            </a:xfrm>
            <a:prstGeom prst="straightConnector1">
              <a:avLst/>
            </a:prstGeom>
            <a:noFill/>
            <a:ln w="28575" cap="flat" cmpd="sng">
              <a:solidFill>
                <a:schemeClr val="accent4"/>
              </a:solidFill>
              <a:prstDash val="solid"/>
              <a:round/>
              <a:headEnd type="none" w="med" len="med"/>
              <a:tailEnd type="none" w="med" len="med"/>
            </a:ln>
          </p:spPr>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227"/>
          <p:cNvSpPr txBox="1">
            <a:spLocks noGrp="1"/>
          </p:cNvSpPr>
          <p:nvPr>
            <p:ph type="body" idx="1"/>
          </p:nvPr>
        </p:nvSpPr>
        <p:spPr>
          <a:xfrm>
            <a:off x="1017767" y="3491575"/>
            <a:ext cx="4825600" cy="451200"/>
          </a:xfrm>
          <a:prstGeom prst="rect">
            <a:avLst/>
          </a:prstGeom>
        </p:spPr>
        <p:txBody>
          <a:bodyPr spcFirstLastPara="1" wrap="square" lIns="0" tIns="0" rIns="0" bIns="0" anchor="t" anchorCtr="0">
            <a:noAutofit/>
          </a:bodyPr>
          <a:lstStyle/>
          <a:p>
            <a:pPr marL="0" indent="0"/>
            <a:r>
              <a:rPr lang="en"/>
              <a:t>Are there differences in attitude to review openness </a:t>
            </a:r>
            <a:br>
              <a:rPr lang="en"/>
            </a:br>
            <a:r>
              <a:rPr lang="en"/>
              <a:t>across age groups?</a:t>
            </a:r>
            <a:endParaRPr/>
          </a:p>
        </p:txBody>
      </p:sp>
      <p:sp>
        <p:nvSpPr>
          <p:cNvPr id="1804" name="Google Shape;1804;p227"/>
          <p:cNvSpPr txBox="1">
            <a:spLocks noGrp="1"/>
          </p:cNvSpPr>
          <p:nvPr>
            <p:ph type="ctrTitle"/>
          </p:nvPr>
        </p:nvSpPr>
        <p:spPr>
          <a:xfrm>
            <a:off x="1017767" y="2802167"/>
            <a:ext cx="4825600" cy="694800"/>
          </a:xfrm>
          <a:prstGeom prst="rect">
            <a:avLst/>
          </a:prstGeom>
        </p:spPr>
        <p:txBody>
          <a:bodyPr spcFirstLastPara="1" wrap="square" lIns="0" tIns="0" rIns="0" bIns="0" anchor="b" anchorCtr="0">
            <a:noAutofit/>
          </a:bodyPr>
          <a:lstStyle/>
          <a:p>
            <a:r>
              <a:rPr lang="en"/>
              <a:t>Transparency</a:t>
            </a:r>
            <a:endParaRPr/>
          </a:p>
        </p:txBody>
      </p:sp>
      <p:sp>
        <p:nvSpPr>
          <p:cNvPr id="1805" name="Google Shape;1805;p227"/>
          <p:cNvSpPr txBox="1">
            <a:spLocks noGrp="1"/>
          </p:cNvSpPr>
          <p:nvPr>
            <p:ph type="body" idx="2"/>
          </p:nvPr>
        </p:nvSpPr>
        <p:spPr>
          <a:xfrm>
            <a:off x="1017767" y="4328900"/>
            <a:ext cx="4267200" cy="1364800"/>
          </a:xfrm>
          <a:prstGeom prst="rect">
            <a:avLst/>
          </a:prstGeom>
        </p:spPr>
        <p:txBody>
          <a:bodyPr spcFirstLastPara="1" wrap="square" lIns="0" tIns="0" rIns="0" bIns="0" anchor="t" anchorCtr="0">
            <a:noAutofit/>
          </a:bodyPr>
          <a:lstStyle/>
          <a:p>
            <a:pPr marL="0" indent="0">
              <a:buNone/>
            </a:pPr>
            <a:r>
              <a:rPr lang="en"/>
              <a:t>Could attitudes be shifting as a new generation of researchers enter the ecosystem?</a:t>
            </a:r>
            <a:endParaRPr/>
          </a:p>
          <a:p>
            <a:pPr marL="0" indent="0">
              <a:buNone/>
            </a:pPr>
            <a:r>
              <a:rPr lang="en"/>
              <a:t>Or are researchers becoming less favourable to openness as they get older?</a:t>
            </a:r>
            <a:endParaRPr/>
          </a:p>
          <a:p>
            <a:pPr marL="0" indent="0">
              <a:buNone/>
            </a:pPr>
            <a:endParaRPr/>
          </a:p>
          <a:p>
            <a:pPr marL="0" indent="0">
              <a:buNone/>
            </a:pPr>
            <a:endParaRPr/>
          </a:p>
        </p:txBody>
      </p:sp>
      <p:pic>
        <p:nvPicPr>
          <p:cNvPr id="1806" name="Google Shape;1806;p227"/>
          <p:cNvPicPr preferRelativeResize="0"/>
          <p:nvPr/>
        </p:nvPicPr>
        <p:blipFill>
          <a:blip r:embed="rId3">
            <a:alphaModFix/>
          </a:blip>
          <a:stretch>
            <a:fillRect/>
          </a:stretch>
        </p:blipFill>
        <p:spPr>
          <a:xfrm>
            <a:off x="5740068" y="3077868"/>
            <a:ext cx="6238433" cy="13986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228"/>
          <p:cNvSpPr txBox="1">
            <a:spLocks noGrp="1"/>
          </p:cNvSpPr>
          <p:nvPr>
            <p:ph type="ctrTitle"/>
          </p:nvPr>
        </p:nvSpPr>
        <p:spPr>
          <a:xfrm>
            <a:off x="914400" y="2074783"/>
            <a:ext cx="10363200" cy="2708400"/>
          </a:xfrm>
          <a:prstGeom prst="rect">
            <a:avLst/>
          </a:prstGeom>
        </p:spPr>
        <p:txBody>
          <a:bodyPr spcFirstLastPara="1" wrap="square" lIns="60967" tIns="60967" rIns="60967" bIns="60967" anchor="ctr" anchorCtr="0">
            <a:noAutofit/>
          </a:bodyPr>
          <a:lstStyle/>
          <a:p>
            <a:r>
              <a:rPr lang="en"/>
              <a:t>Diversity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3E72B-6DAE-4856-9569-5289D4EB2D0F}"/>
              </a:ext>
            </a:extLst>
          </p:cNvPr>
          <p:cNvSpPr>
            <a:spLocks noGrp="1"/>
          </p:cNvSpPr>
          <p:nvPr>
            <p:ph type="body" sz="quarter" idx="13"/>
          </p:nvPr>
        </p:nvSpPr>
        <p:spPr>
          <a:xfrm>
            <a:off x="373061" y="2386673"/>
            <a:ext cx="8016195" cy="1203406"/>
          </a:xfrm>
        </p:spPr>
        <p:txBody>
          <a:bodyPr vert="horz" lIns="0" tIns="0" rIns="0" bIns="0" rtlCol="0" anchor="t">
            <a:noAutofit/>
          </a:bodyPr>
          <a:lstStyle/>
          <a:p>
            <a:r>
              <a:rPr lang="en-US" dirty="0"/>
              <a:t>Qualified Journals and </a:t>
            </a:r>
            <a:r>
              <a:rPr lang="en-US" dirty="0" err="1"/>
              <a:t>Criterias</a:t>
            </a:r>
            <a:r>
              <a:rPr lang="en-US" dirty="0"/>
              <a:t>:</a:t>
            </a:r>
          </a:p>
          <a:p>
            <a:r>
              <a:rPr lang="en-US" dirty="0"/>
              <a:t>The Importance of Peer Review</a:t>
            </a:r>
          </a:p>
        </p:txBody>
      </p:sp>
      <p:sp>
        <p:nvSpPr>
          <p:cNvPr id="3" name="Text Placeholder 2">
            <a:extLst>
              <a:ext uri="{FF2B5EF4-FFF2-40B4-BE49-F238E27FC236}">
                <a16:creationId xmlns:a16="http://schemas.microsoft.com/office/drawing/2014/main" id="{CAB1E215-7D93-42A0-A9ED-72FBA70C27F5}"/>
              </a:ext>
            </a:extLst>
          </p:cNvPr>
          <p:cNvSpPr>
            <a:spLocks noGrp="1"/>
          </p:cNvSpPr>
          <p:nvPr>
            <p:ph type="body" sz="quarter" idx="11"/>
          </p:nvPr>
        </p:nvSpPr>
        <p:spPr>
          <a:xfrm>
            <a:off x="373062" y="3733984"/>
            <a:ext cx="6592887" cy="838200"/>
          </a:xfrm>
        </p:spPr>
        <p:txBody>
          <a:bodyPr/>
          <a:lstStyle/>
          <a:p>
            <a:r>
              <a:rPr lang="en-US" dirty="0"/>
              <a:t>21 May 2020</a:t>
            </a:r>
          </a:p>
        </p:txBody>
      </p:sp>
      <p:pic>
        <p:nvPicPr>
          <p:cNvPr id="4" name="Picture 2">
            <a:extLst>
              <a:ext uri="{FF2B5EF4-FFF2-40B4-BE49-F238E27FC236}">
                <a16:creationId xmlns:a16="http://schemas.microsoft.com/office/drawing/2014/main" id="{8A7E2111-546D-4279-8542-5163FE68A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 y="4572184"/>
            <a:ext cx="838200" cy="8382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B80BB0B-9C56-42DE-918E-2E3871E4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589" y="4572184"/>
            <a:ext cx="838200" cy="838200"/>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0C246A-0BB8-4E0D-9949-B3B8DA05676F}"/>
              </a:ext>
            </a:extLst>
          </p:cNvPr>
          <p:cNvSpPr txBox="1"/>
          <p:nvPr/>
        </p:nvSpPr>
        <p:spPr>
          <a:xfrm>
            <a:off x="373061" y="5486399"/>
            <a:ext cx="1938528" cy="461665"/>
          </a:xfrm>
          <a:prstGeom prst="rect">
            <a:avLst/>
          </a:prstGeom>
          <a:noFill/>
        </p:spPr>
        <p:txBody>
          <a:bodyPr wrap="square" rtlCol="0">
            <a:spAutoFit/>
          </a:bodyPr>
          <a:lstStyle/>
          <a:p>
            <a:r>
              <a:rPr lang="en-US" sz="1200" dirty="0"/>
              <a:t>Josh Dahl</a:t>
            </a:r>
          </a:p>
          <a:p>
            <a:r>
              <a:rPr lang="en-US" sz="1200" dirty="0"/>
              <a:t>Product Director, Clarivate</a:t>
            </a:r>
          </a:p>
        </p:txBody>
      </p:sp>
      <p:sp>
        <p:nvSpPr>
          <p:cNvPr id="8" name="TextBox 7">
            <a:extLst>
              <a:ext uri="{FF2B5EF4-FFF2-40B4-BE49-F238E27FC236}">
                <a16:creationId xmlns:a16="http://schemas.microsoft.com/office/drawing/2014/main" id="{F7C9E87A-C416-4BD6-BC1E-E6D9D8237704}"/>
              </a:ext>
            </a:extLst>
          </p:cNvPr>
          <p:cNvSpPr txBox="1"/>
          <p:nvPr/>
        </p:nvSpPr>
        <p:spPr>
          <a:xfrm>
            <a:off x="2311589" y="5486399"/>
            <a:ext cx="1938528" cy="461665"/>
          </a:xfrm>
          <a:prstGeom prst="rect">
            <a:avLst/>
          </a:prstGeom>
          <a:noFill/>
        </p:spPr>
        <p:txBody>
          <a:bodyPr wrap="square" rtlCol="0">
            <a:spAutoFit/>
          </a:bodyPr>
          <a:lstStyle/>
          <a:p>
            <a:r>
              <a:rPr lang="en-US" sz="1200" dirty="0"/>
              <a:t>Ali Şahin</a:t>
            </a:r>
          </a:p>
          <a:p>
            <a:r>
              <a:rPr lang="en-US" sz="1200" dirty="0"/>
              <a:t>Publications Director, AVES</a:t>
            </a:r>
          </a:p>
        </p:txBody>
      </p:sp>
    </p:spTree>
    <p:extLst>
      <p:ext uri="{BB962C8B-B14F-4D97-AF65-F5344CB8AC3E}">
        <p14:creationId xmlns:p14="http://schemas.microsoft.com/office/powerpoint/2010/main" val="2727829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6" name="Google Shape;1816;p229"/>
          <p:cNvSpPr txBox="1">
            <a:spLocks noGrp="1"/>
          </p:cNvSpPr>
          <p:nvPr>
            <p:ph type="body" idx="1"/>
          </p:nvPr>
        </p:nvSpPr>
        <p:spPr>
          <a:xfrm>
            <a:off x="914400" y="1133713"/>
            <a:ext cx="10880000" cy="451200"/>
          </a:xfrm>
          <a:prstGeom prst="rect">
            <a:avLst/>
          </a:prstGeom>
        </p:spPr>
        <p:txBody>
          <a:bodyPr spcFirstLastPara="1" wrap="square" lIns="0" tIns="0" rIns="0" bIns="0" anchor="t" anchorCtr="0">
            <a:noAutofit/>
          </a:bodyPr>
          <a:lstStyle/>
          <a:p>
            <a:pPr marL="0" indent="0"/>
            <a:r>
              <a:rPr lang="en"/>
              <a:t>Geographic</a:t>
            </a:r>
            <a:endParaRPr/>
          </a:p>
        </p:txBody>
      </p:sp>
      <p:sp>
        <p:nvSpPr>
          <p:cNvPr id="1817" name="Google Shape;1817;p229"/>
          <p:cNvSpPr txBox="1">
            <a:spLocks noGrp="1"/>
          </p:cNvSpPr>
          <p:nvPr>
            <p:ph type="ctrTitle"/>
          </p:nvPr>
        </p:nvSpPr>
        <p:spPr>
          <a:xfrm>
            <a:off x="914400" y="444295"/>
            <a:ext cx="10880000" cy="694800"/>
          </a:xfrm>
          <a:prstGeom prst="rect">
            <a:avLst/>
          </a:prstGeom>
        </p:spPr>
        <p:txBody>
          <a:bodyPr spcFirstLastPara="1" wrap="square" lIns="0" tIns="0" rIns="0" bIns="0" anchor="b" anchorCtr="0">
            <a:noAutofit/>
          </a:bodyPr>
          <a:lstStyle/>
          <a:p>
            <a:r>
              <a:rPr lang="en"/>
              <a:t>Diversity</a:t>
            </a:r>
            <a:endParaRPr/>
          </a:p>
        </p:txBody>
      </p:sp>
      <p:sp>
        <p:nvSpPr>
          <p:cNvPr id="1818" name="Google Shape;1818;p229"/>
          <p:cNvSpPr txBox="1">
            <a:spLocks noGrp="1"/>
          </p:cNvSpPr>
          <p:nvPr>
            <p:ph type="body" idx="2"/>
          </p:nvPr>
        </p:nvSpPr>
        <p:spPr>
          <a:xfrm>
            <a:off x="914400" y="1991700"/>
            <a:ext cx="4267200" cy="4186000"/>
          </a:xfrm>
          <a:prstGeom prst="rect">
            <a:avLst/>
          </a:prstGeom>
        </p:spPr>
        <p:txBody>
          <a:bodyPr spcFirstLastPara="1" wrap="square" lIns="0" tIns="0" rIns="0" bIns="0" anchor="t" anchorCtr="0">
            <a:noAutofit/>
          </a:bodyPr>
          <a:lstStyle/>
          <a:p>
            <a:r>
              <a:rPr lang="en"/>
              <a:t>Established regions review more than emerging regions relative to their respective article outputs.</a:t>
            </a:r>
            <a:br>
              <a:rPr lang="en"/>
            </a:br>
            <a:endParaRPr/>
          </a:p>
          <a:p>
            <a:pPr>
              <a:spcBef>
                <a:spcPts val="0"/>
              </a:spcBef>
            </a:pPr>
            <a:r>
              <a:rPr lang="en"/>
              <a:t>Editors are disproportionately selected from established regions</a:t>
            </a:r>
            <a:br>
              <a:rPr lang="en"/>
            </a:br>
            <a:endParaRPr/>
          </a:p>
          <a:p>
            <a:pPr>
              <a:spcBef>
                <a:spcPts val="0"/>
              </a:spcBef>
            </a:pPr>
            <a:r>
              <a:rPr lang="en"/>
              <a:t>Editors disproportionately select reviewers from their own region.</a:t>
            </a:r>
            <a:br>
              <a:rPr lang="en"/>
            </a:br>
            <a:endParaRPr/>
          </a:p>
          <a:p>
            <a:pPr>
              <a:spcBef>
                <a:spcPts val="0"/>
              </a:spcBef>
            </a:pPr>
            <a:r>
              <a:rPr lang="en"/>
              <a:t>Absolute review contributions are growing in all regions, but more rapidly in emerging regions. China, in particular, is rapidly increasing review output.</a:t>
            </a:r>
            <a:endParaRPr/>
          </a:p>
          <a:p>
            <a:pPr indent="0">
              <a:buNone/>
            </a:pPr>
            <a:endParaRPr/>
          </a:p>
          <a:p>
            <a:pPr marL="0" indent="0">
              <a:buNone/>
            </a:pPr>
            <a:endParaRPr/>
          </a:p>
        </p:txBody>
      </p:sp>
      <p:pic>
        <p:nvPicPr>
          <p:cNvPr id="1819" name="Google Shape;1819;p229"/>
          <p:cNvPicPr preferRelativeResize="0"/>
          <p:nvPr/>
        </p:nvPicPr>
        <p:blipFill>
          <a:blip r:embed="rId3">
            <a:alphaModFix/>
          </a:blip>
          <a:stretch>
            <a:fillRect/>
          </a:stretch>
        </p:blipFill>
        <p:spPr>
          <a:xfrm>
            <a:off x="6189287" y="2239199"/>
            <a:ext cx="2441747" cy="2806400"/>
          </a:xfrm>
          <a:prstGeom prst="rect">
            <a:avLst/>
          </a:prstGeom>
          <a:noFill/>
          <a:ln>
            <a:noFill/>
          </a:ln>
        </p:spPr>
      </p:pic>
      <p:pic>
        <p:nvPicPr>
          <p:cNvPr id="1820" name="Google Shape;1820;p229"/>
          <p:cNvPicPr preferRelativeResize="0"/>
          <p:nvPr/>
        </p:nvPicPr>
        <p:blipFill>
          <a:blip r:embed="rId4">
            <a:alphaModFix/>
          </a:blip>
          <a:stretch>
            <a:fillRect/>
          </a:stretch>
        </p:blipFill>
        <p:spPr>
          <a:xfrm>
            <a:off x="8769488" y="2208566"/>
            <a:ext cx="1732757" cy="37132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Google Shape;1825;p230"/>
          <p:cNvSpPr txBox="1">
            <a:spLocks noGrp="1"/>
          </p:cNvSpPr>
          <p:nvPr>
            <p:ph type="ctrTitle"/>
          </p:nvPr>
        </p:nvSpPr>
        <p:spPr>
          <a:xfrm>
            <a:off x="1117600" y="2056384"/>
            <a:ext cx="3361200" cy="1576000"/>
          </a:xfrm>
          <a:prstGeom prst="rect">
            <a:avLst/>
          </a:prstGeom>
        </p:spPr>
        <p:txBody>
          <a:bodyPr spcFirstLastPara="1" wrap="square" lIns="0" tIns="0" rIns="0" bIns="0" anchor="b" anchorCtr="0">
            <a:noAutofit/>
          </a:bodyPr>
          <a:lstStyle/>
          <a:p>
            <a:r>
              <a:rPr lang="en"/>
              <a:t>Diversity</a:t>
            </a:r>
            <a:endParaRPr/>
          </a:p>
        </p:txBody>
      </p:sp>
      <p:pic>
        <p:nvPicPr>
          <p:cNvPr id="1826" name="Google Shape;1826;p230"/>
          <p:cNvPicPr preferRelativeResize="0"/>
          <p:nvPr/>
        </p:nvPicPr>
        <p:blipFill>
          <a:blip r:embed="rId3">
            <a:alphaModFix/>
          </a:blip>
          <a:stretch>
            <a:fillRect/>
          </a:stretch>
        </p:blipFill>
        <p:spPr>
          <a:xfrm>
            <a:off x="8881578" y="918601"/>
            <a:ext cx="2935533" cy="5234599"/>
          </a:xfrm>
          <a:prstGeom prst="rect">
            <a:avLst/>
          </a:prstGeom>
          <a:noFill/>
          <a:ln>
            <a:noFill/>
          </a:ln>
        </p:spPr>
      </p:pic>
      <p:sp>
        <p:nvSpPr>
          <p:cNvPr id="1827" name="Google Shape;1827;p230"/>
          <p:cNvSpPr txBox="1">
            <a:spLocks noGrp="1"/>
          </p:cNvSpPr>
          <p:nvPr>
            <p:ph type="body" idx="1"/>
          </p:nvPr>
        </p:nvSpPr>
        <p:spPr>
          <a:xfrm>
            <a:off x="1117600" y="3770725"/>
            <a:ext cx="3361200" cy="1128400"/>
          </a:xfrm>
          <a:prstGeom prst="rect">
            <a:avLst/>
          </a:prstGeom>
        </p:spPr>
        <p:txBody>
          <a:bodyPr spcFirstLastPara="1" wrap="square" lIns="0" tIns="0" rIns="0" bIns="0" anchor="t" anchorCtr="0">
            <a:noAutofit/>
          </a:bodyPr>
          <a:lstStyle/>
          <a:p>
            <a:pPr marL="0" indent="0"/>
            <a:r>
              <a:rPr lang="en"/>
              <a:t>Gender</a:t>
            </a:r>
            <a:endParaRPr/>
          </a:p>
          <a:p>
            <a:pPr marL="0" indent="0"/>
            <a:endParaRPr/>
          </a:p>
          <a:p>
            <a:pPr marL="0" indent="0"/>
            <a:endParaRPr/>
          </a:p>
        </p:txBody>
      </p:sp>
      <p:sp>
        <p:nvSpPr>
          <p:cNvPr id="1828" name="Google Shape;1828;p230"/>
          <p:cNvSpPr txBox="1">
            <a:spLocks noGrp="1"/>
          </p:cNvSpPr>
          <p:nvPr>
            <p:ph type="body" idx="2"/>
          </p:nvPr>
        </p:nvSpPr>
        <p:spPr>
          <a:xfrm>
            <a:off x="3521300" y="2115833"/>
            <a:ext cx="4638800" cy="3315600"/>
          </a:xfrm>
          <a:prstGeom prst="rect">
            <a:avLst/>
          </a:prstGeom>
        </p:spPr>
        <p:txBody>
          <a:bodyPr spcFirstLastPara="1" wrap="square" lIns="0" tIns="0" rIns="0" bIns="0" anchor="t" anchorCtr="0">
            <a:noAutofit/>
          </a:bodyPr>
          <a:lstStyle/>
          <a:p>
            <a:pPr marL="0" indent="0">
              <a:buNone/>
            </a:pPr>
            <a:r>
              <a:rPr lang="en"/>
              <a:t>There are few studies of gender in peer review, but early indications are that male participation is higher than female.</a:t>
            </a:r>
            <a:endParaRPr/>
          </a:p>
          <a:p>
            <a:pPr marL="0" indent="0">
              <a:buNone/>
            </a:pPr>
            <a:endParaRPr/>
          </a:p>
          <a:p>
            <a:pPr marL="0" indent="0">
              <a:buNone/>
            </a:pPr>
            <a:r>
              <a:rPr lang="en"/>
              <a:t>Using an algorithmic approach, which predicts gender based on name and region, the following gender distribution has been estimated for researchers on Publons.</a:t>
            </a:r>
            <a:endParaRPr/>
          </a:p>
          <a:p>
            <a:pPr marL="0" indent="0">
              <a:buNone/>
            </a:pPr>
            <a:endParaRPr/>
          </a:p>
          <a:p>
            <a:pPr marL="0" indent="0">
              <a:buNone/>
            </a:pPr>
            <a:r>
              <a:rPr lang="en"/>
              <a:t>While much more data are needed to draw firm conclusions, it seems women are underrepresented in peer review, or possibly in research as a whole</a:t>
            </a:r>
            <a:endParaRPr/>
          </a:p>
          <a:p>
            <a:pPr marL="0" indent="0">
              <a:buNone/>
            </a:pPr>
            <a:endParaRPr/>
          </a:p>
          <a:p>
            <a:pPr marL="0" indent="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231"/>
          <p:cNvSpPr txBox="1">
            <a:spLocks noGrp="1"/>
          </p:cNvSpPr>
          <p:nvPr>
            <p:ph type="ctrTitle"/>
          </p:nvPr>
        </p:nvSpPr>
        <p:spPr>
          <a:xfrm>
            <a:off x="566400" y="2074767"/>
            <a:ext cx="11625600" cy="2708400"/>
          </a:xfrm>
          <a:prstGeom prst="rect">
            <a:avLst/>
          </a:prstGeom>
        </p:spPr>
        <p:txBody>
          <a:bodyPr spcFirstLastPara="1" wrap="square" lIns="60967" tIns="60967" rIns="60967" bIns="60967" anchor="ctr" anchorCtr="0">
            <a:noAutofit/>
          </a:bodyPr>
          <a:lstStyle/>
          <a:p>
            <a:pPr algn="ctr"/>
            <a:r>
              <a:rPr lang="en" i="1"/>
              <a:t>Grant Peer Review in Focus</a:t>
            </a:r>
            <a:endParaRPr sz="3200"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232"/>
          <p:cNvSpPr txBox="1">
            <a:spLocks noGrp="1"/>
          </p:cNvSpPr>
          <p:nvPr>
            <p:ph type="ctrTitle" idx="4294967295"/>
          </p:nvPr>
        </p:nvSpPr>
        <p:spPr>
          <a:xfrm>
            <a:off x="343967" y="260595"/>
            <a:ext cx="10880000" cy="689600"/>
          </a:xfrm>
          <a:prstGeom prst="rect">
            <a:avLst/>
          </a:prstGeom>
        </p:spPr>
        <p:txBody>
          <a:bodyPr spcFirstLastPara="1" wrap="square" lIns="60967" tIns="60967" rIns="60967" bIns="60967" anchor="ctr" anchorCtr="0">
            <a:noAutofit/>
          </a:bodyPr>
          <a:lstStyle/>
          <a:p>
            <a:pPr>
              <a:lnSpc>
                <a:spcPct val="100000"/>
              </a:lnSpc>
            </a:pPr>
            <a:r>
              <a:rPr lang="en" sz="3067" b="1">
                <a:solidFill>
                  <a:srgbClr val="000000"/>
                </a:solidFill>
                <a:latin typeface="Calibri"/>
                <a:ea typeface="Calibri"/>
                <a:cs typeface="Calibri"/>
                <a:sym typeface="Calibri"/>
              </a:rPr>
              <a:t>Grant Peer Review in Focus</a:t>
            </a:r>
            <a:endParaRPr sz="3067" b="1">
              <a:solidFill>
                <a:srgbClr val="000000"/>
              </a:solidFill>
              <a:latin typeface="Calibri"/>
              <a:ea typeface="Calibri"/>
              <a:cs typeface="Calibri"/>
              <a:sym typeface="Calibri"/>
            </a:endParaRPr>
          </a:p>
        </p:txBody>
      </p:sp>
      <p:sp>
        <p:nvSpPr>
          <p:cNvPr id="1839" name="Google Shape;1839;p232"/>
          <p:cNvSpPr txBox="1">
            <a:spLocks noGrp="1"/>
          </p:cNvSpPr>
          <p:nvPr>
            <p:ph type="body" idx="1"/>
          </p:nvPr>
        </p:nvSpPr>
        <p:spPr>
          <a:xfrm>
            <a:off x="443933" y="1118600"/>
            <a:ext cx="11082800" cy="5425600"/>
          </a:xfrm>
          <a:prstGeom prst="rect">
            <a:avLst/>
          </a:prstGeom>
        </p:spPr>
        <p:txBody>
          <a:bodyPr spcFirstLastPara="1" wrap="square" lIns="60967" tIns="60967" rIns="60967" bIns="60967" anchor="t" anchorCtr="0">
            <a:noAutofit/>
          </a:bodyPr>
          <a:lstStyle/>
          <a:p>
            <a:pPr marL="0" indent="0">
              <a:buNone/>
            </a:pPr>
            <a:r>
              <a:rPr lang="en" sz="2133" b="1">
                <a:solidFill>
                  <a:srgbClr val="000000"/>
                </a:solidFill>
                <a:latin typeface="Calibri"/>
                <a:ea typeface="Calibri"/>
                <a:cs typeface="Calibri"/>
                <a:sym typeface="Calibri"/>
              </a:rPr>
              <a:t>What is it?</a:t>
            </a:r>
            <a:endParaRPr sz="2133" b="1">
              <a:solidFill>
                <a:srgbClr val="000000"/>
              </a:solidFill>
              <a:latin typeface="Calibri"/>
              <a:ea typeface="Calibri"/>
              <a:cs typeface="Calibri"/>
              <a:sym typeface="Calibri"/>
            </a:endParaRPr>
          </a:p>
          <a:p>
            <a:pPr marL="0" indent="0">
              <a:buNone/>
            </a:pPr>
            <a:endParaRPr sz="2133" b="1">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A deep-dive into the current state of global grant peer review</a:t>
            </a:r>
            <a:endParaRPr sz="2133">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Get a free copy on the Publons website here: </a:t>
            </a:r>
            <a:endParaRPr sz="2133">
              <a:solidFill>
                <a:srgbClr val="000000"/>
              </a:solidFill>
              <a:latin typeface="Calibri"/>
              <a:ea typeface="Calibri"/>
              <a:cs typeface="Calibri"/>
              <a:sym typeface="Calibri"/>
            </a:endParaRPr>
          </a:p>
          <a:p>
            <a:pPr indent="0">
              <a:buNone/>
            </a:pPr>
            <a:r>
              <a:rPr lang="en" sz="2133">
                <a:solidFill>
                  <a:srgbClr val="000000"/>
                </a:solidFill>
                <a:latin typeface="Calibri"/>
                <a:ea typeface="Calibri"/>
                <a:cs typeface="Calibri"/>
                <a:sym typeface="Calibri"/>
              </a:rPr>
              <a:t>publons.com/community/gspr/grant-review</a:t>
            </a:r>
            <a:endParaRPr sz="2133">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Developed by Publons and the Web of Science</a:t>
            </a:r>
            <a:endParaRPr sz="2133">
              <a:solidFill>
                <a:srgbClr val="000000"/>
              </a:solidFill>
              <a:latin typeface="Calibri"/>
              <a:ea typeface="Calibri"/>
              <a:cs typeface="Calibri"/>
              <a:sym typeface="Calibri"/>
            </a:endParaRPr>
          </a:p>
          <a:p>
            <a:pPr indent="0">
              <a:buNone/>
            </a:pPr>
            <a:endParaRPr sz="2133">
              <a:solidFill>
                <a:srgbClr val="000000"/>
              </a:solidFill>
              <a:latin typeface="Calibri"/>
              <a:ea typeface="Calibri"/>
              <a:cs typeface="Calibri"/>
              <a:sym typeface="Calibri"/>
            </a:endParaRPr>
          </a:p>
          <a:p>
            <a:pPr marL="0" indent="0">
              <a:buNone/>
            </a:pPr>
            <a:r>
              <a:rPr lang="en" sz="2133" b="1">
                <a:solidFill>
                  <a:srgbClr val="000000"/>
                </a:solidFill>
                <a:latin typeface="Calibri"/>
                <a:ea typeface="Calibri"/>
                <a:cs typeface="Calibri"/>
                <a:sym typeface="Calibri"/>
              </a:rPr>
              <a:t>Draws on unique data and insights</a:t>
            </a:r>
            <a:endParaRPr sz="2133" b="1">
              <a:solidFill>
                <a:srgbClr val="000000"/>
              </a:solidFill>
              <a:latin typeface="Calibri"/>
              <a:ea typeface="Calibri"/>
              <a:cs typeface="Calibri"/>
              <a:sym typeface="Calibri"/>
            </a:endParaRPr>
          </a:p>
          <a:p>
            <a:pPr marL="0" indent="0">
              <a:buNone/>
            </a:pPr>
            <a:endParaRPr sz="2133" b="1">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The most extensive survey on grant peer review ever conducted - 4,500+ researchers</a:t>
            </a:r>
            <a:endParaRPr sz="2133">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These researchers have reviewed for over 800 funders across 95 countries</a:t>
            </a:r>
            <a:endParaRPr sz="2133">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Deep-dive interviews with a sample set of surveyed researchers</a:t>
            </a:r>
            <a:endParaRPr sz="2133">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Web of Science and InCites datasets on the research output of over 1,000 funders</a:t>
            </a:r>
            <a:endParaRPr sz="2133">
              <a:solidFill>
                <a:srgbClr val="000000"/>
              </a:solidFill>
              <a:latin typeface="Calibri"/>
              <a:ea typeface="Calibri"/>
              <a:cs typeface="Calibri"/>
              <a:sym typeface="Calibri"/>
            </a:endParaRPr>
          </a:p>
          <a:p>
            <a:pPr indent="-440256">
              <a:buClr>
                <a:srgbClr val="000000"/>
              </a:buClr>
              <a:buSzPts val="1600"/>
              <a:buFont typeface="Calibri"/>
              <a:buChar char="•"/>
            </a:pPr>
            <a:r>
              <a:rPr lang="en" sz="2133">
                <a:solidFill>
                  <a:srgbClr val="000000"/>
                </a:solidFill>
                <a:latin typeface="Calibri"/>
                <a:ea typeface="Calibri"/>
                <a:cs typeface="Calibri"/>
                <a:sym typeface="Calibri"/>
              </a:rPr>
              <a:t>Exclusive interviews with a range of global funders</a:t>
            </a:r>
            <a:endParaRPr sz="2133">
              <a:latin typeface="Calibri"/>
              <a:ea typeface="Calibri"/>
              <a:cs typeface="Calibri"/>
              <a:sym typeface="Calibri"/>
            </a:endParaRPr>
          </a:p>
        </p:txBody>
      </p:sp>
      <p:pic>
        <p:nvPicPr>
          <p:cNvPr id="1840" name="Google Shape;1840;p232"/>
          <p:cNvPicPr preferRelativeResize="0"/>
          <p:nvPr/>
        </p:nvPicPr>
        <p:blipFill rotWithShape="1">
          <a:blip r:embed="rId3">
            <a:alphaModFix/>
          </a:blip>
          <a:srcRect l="30007" r="30190"/>
          <a:stretch/>
        </p:blipFill>
        <p:spPr>
          <a:xfrm>
            <a:off x="8151068" y="1118601"/>
            <a:ext cx="1998201" cy="28239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233"/>
          <p:cNvSpPr txBox="1">
            <a:spLocks noGrp="1"/>
          </p:cNvSpPr>
          <p:nvPr>
            <p:ph type="title"/>
          </p:nvPr>
        </p:nvSpPr>
        <p:spPr>
          <a:xfrm>
            <a:off x="379937" y="349368"/>
            <a:ext cx="8516400" cy="396000"/>
          </a:xfrm>
          <a:prstGeom prst="rect">
            <a:avLst/>
          </a:prstGeom>
        </p:spPr>
        <p:txBody>
          <a:bodyPr spcFirstLastPara="1" wrap="square" lIns="0" tIns="0" rIns="0" bIns="0" anchor="t" anchorCtr="0">
            <a:noAutofit/>
          </a:bodyPr>
          <a:lstStyle/>
          <a:p>
            <a:r>
              <a:rPr lang="en"/>
              <a:t>A Global Perspective</a:t>
            </a:r>
            <a:endParaRPr b="0" i="1"/>
          </a:p>
        </p:txBody>
      </p:sp>
      <p:pic>
        <p:nvPicPr>
          <p:cNvPr id="1846" name="Google Shape;1846;p233"/>
          <p:cNvPicPr preferRelativeResize="0"/>
          <p:nvPr/>
        </p:nvPicPr>
        <p:blipFill rotWithShape="1">
          <a:blip r:embed="rId3">
            <a:alphaModFix/>
          </a:blip>
          <a:srcRect l="17603" t="27028" r="23541" b="4511"/>
          <a:stretch/>
        </p:blipFill>
        <p:spPr>
          <a:xfrm>
            <a:off x="275534" y="918468"/>
            <a:ext cx="8808135" cy="544266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234"/>
          <p:cNvSpPr txBox="1">
            <a:spLocks noGrp="1"/>
          </p:cNvSpPr>
          <p:nvPr>
            <p:ph type="title"/>
          </p:nvPr>
        </p:nvSpPr>
        <p:spPr>
          <a:xfrm>
            <a:off x="379937" y="349368"/>
            <a:ext cx="8516400" cy="396000"/>
          </a:xfrm>
          <a:prstGeom prst="rect">
            <a:avLst/>
          </a:prstGeom>
        </p:spPr>
        <p:txBody>
          <a:bodyPr spcFirstLastPara="1" wrap="square" lIns="0" tIns="0" rIns="0" bIns="0" anchor="t" anchorCtr="0">
            <a:noAutofit/>
          </a:bodyPr>
          <a:lstStyle/>
          <a:p>
            <a:r>
              <a:rPr lang="en"/>
              <a:t>Sneak Peek</a:t>
            </a:r>
            <a:endParaRPr b="0" i="1"/>
          </a:p>
        </p:txBody>
      </p:sp>
      <p:sp>
        <p:nvSpPr>
          <p:cNvPr id="1852" name="Google Shape;1852;p234"/>
          <p:cNvSpPr txBox="1"/>
          <p:nvPr/>
        </p:nvSpPr>
        <p:spPr>
          <a:xfrm>
            <a:off x="379933" y="949100"/>
            <a:ext cx="6952800" cy="509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kern="0" dirty="0">
                <a:solidFill>
                  <a:srgbClr val="000000"/>
                </a:solidFill>
                <a:latin typeface="Calibri"/>
                <a:ea typeface="Calibri"/>
                <a:cs typeface="Calibri"/>
                <a:sym typeface="Calibri"/>
              </a:rPr>
              <a:t>Some of the report’s thought-provoking findings include:</a:t>
            </a:r>
            <a:endParaRPr kern="0" dirty="0">
              <a:solidFill>
                <a:srgbClr val="000000"/>
              </a:solidFill>
              <a:latin typeface="Calibri"/>
              <a:ea typeface="Calibri"/>
              <a:cs typeface="Calibri"/>
              <a:sym typeface="Calibri"/>
            </a:endParaRPr>
          </a:p>
          <a:p>
            <a:pPr defTabSz="1219170">
              <a:buClr>
                <a:srgbClr val="000000"/>
              </a:buClr>
            </a:pPr>
            <a:endParaRPr kern="0" dirty="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en" kern="0" dirty="0">
                <a:solidFill>
                  <a:srgbClr val="000000"/>
                </a:solidFill>
                <a:latin typeface="Calibri"/>
                <a:ea typeface="Calibri"/>
                <a:cs typeface="Calibri"/>
                <a:sym typeface="Calibri"/>
              </a:rPr>
              <a:t>Peer review is consistently recognized as a bulwark of quality, with 78% of researchers agreeing it is the best way to allocate funds to the best research.</a:t>
            </a:r>
            <a:endParaRPr kern="0" dirty="0">
              <a:solidFill>
                <a:srgbClr val="000000"/>
              </a:solidFill>
              <a:latin typeface="Calibri"/>
              <a:ea typeface="Calibri"/>
              <a:cs typeface="Calibri"/>
              <a:sym typeface="Calibri"/>
            </a:endParaRPr>
          </a:p>
          <a:p>
            <a:pPr marL="1219170" lvl="1" indent="-423323" defTabSz="1219170">
              <a:buClr>
                <a:srgbClr val="000000"/>
              </a:buClr>
              <a:buSzPts val="1400"/>
              <a:buFont typeface="Calibri"/>
              <a:buChar char="○"/>
            </a:pPr>
            <a:r>
              <a:rPr lang="en" kern="0" dirty="0">
                <a:solidFill>
                  <a:srgbClr val="000000"/>
                </a:solidFill>
                <a:latin typeface="Calibri"/>
                <a:ea typeface="Calibri"/>
                <a:cs typeface="Calibri"/>
                <a:sym typeface="Calibri"/>
              </a:rPr>
              <a:t>However, researchers also identify perceived failings of the peer review process in the report, including unfair treatment of junior researchers, for example.</a:t>
            </a:r>
            <a:endParaRPr kern="0" dirty="0">
              <a:solidFill>
                <a:srgbClr val="000000"/>
              </a:solidFill>
              <a:latin typeface="Calibri"/>
              <a:ea typeface="Calibri"/>
              <a:cs typeface="Calibri"/>
              <a:sym typeface="Calibri"/>
            </a:endParaRPr>
          </a:p>
          <a:p>
            <a:pPr marL="1219170" defTabSz="1219170">
              <a:buClr>
                <a:srgbClr val="000000"/>
              </a:buClr>
            </a:pPr>
            <a:endParaRPr kern="0" dirty="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en" kern="0" dirty="0">
                <a:solidFill>
                  <a:srgbClr val="000000"/>
                </a:solidFill>
                <a:latin typeface="Calibri"/>
                <a:ea typeface="Calibri"/>
                <a:cs typeface="Calibri"/>
                <a:sym typeface="Calibri"/>
              </a:rPr>
              <a:t>Grant peer review is a time-intensive endeavour. Funders spend up to 6 hours per application finding reviewers, and grant reviewers spend an average 10 days per year on reviews.</a:t>
            </a:r>
            <a:endParaRPr kern="0" dirty="0">
              <a:solidFill>
                <a:srgbClr val="000000"/>
              </a:solidFill>
              <a:latin typeface="Calibri"/>
              <a:ea typeface="Calibri"/>
              <a:cs typeface="Calibri"/>
              <a:sym typeface="Calibri"/>
            </a:endParaRPr>
          </a:p>
          <a:p>
            <a:pPr marL="609585" defTabSz="1219170">
              <a:buClr>
                <a:srgbClr val="000000"/>
              </a:buClr>
            </a:pPr>
            <a:endParaRPr kern="0" dirty="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en" kern="0" dirty="0">
                <a:solidFill>
                  <a:srgbClr val="000000"/>
                </a:solidFill>
                <a:latin typeface="Calibri"/>
                <a:ea typeface="Calibri"/>
                <a:cs typeface="Calibri"/>
                <a:sym typeface="Calibri"/>
              </a:rPr>
              <a:t>Finding peer reviewers is proving increasingly difficult for funders, with funders now having to invite at least 3 reviewers to secure 1 reviewer.</a:t>
            </a:r>
            <a:endParaRPr kern="0" dirty="0">
              <a:solidFill>
                <a:srgbClr val="000000"/>
              </a:solidFill>
              <a:latin typeface="Calibri"/>
              <a:ea typeface="Calibri"/>
              <a:cs typeface="Calibri"/>
              <a:sym typeface="Calibri"/>
            </a:endParaRPr>
          </a:p>
          <a:p>
            <a:pPr marL="609585" defTabSz="1219170">
              <a:buClr>
                <a:srgbClr val="000000"/>
              </a:buClr>
            </a:pPr>
            <a:endParaRPr kern="0" dirty="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en" kern="0" dirty="0">
                <a:solidFill>
                  <a:srgbClr val="000000"/>
                </a:solidFill>
                <a:latin typeface="Calibri"/>
                <a:ea typeface="Calibri"/>
                <a:cs typeface="Calibri"/>
                <a:sym typeface="Calibri"/>
              </a:rPr>
              <a:t>The reviewer workload is not evenly distributed, with just 4% of reviewers accounting for over 25% of all reviews undertaken.</a:t>
            </a:r>
            <a:endParaRPr kern="0" dirty="0">
              <a:solidFill>
                <a:srgbClr val="000000"/>
              </a:solidFill>
              <a:latin typeface="Calibri"/>
              <a:ea typeface="Calibri"/>
              <a:cs typeface="Calibri"/>
              <a:sym typeface="Calibri"/>
            </a:endParaRPr>
          </a:p>
          <a:p>
            <a:pPr defTabSz="1219170">
              <a:buClr>
                <a:srgbClr val="000000"/>
              </a:buClr>
            </a:pPr>
            <a:endParaRPr sz="1400" i="1" kern="0" dirty="0">
              <a:solidFill>
                <a:srgbClr val="000000"/>
              </a:solidFill>
              <a:latin typeface="Calibri"/>
              <a:ea typeface="Calibri"/>
              <a:cs typeface="Calibri"/>
              <a:sym typeface="Calibri"/>
            </a:endParaRPr>
          </a:p>
        </p:txBody>
      </p:sp>
      <p:pic>
        <p:nvPicPr>
          <p:cNvPr id="1853" name="Google Shape;1853;p234"/>
          <p:cNvPicPr preferRelativeResize="0"/>
          <p:nvPr/>
        </p:nvPicPr>
        <p:blipFill rotWithShape="1">
          <a:blip r:embed="rId3">
            <a:alphaModFix/>
          </a:blip>
          <a:srcRect l="53236" t="19509" r="16503" b="1855"/>
          <a:stretch/>
        </p:blipFill>
        <p:spPr>
          <a:xfrm>
            <a:off x="7684634" y="1071567"/>
            <a:ext cx="4119897" cy="56877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235"/>
          <p:cNvSpPr txBox="1">
            <a:spLocks noGrp="1"/>
          </p:cNvSpPr>
          <p:nvPr>
            <p:ph type="title"/>
          </p:nvPr>
        </p:nvSpPr>
        <p:spPr>
          <a:xfrm>
            <a:off x="379937" y="349368"/>
            <a:ext cx="8516400" cy="396000"/>
          </a:xfrm>
          <a:prstGeom prst="rect">
            <a:avLst/>
          </a:prstGeom>
        </p:spPr>
        <p:txBody>
          <a:bodyPr spcFirstLastPara="1" wrap="square" lIns="0" tIns="0" rIns="0" bIns="0" anchor="t" anchorCtr="0">
            <a:noAutofit/>
          </a:bodyPr>
          <a:lstStyle/>
          <a:p>
            <a:r>
              <a:rPr lang="en"/>
              <a:t>Sneak Peek</a:t>
            </a:r>
            <a:endParaRPr b="0" i="1"/>
          </a:p>
        </p:txBody>
      </p:sp>
      <p:pic>
        <p:nvPicPr>
          <p:cNvPr id="1859" name="Google Shape;1859;p235"/>
          <p:cNvPicPr preferRelativeResize="0"/>
          <p:nvPr/>
        </p:nvPicPr>
        <p:blipFill rotWithShape="1">
          <a:blip r:embed="rId3">
            <a:alphaModFix/>
          </a:blip>
          <a:srcRect l="45996" t="19594" r="20904"/>
          <a:stretch/>
        </p:blipFill>
        <p:spPr>
          <a:xfrm>
            <a:off x="8636701" y="812801"/>
            <a:ext cx="3555303" cy="4588201"/>
          </a:xfrm>
          <a:prstGeom prst="rect">
            <a:avLst/>
          </a:prstGeom>
          <a:noFill/>
          <a:ln>
            <a:noFill/>
          </a:ln>
        </p:spPr>
      </p:pic>
      <p:sp>
        <p:nvSpPr>
          <p:cNvPr id="1860" name="Google Shape;1860;p235"/>
          <p:cNvSpPr txBox="1"/>
          <p:nvPr/>
        </p:nvSpPr>
        <p:spPr>
          <a:xfrm>
            <a:off x="91300" y="745367"/>
            <a:ext cx="8516400" cy="1704000"/>
          </a:xfrm>
          <a:prstGeom prst="rect">
            <a:avLst/>
          </a:prstGeom>
          <a:noFill/>
          <a:ln>
            <a:noFill/>
          </a:ln>
        </p:spPr>
        <p:txBody>
          <a:bodyPr spcFirstLastPara="1" wrap="square" lIns="121900" tIns="121900" rIns="121900" bIns="121900" anchor="t" anchorCtr="0">
            <a:noAutofit/>
          </a:bodyPr>
          <a:lstStyle/>
          <a:p>
            <a:pPr marL="609585" indent="-423323" defTabSz="1219170">
              <a:buClr>
                <a:srgbClr val="000000"/>
              </a:buClr>
              <a:buSzPts val="1400"/>
              <a:buFont typeface="Calibri"/>
              <a:buChar char="●"/>
            </a:pPr>
            <a:r>
              <a:rPr lang="en" sz="1867" kern="0">
                <a:solidFill>
                  <a:srgbClr val="000000"/>
                </a:solidFill>
                <a:latin typeface="Calibri"/>
                <a:ea typeface="Calibri"/>
                <a:cs typeface="Calibri"/>
                <a:sym typeface="Calibri"/>
              </a:rPr>
              <a:t>Cash is not a significant incentive to review, coming 6th in a list of initiatives that would make researchers more likely to review, with reviewer recognition coming top.</a:t>
            </a:r>
            <a:endParaRPr sz="1867" kern="0">
              <a:solidFill>
                <a:srgbClr val="000000"/>
              </a:solidFill>
              <a:latin typeface="Calibri"/>
              <a:ea typeface="Calibri"/>
              <a:cs typeface="Calibri"/>
              <a:sym typeface="Calibri"/>
            </a:endParaRPr>
          </a:p>
          <a:p>
            <a:pPr marL="609585" defTabSz="1219170">
              <a:buClr>
                <a:srgbClr val="000000"/>
              </a:buClr>
            </a:pPr>
            <a:endParaRPr sz="1867" kern="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en" sz="1867" kern="0">
                <a:solidFill>
                  <a:srgbClr val="000000"/>
                </a:solidFill>
                <a:latin typeface="Calibri"/>
                <a:ea typeface="Calibri"/>
                <a:cs typeface="Calibri"/>
                <a:sym typeface="Calibri"/>
              </a:rPr>
              <a:t>Researchers are dissatisfied with the transparency of the grant peer review process, with 60% believing that greater transparency of review identity would have a positive impact on the process. This is even higher than publication peer reviewers (40%).</a:t>
            </a:r>
            <a:endParaRPr sz="1867" kern="0">
              <a:solidFill>
                <a:srgbClr val="000000"/>
              </a:solidFill>
              <a:latin typeface="Calibri"/>
              <a:ea typeface="Calibri"/>
              <a:cs typeface="Calibri"/>
              <a:sym typeface="Calibri"/>
            </a:endParaRPr>
          </a:p>
          <a:p>
            <a:pPr defTabSz="1219170">
              <a:buClr>
                <a:srgbClr val="000000"/>
              </a:buClr>
            </a:pPr>
            <a:endParaRPr sz="1600" i="1" kern="0">
              <a:solidFill>
                <a:srgbClr val="000000"/>
              </a:solidFill>
              <a:latin typeface="Calibri"/>
              <a:ea typeface="Calibri"/>
              <a:cs typeface="Calibri"/>
              <a:sym typeface="Calibri"/>
            </a:endParaRPr>
          </a:p>
        </p:txBody>
      </p:sp>
      <p:sp>
        <p:nvSpPr>
          <p:cNvPr id="1861" name="Google Shape;1861;p235"/>
          <p:cNvSpPr/>
          <p:nvPr/>
        </p:nvSpPr>
        <p:spPr>
          <a:xfrm>
            <a:off x="692529" y="3208675"/>
            <a:ext cx="2706000" cy="1704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235"/>
          <p:cNvSpPr txBox="1"/>
          <p:nvPr/>
        </p:nvSpPr>
        <p:spPr>
          <a:xfrm>
            <a:off x="737679" y="3143300"/>
            <a:ext cx="2615600" cy="1862000"/>
          </a:xfrm>
          <a:prstGeom prst="rect">
            <a:avLst/>
          </a:prstGeom>
          <a:noFill/>
          <a:ln>
            <a:noFill/>
          </a:ln>
        </p:spPr>
        <p:txBody>
          <a:bodyPr spcFirstLastPara="1" wrap="square" lIns="0" tIns="0" rIns="0" bIns="0" anchor="t" anchorCtr="0">
            <a:noAutofit/>
          </a:bodyPr>
          <a:lstStyle/>
          <a:p>
            <a:pPr defTabSz="1219170">
              <a:buClr>
                <a:srgbClr val="000000"/>
              </a:buClr>
            </a:pPr>
            <a:r>
              <a:rPr lang="en" sz="12000" kern="0">
                <a:solidFill>
                  <a:srgbClr val="000000"/>
                </a:solidFill>
                <a:latin typeface="Playfair Display"/>
                <a:ea typeface="Playfair Display"/>
                <a:cs typeface="Playfair Display"/>
                <a:sym typeface="Playfair Display"/>
              </a:rPr>
              <a:t>40</a:t>
            </a:r>
            <a:r>
              <a:rPr lang="en" sz="3600" kern="0">
                <a:solidFill>
                  <a:srgbClr val="000000"/>
                </a:solidFill>
                <a:latin typeface="Playfair Display"/>
                <a:ea typeface="Playfair Display"/>
                <a:cs typeface="Playfair Display"/>
                <a:sym typeface="Playfair Display"/>
              </a:rPr>
              <a:t>%</a:t>
            </a:r>
            <a:endParaRPr sz="3600" kern="0">
              <a:solidFill>
                <a:srgbClr val="000000"/>
              </a:solidFill>
              <a:latin typeface="Playfair Display"/>
              <a:ea typeface="Playfair Display"/>
              <a:cs typeface="Playfair Display"/>
              <a:sym typeface="Playfair Display"/>
            </a:endParaRPr>
          </a:p>
        </p:txBody>
      </p:sp>
      <p:pic>
        <p:nvPicPr>
          <p:cNvPr id="1863" name="Google Shape;1863;p235"/>
          <p:cNvPicPr preferRelativeResize="0"/>
          <p:nvPr/>
        </p:nvPicPr>
        <p:blipFill rotWithShape="1">
          <a:blip r:embed="rId4">
            <a:alphaModFix/>
          </a:blip>
          <a:srcRect t="13666"/>
          <a:stretch/>
        </p:blipFill>
        <p:spPr>
          <a:xfrm>
            <a:off x="2295742" y="3074941"/>
            <a:ext cx="1138425" cy="982875"/>
          </a:xfrm>
          <a:prstGeom prst="rect">
            <a:avLst/>
          </a:prstGeom>
          <a:noFill/>
          <a:ln>
            <a:noFill/>
          </a:ln>
        </p:spPr>
      </p:pic>
      <p:sp>
        <p:nvSpPr>
          <p:cNvPr id="1864" name="Google Shape;1864;p235"/>
          <p:cNvSpPr txBox="1"/>
          <p:nvPr/>
        </p:nvSpPr>
        <p:spPr>
          <a:xfrm>
            <a:off x="679725" y="5540767"/>
            <a:ext cx="7424400" cy="1090800"/>
          </a:xfrm>
          <a:prstGeom prst="rect">
            <a:avLst/>
          </a:prstGeom>
          <a:noFill/>
          <a:ln>
            <a:noFill/>
          </a:ln>
        </p:spPr>
        <p:txBody>
          <a:bodyPr spcFirstLastPara="1" wrap="square" lIns="91433" tIns="91433" rIns="91433" bIns="91433" anchor="t" anchorCtr="0">
            <a:noAutofit/>
          </a:bodyPr>
          <a:lstStyle/>
          <a:p>
            <a:pPr defTabSz="1219170">
              <a:buClr>
                <a:srgbClr val="000000"/>
              </a:buClr>
            </a:pPr>
            <a:r>
              <a:rPr lang="en" sz="2000" kern="0">
                <a:solidFill>
                  <a:srgbClr val="000000"/>
                </a:solidFill>
                <a:latin typeface="Calibri"/>
                <a:ea typeface="Calibri"/>
                <a:cs typeface="Calibri"/>
                <a:sym typeface="Calibri"/>
              </a:rPr>
              <a:t>...believe that </a:t>
            </a:r>
            <a:r>
              <a:rPr lang="en" sz="2000" b="1" kern="0">
                <a:solidFill>
                  <a:srgbClr val="000000"/>
                </a:solidFill>
                <a:latin typeface="Calibri"/>
                <a:ea typeface="Calibri"/>
                <a:cs typeface="Calibri"/>
                <a:sym typeface="Calibri"/>
              </a:rPr>
              <a:t>more transparency</a:t>
            </a:r>
            <a:r>
              <a:rPr lang="en" sz="2000" kern="0">
                <a:solidFill>
                  <a:srgbClr val="000000"/>
                </a:solidFill>
                <a:latin typeface="Calibri"/>
                <a:ea typeface="Calibri"/>
                <a:cs typeface="Calibri"/>
                <a:sym typeface="Calibri"/>
              </a:rPr>
              <a:t> of review identity would have a positive impact on peer review.</a:t>
            </a:r>
            <a:endParaRPr sz="2000" kern="0">
              <a:solidFill>
                <a:srgbClr val="000000"/>
              </a:solidFill>
              <a:latin typeface="Calibri"/>
              <a:ea typeface="Calibri"/>
              <a:cs typeface="Calibri"/>
              <a:sym typeface="Calibri"/>
            </a:endParaRPr>
          </a:p>
        </p:txBody>
      </p:sp>
      <p:sp>
        <p:nvSpPr>
          <p:cNvPr id="1865" name="Google Shape;1865;p235"/>
          <p:cNvSpPr/>
          <p:nvPr/>
        </p:nvSpPr>
        <p:spPr>
          <a:xfrm>
            <a:off x="5375204" y="3222351"/>
            <a:ext cx="2706000" cy="1704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235"/>
          <p:cNvSpPr txBox="1"/>
          <p:nvPr/>
        </p:nvSpPr>
        <p:spPr>
          <a:xfrm>
            <a:off x="5420355" y="3277051"/>
            <a:ext cx="2615600" cy="1862000"/>
          </a:xfrm>
          <a:prstGeom prst="rect">
            <a:avLst/>
          </a:prstGeom>
          <a:noFill/>
          <a:ln>
            <a:noFill/>
          </a:ln>
        </p:spPr>
        <p:txBody>
          <a:bodyPr spcFirstLastPara="1" wrap="square" lIns="0" tIns="0" rIns="0" bIns="0" anchor="t" anchorCtr="0">
            <a:noAutofit/>
          </a:bodyPr>
          <a:lstStyle/>
          <a:p>
            <a:pPr defTabSz="1219170">
              <a:buClr>
                <a:srgbClr val="000000"/>
              </a:buClr>
            </a:pPr>
            <a:r>
              <a:rPr lang="en" sz="12000" kern="0">
                <a:solidFill>
                  <a:srgbClr val="000000"/>
                </a:solidFill>
                <a:latin typeface="Playfair Display"/>
                <a:ea typeface="Playfair Display"/>
                <a:cs typeface="Playfair Display"/>
                <a:sym typeface="Playfair Display"/>
              </a:rPr>
              <a:t>60</a:t>
            </a:r>
            <a:r>
              <a:rPr lang="en" sz="3600" kern="0">
                <a:solidFill>
                  <a:srgbClr val="000000"/>
                </a:solidFill>
                <a:latin typeface="Playfair Display"/>
                <a:ea typeface="Playfair Display"/>
                <a:cs typeface="Playfair Display"/>
                <a:sym typeface="Playfair Display"/>
              </a:rPr>
              <a:t>%</a:t>
            </a:r>
            <a:endParaRPr sz="3600" kern="0">
              <a:solidFill>
                <a:srgbClr val="000000"/>
              </a:solidFill>
              <a:latin typeface="Playfair Display"/>
              <a:ea typeface="Playfair Display"/>
              <a:cs typeface="Playfair Display"/>
              <a:sym typeface="Playfair Display"/>
            </a:endParaRPr>
          </a:p>
        </p:txBody>
      </p:sp>
      <p:pic>
        <p:nvPicPr>
          <p:cNvPr id="1867" name="Google Shape;1867;p235"/>
          <p:cNvPicPr preferRelativeResize="0"/>
          <p:nvPr/>
        </p:nvPicPr>
        <p:blipFill>
          <a:blip r:embed="rId5">
            <a:alphaModFix/>
          </a:blip>
          <a:stretch>
            <a:fillRect/>
          </a:stretch>
        </p:blipFill>
        <p:spPr>
          <a:xfrm>
            <a:off x="7122204" y="3143316"/>
            <a:ext cx="969149" cy="846125"/>
          </a:xfrm>
          <a:prstGeom prst="rect">
            <a:avLst/>
          </a:prstGeom>
          <a:noFill/>
          <a:ln>
            <a:noFill/>
          </a:ln>
        </p:spPr>
      </p:pic>
      <p:sp>
        <p:nvSpPr>
          <p:cNvPr id="1868" name="Google Shape;1868;p235"/>
          <p:cNvSpPr txBox="1"/>
          <p:nvPr/>
        </p:nvSpPr>
        <p:spPr>
          <a:xfrm>
            <a:off x="692541" y="4912675"/>
            <a:ext cx="2706000" cy="530000"/>
          </a:xfrm>
          <a:prstGeom prst="rect">
            <a:avLst/>
          </a:prstGeom>
          <a:no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defTabSz="1219170">
              <a:buClr>
                <a:srgbClr val="000000"/>
              </a:buClr>
            </a:pPr>
            <a:r>
              <a:rPr lang="en" sz="1600" b="1" kern="0">
                <a:solidFill>
                  <a:srgbClr val="000000"/>
                </a:solidFill>
                <a:latin typeface="Calibri"/>
                <a:ea typeface="Calibri"/>
                <a:cs typeface="Calibri"/>
                <a:sym typeface="Calibri"/>
              </a:rPr>
              <a:t>of publication peer reviewers</a:t>
            </a:r>
            <a:endParaRPr sz="1600" b="1" kern="0">
              <a:solidFill>
                <a:srgbClr val="000000"/>
              </a:solidFill>
              <a:latin typeface="Calibri"/>
              <a:ea typeface="Calibri"/>
              <a:cs typeface="Calibri"/>
              <a:sym typeface="Calibri"/>
            </a:endParaRPr>
          </a:p>
        </p:txBody>
      </p:sp>
      <p:sp>
        <p:nvSpPr>
          <p:cNvPr id="1869" name="Google Shape;1869;p235"/>
          <p:cNvSpPr txBox="1"/>
          <p:nvPr/>
        </p:nvSpPr>
        <p:spPr>
          <a:xfrm>
            <a:off x="5375217" y="4926351"/>
            <a:ext cx="2706000" cy="543200"/>
          </a:xfrm>
          <a:prstGeom prst="rect">
            <a:avLst/>
          </a:prstGeom>
          <a:noFill/>
          <a:ln w="9525"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defTabSz="1219170">
              <a:buClr>
                <a:srgbClr val="000000"/>
              </a:buClr>
            </a:pPr>
            <a:r>
              <a:rPr lang="en" sz="1600" b="1" kern="0">
                <a:solidFill>
                  <a:srgbClr val="000000"/>
                </a:solidFill>
                <a:latin typeface="Calibri"/>
                <a:ea typeface="Calibri"/>
                <a:cs typeface="Calibri"/>
                <a:sym typeface="Calibri"/>
              </a:rPr>
              <a:t>of grant peer reviewers</a:t>
            </a:r>
            <a:endParaRPr sz="1600" b="1" kern="0">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p236"/>
          <p:cNvSpPr txBox="1">
            <a:spLocks noGrp="1"/>
          </p:cNvSpPr>
          <p:nvPr>
            <p:ph type="ctrTitle"/>
          </p:nvPr>
        </p:nvSpPr>
        <p:spPr>
          <a:xfrm>
            <a:off x="914400" y="2074783"/>
            <a:ext cx="10363200" cy="2708400"/>
          </a:xfrm>
          <a:prstGeom prst="rect">
            <a:avLst/>
          </a:prstGeom>
        </p:spPr>
        <p:txBody>
          <a:bodyPr spcFirstLastPara="1" wrap="square" lIns="60967" tIns="60967" rIns="60967" bIns="60967" anchor="ctr" anchorCtr="0">
            <a:noAutofit/>
          </a:bodyPr>
          <a:lstStyle/>
          <a:p>
            <a:r>
              <a:rPr lang="en"/>
              <a:t>What to take away from these studies?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80" name="Google Shape;1880;p237"/>
          <p:cNvSpPr txBox="1">
            <a:spLocks noGrp="1"/>
          </p:cNvSpPr>
          <p:nvPr>
            <p:ph type="title"/>
          </p:nvPr>
        </p:nvSpPr>
        <p:spPr>
          <a:prstGeom prst="rect">
            <a:avLst/>
          </a:prstGeom>
        </p:spPr>
        <p:txBody>
          <a:bodyPr spcFirstLastPara="1" vert="horz" wrap="square" lIns="0" tIns="0" rIns="0" bIns="0" rtlCol="0" anchor="b" anchorCtr="0">
            <a:noAutofit/>
          </a:bodyPr>
          <a:lstStyle/>
          <a:p>
            <a:r>
              <a:rPr lang="en" sz="3067" b="1">
                <a:solidFill>
                  <a:srgbClr val="000000"/>
                </a:solidFill>
                <a:latin typeface="Calibri"/>
                <a:ea typeface="Calibri"/>
                <a:cs typeface="Calibri"/>
                <a:sym typeface="Calibri"/>
              </a:rPr>
              <a:t>Key takeaways</a:t>
            </a:r>
            <a:endParaRPr sz="3067" b="1">
              <a:solidFill>
                <a:srgbClr val="000000"/>
              </a:solidFill>
              <a:latin typeface="Calibri"/>
              <a:ea typeface="Calibri"/>
              <a:cs typeface="Calibri"/>
              <a:sym typeface="Calibri"/>
            </a:endParaRPr>
          </a:p>
        </p:txBody>
      </p:sp>
      <p:sp>
        <p:nvSpPr>
          <p:cNvPr id="1879" name="Google Shape;1879;p237"/>
          <p:cNvSpPr txBox="1">
            <a:spLocks noGrp="1"/>
          </p:cNvSpPr>
          <p:nvPr>
            <p:ph type="body" idx="1"/>
          </p:nvPr>
        </p:nvSpPr>
        <p:spPr>
          <a:prstGeom prst="rect">
            <a:avLst/>
          </a:prstGeom>
        </p:spPr>
        <p:txBody>
          <a:bodyPr spcFirstLastPara="1" vert="horz" wrap="square" lIns="0" tIns="0" rIns="0" bIns="0" rtlCol="0" anchor="t" anchorCtr="0">
            <a:noAutofit/>
          </a:bodyPr>
          <a:lstStyle/>
          <a:p>
            <a:pPr marL="0" indent="0"/>
            <a:r>
              <a:rPr lang="en" sz="1867">
                <a:solidFill>
                  <a:srgbClr val="000000"/>
                </a:solidFill>
                <a:latin typeface="Calibri"/>
                <a:ea typeface="Calibri"/>
                <a:cs typeface="Calibri"/>
                <a:sym typeface="Calibri"/>
              </a:rPr>
              <a:t>Make data-driven decisions on peer review</a:t>
            </a:r>
            <a:endParaRPr sz="1867">
              <a:solidFill>
                <a:srgbClr val="000000"/>
              </a:solidFill>
              <a:latin typeface="Calibri"/>
              <a:ea typeface="Calibri"/>
              <a:cs typeface="Calibri"/>
              <a:sym typeface="Calibri"/>
            </a:endParaRPr>
          </a:p>
        </p:txBody>
      </p:sp>
      <p:sp>
        <p:nvSpPr>
          <p:cNvPr id="1881" name="Google Shape;1881;p237"/>
          <p:cNvSpPr txBox="1">
            <a:spLocks noGrp="1"/>
          </p:cNvSpPr>
          <p:nvPr>
            <p:ph type="body" idx="4294967295"/>
          </p:nvPr>
        </p:nvSpPr>
        <p:spPr>
          <a:xfrm>
            <a:off x="378963" y="1232408"/>
            <a:ext cx="10875963" cy="917575"/>
          </a:xfrm>
          <a:prstGeom prst="rect">
            <a:avLst/>
          </a:prstGeom>
        </p:spPr>
        <p:txBody>
          <a:bodyPr spcFirstLastPara="1" vert="horz" wrap="square" lIns="0" tIns="0" rIns="0" bIns="0" rtlCol="0" anchor="t" anchorCtr="0">
            <a:noAutofit/>
          </a:bodyPr>
          <a:lstStyle/>
          <a:p>
            <a:pPr marL="0" indent="0">
              <a:spcBef>
                <a:spcPts val="0"/>
              </a:spcBef>
              <a:buNone/>
            </a:pPr>
            <a:r>
              <a:rPr lang="en" sz="1867" dirty="0">
                <a:solidFill>
                  <a:srgbClr val="000000"/>
                </a:solidFill>
                <a:latin typeface="Calibri"/>
                <a:ea typeface="Calibri"/>
                <a:cs typeface="Calibri"/>
                <a:sym typeface="Calibri"/>
              </a:rPr>
              <a:t>These reports mark the first time that we have cross-publisher and cross-funder insights on peer review: who’s doing it; how efficient it is; review quality and the big peer review trends to be worried or excited about.</a:t>
            </a:r>
            <a:br>
              <a:rPr lang="en" sz="1867" dirty="0">
                <a:solidFill>
                  <a:srgbClr val="000000"/>
                </a:solidFill>
                <a:latin typeface="Calibri"/>
                <a:ea typeface="Calibri"/>
                <a:cs typeface="Calibri"/>
                <a:sym typeface="Calibri"/>
              </a:rPr>
            </a:br>
            <a:endParaRPr sz="1867" dirty="0">
              <a:solidFill>
                <a:srgbClr val="000000"/>
              </a:solidFill>
              <a:latin typeface="Calibri"/>
              <a:ea typeface="Calibri"/>
              <a:cs typeface="Calibri"/>
              <a:sym typeface="Calibri"/>
            </a:endParaRPr>
          </a:p>
          <a:p>
            <a:pPr marL="0" indent="0">
              <a:spcBef>
                <a:spcPts val="0"/>
              </a:spcBef>
              <a:buNone/>
            </a:pPr>
            <a:r>
              <a:rPr lang="en" sz="1867" dirty="0">
                <a:solidFill>
                  <a:srgbClr val="000000"/>
                </a:solidFill>
                <a:latin typeface="Calibri"/>
                <a:ea typeface="Calibri"/>
                <a:cs typeface="Calibri"/>
                <a:sym typeface="Calibri"/>
              </a:rPr>
              <a:t>What have we learnt?</a:t>
            </a:r>
            <a:endParaRPr sz="1867" dirty="0">
              <a:solidFill>
                <a:srgbClr val="000000"/>
              </a:solidFill>
              <a:latin typeface="Calibri"/>
              <a:ea typeface="Calibri"/>
              <a:cs typeface="Calibri"/>
              <a:sym typeface="Calibri"/>
            </a:endParaRPr>
          </a:p>
          <a:p>
            <a:pPr marL="0" indent="0">
              <a:spcBef>
                <a:spcPts val="0"/>
              </a:spcBef>
              <a:buNone/>
            </a:pPr>
            <a:endParaRPr sz="1867" dirty="0">
              <a:solidFill>
                <a:srgbClr val="000000"/>
              </a:solidFill>
              <a:latin typeface="Calibri"/>
              <a:ea typeface="Calibri"/>
              <a:cs typeface="Calibri"/>
              <a:sym typeface="Calibri"/>
            </a:endParaRPr>
          </a:p>
          <a:p>
            <a:pPr marL="0" indent="0">
              <a:spcBef>
                <a:spcPts val="0"/>
              </a:spcBef>
              <a:buNone/>
            </a:pPr>
            <a:endParaRPr sz="1867" dirty="0">
              <a:solidFill>
                <a:srgbClr val="000000"/>
              </a:solidFill>
              <a:latin typeface="Calibri"/>
              <a:ea typeface="Calibri"/>
              <a:cs typeface="Calibri"/>
              <a:sym typeface="Calibri"/>
            </a:endParaRPr>
          </a:p>
          <a:p>
            <a:pPr marL="0" indent="0">
              <a:spcBef>
                <a:spcPts val="0"/>
              </a:spcBef>
              <a:buNone/>
            </a:pPr>
            <a:endParaRPr sz="1867" dirty="0">
              <a:solidFill>
                <a:srgbClr val="000000"/>
              </a:solidFill>
              <a:latin typeface="Calibri"/>
              <a:ea typeface="Calibri"/>
              <a:cs typeface="Calibri"/>
              <a:sym typeface="Calibri"/>
            </a:endParaRPr>
          </a:p>
          <a:p>
            <a:pPr marL="0" indent="0">
              <a:spcBef>
                <a:spcPts val="0"/>
              </a:spcBef>
              <a:buNone/>
            </a:pPr>
            <a:endParaRPr sz="1867" dirty="0">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80" name="Google Shape;1880;p237"/>
          <p:cNvSpPr txBox="1">
            <a:spLocks noGrp="1"/>
          </p:cNvSpPr>
          <p:nvPr>
            <p:ph type="title"/>
          </p:nvPr>
        </p:nvSpPr>
        <p:spPr>
          <a:prstGeom prst="rect">
            <a:avLst/>
          </a:prstGeom>
        </p:spPr>
        <p:txBody>
          <a:bodyPr spcFirstLastPara="1" vert="horz" wrap="square" lIns="0" tIns="0" rIns="0" bIns="0" rtlCol="0" anchor="b" anchorCtr="0">
            <a:noAutofit/>
          </a:bodyPr>
          <a:lstStyle/>
          <a:p>
            <a:r>
              <a:rPr lang="en" sz="3067" b="1">
                <a:solidFill>
                  <a:srgbClr val="000000"/>
                </a:solidFill>
                <a:latin typeface="Calibri"/>
                <a:ea typeface="Calibri"/>
                <a:cs typeface="Calibri"/>
                <a:sym typeface="Calibri"/>
              </a:rPr>
              <a:t>Key takeaways</a:t>
            </a:r>
            <a:endParaRPr sz="3067" b="1">
              <a:solidFill>
                <a:srgbClr val="000000"/>
              </a:solidFill>
              <a:latin typeface="Calibri"/>
              <a:ea typeface="Calibri"/>
              <a:cs typeface="Calibri"/>
              <a:sym typeface="Calibri"/>
            </a:endParaRPr>
          </a:p>
        </p:txBody>
      </p:sp>
      <p:sp>
        <p:nvSpPr>
          <p:cNvPr id="1879" name="Google Shape;1879;p237"/>
          <p:cNvSpPr txBox="1">
            <a:spLocks noGrp="1"/>
          </p:cNvSpPr>
          <p:nvPr>
            <p:ph type="body" idx="1"/>
          </p:nvPr>
        </p:nvSpPr>
        <p:spPr>
          <a:prstGeom prst="rect">
            <a:avLst/>
          </a:prstGeom>
        </p:spPr>
        <p:txBody>
          <a:bodyPr spcFirstLastPara="1" vert="horz" wrap="square" lIns="0" tIns="0" rIns="0" bIns="0" rtlCol="0" anchor="t" anchorCtr="0">
            <a:noAutofit/>
          </a:bodyPr>
          <a:lstStyle/>
          <a:p>
            <a:pPr marL="0" indent="0"/>
            <a:r>
              <a:rPr lang="en" sz="1867" dirty="0">
                <a:solidFill>
                  <a:srgbClr val="000000"/>
                </a:solidFill>
                <a:latin typeface="Calibri"/>
                <a:ea typeface="Calibri"/>
                <a:cs typeface="Calibri"/>
                <a:sym typeface="Calibri"/>
              </a:rPr>
              <a:t>Make data-driven decisions on peer review</a:t>
            </a:r>
            <a:endParaRPr sz="1867" dirty="0">
              <a:solidFill>
                <a:srgbClr val="000000"/>
              </a:solidFill>
              <a:latin typeface="Calibri"/>
              <a:ea typeface="Calibri"/>
              <a:cs typeface="Calibri"/>
              <a:sym typeface="Calibri"/>
            </a:endParaRPr>
          </a:p>
        </p:txBody>
      </p:sp>
      <p:sp>
        <p:nvSpPr>
          <p:cNvPr id="1882" name="Google Shape;1882;p237"/>
          <p:cNvSpPr txBox="1">
            <a:spLocks noGrp="1"/>
          </p:cNvSpPr>
          <p:nvPr>
            <p:ph type="body" idx="4294967295"/>
          </p:nvPr>
        </p:nvSpPr>
        <p:spPr>
          <a:xfrm>
            <a:off x="6308239" y="1427859"/>
            <a:ext cx="5126038" cy="1971675"/>
          </a:xfrm>
          <a:prstGeom prst="rect">
            <a:avLst/>
          </a:prstGeom>
        </p:spPr>
        <p:txBody>
          <a:bodyPr spcFirstLastPara="1" vert="horz" wrap="square" lIns="0" tIns="0" rIns="0" bIns="0" rtlCol="0" anchor="t" anchorCtr="0">
            <a:noAutofit/>
          </a:bodyPr>
          <a:lstStyle/>
          <a:p>
            <a:pPr marL="0" indent="0">
              <a:spcBef>
                <a:spcPts val="0"/>
              </a:spcBef>
              <a:buNone/>
            </a:pPr>
            <a:r>
              <a:rPr lang="en" sz="1867" b="1" dirty="0">
                <a:solidFill>
                  <a:srgbClr val="000000"/>
                </a:solidFill>
                <a:latin typeface="Calibri"/>
                <a:ea typeface="Calibri"/>
                <a:cs typeface="Calibri"/>
                <a:sym typeface="Calibri"/>
              </a:rPr>
              <a:t>There are ways we can fully diversify the reviewer pool</a:t>
            </a:r>
            <a:endParaRPr lang="en-US" sz="1867" b="1" dirty="0">
              <a:solidFill>
                <a:srgbClr val="000000"/>
              </a:solidFill>
              <a:latin typeface="Calibri"/>
              <a:ea typeface="Calibri"/>
              <a:cs typeface="Calibri"/>
              <a:sym typeface="Calibri"/>
            </a:endParaRPr>
          </a:p>
          <a:p>
            <a:pPr indent="0">
              <a:spcBef>
                <a:spcPts val="0"/>
              </a:spcBef>
              <a:buNone/>
            </a:pPr>
            <a:endParaRPr lang="en-US" sz="1000" dirty="0">
              <a:solidFill>
                <a:srgbClr val="000000"/>
              </a:solidFill>
              <a:latin typeface="Calibri"/>
              <a:ea typeface="Calibri"/>
              <a:cs typeface="Calibri"/>
              <a:sym typeface="Calibri"/>
            </a:endParaRPr>
          </a:p>
          <a:p>
            <a:pPr indent="-423323">
              <a:spcBef>
                <a:spcPts val="0"/>
              </a:spcBef>
              <a:buClr>
                <a:srgbClr val="000000"/>
              </a:buClr>
              <a:buSzPts val="1400"/>
              <a:buFont typeface="Calibri"/>
              <a:buChar char="•"/>
            </a:pPr>
            <a:r>
              <a:rPr lang="en" sz="1867" dirty="0">
                <a:solidFill>
                  <a:srgbClr val="000000"/>
                </a:solidFill>
                <a:latin typeface="Calibri"/>
                <a:ea typeface="Calibri"/>
                <a:cs typeface="Calibri"/>
                <a:sym typeface="Calibri"/>
              </a:rPr>
              <a:t>Peer review training can introduce more researchers to the reviewer pool, sooner</a:t>
            </a:r>
            <a:endParaRPr sz="1867" dirty="0">
              <a:solidFill>
                <a:srgbClr val="000000"/>
              </a:solidFill>
              <a:latin typeface="Calibri"/>
              <a:ea typeface="Calibri"/>
              <a:cs typeface="Calibri"/>
              <a:sym typeface="Calibri"/>
            </a:endParaRPr>
          </a:p>
          <a:p>
            <a:pPr indent="-423323">
              <a:spcBef>
                <a:spcPts val="0"/>
              </a:spcBef>
              <a:buClr>
                <a:srgbClr val="000000"/>
              </a:buClr>
              <a:buSzPts val="1400"/>
              <a:buFont typeface="Calibri"/>
              <a:buChar char="•"/>
            </a:pPr>
            <a:r>
              <a:rPr lang="en" sz="1867" dirty="0">
                <a:solidFill>
                  <a:srgbClr val="000000"/>
                </a:solidFill>
                <a:latin typeface="Calibri"/>
                <a:ea typeface="Calibri"/>
                <a:cs typeface="Calibri"/>
                <a:sym typeface="Calibri"/>
              </a:rPr>
              <a:t>Incentive structures vary by region - can they be reformed?</a:t>
            </a:r>
            <a:endParaRPr sz="1867" dirty="0">
              <a:solidFill>
                <a:srgbClr val="000000"/>
              </a:solidFill>
              <a:latin typeface="Calibri"/>
              <a:ea typeface="Calibri"/>
              <a:cs typeface="Calibri"/>
              <a:sym typeface="Calibri"/>
            </a:endParaRPr>
          </a:p>
          <a:p>
            <a:pPr indent="-423323">
              <a:spcBef>
                <a:spcPts val="0"/>
              </a:spcBef>
              <a:buClr>
                <a:srgbClr val="000000"/>
              </a:buClr>
              <a:buSzPts val="1400"/>
              <a:buFont typeface="Calibri"/>
              <a:buChar char="•"/>
            </a:pPr>
            <a:r>
              <a:rPr lang="en" sz="1867" dirty="0">
                <a:solidFill>
                  <a:srgbClr val="000000"/>
                </a:solidFill>
                <a:latin typeface="Calibri"/>
                <a:ea typeface="Calibri"/>
                <a:cs typeface="Calibri"/>
                <a:sym typeface="Calibri"/>
              </a:rPr>
              <a:t>Actively seek out reviewers from emerging regions</a:t>
            </a:r>
            <a:endParaRPr sz="1867" dirty="0">
              <a:solidFill>
                <a:srgbClr val="000000"/>
              </a:solidFill>
              <a:latin typeface="Calibri"/>
              <a:ea typeface="Calibri"/>
              <a:cs typeface="Calibri"/>
              <a:sym typeface="Calibri"/>
            </a:endParaRPr>
          </a:p>
        </p:txBody>
      </p:sp>
      <p:sp>
        <p:nvSpPr>
          <p:cNvPr id="1883" name="Google Shape;1883;p237"/>
          <p:cNvSpPr txBox="1">
            <a:spLocks noGrp="1"/>
          </p:cNvSpPr>
          <p:nvPr>
            <p:ph type="body" idx="4294967295"/>
          </p:nvPr>
        </p:nvSpPr>
        <p:spPr>
          <a:xfrm>
            <a:off x="6308239" y="4379503"/>
            <a:ext cx="5503862" cy="1695450"/>
          </a:xfrm>
          <a:prstGeom prst="rect">
            <a:avLst/>
          </a:prstGeom>
        </p:spPr>
        <p:txBody>
          <a:bodyPr spcFirstLastPara="1" vert="horz" wrap="square" lIns="0" tIns="0" rIns="0" bIns="0" rtlCol="0" anchor="t" anchorCtr="0">
            <a:noAutofit/>
          </a:bodyPr>
          <a:lstStyle/>
          <a:p>
            <a:pPr marL="0" indent="0">
              <a:spcBef>
                <a:spcPts val="0"/>
              </a:spcBef>
              <a:buClr>
                <a:srgbClr val="000000"/>
              </a:buClr>
              <a:buNone/>
            </a:pPr>
            <a:r>
              <a:rPr lang="en" sz="1867" b="1" dirty="0">
                <a:solidFill>
                  <a:srgbClr val="000000"/>
                </a:solidFill>
                <a:latin typeface="Calibri"/>
                <a:ea typeface="Calibri"/>
                <a:cs typeface="Calibri"/>
                <a:sym typeface="Calibri"/>
              </a:rPr>
              <a:t>The rise of China</a:t>
            </a:r>
            <a:br>
              <a:rPr lang="en" sz="1867" b="1" dirty="0">
                <a:solidFill>
                  <a:srgbClr val="000000"/>
                </a:solidFill>
                <a:latin typeface="Calibri"/>
                <a:ea typeface="Calibri"/>
                <a:cs typeface="Calibri"/>
                <a:sym typeface="Calibri"/>
              </a:rPr>
            </a:br>
            <a:endParaRPr sz="1867" b="1" dirty="0">
              <a:solidFill>
                <a:srgbClr val="000000"/>
              </a:solidFill>
              <a:latin typeface="Calibri"/>
              <a:ea typeface="Calibri"/>
              <a:cs typeface="Calibri"/>
              <a:sym typeface="Calibri"/>
            </a:endParaRPr>
          </a:p>
          <a:p>
            <a:pPr marL="0" indent="0">
              <a:spcBef>
                <a:spcPts val="0"/>
              </a:spcBef>
              <a:buClr>
                <a:srgbClr val="000000"/>
              </a:buClr>
              <a:buSzPts val="1400"/>
              <a:buNone/>
            </a:pPr>
            <a:r>
              <a:rPr lang="en" sz="1867" dirty="0">
                <a:solidFill>
                  <a:srgbClr val="000000"/>
                </a:solidFill>
                <a:latin typeface="Calibri"/>
                <a:ea typeface="Calibri"/>
                <a:cs typeface="Calibri"/>
                <a:sym typeface="Calibri"/>
              </a:rPr>
              <a:t>“China surpassed the UK in review output in 2015, and continues to grow rapidly, but still lags behind most established regions in terms of reviews per submission”</a:t>
            </a:r>
            <a:endParaRPr sz="1867" dirty="0">
              <a:solidFill>
                <a:srgbClr val="000000"/>
              </a:solidFill>
              <a:latin typeface="Calibri"/>
              <a:ea typeface="Calibri"/>
              <a:cs typeface="Calibri"/>
              <a:sym typeface="Calibri"/>
            </a:endParaRPr>
          </a:p>
        </p:txBody>
      </p:sp>
      <p:sp>
        <p:nvSpPr>
          <p:cNvPr id="7" name="Google Shape;1888;p238">
            <a:extLst>
              <a:ext uri="{FF2B5EF4-FFF2-40B4-BE49-F238E27FC236}">
                <a16:creationId xmlns:a16="http://schemas.microsoft.com/office/drawing/2014/main" id="{1EC8D3D6-9D84-4D62-B318-3566E9E26738}"/>
              </a:ext>
            </a:extLst>
          </p:cNvPr>
          <p:cNvSpPr txBox="1">
            <a:spLocks/>
          </p:cNvSpPr>
          <p:nvPr/>
        </p:nvSpPr>
        <p:spPr>
          <a:xfrm>
            <a:off x="360601" y="1427859"/>
            <a:ext cx="5126000" cy="918400"/>
          </a:xfrm>
          <a:prstGeom prst="rect">
            <a:avLst/>
          </a:prstGeom>
        </p:spPr>
        <p:txBody>
          <a:bodyPr spcFirstLastPara="1" vert="horz" wrap="square" lIns="0" tIns="0" rIns="0" bIns="0" rtlCol="0" anchor="t" anchorCtr="0">
            <a:noAutofit/>
          </a:bodyPr>
          <a:lstStyle>
            <a:lvl1pPr marL="360000" indent="-360000" algn="l" defTabSz="914377" rtl="0" eaLnBrk="1" latinLnBrk="0" hangingPunct="1">
              <a:lnSpc>
                <a:spcPct val="90000"/>
              </a:lnSpc>
              <a:spcBef>
                <a:spcPts val="0"/>
              </a:spcBef>
              <a:spcAft>
                <a:spcPts val="600"/>
              </a:spcAft>
              <a:buClr>
                <a:schemeClr val="tx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tx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tx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67" b="1" dirty="0">
                <a:solidFill>
                  <a:srgbClr val="000000"/>
                </a:solidFill>
                <a:latin typeface="Calibri"/>
                <a:ea typeface="Calibri"/>
                <a:cs typeface="Calibri"/>
                <a:sym typeface="Calibri"/>
              </a:rPr>
              <a:t>It’s getting harder to get review done</a:t>
            </a:r>
          </a:p>
          <a:p>
            <a:pPr marL="0" indent="0">
              <a:buFont typeface="Arial" panose="020B0604020202020204" pitchFamily="34" charset="0"/>
              <a:buNone/>
            </a:pPr>
            <a:endParaRPr lang="en-US" sz="1000" dirty="0">
              <a:solidFill>
                <a:srgbClr val="000000"/>
              </a:solidFill>
              <a:latin typeface="Calibri"/>
              <a:ea typeface="Calibri"/>
              <a:cs typeface="Calibri"/>
              <a:sym typeface="Calibri"/>
            </a:endParaRPr>
          </a:p>
          <a:p>
            <a:pPr marL="0" indent="0">
              <a:buFont typeface="Arial" panose="020B0604020202020204" pitchFamily="34" charset="0"/>
              <a:buNone/>
            </a:pPr>
            <a:r>
              <a:rPr lang="en-US" sz="1867" dirty="0">
                <a:solidFill>
                  <a:srgbClr val="000000"/>
                </a:solidFill>
                <a:latin typeface="Calibri"/>
                <a:ea typeface="Calibri"/>
                <a:cs typeface="Calibri"/>
                <a:sym typeface="Calibri"/>
              </a:rPr>
              <a:t>“Demand for peer review is increasing concurrent with reviewers becoming less responsive to review invitations”</a:t>
            </a:r>
          </a:p>
        </p:txBody>
      </p:sp>
      <p:sp>
        <p:nvSpPr>
          <p:cNvPr id="8" name="Google Shape;1889;p238">
            <a:extLst>
              <a:ext uri="{FF2B5EF4-FFF2-40B4-BE49-F238E27FC236}">
                <a16:creationId xmlns:a16="http://schemas.microsoft.com/office/drawing/2014/main" id="{3A11B8FF-9C0D-4A70-8D33-47BABCAF8538}"/>
              </a:ext>
            </a:extLst>
          </p:cNvPr>
          <p:cNvSpPr txBox="1">
            <a:spLocks/>
          </p:cNvSpPr>
          <p:nvPr/>
        </p:nvSpPr>
        <p:spPr>
          <a:xfrm>
            <a:off x="378963" y="3200153"/>
            <a:ext cx="5504800" cy="2874800"/>
          </a:xfrm>
          <a:prstGeom prst="rect">
            <a:avLst/>
          </a:prstGeom>
        </p:spPr>
        <p:txBody>
          <a:bodyPr spcFirstLastPara="1" vert="horz" wrap="square" lIns="0" tIns="0" rIns="0" bIns="0" rtlCol="0" anchor="t" anchorCtr="0">
            <a:noAutofit/>
          </a:bodyPr>
          <a:lstStyle>
            <a:lvl1pPr marL="360000" indent="-360000" algn="l" defTabSz="914377" rtl="0" eaLnBrk="1" latinLnBrk="0" hangingPunct="1">
              <a:lnSpc>
                <a:spcPct val="90000"/>
              </a:lnSpc>
              <a:spcBef>
                <a:spcPts val="0"/>
              </a:spcBef>
              <a:spcAft>
                <a:spcPts val="600"/>
              </a:spcAft>
              <a:buClr>
                <a:schemeClr val="tx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tx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tx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67" b="1" dirty="0">
                <a:solidFill>
                  <a:srgbClr val="000000"/>
                </a:solidFill>
                <a:latin typeface="Calibri"/>
                <a:ea typeface="Calibri"/>
                <a:cs typeface="Calibri"/>
                <a:sym typeface="Calibri"/>
              </a:rPr>
              <a:t>Incentives matter</a:t>
            </a:r>
          </a:p>
          <a:p>
            <a:pPr marL="0" indent="0">
              <a:buFont typeface="Arial" panose="020B0604020202020204" pitchFamily="34" charset="0"/>
              <a:buNone/>
            </a:pPr>
            <a:endParaRPr lang="en-US" sz="1000" dirty="0">
              <a:solidFill>
                <a:srgbClr val="000000"/>
              </a:solidFill>
              <a:latin typeface="Calibri"/>
              <a:ea typeface="Calibri"/>
              <a:cs typeface="Calibri"/>
              <a:sym typeface="Calibri"/>
            </a:endParaRPr>
          </a:p>
          <a:p>
            <a:pPr marL="0" indent="0">
              <a:buFont typeface="Arial" panose="020B0604020202020204" pitchFamily="34" charset="0"/>
              <a:buNone/>
            </a:pPr>
            <a:r>
              <a:rPr lang="en-US" sz="1867" dirty="0">
                <a:solidFill>
                  <a:srgbClr val="000000"/>
                </a:solidFill>
                <a:latin typeface="Calibri"/>
                <a:ea typeface="Calibri"/>
                <a:cs typeface="Calibri"/>
                <a:sym typeface="Calibri"/>
              </a:rPr>
              <a:t>The future of peer review is fraught with uncertainty.</a:t>
            </a:r>
          </a:p>
          <a:p>
            <a:pPr marL="0" indent="0">
              <a:buFont typeface="Arial" panose="020B0604020202020204" pitchFamily="34" charset="0"/>
              <a:buNone/>
            </a:pPr>
            <a:endParaRPr lang="en-US" sz="1000" dirty="0">
              <a:solidFill>
                <a:srgbClr val="000000"/>
              </a:solidFill>
              <a:latin typeface="Calibri"/>
              <a:ea typeface="Calibri"/>
              <a:cs typeface="Calibri"/>
              <a:sym typeface="Calibri"/>
            </a:endParaRPr>
          </a:p>
          <a:p>
            <a:pPr marL="0" indent="0">
              <a:buFont typeface="Arial" panose="020B0604020202020204" pitchFamily="34" charset="0"/>
              <a:buNone/>
            </a:pPr>
            <a:r>
              <a:rPr lang="en-US" sz="1867" dirty="0">
                <a:solidFill>
                  <a:srgbClr val="000000"/>
                </a:solidFill>
                <a:latin typeface="Calibri"/>
                <a:ea typeface="Calibri"/>
                <a:cs typeface="Calibri"/>
                <a:sym typeface="Calibri"/>
              </a:rPr>
              <a:t>Researchers, however, have a clear idea of what will make a difference:</a:t>
            </a:r>
          </a:p>
          <a:p>
            <a:pPr marL="0" indent="0">
              <a:buFont typeface="Arial" panose="020B0604020202020204" pitchFamily="34" charset="0"/>
              <a:buNone/>
            </a:pPr>
            <a:endParaRPr lang="en-US" sz="1000" dirty="0">
              <a:solidFill>
                <a:srgbClr val="000000"/>
              </a:solidFill>
              <a:latin typeface="Calibri"/>
              <a:ea typeface="Calibri"/>
              <a:cs typeface="Calibri"/>
              <a:sym typeface="Calibri"/>
            </a:endParaRPr>
          </a:p>
          <a:p>
            <a:pPr marL="0" indent="0">
              <a:buFont typeface="Arial" panose="020B0604020202020204" pitchFamily="34" charset="0"/>
              <a:buNone/>
            </a:pPr>
            <a:r>
              <a:rPr lang="en-US" sz="1867" dirty="0">
                <a:solidFill>
                  <a:srgbClr val="000000"/>
                </a:solidFill>
                <a:latin typeface="Calibri"/>
                <a:ea typeface="Calibri"/>
                <a:cs typeface="Calibri"/>
                <a:sym typeface="Calibri"/>
              </a:rPr>
              <a:t>80%+ of survey respondents in both our publication and grant peer review studies stated that greater recognition and career incentives to peer review would have a positive impact on the peer review process.</a:t>
            </a:r>
          </a:p>
        </p:txBody>
      </p:sp>
    </p:spTree>
    <p:extLst>
      <p:ext uri="{BB962C8B-B14F-4D97-AF65-F5344CB8AC3E}">
        <p14:creationId xmlns:p14="http://schemas.microsoft.com/office/powerpoint/2010/main" val="128777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82">
                                            <p:txEl>
                                              <p:pRg st="0" end="0"/>
                                            </p:txEl>
                                          </p:spTgt>
                                        </p:tgtEl>
                                        <p:attrNameLst>
                                          <p:attrName>style.visibility</p:attrName>
                                        </p:attrNameLst>
                                      </p:cBhvr>
                                      <p:to>
                                        <p:strVal val="visible"/>
                                      </p:to>
                                    </p:set>
                                    <p:animEffect transition="in" filter="fade">
                                      <p:cBhvr>
                                        <p:cTn id="17" dur="500"/>
                                        <p:tgtEl>
                                          <p:spTgt spid="1882">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82">
                                            <p:txEl>
                                              <p:pRg st="2" end="2"/>
                                            </p:txEl>
                                          </p:spTgt>
                                        </p:tgtEl>
                                        <p:attrNameLst>
                                          <p:attrName>style.visibility</p:attrName>
                                        </p:attrNameLst>
                                      </p:cBhvr>
                                      <p:to>
                                        <p:strVal val="visible"/>
                                      </p:to>
                                    </p:set>
                                    <p:animEffect transition="in" filter="fade">
                                      <p:cBhvr>
                                        <p:cTn id="20" dur="500"/>
                                        <p:tgtEl>
                                          <p:spTgt spid="1882">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82">
                                            <p:txEl>
                                              <p:pRg st="3" end="3"/>
                                            </p:txEl>
                                          </p:spTgt>
                                        </p:tgtEl>
                                        <p:attrNameLst>
                                          <p:attrName>style.visibility</p:attrName>
                                        </p:attrNameLst>
                                      </p:cBhvr>
                                      <p:to>
                                        <p:strVal val="visible"/>
                                      </p:to>
                                    </p:set>
                                    <p:animEffect transition="in" filter="fade">
                                      <p:cBhvr>
                                        <p:cTn id="23" dur="500"/>
                                        <p:tgtEl>
                                          <p:spTgt spid="1882">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82">
                                            <p:txEl>
                                              <p:pRg st="4" end="4"/>
                                            </p:txEl>
                                          </p:spTgt>
                                        </p:tgtEl>
                                        <p:attrNameLst>
                                          <p:attrName>style.visibility</p:attrName>
                                        </p:attrNameLst>
                                      </p:cBhvr>
                                      <p:to>
                                        <p:strVal val="visible"/>
                                      </p:to>
                                    </p:set>
                                    <p:animEffect transition="in" filter="fade">
                                      <p:cBhvr>
                                        <p:cTn id="26" dur="500"/>
                                        <p:tgtEl>
                                          <p:spTgt spid="188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83">
                                            <p:txEl>
                                              <p:pRg st="0" end="0"/>
                                            </p:txEl>
                                          </p:spTgt>
                                        </p:tgtEl>
                                        <p:attrNameLst>
                                          <p:attrName>style.visibility</p:attrName>
                                        </p:attrNameLst>
                                      </p:cBhvr>
                                      <p:to>
                                        <p:strVal val="visible"/>
                                      </p:to>
                                    </p:set>
                                    <p:animEffect transition="in" filter="fade">
                                      <p:cBhvr>
                                        <p:cTn id="31" dur="500"/>
                                        <p:tgtEl>
                                          <p:spTgt spid="188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83">
                                            <p:txEl>
                                              <p:pRg st="1" end="1"/>
                                            </p:txEl>
                                          </p:spTgt>
                                        </p:tgtEl>
                                        <p:attrNameLst>
                                          <p:attrName>style.visibility</p:attrName>
                                        </p:attrNameLst>
                                      </p:cBhvr>
                                      <p:to>
                                        <p:strVal val="visible"/>
                                      </p:to>
                                    </p:set>
                                    <p:animEffect transition="in" filter="fade">
                                      <p:cBhvr>
                                        <p:cTn id="34" dur="500"/>
                                        <p:tgtEl>
                                          <p:spTgt spid="18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 grpId="0" uiExpand="1" build="p"/>
      <p:bldP spid="1883" grpId="0" uiExpand="1" build="p"/>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6BD4-30ED-43C7-AEF7-29B006FE734C}"/>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11B00D0A-ED9B-4439-9A4A-B2FC0DF8CCBA}"/>
              </a:ext>
            </a:extLst>
          </p:cNvPr>
          <p:cNvSpPr>
            <a:spLocks noGrp="1"/>
          </p:cNvSpPr>
          <p:nvPr>
            <p:ph type="body" sz="quarter" idx="12"/>
          </p:nvPr>
        </p:nvSpPr>
        <p:spPr>
          <a:xfrm>
            <a:off x="3115355" y="918716"/>
            <a:ext cx="8668658" cy="365760"/>
          </a:xfrm>
        </p:spPr>
        <p:txBody>
          <a:bodyPr/>
          <a:lstStyle/>
          <a:p>
            <a:pPr marL="114300" lvl="0" algn="just">
              <a:lnSpc>
                <a:spcPct val="115000"/>
              </a:lnSpc>
              <a:spcAft>
                <a:spcPts val="0"/>
              </a:spcAft>
              <a:buClr>
                <a:srgbClr val="FFFFFF"/>
              </a:buClr>
              <a:buSzPts val="1800"/>
            </a:pPr>
            <a:r>
              <a:rPr lang="en-US" dirty="0">
                <a:solidFill>
                  <a:srgbClr val="FFFFFF"/>
                </a:solidFill>
                <a:ea typeface="Calibri"/>
                <a:cs typeface="Calibri"/>
                <a:sym typeface="Calibri"/>
              </a:rPr>
              <a:t>An introduction to Publons</a:t>
            </a:r>
          </a:p>
        </p:txBody>
      </p:sp>
      <p:sp>
        <p:nvSpPr>
          <p:cNvPr id="10" name="Text Placeholder 9">
            <a:extLst>
              <a:ext uri="{FF2B5EF4-FFF2-40B4-BE49-F238E27FC236}">
                <a16:creationId xmlns:a16="http://schemas.microsoft.com/office/drawing/2014/main" id="{1C8AA683-5D91-4DD2-82D4-33558E30F3DA}"/>
              </a:ext>
            </a:extLst>
          </p:cNvPr>
          <p:cNvSpPr>
            <a:spLocks noGrp="1"/>
          </p:cNvSpPr>
          <p:nvPr>
            <p:ph type="body" sz="quarter" idx="18"/>
          </p:nvPr>
        </p:nvSpPr>
        <p:spPr>
          <a:xfrm>
            <a:off x="3115355" y="1578220"/>
            <a:ext cx="8668658" cy="365760"/>
          </a:xfrm>
        </p:spPr>
        <p:txBody>
          <a:bodyPr/>
          <a:lstStyle/>
          <a:p>
            <a:pPr marL="114300" lvl="0" algn="just">
              <a:lnSpc>
                <a:spcPct val="115000"/>
              </a:lnSpc>
              <a:spcAft>
                <a:spcPts val="0"/>
              </a:spcAft>
              <a:buClr>
                <a:srgbClr val="FFFFFF"/>
              </a:buClr>
              <a:buSzPts val="1800"/>
            </a:pPr>
            <a:r>
              <a:rPr lang="en-US" dirty="0">
                <a:solidFill>
                  <a:srgbClr val="FFFFFF"/>
                </a:solidFill>
                <a:ea typeface="Calibri"/>
                <a:cs typeface="Calibri"/>
                <a:sym typeface="Calibri"/>
              </a:rPr>
              <a:t>What do we mean by ‘an international, high quality journal’?</a:t>
            </a:r>
          </a:p>
        </p:txBody>
      </p:sp>
      <p:sp>
        <p:nvSpPr>
          <p:cNvPr id="13" name="Text Placeholder 12">
            <a:extLst>
              <a:ext uri="{FF2B5EF4-FFF2-40B4-BE49-F238E27FC236}">
                <a16:creationId xmlns:a16="http://schemas.microsoft.com/office/drawing/2014/main" id="{BD917644-41D0-465E-86FE-6D9C23C78107}"/>
              </a:ext>
            </a:extLst>
          </p:cNvPr>
          <p:cNvSpPr>
            <a:spLocks noGrp="1"/>
          </p:cNvSpPr>
          <p:nvPr>
            <p:ph type="body" sz="quarter" idx="21"/>
          </p:nvPr>
        </p:nvSpPr>
        <p:spPr>
          <a:xfrm>
            <a:off x="3115355" y="2278304"/>
            <a:ext cx="8668658" cy="365760"/>
          </a:xfrm>
        </p:spPr>
        <p:txBody>
          <a:bodyPr/>
          <a:lstStyle/>
          <a:p>
            <a:pPr marL="114300" lvl="0" algn="just">
              <a:lnSpc>
                <a:spcPct val="115000"/>
              </a:lnSpc>
              <a:spcAft>
                <a:spcPts val="0"/>
              </a:spcAft>
              <a:buClr>
                <a:srgbClr val="FFFFFF"/>
              </a:buClr>
              <a:buSzPts val="1800"/>
            </a:pPr>
            <a:r>
              <a:rPr lang="en-US" dirty="0">
                <a:solidFill>
                  <a:srgbClr val="FFFFFF"/>
                </a:solidFill>
                <a:ea typeface="Calibri"/>
                <a:cs typeface="Calibri"/>
                <a:sym typeface="Calibri"/>
              </a:rPr>
              <a:t>What have we learned about peer review?</a:t>
            </a:r>
          </a:p>
        </p:txBody>
      </p:sp>
      <p:sp>
        <p:nvSpPr>
          <p:cNvPr id="16" name="Text Placeholder 15">
            <a:extLst>
              <a:ext uri="{FF2B5EF4-FFF2-40B4-BE49-F238E27FC236}">
                <a16:creationId xmlns:a16="http://schemas.microsoft.com/office/drawing/2014/main" id="{0023CC58-3D89-4590-8190-D4E5D8FCC249}"/>
              </a:ext>
            </a:extLst>
          </p:cNvPr>
          <p:cNvSpPr>
            <a:spLocks noGrp="1"/>
          </p:cNvSpPr>
          <p:nvPr>
            <p:ph type="body" sz="quarter" idx="24"/>
          </p:nvPr>
        </p:nvSpPr>
        <p:spPr>
          <a:xfrm>
            <a:off x="3444539" y="2729777"/>
            <a:ext cx="7180789" cy="365760"/>
          </a:xfrm>
        </p:spPr>
        <p:txBody>
          <a:bodyPr/>
          <a:lstStyle/>
          <a:p>
            <a:pPr marL="283500" lvl="2" indent="0" algn="just">
              <a:lnSpc>
                <a:spcPct val="115000"/>
              </a:lnSpc>
              <a:spcBef>
                <a:spcPts val="0"/>
              </a:spcBef>
              <a:spcAft>
                <a:spcPts val="0"/>
              </a:spcAft>
              <a:buClr>
                <a:srgbClr val="FFFFFF"/>
              </a:buClr>
              <a:buSzPts val="1800"/>
              <a:buNone/>
            </a:pPr>
            <a:r>
              <a:rPr lang="en-US" sz="1600" b="1" dirty="0">
                <a:solidFill>
                  <a:srgbClr val="FFFFFF"/>
                </a:solidFill>
                <a:ea typeface="Calibri"/>
                <a:cs typeface="Calibri"/>
                <a:sym typeface="Calibri"/>
              </a:rPr>
              <a:t>- The Global State of Peer Review Series</a:t>
            </a:r>
          </a:p>
          <a:p>
            <a:pPr marL="499500" lvl="3" indent="0" algn="just">
              <a:lnSpc>
                <a:spcPct val="115000"/>
              </a:lnSpc>
              <a:spcBef>
                <a:spcPts val="0"/>
              </a:spcBef>
              <a:spcAft>
                <a:spcPts val="0"/>
              </a:spcAft>
              <a:buClr>
                <a:srgbClr val="FFFFFF"/>
              </a:buClr>
              <a:buSzPts val="1800"/>
              <a:buNone/>
            </a:pPr>
            <a:r>
              <a:rPr lang="en-US" sz="1600" b="1" dirty="0">
                <a:solidFill>
                  <a:srgbClr val="FFFFFF"/>
                </a:solidFill>
                <a:ea typeface="Calibri"/>
                <a:cs typeface="Calibri"/>
                <a:sym typeface="Calibri"/>
              </a:rPr>
              <a:t>		- Publication Peer Review study</a:t>
            </a:r>
          </a:p>
          <a:p>
            <a:pPr marL="499500" lvl="3" indent="0" algn="just">
              <a:lnSpc>
                <a:spcPct val="115000"/>
              </a:lnSpc>
              <a:spcBef>
                <a:spcPts val="0"/>
              </a:spcBef>
              <a:spcAft>
                <a:spcPts val="0"/>
              </a:spcAft>
              <a:buClr>
                <a:srgbClr val="FFFFFF"/>
              </a:buClr>
              <a:buSzPts val="1800"/>
              <a:buNone/>
            </a:pPr>
            <a:r>
              <a:rPr lang="en-US" sz="1600" b="1" dirty="0">
                <a:solidFill>
                  <a:srgbClr val="FFFFFF"/>
                </a:solidFill>
                <a:ea typeface="Calibri"/>
                <a:cs typeface="Calibri"/>
                <a:sym typeface="Calibri"/>
              </a:rPr>
              <a:t>		- Grant Peer Review study</a:t>
            </a:r>
          </a:p>
        </p:txBody>
      </p:sp>
      <p:sp>
        <p:nvSpPr>
          <p:cNvPr id="19" name="Text Placeholder 18">
            <a:extLst>
              <a:ext uri="{FF2B5EF4-FFF2-40B4-BE49-F238E27FC236}">
                <a16:creationId xmlns:a16="http://schemas.microsoft.com/office/drawing/2014/main" id="{C7FD3267-0372-439C-97B5-CDD9F7C6D8D0}"/>
              </a:ext>
            </a:extLst>
          </p:cNvPr>
          <p:cNvSpPr>
            <a:spLocks noGrp="1"/>
          </p:cNvSpPr>
          <p:nvPr>
            <p:ph type="body" sz="quarter" idx="27"/>
          </p:nvPr>
        </p:nvSpPr>
        <p:spPr>
          <a:xfrm>
            <a:off x="3115355" y="4418825"/>
            <a:ext cx="8668661" cy="365760"/>
          </a:xfrm>
        </p:spPr>
        <p:txBody>
          <a:bodyPr/>
          <a:lstStyle/>
          <a:p>
            <a:r>
              <a:rPr lang="en-US" dirty="0"/>
              <a:t>Q&amp;A</a:t>
            </a:r>
          </a:p>
        </p:txBody>
      </p:sp>
      <p:sp>
        <p:nvSpPr>
          <p:cNvPr id="27" name="Slide Number Placeholder 26">
            <a:extLst>
              <a:ext uri="{FF2B5EF4-FFF2-40B4-BE49-F238E27FC236}">
                <a16:creationId xmlns:a16="http://schemas.microsoft.com/office/drawing/2014/main" id="{6672A27B-3059-415A-9F49-A258EBAA59E4}"/>
              </a:ext>
            </a:extLst>
          </p:cNvPr>
          <p:cNvSpPr>
            <a:spLocks noGrp="1"/>
          </p:cNvSpPr>
          <p:nvPr>
            <p:ph type="sldNum" sz="quarter" idx="4"/>
          </p:nvPr>
        </p:nvSpPr>
        <p:spPr/>
        <p:txBody>
          <a:bodyPr/>
          <a:lstStyle/>
          <a:p>
            <a:fld id="{ACE40072-2050-E24D-B430-547640EDA0F9}" type="slidenum">
              <a:rPr lang="en-GB" smtClean="0"/>
              <a:pPr/>
              <a:t>4</a:t>
            </a:fld>
            <a:endParaRPr lang="en-GB"/>
          </a:p>
        </p:txBody>
      </p:sp>
      <p:sp>
        <p:nvSpPr>
          <p:cNvPr id="28" name="Footer Placeholder 27">
            <a:extLst>
              <a:ext uri="{FF2B5EF4-FFF2-40B4-BE49-F238E27FC236}">
                <a16:creationId xmlns:a16="http://schemas.microsoft.com/office/drawing/2014/main" id="{D5D6C569-6885-429A-B646-7E45E2B6BBF6}"/>
              </a:ext>
            </a:extLst>
          </p:cNvPr>
          <p:cNvSpPr>
            <a:spLocks noGrp="1"/>
          </p:cNvSpPr>
          <p:nvPr>
            <p:ph type="ftr" sz="quarter" idx="3"/>
          </p:nvPr>
        </p:nvSpPr>
        <p:spPr/>
        <p:txBody>
          <a:bodyPr/>
          <a:lstStyle/>
          <a:p>
            <a:r>
              <a:rPr lang="en-US" dirty="0"/>
              <a:t>Qualified Journals and </a:t>
            </a:r>
            <a:r>
              <a:rPr lang="en-US" dirty="0" err="1"/>
              <a:t>Criterias</a:t>
            </a:r>
            <a:r>
              <a:rPr lang="en-US" dirty="0"/>
              <a:t>: The Importance of Peer Review</a:t>
            </a:r>
          </a:p>
        </p:txBody>
      </p:sp>
      <p:sp>
        <p:nvSpPr>
          <p:cNvPr id="14" name="Text Placeholder 18">
            <a:extLst>
              <a:ext uri="{FF2B5EF4-FFF2-40B4-BE49-F238E27FC236}">
                <a16:creationId xmlns:a16="http://schemas.microsoft.com/office/drawing/2014/main" id="{63DED528-6069-4D62-B631-31F21944CD69}"/>
              </a:ext>
            </a:extLst>
          </p:cNvPr>
          <p:cNvSpPr txBox="1">
            <a:spLocks/>
          </p:cNvSpPr>
          <p:nvPr/>
        </p:nvSpPr>
        <p:spPr>
          <a:xfrm>
            <a:off x="3115355" y="3767325"/>
            <a:ext cx="8668661" cy="365760"/>
          </a:xfrm>
          <a:prstGeom prst="rect">
            <a:avLst/>
          </a:prstGeom>
        </p:spPr>
        <p:txBody>
          <a:bodyPr vert="horz" lIns="0" tIns="0" rIns="0" bIns="0" rtlCol="0">
            <a:noAutofit/>
          </a:bodyPr>
          <a:lstStyle>
            <a:lvl1pPr marL="0" indent="0" algn="l" defTabSz="914377" rtl="0" eaLnBrk="1" latinLnBrk="0" hangingPunct="1">
              <a:lnSpc>
                <a:spcPct val="90000"/>
              </a:lnSpc>
              <a:spcBef>
                <a:spcPts val="0"/>
              </a:spcBef>
              <a:spcAft>
                <a:spcPts val="600"/>
              </a:spcAft>
              <a:buClr>
                <a:schemeClr val="tx1"/>
              </a:buClr>
              <a:buFont typeface="Arial" panose="020B0604020202020204" pitchFamily="34" charset="0"/>
              <a:buNone/>
              <a:defRPr sz="1800" b="1" kern="1200">
                <a:solidFill>
                  <a:schemeClr val="bg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tx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tx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tx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AVES and Publons</a:t>
            </a:r>
          </a:p>
        </p:txBody>
      </p:sp>
    </p:spTree>
    <p:extLst>
      <p:ext uri="{BB962C8B-B14F-4D97-AF65-F5344CB8AC3E}">
        <p14:creationId xmlns:p14="http://schemas.microsoft.com/office/powerpoint/2010/main" val="135980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2" name="Text Placeholder 1">
            <a:extLst>
              <a:ext uri="{FF2B5EF4-FFF2-40B4-BE49-F238E27FC236}">
                <a16:creationId xmlns:a16="http://schemas.microsoft.com/office/drawing/2014/main" id="{A6DEB2E1-10C5-4316-89F5-F6A889AE8687}"/>
              </a:ext>
            </a:extLst>
          </p:cNvPr>
          <p:cNvSpPr>
            <a:spLocks noGrp="1"/>
          </p:cNvSpPr>
          <p:nvPr>
            <p:ph type="body" sz="quarter" idx="13"/>
          </p:nvPr>
        </p:nvSpPr>
        <p:spPr>
          <a:xfrm>
            <a:off x="1352964" y="1716149"/>
            <a:ext cx="8511762" cy="3257328"/>
          </a:xfrm>
        </p:spPr>
        <p:txBody>
          <a:bodyPr/>
          <a:lstStyle/>
          <a:p>
            <a:r>
              <a:rPr lang="en-US" dirty="0"/>
              <a:t>What % of your researcher experience strategy addresses reviewers?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group, couple, row, white&#10;&#10;Description automatically generated">
            <a:extLst>
              <a:ext uri="{FF2B5EF4-FFF2-40B4-BE49-F238E27FC236}">
                <a16:creationId xmlns:a16="http://schemas.microsoft.com/office/drawing/2014/main" id="{FF4578C4-295D-42ED-BE95-402A917A3DEC}"/>
              </a:ext>
            </a:extLst>
          </p:cNvPr>
          <p:cNvPicPr>
            <a:picLocks noGrp="1" noChangeAspect="1"/>
          </p:cNvPicPr>
          <p:nvPr>
            <p:ph type="pic" sz="quarter" idx="11"/>
          </p:nvPr>
        </p:nvPicPr>
        <p:blipFill>
          <a:blip r:embed="rId2"/>
          <a:srcRect t="12500" b="12500"/>
          <a:stretch>
            <a:fillRect/>
          </a:stretch>
        </p:blipFill>
        <p:spPr/>
      </p:pic>
      <p:sp>
        <p:nvSpPr>
          <p:cNvPr id="31" name="Text Placeholder 30">
            <a:extLst>
              <a:ext uri="{FF2B5EF4-FFF2-40B4-BE49-F238E27FC236}">
                <a16:creationId xmlns:a16="http://schemas.microsoft.com/office/drawing/2014/main" id="{4BFF74A5-27E7-4749-94F8-DE7041EDEDAE}"/>
              </a:ext>
            </a:extLst>
          </p:cNvPr>
          <p:cNvSpPr>
            <a:spLocks noGrp="1"/>
          </p:cNvSpPr>
          <p:nvPr>
            <p:ph type="body" sz="quarter" idx="10"/>
          </p:nvPr>
        </p:nvSpPr>
        <p:spPr/>
        <p:txBody>
          <a:bodyPr/>
          <a:lstStyle/>
          <a:p>
            <a:r>
              <a:rPr lang="en-US" dirty="0"/>
              <a:t>AVES and Publons</a:t>
            </a:r>
          </a:p>
        </p:txBody>
      </p:sp>
    </p:spTree>
    <p:extLst>
      <p:ext uri="{BB962C8B-B14F-4D97-AF65-F5344CB8AC3E}">
        <p14:creationId xmlns:p14="http://schemas.microsoft.com/office/powerpoint/2010/main" val="1879744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1">
                <a:lumMod val="95000"/>
                <a:lumOff val="5000"/>
              </a:schemeClr>
            </a:gs>
            <a:gs pos="56000">
              <a:schemeClr val="tx1">
                <a:lumMod val="75000"/>
                <a:lumOff val="25000"/>
              </a:schemeClr>
            </a:gs>
            <a:gs pos="100000">
              <a:schemeClr val="tx1">
                <a:lumMod val="65000"/>
                <a:lumOff val="3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rot="16200000">
            <a:off x="277631" y="34190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A6E9C0-D3C0-234F-8349-455742FE77BE}"/>
              </a:ext>
            </a:extLst>
          </p:cNvPr>
          <p:cNvSpPr txBox="1"/>
          <p:nvPr/>
        </p:nvSpPr>
        <p:spPr>
          <a:xfrm>
            <a:off x="1967956" y="1341385"/>
            <a:ext cx="447193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İstanbul-based independent publisher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20+ years of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30 open access journals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Provides services to universities and learned societies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20 journals on </a:t>
            </a:r>
            <a:r>
              <a:rPr kumimoji="0" lang="en-US" sz="1800" b="0" i="0" u="none" strike="noStrike" kern="1200" cap="none" spc="0" normalizeH="0" baseline="0" noProof="0" dirty="0" err="1">
                <a:ln>
                  <a:noFill/>
                </a:ln>
                <a:solidFill>
                  <a:srgbClr val="FFC000"/>
                </a:solidFill>
                <a:effectLst/>
                <a:uLnTx/>
                <a:uFillTx/>
                <a:latin typeface="Helvetica" pitchFamily="2" charset="0"/>
                <a:ea typeface="Tahoma" panose="020B0604030504040204" pitchFamily="34" charset="0"/>
                <a:cs typeface="Tahoma" panose="020B0604030504040204" pitchFamily="34" charset="0"/>
              </a:rPr>
              <a:t>ScholarOne</a:t>
            </a:r>
            <a:endPar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19 journals with </a:t>
            </a:r>
            <a:r>
              <a:rPr kumimoji="0" lang="en-US" sz="1800" b="0" i="0" u="none" strike="noStrike" kern="1200" cap="none" spc="0" normalizeH="0" baseline="0" noProof="0" dirty="0" err="1">
                <a:ln>
                  <a:noFill/>
                </a:ln>
                <a:solidFill>
                  <a:srgbClr val="FFC000"/>
                </a:solidFill>
                <a:effectLst/>
                <a:uLnTx/>
                <a:uFillTx/>
                <a:latin typeface="Helvetica" pitchFamily="2" charset="0"/>
                <a:ea typeface="Tahoma" panose="020B0604030504040204" pitchFamily="34" charset="0"/>
                <a:cs typeface="Tahoma" panose="020B0604030504040204" pitchFamily="34" charset="0"/>
              </a:rPr>
              <a:t>Publons</a:t>
            </a:r>
            <a:endPar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Reviewer Connect client since launch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uLnTx/>
                <a:uFillTx/>
                <a:latin typeface="Helvetica" pitchFamily="2" charset="0"/>
                <a:ea typeface="Tahoma" panose="020B0604030504040204" pitchFamily="34" charset="0"/>
                <a:cs typeface="Tahoma" panose="020B0604030504040204" pitchFamily="34" charset="0"/>
              </a:rPr>
              <a:t>Publons</a:t>
            </a: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 Partner as of 2018</a:t>
            </a:r>
            <a:endParaRPr kumimoji="0" lang="en-TR"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396F7FF7-58F4-CE4A-A59D-FB671BA89632}"/>
              </a:ext>
            </a:extLst>
          </p:cNvPr>
          <p:cNvSpPr txBox="1"/>
          <p:nvPr/>
        </p:nvSpPr>
        <p:spPr>
          <a:xfrm>
            <a:off x="6966453" y="1341385"/>
            <a:ext cx="381285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Journals of the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Mostly owned by societies and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Managed by volunteers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No/little APC or subscription revenue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Competing to create regional and/or international impact</a:t>
            </a:r>
          </a:p>
        </p:txBody>
      </p:sp>
      <p:pic>
        <p:nvPicPr>
          <p:cNvPr id="14" name="C0729200-1AD1-4CBE-9724-04EF14D0C5F8" descr="cid:1CAB1366-A77B-4F20-A89A-FFBF4BFF5D76">
            <a:extLst>
              <a:ext uri="{FF2B5EF4-FFF2-40B4-BE49-F238E27FC236}">
                <a16:creationId xmlns:a16="http://schemas.microsoft.com/office/drawing/2014/main" id="{BA45433D-0603-6148-845C-E326B3AD1DCD}"/>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3478" y="5988259"/>
            <a:ext cx="844813" cy="3530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9398367-E200-8A47-BFB5-6725EA1B7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78" y="294011"/>
            <a:ext cx="1065668" cy="426724"/>
          </a:xfrm>
          <a:prstGeom prst="rect">
            <a:avLst/>
          </a:prstGeom>
        </p:spPr>
      </p:pic>
      <p:sp>
        <p:nvSpPr>
          <p:cNvPr id="16" name="TextBox 15">
            <a:extLst>
              <a:ext uri="{FF2B5EF4-FFF2-40B4-BE49-F238E27FC236}">
                <a16:creationId xmlns:a16="http://schemas.microsoft.com/office/drawing/2014/main" id="{A67D56D8-5E89-DA4D-911B-00A5757C5613}"/>
              </a:ext>
            </a:extLst>
          </p:cNvPr>
          <p:cNvSpPr txBox="1"/>
          <p:nvPr/>
        </p:nvSpPr>
        <p:spPr>
          <a:xfrm>
            <a:off x="-210081" y="6341270"/>
            <a:ext cx="22811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avespublishing.com</a:t>
            </a:r>
          </a:p>
        </p:txBody>
      </p:sp>
      <p:pic>
        <p:nvPicPr>
          <p:cNvPr id="17" name="26E426D3-A829-4CAA-8824-1A5D51ADD41A" descr="cid:F5620CDD-4592-45F4-9641-AB3035B85E1E">
            <a:extLst>
              <a:ext uri="{FF2B5EF4-FFF2-40B4-BE49-F238E27FC236}">
                <a16:creationId xmlns:a16="http://schemas.microsoft.com/office/drawing/2014/main" id="{B877D8FB-042E-564F-A965-15F96946372A}"/>
              </a:ext>
            </a:extLst>
          </p:cNvPr>
          <p:cNvPicPr>
            <a:picLocks noChangeAspect="1" noChangeArrowheads="1"/>
          </p:cNvPicPr>
          <p:nvPr/>
        </p:nvPicPr>
        <p:blipFill rotWithShape="1">
          <a:blip r:embed="rId6" r:link="rId7" cstate="print">
            <a:extLst>
              <a:ext uri="{28A0092B-C50C-407E-A947-70E740481C1C}">
                <a14:useLocalDpi xmlns:a14="http://schemas.microsoft.com/office/drawing/2010/main" val="0"/>
              </a:ext>
            </a:extLst>
          </a:blip>
          <a:srcRect l="-1" t="49241" r="29926" b="34760"/>
          <a:stretch>
            <a:fillRect/>
          </a:stretch>
        </p:blipFill>
        <p:spPr bwMode="auto">
          <a:xfrm rot="16200000">
            <a:off x="-1995114" y="3303031"/>
            <a:ext cx="4779031"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422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1">
                <a:lumMod val="95000"/>
                <a:lumOff val="5000"/>
              </a:schemeClr>
            </a:gs>
            <a:gs pos="56000">
              <a:schemeClr val="tx1">
                <a:lumMod val="75000"/>
                <a:lumOff val="25000"/>
              </a:schemeClr>
            </a:gs>
            <a:gs pos="100000">
              <a:schemeClr val="tx1">
                <a:lumMod val="65000"/>
                <a:lumOff val="3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rot="16200000">
            <a:off x="277631" y="34190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E3AF527-134A-4741-B412-00ACDE8E3584}"/>
              </a:ext>
            </a:extLst>
          </p:cNvPr>
          <p:cNvSpPr txBox="1"/>
          <p:nvPr/>
        </p:nvSpPr>
        <p:spPr>
          <a:xfrm>
            <a:off x="2100724" y="1387736"/>
            <a:ext cx="71492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Attracting good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Providing fast and constructive peer review to help research meet its maximum potential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Timely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Allocate time to improve journals – managing the peer review process is not the only duty of editors</a:t>
            </a:r>
          </a:p>
        </p:txBody>
      </p:sp>
      <p:pic>
        <p:nvPicPr>
          <p:cNvPr id="13" name="C0729200-1AD1-4CBE-9724-04EF14D0C5F8" descr="cid:1CAB1366-A77B-4F20-A89A-FFBF4BFF5D76">
            <a:extLst>
              <a:ext uri="{FF2B5EF4-FFF2-40B4-BE49-F238E27FC236}">
                <a16:creationId xmlns:a16="http://schemas.microsoft.com/office/drawing/2014/main" id="{40183AAA-9987-2A49-98E2-93ECCBF3B6EA}"/>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3478" y="5988259"/>
            <a:ext cx="844813" cy="3530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2FCADA-4573-9048-9331-182F9F9DA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78" y="294011"/>
            <a:ext cx="1065668" cy="426724"/>
          </a:xfrm>
          <a:prstGeom prst="rect">
            <a:avLst/>
          </a:prstGeom>
        </p:spPr>
      </p:pic>
      <p:sp>
        <p:nvSpPr>
          <p:cNvPr id="15" name="TextBox 14">
            <a:extLst>
              <a:ext uri="{FF2B5EF4-FFF2-40B4-BE49-F238E27FC236}">
                <a16:creationId xmlns:a16="http://schemas.microsoft.com/office/drawing/2014/main" id="{F65D1A18-DF6E-CF47-BD43-978FE8C7CF2C}"/>
              </a:ext>
            </a:extLst>
          </p:cNvPr>
          <p:cNvSpPr txBox="1"/>
          <p:nvPr/>
        </p:nvSpPr>
        <p:spPr>
          <a:xfrm>
            <a:off x="-210081" y="6341270"/>
            <a:ext cx="22811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avespublishing.com</a:t>
            </a:r>
          </a:p>
        </p:txBody>
      </p:sp>
      <p:pic>
        <p:nvPicPr>
          <p:cNvPr id="16" name="26E426D3-A829-4CAA-8824-1A5D51ADD41A" descr="cid:F5620CDD-4592-45F4-9641-AB3035B85E1E">
            <a:extLst>
              <a:ext uri="{FF2B5EF4-FFF2-40B4-BE49-F238E27FC236}">
                <a16:creationId xmlns:a16="http://schemas.microsoft.com/office/drawing/2014/main" id="{6AE34EB1-3CD2-5E4B-AC65-DA7D106A90BE}"/>
              </a:ext>
            </a:extLst>
          </p:cNvPr>
          <p:cNvPicPr>
            <a:picLocks noChangeAspect="1" noChangeArrowheads="1"/>
          </p:cNvPicPr>
          <p:nvPr/>
        </p:nvPicPr>
        <p:blipFill rotWithShape="1">
          <a:blip r:embed="rId6" r:link="rId7" cstate="print">
            <a:extLst>
              <a:ext uri="{28A0092B-C50C-407E-A947-70E740481C1C}">
                <a14:useLocalDpi xmlns:a14="http://schemas.microsoft.com/office/drawing/2010/main" val="0"/>
              </a:ext>
            </a:extLst>
          </a:blip>
          <a:srcRect l="-1" t="49241" r="29926" b="34760"/>
          <a:stretch>
            <a:fillRect/>
          </a:stretch>
        </p:blipFill>
        <p:spPr bwMode="auto">
          <a:xfrm rot="16200000">
            <a:off x="-1995114" y="3303031"/>
            <a:ext cx="4779031"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2850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1">
                <a:lumMod val="95000"/>
                <a:lumOff val="5000"/>
              </a:schemeClr>
            </a:gs>
            <a:gs pos="56000">
              <a:schemeClr val="tx1">
                <a:lumMod val="75000"/>
                <a:lumOff val="25000"/>
              </a:schemeClr>
            </a:gs>
            <a:gs pos="100000">
              <a:schemeClr val="tx1">
                <a:lumMod val="65000"/>
                <a:lumOff val="3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rot="16200000">
            <a:off x="277631" y="34190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4E687F-C955-7E49-AFD4-9234D72DD4DB}"/>
              </a:ext>
            </a:extLst>
          </p:cNvPr>
          <p:cNvSpPr txBox="1"/>
          <p:nvPr/>
        </p:nvSpPr>
        <p:spPr>
          <a:xfrm>
            <a:off x="1654008" y="4276741"/>
            <a:ext cx="87224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Editor 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Journals will need to assign multiple reviewers to receive a review – but the reviews received through reviewer connect will be thorough and will improve the paper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The editors are able to track their own reviewer pool via RC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Being able to quickly access publications of suggested reviewers is convenient</a:t>
            </a:r>
            <a:endParaRPr kumimoji="0" lang="en-US" sz="175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3D5294AC-09AE-0A48-931A-0EE36F850314}"/>
              </a:ext>
            </a:extLst>
          </p:cNvPr>
          <p:cNvSpPr txBox="1"/>
          <p:nvPr/>
        </p:nvSpPr>
        <p:spPr>
          <a:xfrm>
            <a:off x="1654008" y="957071"/>
            <a:ext cx="862967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Reviewer Connect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Reduced the amount of time our editors spend looking for reviewers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Reduced time commitment - easier to recruit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Helps manage larger (&gt;1000 submissions) journals with a relatively small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Helps smaller (&lt;100 submissions) journals to reach out to international researchers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Reduced workload for core reviewers – delays burnouts (perspective)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Connect with younger researchers &lt; &gt; contribution from younger researchers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Constructive and thorough reviews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Faster decisions</a:t>
            </a:r>
          </a:p>
        </p:txBody>
      </p:sp>
      <p:pic>
        <p:nvPicPr>
          <p:cNvPr id="8" name="C0729200-1AD1-4CBE-9724-04EF14D0C5F8" descr="cid:1CAB1366-A77B-4F20-A89A-FFBF4BFF5D76">
            <a:extLst>
              <a:ext uri="{FF2B5EF4-FFF2-40B4-BE49-F238E27FC236}">
                <a16:creationId xmlns:a16="http://schemas.microsoft.com/office/drawing/2014/main" id="{DB0E8359-0553-8C45-B0E9-04624977136A}"/>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3478" y="5988259"/>
            <a:ext cx="844813" cy="353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E8AF190-C445-7949-9BB5-0EB91B638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78" y="294011"/>
            <a:ext cx="1065668" cy="426724"/>
          </a:xfrm>
          <a:prstGeom prst="rect">
            <a:avLst/>
          </a:prstGeom>
        </p:spPr>
      </p:pic>
      <p:sp>
        <p:nvSpPr>
          <p:cNvPr id="12" name="TextBox 11">
            <a:extLst>
              <a:ext uri="{FF2B5EF4-FFF2-40B4-BE49-F238E27FC236}">
                <a16:creationId xmlns:a16="http://schemas.microsoft.com/office/drawing/2014/main" id="{CCFBAEBF-25B3-F441-87A7-E2712AF9D184}"/>
              </a:ext>
            </a:extLst>
          </p:cNvPr>
          <p:cNvSpPr txBox="1"/>
          <p:nvPr/>
        </p:nvSpPr>
        <p:spPr>
          <a:xfrm>
            <a:off x="-210081" y="6341270"/>
            <a:ext cx="22811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avespublishing.com</a:t>
            </a:r>
          </a:p>
        </p:txBody>
      </p:sp>
      <p:pic>
        <p:nvPicPr>
          <p:cNvPr id="13" name="26E426D3-A829-4CAA-8824-1A5D51ADD41A" descr="cid:F5620CDD-4592-45F4-9641-AB3035B85E1E">
            <a:extLst>
              <a:ext uri="{FF2B5EF4-FFF2-40B4-BE49-F238E27FC236}">
                <a16:creationId xmlns:a16="http://schemas.microsoft.com/office/drawing/2014/main" id="{3C1F381A-8E0D-1041-95D6-8F5B1D025E10}"/>
              </a:ext>
            </a:extLst>
          </p:cNvPr>
          <p:cNvPicPr>
            <a:picLocks noChangeAspect="1" noChangeArrowheads="1"/>
          </p:cNvPicPr>
          <p:nvPr/>
        </p:nvPicPr>
        <p:blipFill rotWithShape="1">
          <a:blip r:embed="rId6" r:link="rId7" cstate="print">
            <a:extLst>
              <a:ext uri="{28A0092B-C50C-407E-A947-70E740481C1C}">
                <a14:useLocalDpi xmlns:a14="http://schemas.microsoft.com/office/drawing/2010/main" val="0"/>
              </a:ext>
            </a:extLst>
          </a:blip>
          <a:srcRect l="-1" t="49241" r="29926" b="34760"/>
          <a:stretch>
            <a:fillRect/>
          </a:stretch>
        </p:blipFill>
        <p:spPr bwMode="auto">
          <a:xfrm rot="16200000">
            <a:off x="-1995114" y="3303031"/>
            <a:ext cx="4779031"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6631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1">
                <a:lumMod val="95000"/>
                <a:lumOff val="5000"/>
              </a:schemeClr>
            </a:gs>
            <a:gs pos="56000">
              <a:schemeClr val="tx1">
                <a:lumMod val="75000"/>
                <a:lumOff val="25000"/>
              </a:schemeClr>
            </a:gs>
            <a:gs pos="100000">
              <a:schemeClr val="tx1">
                <a:lumMod val="65000"/>
                <a:lumOff val="3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8EA47C-4883-1747-853F-4DD13B667F32}"/>
              </a:ext>
            </a:extLst>
          </p:cNvPr>
          <p:cNvSpPr txBox="1"/>
          <p:nvPr/>
        </p:nvSpPr>
        <p:spPr>
          <a:xfrm>
            <a:off x="1654008" y="957071"/>
            <a:ext cx="86296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R" sz="1800" b="1"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Reviewer Recognition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We have always been looking for ways to motivate reviewers and acknowledge their contributions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Donations to non-profits, gifts, physical certificates, money and other attempts to incentivize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Academic incentives are no longer granted to reviewers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Too many other journals competing to have the same reviewers contribute</a:t>
            </a:r>
          </a:p>
        </p:txBody>
      </p:sp>
      <p:sp>
        <p:nvSpPr>
          <p:cNvPr id="9" name="TextBox 8">
            <a:extLst>
              <a:ext uri="{FF2B5EF4-FFF2-40B4-BE49-F238E27FC236}">
                <a16:creationId xmlns:a16="http://schemas.microsoft.com/office/drawing/2014/main" id="{DDE495D9-5FEE-C440-8408-F4362D90C1DF}"/>
              </a:ext>
            </a:extLst>
          </p:cNvPr>
          <p:cNvSpPr txBox="1"/>
          <p:nvPr/>
        </p:nvSpPr>
        <p:spPr>
          <a:xfrm>
            <a:off x="1654008" y="3325890"/>
            <a:ext cx="862967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Past review upload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1500 reviewers, 3500 reviews (90% after partnership)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Helvetica" pitchFamily="2" charset="0"/>
                <a:ea typeface="Tahoma" panose="020B0604030504040204" pitchFamily="34" charset="0"/>
                <a:cs typeface="Tahoma" panose="020B0604030504040204" pitchFamily="34" charset="0"/>
              </a:rPr>
              <a:t>33.5% uptake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41% uptake rate in 2020 (+20% YoY)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Reviewer satisfaction 8.7/10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endParaRPr>
          </a:p>
        </p:txBody>
      </p:sp>
      <p:pic>
        <p:nvPicPr>
          <p:cNvPr id="10" name="C0729200-1AD1-4CBE-9724-04EF14D0C5F8" descr="cid:1CAB1366-A77B-4F20-A89A-FFBF4BFF5D76">
            <a:extLst>
              <a:ext uri="{FF2B5EF4-FFF2-40B4-BE49-F238E27FC236}">
                <a16:creationId xmlns:a16="http://schemas.microsoft.com/office/drawing/2014/main" id="{CBC7FA5A-A7ED-FD4C-BD4B-85627603A7E4}"/>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3478" y="5988259"/>
            <a:ext cx="844813" cy="353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82B373A-38AB-8A4B-9CFC-0B3A2F897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78" y="294011"/>
            <a:ext cx="1065668" cy="426724"/>
          </a:xfrm>
          <a:prstGeom prst="rect">
            <a:avLst/>
          </a:prstGeom>
        </p:spPr>
      </p:pic>
      <p:sp>
        <p:nvSpPr>
          <p:cNvPr id="12" name="TextBox 11">
            <a:extLst>
              <a:ext uri="{FF2B5EF4-FFF2-40B4-BE49-F238E27FC236}">
                <a16:creationId xmlns:a16="http://schemas.microsoft.com/office/drawing/2014/main" id="{1BB50CED-20E6-6140-91CD-BEF0827611E8}"/>
              </a:ext>
            </a:extLst>
          </p:cNvPr>
          <p:cNvSpPr txBox="1"/>
          <p:nvPr/>
        </p:nvSpPr>
        <p:spPr>
          <a:xfrm>
            <a:off x="-210081" y="6341270"/>
            <a:ext cx="22811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2" charset="0"/>
                <a:ea typeface="Tahoma" panose="020B0604030504040204" pitchFamily="34" charset="0"/>
                <a:cs typeface="Tahoma" panose="020B0604030504040204" pitchFamily="34" charset="0"/>
              </a:rPr>
              <a:t>avespublishing.com</a:t>
            </a:r>
          </a:p>
        </p:txBody>
      </p:sp>
      <p:pic>
        <p:nvPicPr>
          <p:cNvPr id="13" name="26E426D3-A829-4CAA-8824-1A5D51ADD41A" descr="cid:F5620CDD-4592-45F4-9641-AB3035B85E1E">
            <a:extLst>
              <a:ext uri="{FF2B5EF4-FFF2-40B4-BE49-F238E27FC236}">
                <a16:creationId xmlns:a16="http://schemas.microsoft.com/office/drawing/2014/main" id="{E42FFBC8-B6BD-0742-9205-549B5D2B47C1}"/>
              </a:ext>
            </a:extLst>
          </p:cNvPr>
          <p:cNvPicPr>
            <a:picLocks noChangeAspect="1" noChangeArrowheads="1"/>
          </p:cNvPicPr>
          <p:nvPr/>
        </p:nvPicPr>
        <p:blipFill rotWithShape="1">
          <a:blip r:embed="rId6" r:link="rId7" cstate="print">
            <a:extLst>
              <a:ext uri="{28A0092B-C50C-407E-A947-70E740481C1C}">
                <a14:useLocalDpi xmlns:a14="http://schemas.microsoft.com/office/drawing/2010/main" val="0"/>
              </a:ext>
            </a:extLst>
          </a:blip>
          <a:srcRect l="-1" t="49241" r="29926" b="34760"/>
          <a:stretch>
            <a:fillRect/>
          </a:stretch>
        </p:blipFill>
        <p:spPr bwMode="auto">
          <a:xfrm rot="16200000">
            <a:off x="-1995114" y="3303031"/>
            <a:ext cx="4779031"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05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A08062-52E9-4FDC-BC53-5DDE9AE5F874}"/>
              </a:ext>
            </a:extLst>
          </p:cNvPr>
          <p:cNvSpPr>
            <a:spLocks noGrp="1"/>
          </p:cNvSpPr>
          <p:nvPr>
            <p:ph type="body" sz="quarter" idx="13"/>
          </p:nvPr>
        </p:nvSpPr>
        <p:spPr/>
        <p:txBody>
          <a:bodyPr/>
          <a:lstStyle/>
          <a:p>
            <a:r>
              <a:rPr lang="en-US" dirty="0"/>
              <a:t>Q&amp;A</a:t>
            </a:r>
          </a:p>
        </p:txBody>
      </p:sp>
    </p:spTree>
    <p:extLst>
      <p:ext uri="{BB962C8B-B14F-4D97-AF65-F5344CB8AC3E}">
        <p14:creationId xmlns:p14="http://schemas.microsoft.com/office/powerpoint/2010/main" val="140062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81E058-74E8-4D89-8CF7-5C40F74FD14C}"/>
              </a:ext>
            </a:extLst>
          </p:cNvPr>
          <p:cNvSpPr>
            <a:spLocks noGrp="1"/>
          </p:cNvSpPr>
          <p:nvPr>
            <p:ph type="body" sz="quarter" idx="13"/>
          </p:nvPr>
        </p:nvSpPr>
        <p:spPr/>
        <p:txBody>
          <a:bodyPr/>
          <a:lstStyle/>
          <a:p>
            <a:r>
              <a:rPr lang="en-US" dirty="0"/>
              <a:t>Thank you!</a:t>
            </a:r>
          </a:p>
        </p:txBody>
      </p:sp>
      <p:pic>
        <p:nvPicPr>
          <p:cNvPr id="3" name="Picture 2">
            <a:extLst>
              <a:ext uri="{FF2B5EF4-FFF2-40B4-BE49-F238E27FC236}">
                <a16:creationId xmlns:a16="http://schemas.microsoft.com/office/drawing/2014/main" id="{B5372B8D-802C-4696-BE9D-BDFFC8296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 y="3666322"/>
            <a:ext cx="838200" cy="838200"/>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4BB9AA0-D66E-4EA4-92C5-AB6CEE3D8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589" y="3666322"/>
            <a:ext cx="838200" cy="838200"/>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C4FFC8-03A9-4C0B-A243-9B1945DFCEEA}"/>
              </a:ext>
            </a:extLst>
          </p:cNvPr>
          <p:cNvSpPr txBox="1"/>
          <p:nvPr/>
        </p:nvSpPr>
        <p:spPr>
          <a:xfrm>
            <a:off x="373061" y="4580537"/>
            <a:ext cx="1938528" cy="461665"/>
          </a:xfrm>
          <a:prstGeom prst="rect">
            <a:avLst/>
          </a:prstGeom>
          <a:noFill/>
        </p:spPr>
        <p:txBody>
          <a:bodyPr wrap="square" rtlCol="0">
            <a:spAutoFit/>
          </a:bodyPr>
          <a:lstStyle/>
          <a:p>
            <a:r>
              <a:rPr lang="en-US" sz="1200" dirty="0"/>
              <a:t>Josh Dahl</a:t>
            </a:r>
          </a:p>
          <a:p>
            <a:r>
              <a:rPr lang="en-US" sz="1200" dirty="0"/>
              <a:t>Product Director, Clarivate</a:t>
            </a:r>
          </a:p>
        </p:txBody>
      </p:sp>
      <p:sp>
        <p:nvSpPr>
          <p:cNvPr id="6" name="TextBox 5">
            <a:extLst>
              <a:ext uri="{FF2B5EF4-FFF2-40B4-BE49-F238E27FC236}">
                <a16:creationId xmlns:a16="http://schemas.microsoft.com/office/drawing/2014/main" id="{C4C9A1FA-3DFB-4292-A49C-2C6D06026ADE}"/>
              </a:ext>
            </a:extLst>
          </p:cNvPr>
          <p:cNvSpPr txBox="1"/>
          <p:nvPr/>
        </p:nvSpPr>
        <p:spPr>
          <a:xfrm>
            <a:off x="2311589" y="4580537"/>
            <a:ext cx="1938528" cy="461665"/>
          </a:xfrm>
          <a:prstGeom prst="rect">
            <a:avLst/>
          </a:prstGeom>
          <a:noFill/>
        </p:spPr>
        <p:txBody>
          <a:bodyPr wrap="square" rtlCol="0">
            <a:spAutoFit/>
          </a:bodyPr>
          <a:lstStyle/>
          <a:p>
            <a:r>
              <a:rPr lang="en-US" sz="1200" dirty="0"/>
              <a:t>Ali Şahin</a:t>
            </a:r>
          </a:p>
          <a:p>
            <a:r>
              <a:rPr lang="en-US" sz="1200" dirty="0"/>
              <a:t>Publications Director, AVES</a:t>
            </a:r>
          </a:p>
        </p:txBody>
      </p:sp>
    </p:spTree>
    <p:extLst>
      <p:ext uri="{BB962C8B-B14F-4D97-AF65-F5344CB8AC3E}">
        <p14:creationId xmlns:p14="http://schemas.microsoft.com/office/powerpoint/2010/main" val="1351166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group, couple, row, white&#10;&#10;Description automatically generated">
            <a:extLst>
              <a:ext uri="{FF2B5EF4-FFF2-40B4-BE49-F238E27FC236}">
                <a16:creationId xmlns:a16="http://schemas.microsoft.com/office/drawing/2014/main" id="{CC667683-2DA9-40CA-A498-B5D4413A551A}"/>
              </a:ext>
            </a:extLst>
          </p:cNvPr>
          <p:cNvPicPr>
            <a:picLocks noGrp="1" noChangeAspect="1"/>
          </p:cNvPicPr>
          <p:nvPr>
            <p:ph type="pic" sz="quarter" idx="11"/>
          </p:nvPr>
        </p:nvPicPr>
        <p:blipFill>
          <a:blip r:embed="rId2"/>
          <a:srcRect t="12500" b="12500"/>
          <a:stretch>
            <a:fillRect/>
          </a:stretch>
        </p:blipFill>
        <p:spPr/>
      </p:pic>
      <p:sp>
        <p:nvSpPr>
          <p:cNvPr id="9" name="Text Placeholder 8">
            <a:extLst>
              <a:ext uri="{FF2B5EF4-FFF2-40B4-BE49-F238E27FC236}">
                <a16:creationId xmlns:a16="http://schemas.microsoft.com/office/drawing/2014/main" id="{A90A20AA-32B4-4405-91B4-36EE0E7276F8}"/>
              </a:ext>
            </a:extLst>
          </p:cNvPr>
          <p:cNvSpPr>
            <a:spLocks noGrp="1"/>
          </p:cNvSpPr>
          <p:nvPr>
            <p:ph type="body" sz="quarter" idx="10"/>
          </p:nvPr>
        </p:nvSpPr>
        <p:spPr/>
        <p:txBody>
          <a:bodyPr/>
          <a:lstStyle/>
          <a:p>
            <a:r>
              <a:rPr lang="en-US" dirty="0"/>
              <a:t>An introduction to Publons</a:t>
            </a:r>
          </a:p>
          <a:p>
            <a:endParaRPr lang="en-US" dirty="0"/>
          </a:p>
          <a:p>
            <a:r>
              <a:rPr lang="en-US" dirty="0"/>
              <a:t>Turning peer review into a rewarding activity</a:t>
            </a:r>
          </a:p>
        </p:txBody>
      </p:sp>
    </p:spTree>
    <p:extLst>
      <p:ext uri="{BB962C8B-B14F-4D97-AF65-F5344CB8AC3E}">
        <p14:creationId xmlns:p14="http://schemas.microsoft.com/office/powerpoint/2010/main" val="20489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1" name="Google Shape;1571;p202"/>
          <p:cNvPicPr preferRelativeResize="0"/>
          <p:nvPr/>
        </p:nvPicPr>
        <p:blipFill rotWithShape="1">
          <a:blip r:embed="rId3">
            <a:alphaModFix/>
          </a:blip>
          <a:srcRect l="23199" t="12487" r="22935"/>
          <a:stretch/>
        </p:blipFill>
        <p:spPr>
          <a:xfrm>
            <a:off x="3286698" y="2166051"/>
            <a:ext cx="3974881" cy="3384951"/>
          </a:xfrm>
          <a:prstGeom prst="rect">
            <a:avLst/>
          </a:prstGeom>
          <a:noFill/>
          <a:ln w="9525" cap="flat" cmpd="sng">
            <a:solidFill>
              <a:schemeClr val="accent5"/>
            </a:solidFill>
            <a:prstDash val="solid"/>
            <a:round/>
            <a:headEnd type="none" w="sm" len="sm"/>
            <a:tailEnd type="none" w="sm" len="sm"/>
          </a:ln>
        </p:spPr>
      </p:pic>
      <p:sp>
        <p:nvSpPr>
          <p:cNvPr id="1572" name="Google Shape;1572;p202"/>
          <p:cNvSpPr txBox="1">
            <a:spLocks noGrp="1"/>
          </p:cNvSpPr>
          <p:nvPr>
            <p:ph type="title"/>
          </p:nvPr>
        </p:nvSpPr>
        <p:spPr>
          <a:prstGeom prst="rect">
            <a:avLst/>
          </a:prstGeom>
        </p:spPr>
        <p:txBody>
          <a:bodyPr spcFirstLastPara="1" vert="horz" wrap="square" lIns="0" tIns="0" rIns="0" bIns="0" rtlCol="0" anchor="t" anchorCtr="0">
            <a:noAutofit/>
          </a:bodyPr>
          <a:lstStyle/>
          <a:p>
            <a:r>
              <a:rPr lang="en-US" dirty="0"/>
              <a:t>Researchers</a:t>
            </a:r>
            <a:r>
              <a:rPr lang="en" dirty="0"/>
              <a:t> use Publons to track journal peer review and editorial work</a:t>
            </a:r>
            <a:endParaRPr dirty="0"/>
          </a:p>
        </p:txBody>
      </p:sp>
      <p:sp>
        <p:nvSpPr>
          <p:cNvPr id="5" name="Text Placeholder 4">
            <a:extLst>
              <a:ext uri="{FF2B5EF4-FFF2-40B4-BE49-F238E27FC236}">
                <a16:creationId xmlns:a16="http://schemas.microsoft.com/office/drawing/2014/main" id="{F0E167EC-90F7-4220-9D90-3289B143BB6F}"/>
              </a:ext>
            </a:extLst>
          </p:cNvPr>
          <p:cNvSpPr>
            <a:spLocks noGrp="1"/>
          </p:cNvSpPr>
          <p:nvPr>
            <p:ph type="body" sz="quarter" idx="52"/>
          </p:nvPr>
        </p:nvSpPr>
        <p:spPr>
          <a:xfrm>
            <a:off x="373063" y="2980702"/>
            <a:ext cx="2799905" cy="2926322"/>
          </a:xfrm>
        </p:spPr>
        <p:txBody>
          <a:bodyPr/>
          <a:lstStyle/>
          <a:p>
            <a:pPr marL="0" indent="0">
              <a:buClr>
                <a:schemeClr val="lt1"/>
              </a:buClr>
              <a:buSzPts val="800"/>
            </a:pPr>
            <a:r>
              <a:rPr lang="en-US" sz="1800" dirty="0"/>
              <a:t>2 million users (May 2020).</a:t>
            </a:r>
          </a:p>
          <a:p>
            <a:pPr marL="0" indent="0">
              <a:buClr>
                <a:schemeClr val="lt1"/>
              </a:buClr>
              <a:buSzPts val="800"/>
            </a:pPr>
            <a:r>
              <a:rPr lang="en-US" sz="1800" dirty="0"/>
              <a:t>7-10k new sign ups each week.</a:t>
            </a:r>
          </a:p>
          <a:p>
            <a:pPr marL="0" indent="0">
              <a:buClr>
                <a:schemeClr val="lt1"/>
              </a:buClr>
              <a:buSzPts val="800"/>
            </a:pPr>
            <a:endParaRPr lang="en-US" sz="1800" dirty="0"/>
          </a:p>
          <a:p>
            <a:pPr marL="0" indent="0">
              <a:buClr>
                <a:schemeClr val="lt1"/>
              </a:buClr>
              <a:buSzPts val="800"/>
              <a:buNone/>
            </a:pPr>
            <a:r>
              <a:rPr lang="en-US" sz="1800" dirty="0"/>
              <a:t>Publons provides researchers with ready-to-use evidence of the peer review and editorial work they perform.</a:t>
            </a:r>
          </a:p>
          <a:p>
            <a:pPr marL="0" indent="0">
              <a:buClr>
                <a:schemeClr val="lt1"/>
              </a:buClr>
              <a:buSzPts val="800"/>
            </a:pPr>
            <a:endParaRPr lang="en-US" sz="1800" dirty="0"/>
          </a:p>
          <a:p>
            <a:pPr marL="0" indent="0">
              <a:buNone/>
            </a:pPr>
            <a:r>
              <a:rPr lang="en-US" sz="1800" dirty="0"/>
              <a:t>It is free and easy to use.</a:t>
            </a:r>
          </a:p>
          <a:p>
            <a:pPr marL="0" indent="0">
              <a:buNone/>
            </a:pPr>
            <a:endParaRPr lang="en-US" sz="1800" dirty="0"/>
          </a:p>
        </p:txBody>
      </p:sp>
      <p:grpSp>
        <p:nvGrpSpPr>
          <p:cNvPr id="1574" name="Google Shape;1574;p202"/>
          <p:cNvGrpSpPr/>
          <p:nvPr/>
        </p:nvGrpSpPr>
        <p:grpSpPr>
          <a:xfrm>
            <a:off x="5480514" y="937057"/>
            <a:ext cx="6711868" cy="5543699"/>
            <a:chOff x="3660548" y="951037"/>
            <a:chExt cx="6719035" cy="5201769"/>
          </a:xfrm>
        </p:grpSpPr>
        <p:pic>
          <p:nvPicPr>
            <p:cNvPr id="1575" name="Google Shape;1575;p202"/>
            <p:cNvPicPr preferRelativeResize="0"/>
            <p:nvPr/>
          </p:nvPicPr>
          <p:blipFill rotWithShape="1">
            <a:blip r:embed="rId4">
              <a:alphaModFix/>
            </a:blip>
            <a:srcRect r="19126"/>
            <a:stretch/>
          </p:blipFill>
          <p:spPr>
            <a:xfrm>
              <a:off x="3660548" y="951037"/>
              <a:ext cx="6719035" cy="5201769"/>
            </a:xfrm>
            <a:prstGeom prst="rect">
              <a:avLst/>
            </a:prstGeom>
            <a:noFill/>
            <a:ln>
              <a:noFill/>
            </a:ln>
          </p:spPr>
        </p:pic>
        <p:pic>
          <p:nvPicPr>
            <p:cNvPr id="1576" name="Google Shape;1576;p202"/>
            <p:cNvPicPr preferRelativeResize="0"/>
            <p:nvPr/>
          </p:nvPicPr>
          <p:blipFill rotWithShape="1">
            <a:blip r:embed="rId5">
              <a:alphaModFix/>
            </a:blip>
            <a:srcRect l="9625" r="13863" b="2874"/>
            <a:stretch/>
          </p:blipFill>
          <p:spPr>
            <a:xfrm>
              <a:off x="4951051" y="1660524"/>
              <a:ext cx="5428531" cy="360267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203"/>
          <p:cNvSpPr txBox="1">
            <a:spLocks noGrp="1"/>
          </p:cNvSpPr>
          <p:nvPr>
            <p:ph type="title"/>
          </p:nvPr>
        </p:nvSpPr>
        <p:spPr>
          <a:xfrm>
            <a:off x="379937" y="349368"/>
            <a:ext cx="2706000" cy="396000"/>
          </a:xfrm>
          <a:prstGeom prst="rect">
            <a:avLst/>
          </a:prstGeom>
        </p:spPr>
        <p:txBody>
          <a:bodyPr spcFirstLastPara="1" vert="horz" wrap="square" lIns="0" tIns="0" rIns="0" bIns="0" rtlCol="0" anchor="t" anchorCtr="0">
            <a:noAutofit/>
          </a:bodyPr>
          <a:lstStyle/>
          <a:p>
            <a:r>
              <a:rPr lang="en"/>
              <a:t>Getting greater recognition</a:t>
            </a:r>
            <a:endParaRPr/>
          </a:p>
        </p:txBody>
      </p:sp>
      <p:sp>
        <p:nvSpPr>
          <p:cNvPr id="1582" name="Google Shape;1582;p203"/>
          <p:cNvSpPr txBox="1">
            <a:spLocks noGrp="1"/>
          </p:cNvSpPr>
          <p:nvPr>
            <p:ph type="body" idx="1"/>
          </p:nvPr>
        </p:nvSpPr>
        <p:spPr>
          <a:xfrm>
            <a:off x="378963" y="1186156"/>
            <a:ext cx="2706400" cy="313200"/>
          </a:xfrm>
          <a:prstGeom prst="rect">
            <a:avLst/>
          </a:prstGeom>
        </p:spPr>
        <p:txBody>
          <a:bodyPr spcFirstLastPara="1" vert="horz" wrap="square" lIns="0" tIns="36000" rIns="0" bIns="0" rtlCol="0" anchor="t" anchorCtr="0">
            <a:noAutofit/>
          </a:bodyPr>
          <a:lstStyle/>
          <a:p>
            <a:pPr marL="0" indent="0"/>
            <a:r>
              <a:rPr lang="en" sz="1800" dirty="0"/>
              <a:t>for their critical work defending science and research.</a:t>
            </a:r>
            <a:endParaRPr sz="1800" dirty="0"/>
          </a:p>
        </p:txBody>
      </p:sp>
      <p:grpSp>
        <p:nvGrpSpPr>
          <p:cNvPr id="1583" name="Google Shape;1583;p203"/>
          <p:cNvGrpSpPr/>
          <p:nvPr/>
        </p:nvGrpSpPr>
        <p:grpSpPr>
          <a:xfrm>
            <a:off x="3273483" y="932701"/>
            <a:ext cx="6553868" cy="5541399"/>
            <a:chOff x="4009960" y="1440186"/>
            <a:chExt cx="5762486" cy="4874559"/>
          </a:xfrm>
        </p:grpSpPr>
        <p:pic>
          <p:nvPicPr>
            <p:cNvPr id="1584" name="Google Shape;1584;p203"/>
            <p:cNvPicPr preferRelativeResize="0"/>
            <p:nvPr/>
          </p:nvPicPr>
          <p:blipFill rotWithShape="1">
            <a:blip r:embed="rId3">
              <a:alphaModFix/>
            </a:blip>
            <a:srcRect l="21017"/>
            <a:stretch/>
          </p:blipFill>
          <p:spPr>
            <a:xfrm>
              <a:off x="4009960" y="1440186"/>
              <a:ext cx="5762486" cy="4874559"/>
            </a:xfrm>
            <a:prstGeom prst="rect">
              <a:avLst/>
            </a:prstGeom>
            <a:noFill/>
            <a:ln>
              <a:noFill/>
            </a:ln>
          </p:spPr>
        </p:pic>
        <p:pic>
          <p:nvPicPr>
            <p:cNvPr id="1585" name="Google Shape;1585;p203"/>
            <p:cNvPicPr preferRelativeResize="0"/>
            <p:nvPr/>
          </p:nvPicPr>
          <p:blipFill rotWithShape="1">
            <a:blip r:embed="rId4">
              <a:alphaModFix/>
            </a:blip>
            <a:srcRect l="16593" r="13033" b="1729"/>
            <a:stretch/>
          </p:blipFill>
          <p:spPr>
            <a:xfrm>
              <a:off x="4009960" y="2105034"/>
              <a:ext cx="4623757" cy="3376055"/>
            </a:xfrm>
            <a:prstGeom prst="rect">
              <a:avLst/>
            </a:prstGeom>
            <a:noFill/>
            <a:ln>
              <a:noFill/>
            </a:ln>
          </p:spPr>
        </p:pic>
      </p:grpSp>
      <p:pic>
        <p:nvPicPr>
          <p:cNvPr id="1586" name="Google Shape;1586;p203"/>
          <p:cNvPicPr preferRelativeResize="0">
            <a:picLocks noGrp="1"/>
          </p:cNvPicPr>
          <p:nvPr>
            <p:ph type="body" idx="4294967295"/>
          </p:nvPr>
        </p:nvPicPr>
        <p:blipFill rotWithShape="1">
          <a:blip r:embed="rId5">
            <a:alphaModFix/>
          </a:blip>
          <a:srcRect/>
          <a:stretch/>
        </p:blipFill>
        <p:spPr>
          <a:xfrm>
            <a:off x="7385349" y="2222356"/>
            <a:ext cx="4730400" cy="3228800"/>
          </a:xfrm>
          <a:prstGeom prst="rect">
            <a:avLst/>
          </a:prstGeom>
          <a:noFill/>
          <a:ln w="19050" cap="flat" cmpd="sng">
            <a:solidFill>
              <a:srgbClr val="FFFFFF"/>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4AE0D0-A2DF-4A53-A4C8-1F7057F6BAF4}"/>
              </a:ext>
            </a:extLst>
          </p:cNvPr>
          <p:cNvSpPr>
            <a:spLocks noGrp="1"/>
          </p:cNvSpPr>
          <p:nvPr>
            <p:ph type="title"/>
          </p:nvPr>
        </p:nvSpPr>
        <p:spPr/>
        <p:txBody>
          <a:bodyPr/>
          <a:lstStyle/>
          <a:p>
            <a:r>
              <a:rPr lang="en-US" dirty="0"/>
              <a:t>Where is Publons today?</a:t>
            </a:r>
          </a:p>
        </p:txBody>
      </p:sp>
      <p:sp>
        <p:nvSpPr>
          <p:cNvPr id="7" name="Google Shape;1592;p204">
            <a:extLst>
              <a:ext uri="{FF2B5EF4-FFF2-40B4-BE49-F238E27FC236}">
                <a16:creationId xmlns:a16="http://schemas.microsoft.com/office/drawing/2014/main" id="{335A83CA-0A87-4C92-8B9D-155C59F63DF7}"/>
              </a:ext>
            </a:extLst>
          </p:cNvPr>
          <p:cNvSpPr txBox="1"/>
          <p:nvPr/>
        </p:nvSpPr>
        <p:spPr>
          <a:xfrm>
            <a:off x="1388371" y="2300878"/>
            <a:ext cx="1659900" cy="171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1200" dirty="0">
                <a:solidFill>
                  <a:schemeClr val="accent1"/>
                </a:solidFill>
                <a:ea typeface="Roboto Medium"/>
                <a:cs typeface="Roboto Medium"/>
                <a:sym typeface="Roboto Medium"/>
              </a:rPr>
              <a:t>RESEARCHERS</a:t>
            </a:r>
            <a:endParaRPr sz="1200" dirty="0">
              <a:solidFill>
                <a:schemeClr val="accent1"/>
              </a:solidFill>
              <a:ea typeface="Roboto Light"/>
              <a:cs typeface="Roboto Light"/>
              <a:sym typeface="Roboto Light"/>
            </a:endParaRPr>
          </a:p>
        </p:txBody>
      </p:sp>
      <p:sp>
        <p:nvSpPr>
          <p:cNvPr id="8" name="Google Shape;1593;p204">
            <a:extLst>
              <a:ext uri="{FF2B5EF4-FFF2-40B4-BE49-F238E27FC236}">
                <a16:creationId xmlns:a16="http://schemas.microsoft.com/office/drawing/2014/main" id="{A3F0DB2D-6188-4432-B55C-327662C8AF69}"/>
              </a:ext>
            </a:extLst>
          </p:cNvPr>
          <p:cNvSpPr txBox="1"/>
          <p:nvPr/>
        </p:nvSpPr>
        <p:spPr>
          <a:xfrm>
            <a:off x="2962423" y="2300878"/>
            <a:ext cx="1659900" cy="171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1200" dirty="0">
                <a:solidFill>
                  <a:schemeClr val="accent1"/>
                </a:solidFill>
                <a:ea typeface="Roboto Medium"/>
                <a:cs typeface="Roboto Medium"/>
                <a:sym typeface="Roboto Medium"/>
              </a:rPr>
              <a:t>REVIEWS</a:t>
            </a:r>
            <a:endParaRPr sz="1200" dirty="0">
              <a:solidFill>
                <a:schemeClr val="accent1"/>
              </a:solidFill>
              <a:ea typeface="Roboto Light"/>
              <a:cs typeface="Roboto Light"/>
              <a:sym typeface="Roboto Light"/>
            </a:endParaRPr>
          </a:p>
        </p:txBody>
      </p:sp>
      <p:sp>
        <p:nvSpPr>
          <p:cNvPr id="9" name="Google Shape;1594;p204">
            <a:extLst>
              <a:ext uri="{FF2B5EF4-FFF2-40B4-BE49-F238E27FC236}">
                <a16:creationId xmlns:a16="http://schemas.microsoft.com/office/drawing/2014/main" id="{7A1D7C8C-879B-4FA9-8C4E-4A3B6F9E6EB5}"/>
              </a:ext>
            </a:extLst>
          </p:cNvPr>
          <p:cNvSpPr txBox="1"/>
          <p:nvPr/>
        </p:nvSpPr>
        <p:spPr>
          <a:xfrm>
            <a:off x="6624322" y="2300878"/>
            <a:ext cx="1659900" cy="171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1200" dirty="0">
                <a:solidFill>
                  <a:schemeClr val="accent1"/>
                </a:solidFill>
                <a:ea typeface="Roboto Medium"/>
                <a:cs typeface="Roboto Medium"/>
                <a:sym typeface="Roboto Medium"/>
              </a:rPr>
              <a:t>PUBLISHERS</a:t>
            </a:r>
            <a:endParaRPr sz="1200" dirty="0">
              <a:solidFill>
                <a:schemeClr val="accent1"/>
              </a:solidFill>
              <a:ea typeface="Roboto Light"/>
              <a:cs typeface="Roboto Light"/>
              <a:sym typeface="Roboto Light"/>
            </a:endParaRPr>
          </a:p>
        </p:txBody>
      </p:sp>
      <p:sp>
        <p:nvSpPr>
          <p:cNvPr id="10" name="Google Shape;1595;p204">
            <a:extLst>
              <a:ext uri="{FF2B5EF4-FFF2-40B4-BE49-F238E27FC236}">
                <a16:creationId xmlns:a16="http://schemas.microsoft.com/office/drawing/2014/main" id="{E2BD7765-281A-445C-B226-4864EC881AAA}"/>
              </a:ext>
            </a:extLst>
          </p:cNvPr>
          <p:cNvSpPr txBox="1"/>
          <p:nvPr/>
        </p:nvSpPr>
        <p:spPr>
          <a:xfrm>
            <a:off x="4694566" y="2300878"/>
            <a:ext cx="1659900" cy="171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1200" dirty="0">
                <a:solidFill>
                  <a:schemeClr val="accent1"/>
                </a:solidFill>
                <a:ea typeface="Roboto Medium"/>
                <a:cs typeface="Roboto Medium"/>
                <a:sym typeface="Roboto Medium"/>
              </a:rPr>
              <a:t>INTEGRATED JOURNALS</a:t>
            </a:r>
            <a:endParaRPr sz="1200" dirty="0">
              <a:solidFill>
                <a:schemeClr val="accent1"/>
              </a:solidFill>
              <a:ea typeface="Roboto Light"/>
              <a:cs typeface="Roboto Light"/>
              <a:sym typeface="Roboto Light"/>
            </a:endParaRPr>
          </a:p>
        </p:txBody>
      </p:sp>
      <p:sp>
        <p:nvSpPr>
          <p:cNvPr id="11" name="Google Shape;1596;p204">
            <a:extLst>
              <a:ext uri="{FF2B5EF4-FFF2-40B4-BE49-F238E27FC236}">
                <a16:creationId xmlns:a16="http://schemas.microsoft.com/office/drawing/2014/main" id="{D7C4B7AF-CFE0-4130-8BA1-0BCF097321F8}"/>
              </a:ext>
            </a:extLst>
          </p:cNvPr>
          <p:cNvSpPr txBox="1"/>
          <p:nvPr/>
        </p:nvSpPr>
        <p:spPr>
          <a:xfrm>
            <a:off x="1644421" y="1745575"/>
            <a:ext cx="1147800" cy="39588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None/>
            </a:pPr>
            <a:r>
              <a:rPr lang="en" sz="2800" b="1" dirty="0">
                <a:ea typeface="Roboto Black"/>
                <a:cs typeface="Roboto Black"/>
                <a:sym typeface="Roboto Black"/>
              </a:rPr>
              <a:t>2M+</a:t>
            </a:r>
            <a:endParaRPr sz="2800" b="1" dirty="0">
              <a:ea typeface="Roboto Black"/>
              <a:cs typeface="Roboto Black"/>
              <a:sym typeface="Roboto Black"/>
            </a:endParaRPr>
          </a:p>
        </p:txBody>
      </p:sp>
      <p:sp>
        <p:nvSpPr>
          <p:cNvPr id="12" name="Google Shape;1597;p204">
            <a:extLst>
              <a:ext uri="{FF2B5EF4-FFF2-40B4-BE49-F238E27FC236}">
                <a16:creationId xmlns:a16="http://schemas.microsoft.com/office/drawing/2014/main" id="{481E2994-B4CA-4FD4-81A1-EBB11B0139A2}"/>
              </a:ext>
            </a:extLst>
          </p:cNvPr>
          <p:cNvSpPr txBox="1"/>
          <p:nvPr/>
        </p:nvSpPr>
        <p:spPr>
          <a:xfrm>
            <a:off x="3218473" y="1741601"/>
            <a:ext cx="1147800" cy="395879"/>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None/>
            </a:pPr>
            <a:r>
              <a:rPr lang="en" sz="2800" b="1" dirty="0">
                <a:ea typeface="Roboto Black"/>
                <a:cs typeface="Roboto Black"/>
                <a:sym typeface="Roboto Black"/>
              </a:rPr>
              <a:t>7M+</a:t>
            </a:r>
            <a:endParaRPr sz="2800" b="1" dirty="0">
              <a:ea typeface="Roboto Black"/>
              <a:cs typeface="Roboto Black"/>
              <a:sym typeface="Roboto Black"/>
            </a:endParaRPr>
          </a:p>
        </p:txBody>
      </p:sp>
      <p:sp>
        <p:nvSpPr>
          <p:cNvPr id="13" name="Google Shape;1598;p204">
            <a:extLst>
              <a:ext uri="{FF2B5EF4-FFF2-40B4-BE49-F238E27FC236}">
                <a16:creationId xmlns:a16="http://schemas.microsoft.com/office/drawing/2014/main" id="{EC550A36-4030-4C22-939B-0F69D1DDDD2F}"/>
              </a:ext>
            </a:extLst>
          </p:cNvPr>
          <p:cNvSpPr txBox="1"/>
          <p:nvPr/>
        </p:nvSpPr>
        <p:spPr>
          <a:xfrm>
            <a:off x="4950616" y="1748005"/>
            <a:ext cx="1147800" cy="395881"/>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None/>
            </a:pPr>
            <a:r>
              <a:rPr lang="en" sz="2800" b="1" dirty="0">
                <a:ea typeface="Roboto Black"/>
                <a:cs typeface="Roboto Black"/>
                <a:sym typeface="Roboto Black"/>
              </a:rPr>
              <a:t>8,000</a:t>
            </a:r>
            <a:endParaRPr sz="2800" b="1" dirty="0">
              <a:ea typeface="Roboto Black"/>
              <a:cs typeface="Roboto Black"/>
              <a:sym typeface="Roboto Black"/>
            </a:endParaRPr>
          </a:p>
        </p:txBody>
      </p:sp>
      <p:sp>
        <p:nvSpPr>
          <p:cNvPr id="14" name="Google Shape;1599;p204">
            <a:extLst>
              <a:ext uri="{FF2B5EF4-FFF2-40B4-BE49-F238E27FC236}">
                <a16:creationId xmlns:a16="http://schemas.microsoft.com/office/drawing/2014/main" id="{EA6AA0C0-DC5E-4345-AADF-C101D788A6E7}"/>
              </a:ext>
            </a:extLst>
          </p:cNvPr>
          <p:cNvSpPr txBox="1"/>
          <p:nvPr/>
        </p:nvSpPr>
        <p:spPr>
          <a:xfrm>
            <a:off x="6880372" y="1745573"/>
            <a:ext cx="1147800" cy="395882"/>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None/>
            </a:pPr>
            <a:r>
              <a:rPr lang="en" sz="2800" b="1" dirty="0">
                <a:ea typeface="Roboto Black"/>
                <a:cs typeface="Roboto Black"/>
                <a:sym typeface="Roboto Black"/>
              </a:rPr>
              <a:t>100+</a:t>
            </a:r>
            <a:endParaRPr sz="2800" b="1" dirty="0">
              <a:ea typeface="Roboto Black"/>
              <a:cs typeface="Roboto Black"/>
              <a:sym typeface="Roboto Black"/>
            </a:endParaRPr>
          </a:p>
        </p:txBody>
      </p:sp>
      <p:pic>
        <p:nvPicPr>
          <p:cNvPr id="15" name="Google Shape;1600;p204">
            <a:extLst>
              <a:ext uri="{FF2B5EF4-FFF2-40B4-BE49-F238E27FC236}">
                <a16:creationId xmlns:a16="http://schemas.microsoft.com/office/drawing/2014/main" id="{4ABE202E-5753-4BD8-974A-6F2792582A78}"/>
              </a:ext>
            </a:extLst>
          </p:cNvPr>
          <p:cNvPicPr preferRelativeResize="0"/>
          <p:nvPr/>
        </p:nvPicPr>
        <p:blipFill rotWithShape="1">
          <a:blip r:embed="rId2">
            <a:alphaModFix/>
          </a:blip>
          <a:srcRect/>
          <a:stretch/>
        </p:blipFill>
        <p:spPr>
          <a:xfrm>
            <a:off x="3024727" y="3760213"/>
            <a:ext cx="914400" cy="914400"/>
          </a:xfrm>
          <a:prstGeom prst="rect">
            <a:avLst/>
          </a:prstGeom>
          <a:noFill/>
          <a:ln>
            <a:noFill/>
          </a:ln>
        </p:spPr>
      </p:pic>
      <p:pic>
        <p:nvPicPr>
          <p:cNvPr id="16" name="Google Shape;1601;p204">
            <a:extLst>
              <a:ext uri="{FF2B5EF4-FFF2-40B4-BE49-F238E27FC236}">
                <a16:creationId xmlns:a16="http://schemas.microsoft.com/office/drawing/2014/main" id="{43742595-1E53-43B8-A8E0-C103F12991C8}"/>
              </a:ext>
            </a:extLst>
          </p:cNvPr>
          <p:cNvPicPr preferRelativeResize="0"/>
          <p:nvPr/>
        </p:nvPicPr>
        <p:blipFill rotWithShape="1">
          <a:blip r:embed="rId3">
            <a:alphaModFix/>
          </a:blip>
          <a:srcRect/>
          <a:stretch/>
        </p:blipFill>
        <p:spPr>
          <a:xfrm>
            <a:off x="3024727" y="2768330"/>
            <a:ext cx="914400" cy="914400"/>
          </a:xfrm>
          <a:prstGeom prst="rect">
            <a:avLst/>
          </a:prstGeom>
          <a:noFill/>
          <a:ln>
            <a:noFill/>
          </a:ln>
        </p:spPr>
      </p:pic>
      <p:pic>
        <p:nvPicPr>
          <p:cNvPr id="17" name="Google Shape;1602;p204">
            <a:extLst>
              <a:ext uri="{FF2B5EF4-FFF2-40B4-BE49-F238E27FC236}">
                <a16:creationId xmlns:a16="http://schemas.microsoft.com/office/drawing/2014/main" id="{62DFABCB-6D2B-47B7-A23E-692703C91318}"/>
              </a:ext>
            </a:extLst>
          </p:cNvPr>
          <p:cNvPicPr preferRelativeResize="0"/>
          <p:nvPr/>
        </p:nvPicPr>
        <p:blipFill rotWithShape="1">
          <a:blip r:embed="rId4">
            <a:alphaModFix/>
          </a:blip>
          <a:srcRect/>
          <a:stretch/>
        </p:blipFill>
        <p:spPr>
          <a:xfrm>
            <a:off x="6939795" y="3760213"/>
            <a:ext cx="914400" cy="914400"/>
          </a:xfrm>
          <a:prstGeom prst="rect">
            <a:avLst/>
          </a:prstGeom>
          <a:noFill/>
          <a:ln>
            <a:noFill/>
          </a:ln>
        </p:spPr>
      </p:pic>
      <p:pic>
        <p:nvPicPr>
          <p:cNvPr id="18" name="Google Shape;1603;p204">
            <a:extLst>
              <a:ext uri="{FF2B5EF4-FFF2-40B4-BE49-F238E27FC236}">
                <a16:creationId xmlns:a16="http://schemas.microsoft.com/office/drawing/2014/main" id="{AB56D17B-E233-4D97-964F-81EAA2510271}"/>
              </a:ext>
            </a:extLst>
          </p:cNvPr>
          <p:cNvPicPr preferRelativeResize="0"/>
          <p:nvPr/>
        </p:nvPicPr>
        <p:blipFill rotWithShape="1">
          <a:blip r:embed="rId5">
            <a:alphaModFix/>
          </a:blip>
          <a:srcRect/>
          <a:stretch/>
        </p:blipFill>
        <p:spPr>
          <a:xfrm>
            <a:off x="7918562" y="3760213"/>
            <a:ext cx="914400" cy="914400"/>
          </a:xfrm>
          <a:prstGeom prst="rect">
            <a:avLst/>
          </a:prstGeom>
          <a:noFill/>
          <a:ln>
            <a:noFill/>
          </a:ln>
        </p:spPr>
      </p:pic>
      <p:pic>
        <p:nvPicPr>
          <p:cNvPr id="19" name="Google Shape;1604;p204">
            <a:extLst>
              <a:ext uri="{FF2B5EF4-FFF2-40B4-BE49-F238E27FC236}">
                <a16:creationId xmlns:a16="http://schemas.microsoft.com/office/drawing/2014/main" id="{A769A7D7-8B01-42EB-979F-E85765878534}"/>
              </a:ext>
            </a:extLst>
          </p:cNvPr>
          <p:cNvPicPr preferRelativeResize="0"/>
          <p:nvPr/>
        </p:nvPicPr>
        <p:blipFill rotWithShape="1">
          <a:blip r:embed="rId6">
            <a:alphaModFix/>
          </a:blip>
          <a:srcRect/>
          <a:stretch/>
        </p:blipFill>
        <p:spPr>
          <a:xfrm>
            <a:off x="7918562" y="2768329"/>
            <a:ext cx="914400" cy="914400"/>
          </a:xfrm>
          <a:prstGeom prst="rect">
            <a:avLst/>
          </a:prstGeom>
          <a:noFill/>
          <a:ln>
            <a:noFill/>
          </a:ln>
        </p:spPr>
      </p:pic>
      <p:pic>
        <p:nvPicPr>
          <p:cNvPr id="20" name="Google Shape;1605;p204">
            <a:extLst>
              <a:ext uri="{FF2B5EF4-FFF2-40B4-BE49-F238E27FC236}">
                <a16:creationId xmlns:a16="http://schemas.microsoft.com/office/drawing/2014/main" id="{00FD0E67-999B-4D41-B110-4F3610FE436E}"/>
              </a:ext>
            </a:extLst>
          </p:cNvPr>
          <p:cNvPicPr preferRelativeResize="0"/>
          <p:nvPr/>
        </p:nvPicPr>
        <p:blipFill rotWithShape="1">
          <a:blip r:embed="rId7">
            <a:alphaModFix/>
          </a:blip>
          <a:srcRect/>
          <a:stretch/>
        </p:blipFill>
        <p:spPr>
          <a:xfrm>
            <a:off x="8897329" y="2768328"/>
            <a:ext cx="914400" cy="914400"/>
          </a:xfrm>
          <a:prstGeom prst="rect">
            <a:avLst/>
          </a:prstGeom>
          <a:noFill/>
          <a:ln>
            <a:noFill/>
          </a:ln>
        </p:spPr>
      </p:pic>
      <p:pic>
        <p:nvPicPr>
          <p:cNvPr id="21" name="Google Shape;1606;p204">
            <a:extLst>
              <a:ext uri="{FF2B5EF4-FFF2-40B4-BE49-F238E27FC236}">
                <a16:creationId xmlns:a16="http://schemas.microsoft.com/office/drawing/2014/main" id="{0E29B85C-6F72-481B-87E1-3E602408A517}"/>
              </a:ext>
            </a:extLst>
          </p:cNvPr>
          <p:cNvPicPr preferRelativeResize="0"/>
          <p:nvPr/>
        </p:nvPicPr>
        <p:blipFill rotWithShape="1">
          <a:blip r:embed="rId8">
            <a:alphaModFix/>
          </a:blip>
          <a:srcRect/>
          <a:stretch/>
        </p:blipFill>
        <p:spPr>
          <a:xfrm>
            <a:off x="1067193" y="2768331"/>
            <a:ext cx="914400" cy="914400"/>
          </a:xfrm>
          <a:prstGeom prst="rect">
            <a:avLst/>
          </a:prstGeom>
          <a:noFill/>
          <a:ln>
            <a:noFill/>
          </a:ln>
        </p:spPr>
      </p:pic>
      <p:pic>
        <p:nvPicPr>
          <p:cNvPr id="22" name="Google Shape;1607;p204">
            <a:extLst>
              <a:ext uri="{FF2B5EF4-FFF2-40B4-BE49-F238E27FC236}">
                <a16:creationId xmlns:a16="http://schemas.microsoft.com/office/drawing/2014/main" id="{B043A49C-AAE9-4745-A4F9-5408C5E28943}"/>
              </a:ext>
            </a:extLst>
          </p:cNvPr>
          <p:cNvPicPr preferRelativeResize="0"/>
          <p:nvPr/>
        </p:nvPicPr>
        <p:blipFill rotWithShape="1">
          <a:blip r:embed="rId9">
            <a:alphaModFix/>
          </a:blip>
          <a:srcRect/>
          <a:stretch/>
        </p:blipFill>
        <p:spPr>
          <a:xfrm>
            <a:off x="4003494" y="2768330"/>
            <a:ext cx="914400" cy="914400"/>
          </a:xfrm>
          <a:prstGeom prst="rect">
            <a:avLst/>
          </a:prstGeom>
          <a:noFill/>
          <a:ln>
            <a:noFill/>
          </a:ln>
        </p:spPr>
      </p:pic>
      <p:pic>
        <p:nvPicPr>
          <p:cNvPr id="23" name="Google Shape;1608;p204">
            <a:extLst>
              <a:ext uri="{FF2B5EF4-FFF2-40B4-BE49-F238E27FC236}">
                <a16:creationId xmlns:a16="http://schemas.microsoft.com/office/drawing/2014/main" id="{6A90503F-4566-4143-855B-C1B864D2FD89}"/>
              </a:ext>
            </a:extLst>
          </p:cNvPr>
          <p:cNvPicPr preferRelativeResize="0"/>
          <p:nvPr/>
        </p:nvPicPr>
        <p:blipFill rotWithShape="1">
          <a:blip r:embed="rId10">
            <a:alphaModFix/>
          </a:blip>
          <a:srcRect/>
          <a:stretch/>
        </p:blipFill>
        <p:spPr>
          <a:xfrm>
            <a:off x="2045960" y="2768330"/>
            <a:ext cx="914400" cy="914400"/>
          </a:xfrm>
          <a:prstGeom prst="rect">
            <a:avLst/>
          </a:prstGeom>
          <a:noFill/>
          <a:ln>
            <a:noFill/>
          </a:ln>
        </p:spPr>
      </p:pic>
      <p:pic>
        <p:nvPicPr>
          <p:cNvPr id="24" name="Google Shape;1609;p204">
            <a:extLst>
              <a:ext uri="{FF2B5EF4-FFF2-40B4-BE49-F238E27FC236}">
                <a16:creationId xmlns:a16="http://schemas.microsoft.com/office/drawing/2014/main" id="{AAAFB74F-A5C7-48D0-8A00-BAE3BF456C98}"/>
              </a:ext>
            </a:extLst>
          </p:cNvPr>
          <p:cNvPicPr preferRelativeResize="0"/>
          <p:nvPr/>
        </p:nvPicPr>
        <p:blipFill rotWithShape="1">
          <a:blip r:embed="rId11">
            <a:alphaModFix/>
          </a:blip>
          <a:srcRect/>
          <a:stretch/>
        </p:blipFill>
        <p:spPr>
          <a:xfrm>
            <a:off x="6939795" y="2768329"/>
            <a:ext cx="914400" cy="914400"/>
          </a:xfrm>
          <a:prstGeom prst="rect">
            <a:avLst/>
          </a:prstGeom>
          <a:noFill/>
          <a:ln>
            <a:noFill/>
          </a:ln>
        </p:spPr>
      </p:pic>
      <p:pic>
        <p:nvPicPr>
          <p:cNvPr id="25" name="Google Shape;1610;p204">
            <a:extLst>
              <a:ext uri="{FF2B5EF4-FFF2-40B4-BE49-F238E27FC236}">
                <a16:creationId xmlns:a16="http://schemas.microsoft.com/office/drawing/2014/main" id="{BAE67B39-7641-42C3-987F-CAC5976536F9}"/>
              </a:ext>
            </a:extLst>
          </p:cNvPr>
          <p:cNvPicPr preferRelativeResize="0"/>
          <p:nvPr/>
        </p:nvPicPr>
        <p:blipFill rotWithShape="1">
          <a:blip r:embed="rId12">
            <a:alphaModFix/>
          </a:blip>
          <a:srcRect/>
          <a:stretch/>
        </p:blipFill>
        <p:spPr>
          <a:xfrm>
            <a:off x="4982261" y="2768329"/>
            <a:ext cx="914400" cy="914400"/>
          </a:xfrm>
          <a:prstGeom prst="rect">
            <a:avLst/>
          </a:prstGeom>
          <a:noFill/>
          <a:ln>
            <a:noFill/>
          </a:ln>
        </p:spPr>
      </p:pic>
      <p:pic>
        <p:nvPicPr>
          <p:cNvPr id="26" name="Google Shape;1611;p204">
            <a:extLst>
              <a:ext uri="{FF2B5EF4-FFF2-40B4-BE49-F238E27FC236}">
                <a16:creationId xmlns:a16="http://schemas.microsoft.com/office/drawing/2014/main" id="{180E25F1-EC88-4DCB-B987-DC3F7F369DC8}"/>
              </a:ext>
            </a:extLst>
          </p:cNvPr>
          <p:cNvPicPr preferRelativeResize="0"/>
          <p:nvPr/>
        </p:nvPicPr>
        <p:blipFill rotWithShape="1">
          <a:blip r:embed="rId13">
            <a:alphaModFix/>
          </a:blip>
          <a:srcRect/>
          <a:stretch/>
        </p:blipFill>
        <p:spPr>
          <a:xfrm>
            <a:off x="5961028" y="2768329"/>
            <a:ext cx="914400" cy="914400"/>
          </a:xfrm>
          <a:prstGeom prst="rect">
            <a:avLst/>
          </a:prstGeom>
          <a:noFill/>
          <a:ln>
            <a:noFill/>
          </a:ln>
        </p:spPr>
      </p:pic>
      <p:pic>
        <p:nvPicPr>
          <p:cNvPr id="27" name="Google Shape;1612;p204">
            <a:extLst>
              <a:ext uri="{FF2B5EF4-FFF2-40B4-BE49-F238E27FC236}">
                <a16:creationId xmlns:a16="http://schemas.microsoft.com/office/drawing/2014/main" id="{A904EC3F-DCFE-47E6-8468-C6EE6B426EC6}"/>
              </a:ext>
            </a:extLst>
          </p:cNvPr>
          <p:cNvPicPr preferRelativeResize="0"/>
          <p:nvPr/>
        </p:nvPicPr>
        <p:blipFill rotWithShape="1">
          <a:blip r:embed="rId14">
            <a:alphaModFix/>
          </a:blip>
          <a:srcRect/>
          <a:stretch/>
        </p:blipFill>
        <p:spPr>
          <a:xfrm>
            <a:off x="1067193" y="3760213"/>
            <a:ext cx="914400" cy="914400"/>
          </a:xfrm>
          <a:prstGeom prst="rect">
            <a:avLst/>
          </a:prstGeom>
          <a:noFill/>
          <a:ln>
            <a:noFill/>
          </a:ln>
        </p:spPr>
      </p:pic>
      <p:pic>
        <p:nvPicPr>
          <p:cNvPr id="28" name="Google Shape;1613;p204">
            <a:extLst>
              <a:ext uri="{FF2B5EF4-FFF2-40B4-BE49-F238E27FC236}">
                <a16:creationId xmlns:a16="http://schemas.microsoft.com/office/drawing/2014/main" id="{E4E7D951-C712-4A54-8ED5-A522509692C1}"/>
              </a:ext>
            </a:extLst>
          </p:cNvPr>
          <p:cNvPicPr preferRelativeResize="0"/>
          <p:nvPr/>
        </p:nvPicPr>
        <p:blipFill rotWithShape="1">
          <a:blip r:embed="rId15">
            <a:alphaModFix/>
          </a:blip>
          <a:srcRect/>
          <a:stretch/>
        </p:blipFill>
        <p:spPr>
          <a:xfrm>
            <a:off x="2045960" y="3760213"/>
            <a:ext cx="914400" cy="914400"/>
          </a:xfrm>
          <a:prstGeom prst="rect">
            <a:avLst/>
          </a:prstGeom>
          <a:noFill/>
          <a:ln>
            <a:noFill/>
          </a:ln>
        </p:spPr>
      </p:pic>
      <p:pic>
        <p:nvPicPr>
          <p:cNvPr id="29" name="Google Shape;1614;p204">
            <a:extLst>
              <a:ext uri="{FF2B5EF4-FFF2-40B4-BE49-F238E27FC236}">
                <a16:creationId xmlns:a16="http://schemas.microsoft.com/office/drawing/2014/main" id="{3A143256-B8B3-4BBC-B21C-319A53B9EE0C}"/>
              </a:ext>
            </a:extLst>
          </p:cNvPr>
          <p:cNvPicPr preferRelativeResize="0"/>
          <p:nvPr/>
        </p:nvPicPr>
        <p:blipFill rotWithShape="1">
          <a:blip r:embed="rId16">
            <a:alphaModFix/>
          </a:blip>
          <a:srcRect/>
          <a:stretch/>
        </p:blipFill>
        <p:spPr>
          <a:xfrm>
            <a:off x="9876096" y="2757020"/>
            <a:ext cx="914400" cy="914400"/>
          </a:xfrm>
          <a:prstGeom prst="rect">
            <a:avLst/>
          </a:prstGeom>
          <a:noFill/>
          <a:ln>
            <a:noFill/>
          </a:ln>
        </p:spPr>
      </p:pic>
      <p:pic>
        <p:nvPicPr>
          <p:cNvPr id="30" name="Google Shape;1615;p204">
            <a:extLst>
              <a:ext uri="{FF2B5EF4-FFF2-40B4-BE49-F238E27FC236}">
                <a16:creationId xmlns:a16="http://schemas.microsoft.com/office/drawing/2014/main" id="{AE6D14AF-F3F0-469C-A8BE-EC4B5D5702F1}"/>
              </a:ext>
            </a:extLst>
          </p:cNvPr>
          <p:cNvPicPr preferRelativeResize="0"/>
          <p:nvPr/>
        </p:nvPicPr>
        <p:blipFill rotWithShape="1">
          <a:blip r:embed="rId17">
            <a:alphaModFix/>
          </a:blip>
          <a:srcRect/>
          <a:stretch/>
        </p:blipFill>
        <p:spPr>
          <a:xfrm>
            <a:off x="4982261" y="3760213"/>
            <a:ext cx="914400" cy="914400"/>
          </a:xfrm>
          <a:prstGeom prst="rect">
            <a:avLst/>
          </a:prstGeom>
          <a:noFill/>
          <a:ln>
            <a:noFill/>
          </a:ln>
        </p:spPr>
      </p:pic>
      <p:pic>
        <p:nvPicPr>
          <p:cNvPr id="31" name="Google Shape;1616;p204">
            <a:extLst>
              <a:ext uri="{FF2B5EF4-FFF2-40B4-BE49-F238E27FC236}">
                <a16:creationId xmlns:a16="http://schemas.microsoft.com/office/drawing/2014/main" id="{E786659A-2B58-42B2-996C-32B6CE8273E6}"/>
              </a:ext>
            </a:extLst>
          </p:cNvPr>
          <p:cNvPicPr preferRelativeResize="0"/>
          <p:nvPr/>
        </p:nvPicPr>
        <p:blipFill rotWithShape="1">
          <a:blip r:embed="rId18">
            <a:alphaModFix/>
          </a:blip>
          <a:srcRect/>
          <a:stretch/>
        </p:blipFill>
        <p:spPr>
          <a:xfrm>
            <a:off x="5961028" y="3760213"/>
            <a:ext cx="914400" cy="914400"/>
          </a:xfrm>
          <a:prstGeom prst="rect">
            <a:avLst/>
          </a:prstGeom>
          <a:noFill/>
          <a:ln>
            <a:noFill/>
          </a:ln>
        </p:spPr>
      </p:pic>
      <p:pic>
        <p:nvPicPr>
          <p:cNvPr id="32" name="Google Shape;1617;p204">
            <a:extLst>
              <a:ext uri="{FF2B5EF4-FFF2-40B4-BE49-F238E27FC236}">
                <a16:creationId xmlns:a16="http://schemas.microsoft.com/office/drawing/2014/main" id="{5AED225C-97FF-40BE-9320-8B5DEFE824D1}"/>
              </a:ext>
            </a:extLst>
          </p:cNvPr>
          <p:cNvPicPr preferRelativeResize="0"/>
          <p:nvPr/>
        </p:nvPicPr>
        <p:blipFill rotWithShape="1">
          <a:blip r:embed="rId19">
            <a:alphaModFix/>
          </a:blip>
          <a:srcRect/>
          <a:stretch/>
        </p:blipFill>
        <p:spPr>
          <a:xfrm>
            <a:off x="4003494" y="3760213"/>
            <a:ext cx="914400" cy="914400"/>
          </a:xfrm>
          <a:prstGeom prst="rect">
            <a:avLst/>
          </a:prstGeom>
          <a:noFill/>
          <a:ln>
            <a:noFill/>
          </a:ln>
        </p:spPr>
      </p:pic>
      <p:pic>
        <p:nvPicPr>
          <p:cNvPr id="33" name="Google Shape;1618;p204">
            <a:extLst>
              <a:ext uri="{FF2B5EF4-FFF2-40B4-BE49-F238E27FC236}">
                <a16:creationId xmlns:a16="http://schemas.microsoft.com/office/drawing/2014/main" id="{D368C65C-6366-431D-B78C-0C6CC91CA970}"/>
              </a:ext>
            </a:extLst>
          </p:cNvPr>
          <p:cNvPicPr preferRelativeResize="0"/>
          <p:nvPr/>
        </p:nvPicPr>
        <p:blipFill rotWithShape="1">
          <a:blip r:embed="rId20">
            <a:alphaModFix/>
          </a:blip>
          <a:srcRect/>
          <a:stretch/>
        </p:blipFill>
        <p:spPr>
          <a:xfrm>
            <a:off x="9876096" y="4747851"/>
            <a:ext cx="914400" cy="914400"/>
          </a:xfrm>
          <a:prstGeom prst="rect">
            <a:avLst/>
          </a:prstGeom>
          <a:noFill/>
          <a:ln>
            <a:noFill/>
          </a:ln>
        </p:spPr>
      </p:pic>
      <p:pic>
        <p:nvPicPr>
          <p:cNvPr id="34" name="Google Shape;1619;p204">
            <a:extLst>
              <a:ext uri="{FF2B5EF4-FFF2-40B4-BE49-F238E27FC236}">
                <a16:creationId xmlns:a16="http://schemas.microsoft.com/office/drawing/2014/main" id="{40B66D69-D01E-47E2-AD51-9A8F9B17F9B5}"/>
              </a:ext>
            </a:extLst>
          </p:cNvPr>
          <p:cNvPicPr preferRelativeResize="0"/>
          <p:nvPr/>
        </p:nvPicPr>
        <p:blipFill rotWithShape="1">
          <a:blip r:embed="rId21">
            <a:alphaModFix/>
          </a:blip>
          <a:srcRect/>
          <a:stretch/>
        </p:blipFill>
        <p:spPr>
          <a:xfrm>
            <a:off x="8897329" y="3760213"/>
            <a:ext cx="914400" cy="914400"/>
          </a:xfrm>
          <a:prstGeom prst="rect">
            <a:avLst/>
          </a:prstGeom>
          <a:noFill/>
          <a:ln>
            <a:noFill/>
          </a:ln>
        </p:spPr>
      </p:pic>
      <p:pic>
        <p:nvPicPr>
          <p:cNvPr id="35" name="Google Shape;1620;p204">
            <a:extLst>
              <a:ext uri="{FF2B5EF4-FFF2-40B4-BE49-F238E27FC236}">
                <a16:creationId xmlns:a16="http://schemas.microsoft.com/office/drawing/2014/main" id="{DDAD6CB0-DF73-4E95-AE1F-AFB7721B8AD7}"/>
              </a:ext>
            </a:extLst>
          </p:cNvPr>
          <p:cNvPicPr preferRelativeResize="0"/>
          <p:nvPr/>
        </p:nvPicPr>
        <p:blipFill rotWithShape="1">
          <a:blip r:embed="rId22">
            <a:alphaModFix/>
          </a:blip>
          <a:srcRect/>
          <a:stretch/>
        </p:blipFill>
        <p:spPr>
          <a:xfrm>
            <a:off x="9876096" y="3760213"/>
            <a:ext cx="914400" cy="914400"/>
          </a:xfrm>
          <a:prstGeom prst="rect">
            <a:avLst/>
          </a:prstGeom>
          <a:noFill/>
          <a:ln w="9525" cap="flat" cmpd="sng">
            <a:solidFill>
              <a:srgbClr val="D9D9D9"/>
            </a:solidFill>
            <a:prstDash val="solid"/>
            <a:round/>
            <a:headEnd type="none" w="sm" len="sm"/>
            <a:tailEnd type="none" w="sm" len="sm"/>
          </a:ln>
        </p:spPr>
      </p:pic>
      <p:pic>
        <p:nvPicPr>
          <p:cNvPr id="36" name="Google Shape;1621;p204">
            <a:extLst>
              <a:ext uri="{FF2B5EF4-FFF2-40B4-BE49-F238E27FC236}">
                <a16:creationId xmlns:a16="http://schemas.microsoft.com/office/drawing/2014/main" id="{52B46425-0FDE-4954-8AF2-12B018C22C6E}"/>
              </a:ext>
            </a:extLst>
          </p:cNvPr>
          <p:cNvPicPr preferRelativeResize="0"/>
          <p:nvPr/>
        </p:nvPicPr>
        <p:blipFill rotWithShape="1">
          <a:blip r:embed="rId23">
            <a:alphaModFix/>
          </a:blip>
          <a:srcRect/>
          <a:stretch/>
        </p:blipFill>
        <p:spPr>
          <a:xfrm>
            <a:off x="1067193" y="4747851"/>
            <a:ext cx="914400" cy="914400"/>
          </a:xfrm>
          <a:prstGeom prst="rect">
            <a:avLst/>
          </a:prstGeom>
          <a:noFill/>
          <a:ln>
            <a:noFill/>
          </a:ln>
        </p:spPr>
      </p:pic>
      <p:pic>
        <p:nvPicPr>
          <p:cNvPr id="37" name="Google Shape;1622;p204">
            <a:extLst>
              <a:ext uri="{FF2B5EF4-FFF2-40B4-BE49-F238E27FC236}">
                <a16:creationId xmlns:a16="http://schemas.microsoft.com/office/drawing/2014/main" id="{7E4D2CCD-70B8-4B0F-BB47-140EEEFD0669}"/>
              </a:ext>
            </a:extLst>
          </p:cNvPr>
          <p:cNvPicPr preferRelativeResize="0"/>
          <p:nvPr/>
        </p:nvPicPr>
        <p:blipFill rotWithShape="1">
          <a:blip r:embed="rId24">
            <a:alphaModFix/>
          </a:blip>
          <a:srcRect/>
          <a:stretch/>
        </p:blipFill>
        <p:spPr>
          <a:xfrm>
            <a:off x="2045960" y="4747851"/>
            <a:ext cx="914400" cy="914400"/>
          </a:xfrm>
          <a:prstGeom prst="rect">
            <a:avLst/>
          </a:prstGeom>
          <a:noFill/>
          <a:ln>
            <a:noFill/>
          </a:ln>
        </p:spPr>
      </p:pic>
      <p:pic>
        <p:nvPicPr>
          <p:cNvPr id="38" name="Google Shape;1623;p204">
            <a:extLst>
              <a:ext uri="{FF2B5EF4-FFF2-40B4-BE49-F238E27FC236}">
                <a16:creationId xmlns:a16="http://schemas.microsoft.com/office/drawing/2014/main" id="{BD352EE6-8A0B-4710-93A6-C7E48C371144}"/>
              </a:ext>
            </a:extLst>
          </p:cNvPr>
          <p:cNvPicPr preferRelativeResize="0"/>
          <p:nvPr/>
        </p:nvPicPr>
        <p:blipFill rotWithShape="1">
          <a:blip r:embed="rId25">
            <a:alphaModFix/>
          </a:blip>
          <a:srcRect/>
          <a:stretch/>
        </p:blipFill>
        <p:spPr>
          <a:xfrm>
            <a:off x="3024727" y="4747851"/>
            <a:ext cx="914400" cy="914400"/>
          </a:xfrm>
          <a:prstGeom prst="rect">
            <a:avLst/>
          </a:prstGeom>
          <a:noFill/>
          <a:ln>
            <a:noFill/>
          </a:ln>
        </p:spPr>
      </p:pic>
      <p:pic>
        <p:nvPicPr>
          <p:cNvPr id="39" name="Google Shape;1624;p204">
            <a:extLst>
              <a:ext uri="{FF2B5EF4-FFF2-40B4-BE49-F238E27FC236}">
                <a16:creationId xmlns:a16="http://schemas.microsoft.com/office/drawing/2014/main" id="{5E819DF2-D7FC-4EA6-9091-672CCA00D88D}"/>
              </a:ext>
            </a:extLst>
          </p:cNvPr>
          <p:cNvPicPr preferRelativeResize="0"/>
          <p:nvPr/>
        </p:nvPicPr>
        <p:blipFill rotWithShape="1">
          <a:blip r:embed="rId26">
            <a:alphaModFix/>
          </a:blip>
          <a:srcRect/>
          <a:stretch/>
        </p:blipFill>
        <p:spPr>
          <a:xfrm>
            <a:off x="4003494" y="4747851"/>
            <a:ext cx="914400" cy="914400"/>
          </a:xfrm>
          <a:prstGeom prst="rect">
            <a:avLst/>
          </a:prstGeom>
          <a:noFill/>
          <a:ln>
            <a:noFill/>
          </a:ln>
        </p:spPr>
      </p:pic>
      <p:pic>
        <p:nvPicPr>
          <p:cNvPr id="40" name="Google Shape;1625;p204">
            <a:extLst>
              <a:ext uri="{FF2B5EF4-FFF2-40B4-BE49-F238E27FC236}">
                <a16:creationId xmlns:a16="http://schemas.microsoft.com/office/drawing/2014/main" id="{D045DA19-0ECC-4854-B3BF-88A12B6C1FFB}"/>
              </a:ext>
            </a:extLst>
          </p:cNvPr>
          <p:cNvPicPr preferRelativeResize="0"/>
          <p:nvPr/>
        </p:nvPicPr>
        <p:blipFill rotWithShape="1">
          <a:blip r:embed="rId27">
            <a:alphaModFix/>
          </a:blip>
          <a:srcRect/>
          <a:stretch/>
        </p:blipFill>
        <p:spPr>
          <a:xfrm>
            <a:off x="5961028" y="4747851"/>
            <a:ext cx="914400" cy="914400"/>
          </a:xfrm>
          <a:prstGeom prst="rect">
            <a:avLst/>
          </a:prstGeom>
          <a:noFill/>
          <a:ln>
            <a:noFill/>
          </a:ln>
        </p:spPr>
      </p:pic>
      <p:pic>
        <p:nvPicPr>
          <p:cNvPr id="41" name="Google Shape;1626;p204">
            <a:extLst>
              <a:ext uri="{FF2B5EF4-FFF2-40B4-BE49-F238E27FC236}">
                <a16:creationId xmlns:a16="http://schemas.microsoft.com/office/drawing/2014/main" id="{C0FC5A9A-395B-4D9B-AD2A-FAD9A54A31B4}"/>
              </a:ext>
            </a:extLst>
          </p:cNvPr>
          <p:cNvPicPr preferRelativeResize="0"/>
          <p:nvPr/>
        </p:nvPicPr>
        <p:blipFill rotWithShape="1">
          <a:blip r:embed="rId28">
            <a:alphaModFix/>
          </a:blip>
          <a:srcRect/>
          <a:stretch/>
        </p:blipFill>
        <p:spPr>
          <a:xfrm>
            <a:off x="6939795" y="4747851"/>
            <a:ext cx="914400" cy="914400"/>
          </a:xfrm>
          <a:prstGeom prst="rect">
            <a:avLst/>
          </a:prstGeom>
          <a:noFill/>
          <a:ln>
            <a:noFill/>
          </a:ln>
        </p:spPr>
      </p:pic>
      <p:pic>
        <p:nvPicPr>
          <p:cNvPr id="42" name="Google Shape;1627;p204">
            <a:extLst>
              <a:ext uri="{FF2B5EF4-FFF2-40B4-BE49-F238E27FC236}">
                <a16:creationId xmlns:a16="http://schemas.microsoft.com/office/drawing/2014/main" id="{830ABC61-888A-40A8-89B0-28842E8ED723}"/>
              </a:ext>
            </a:extLst>
          </p:cNvPr>
          <p:cNvPicPr preferRelativeResize="0"/>
          <p:nvPr/>
        </p:nvPicPr>
        <p:blipFill rotWithShape="1">
          <a:blip r:embed="rId29">
            <a:alphaModFix/>
          </a:blip>
          <a:srcRect/>
          <a:stretch/>
        </p:blipFill>
        <p:spPr>
          <a:xfrm>
            <a:off x="8897329" y="4747851"/>
            <a:ext cx="914400" cy="914400"/>
          </a:xfrm>
          <a:prstGeom prst="rect">
            <a:avLst/>
          </a:prstGeom>
          <a:noFill/>
          <a:ln>
            <a:noFill/>
          </a:ln>
        </p:spPr>
      </p:pic>
      <p:pic>
        <p:nvPicPr>
          <p:cNvPr id="43" name="Google Shape;1628;p204">
            <a:extLst>
              <a:ext uri="{FF2B5EF4-FFF2-40B4-BE49-F238E27FC236}">
                <a16:creationId xmlns:a16="http://schemas.microsoft.com/office/drawing/2014/main" id="{0068ADA0-CA71-4203-B789-3368A42995C9}"/>
              </a:ext>
            </a:extLst>
          </p:cNvPr>
          <p:cNvPicPr preferRelativeResize="0"/>
          <p:nvPr/>
        </p:nvPicPr>
        <p:blipFill rotWithShape="1">
          <a:blip r:embed="rId30">
            <a:alphaModFix/>
          </a:blip>
          <a:srcRect/>
          <a:stretch/>
        </p:blipFill>
        <p:spPr>
          <a:xfrm>
            <a:off x="4982261" y="4747851"/>
            <a:ext cx="914400" cy="914400"/>
          </a:xfrm>
          <a:prstGeom prst="rect">
            <a:avLst/>
          </a:prstGeom>
          <a:noFill/>
          <a:ln>
            <a:noFill/>
          </a:ln>
        </p:spPr>
      </p:pic>
      <p:sp>
        <p:nvSpPr>
          <p:cNvPr id="44" name="Google Shape;1629;p204">
            <a:extLst>
              <a:ext uri="{FF2B5EF4-FFF2-40B4-BE49-F238E27FC236}">
                <a16:creationId xmlns:a16="http://schemas.microsoft.com/office/drawing/2014/main" id="{BE60DC43-350A-4E7C-B865-B7A1E3954F76}"/>
              </a:ext>
            </a:extLst>
          </p:cNvPr>
          <p:cNvSpPr txBox="1"/>
          <p:nvPr/>
        </p:nvSpPr>
        <p:spPr>
          <a:xfrm>
            <a:off x="8521417" y="2300878"/>
            <a:ext cx="1659900" cy="1713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None/>
            </a:pPr>
            <a:r>
              <a:rPr lang="en" sz="1200">
                <a:solidFill>
                  <a:schemeClr val="accent1"/>
                </a:solidFill>
                <a:ea typeface="Roboto Medium"/>
                <a:cs typeface="Roboto Medium"/>
                <a:sym typeface="Roboto Medium"/>
              </a:rPr>
              <a:t>NEW USERS A DAY</a:t>
            </a:r>
            <a:endParaRPr sz="1200">
              <a:solidFill>
                <a:schemeClr val="accent1"/>
              </a:solidFill>
              <a:ea typeface="Roboto Light"/>
              <a:cs typeface="Roboto Light"/>
              <a:sym typeface="Roboto Light"/>
            </a:endParaRPr>
          </a:p>
        </p:txBody>
      </p:sp>
      <p:sp>
        <p:nvSpPr>
          <p:cNvPr id="45" name="Google Shape;1630;p204">
            <a:extLst>
              <a:ext uri="{FF2B5EF4-FFF2-40B4-BE49-F238E27FC236}">
                <a16:creationId xmlns:a16="http://schemas.microsoft.com/office/drawing/2014/main" id="{D56B826D-3C69-4EE0-BCCE-F8E3C9E1A1C0}"/>
              </a:ext>
            </a:extLst>
          </p:cNvPr>
          <p:cNvSpPr txBox="1"/>
          <p:nvPr/>
        </p:nvSpPr>
        <p:spPr>
          <a:xfrm>
            <a:off x="8777467" y="1733031"/>
            <a:ext cx="1147800" cy="39588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None/>
            </a:pPr>
            <a:r>
              <a:rPr lang="en" sz="2800" b="1" dirty="0">
                <a:ea typeface="Roboto Black"/>
                <a:cs typeface="Roboto Black"/>
                <a:sym typeface="Roboto Black"/>
              </a:rPr>
              <a:t>1,000</a:t>
            </a:r>
            <a:endParaRPr sz="2800" b="1" dirty="0">
              <a:ea typeface="Roboto Black"/>
              <a:cs typeface="Roboto Black"/>
              <a:sym typeface="Roboto Black"/>
            </a:endParaRPr>
          </a:p>
        </p:txBody>
      </p:sp>
      <p:pic>
        <p:nvPicPr>
          <p:cNvPr id="46" name="Google Shape;1631;p204">
            <a:extLst>
              <a:ext uri="{FF2B5EF4-FFF2-40B4-BE49-F238E27FC236}">
                <a16:creationId xmlns:a16="http://schemas.microsoft.com/office/drawing/2014/main" id="{C432B1F4-FF20-46E2-AD5D-F038F185D9D2}"/>
              </a:ext>
            </a:extLst>
          </p:cNvPr>
          <p:cNvPicPr preferRelativeResize="0"/>
          <p:nvPr/>
        </p:nvPicPr>
        <p:blipFill rotWithShape="1">
          <a:blip r:embed="rId31">
            <a:alphaModFix/>
          </a:blip>
          <a:srcRect/>
          <a:stretch/>
        </p:blipFill>
        <p:spPr>
          <a:xfrm>
            <a:off x="7918562" y="4752100"/>
            <a:ext cx="914400" cy="914400"/>
          </a:xfrm>
          <a:prstGeom prst="rect">
            <a:avLst/>
          </a:prstGeom>
          <a:noFill/>
          <a:ln w="9525" cap="flat" cmpd="sng">
            <a:solidFill>
              <a:srgbClr val="F3F3F3"/>
            </a:solidFill>
            <a:prstDash val="solid"/>
            <a:round/>
            <a:headEnd type="none" w="sm" len="sm"/>
            <a:tailEnd type="none" w="sm" len="sm"/>
          </a:ln>
        </p:spPr>
      </p:pic>
    </p:spTree>
    <p:extLst>
      <p:ext uri="{BB962C8B-B14F-4D97-AF65-F5344CB8AC3E}">
        <p14:creationId xmlns:p14="http://schemas.microsoft.com/office/powerpoint/2010/main" val="127035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2" name="Title 1">
            <a:extLst>
              <a:ext uri="{FF2B5EF4-FFF2-40B4-BE49-F238E27FC236}">
                <a16:creationId xmlns:a16="http://schemas.microsoft.com/office/drawing/2014/main" id="{A55283E8-CEEB-4E24-9B6C-2EAE9C994309}"/>
              </a:ext>
            </a:extLst>
          </p:cNvPr>
          <p:cNvSpPr>
            <a:spLocks noGrp="1"/>
          </p:cNvSpPr>
          <p:nvPr>
            <p:ph type="title"/>
          </p:nvPr>
        </p:nvSpPr>
        <p:spPr/>
        <p:txBody>
          <a:bodyPr/>
          <a:lstStyle/>
          <a:p>
            <a:r>
              <a:rPr lang="en-US" dirty="0">
                <a:solidFill>
                  <a:schemeClr val="tx1"/>
                </a:solidFill>
              </a:rPr>
              <a:t>What sort of journals are on Publons?</a:t>
            </a:r>
          </a:p>
        </p:txBody>
      </p:sp>
      <p:sp>
        <p:nvSpPr>
          <p:cNvPr id="1642" name="Google Shape;1642;p206"/>
          <p:cNvSpPr txBox="1">
            <a:spLocks noGrp="1"/>
          </p:cNvSpPr>
          <p:nvPr>
            <p:ph type="body" idx="1"/>
          </p:nvPr>
        </p:nvSpPr>
        <p:spPr>
          <a:xfrm>
            <a:off x="378963" y="1026475"/>
            <a:ext cx="3918717" cy="313200"/>
          </a:xfrm>
          <a:prstGeom prst="rect">
            <a:avLst/>
          </a:prstGeom>
        </p:spPr>
        <p:txBody>
          <a:bodyPr spcFirstLastPara="1" vert="horz" wrap="square" lIns="0" tIns="36000" rIns="0" bIns="0" rtlCol="0" anchor="t" anchorCtr="0">
            <a:noAutofit/>
          </a:bodyPr>
          <a:lstStyle/>
          <a:p>
            <a:pPr marL="0" indent="0"/>
            <a:r>
              <a:rPr lang="en" sz="1867" dirty="0">
                <a:solidFill>
                  <a:srgbClr val="000000"/>
                </a:solidFill>
              </a:rPr>
              <a:t>Any journal in the world can have some kind of presence on Publons, so that...</a:t>
            </a:r>
            <a:endParaRPr sz="1867" dirty="0">
              <a:solidFill>
                <a:srgbClr val="000000"/>
              </a:solidFill>
            </a:endParaRPr>
          </a:p>
          <a:p>
            <a:pPr marL="0" indent="0"/>
            <a:endParaRPr sz="1867" dirty="0">
              <a:solidFill>
                <a:srgbClr val="000000"/>
              </a:solidFill>
            </a:endParaRPr>
          </a:p>
          <a:p>
            <a:pPr marL="0" indent="0"/>
            <a:r>
              <a:rPr lang="en" sz="1867" dirty="0">
                <a:solidFill>
                  <a:srgbClr val="000000"/>
                </a:solidFill>
              </a:rPr>
              <a:t>Any researcher doing a review can get recognition for their work, which we think is best for research.</a:t>
            </a:r>
            <a:endParaRPr sz="1867" dirty="0">
              <a:solidFill>
                <a:srgbClr val="000000"/>
              </a:solidFill>
            </a:endParaRPr>
          </a:p>
          <a:p>
            <a:pPr marL="0" indent="0"/>
            <a:endParaRPr sz="1867" dirty="0">
              <a:solidFill>
                <a:srgbClr val="000000"/>
              </a:solidFill>
            </a:endParaRPr>
          </a:p>
          <a:p>
            <a:pPr marL="0" indent="0"/>
            <a:r>
              <a:rPr lang="en" sz="1867" dirty="0">
                <a:solidFill>
                  <a:srgbClr val="000000"/>
                </a:solidFill>
              </a:rPr>
              <a:t>So, how do we differentiate?</a:t>
            </a:r>
            <a:endParaRPr sz="1867" dirty="0">
              <a:solidFill>
                <a:srgbClr val="000000"/>
              </a:solidFill>
            </a:endParaRPr>
          </a:p>
          <a:p>
            <a:pPr marL="0" indent="0"/>
            <a:endParaRPr sz="1867" dirty="0">
              <a:solidFill>
                <a:srgbClr val="000000"/>
              </a:solidFill>
            </a:endParaRPr>
          </a:p>
          <a:p>
            <a:pPr marL="0" indent="0"/>
            <a:endParaRPr sz="1600" dirty="0">
              <a:solidFill>
                <a:srgbClr val="000000"/>
              </a:solidFill>
            </a:endParaRPr>
          </a:p>
          <a:p>
            <a:pPr marL="0" indent="0"/>
            <a:endParaRPr sz="1600" dirty="0">
              <a:solidFill>
                <a:srgbClr val="000000"/>
              </a:solidFill>
            </a:endParaRPr>
          </a:p>
          <a:p>
            <a:pPr marL="1219170" indent="0"/>
            <a:endParaRPr sz="1600" dirty="0">
              <a:solidFill>
                <a:srgbClr val="000000"/>
              </a:solidFill>
            </a:endParaRPr>
          </a:p>
          <a:p>
            <a:pPr marL="0" indent="0"/>
            <a:endParaRPr sz="1600" dirty="0">
              <a:solidFill>
                <a:srgbClr val="000000"/>
              </a:solidFill>
            </a:endParaRPr>
          </a:p>
        </p:txBody>
      </p:sp>
      <p:pic>
        <p:nvPicPr>
          <p:cNvPr id="8" name="Google Shape;1657;p208">
            <a:extLst>
              <a:ext uri="{FF2B5EF4-FFF2-40B4-BE49-F238E27FC236}">
                <a16:creationId xmlns:a16="http://schemas.microsoft.com/office/drawing/2014/main" id="{AFC0236A-B7C7-4F8E-B357-818AA4F7BCAC}"/>
              </a:ext>
            </a:extLst>
          </p:cNvPr>
          <p:cNvPicPr preferRelativeResize="0"/>
          <p:nvPr/>
        </p:nvPicPr>
        <p:blipFill rotWithShape="1">
          <a:blip r:embed="rId3">
            <a:alphaModFix/>
          </a:blip>
          <a:srcRect l="17609" t="10865" r="16683"/>
          <a:stretch/>
        </p:blipFill>
        <p:spPr>
          <a:xfrm>
            <a:off x="4638137" y="1183075"/>
            <a:ext cx="6934992" cy="4997660"/>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d0xcFAuQ_VkDPpspoJAg"/>
</p:tagLst>
</file>

<file path=ppt/theme/theme1.xml><?xml version="1.0" encoding="utf-8"?>
<a:theme xmlns:a="http://schemas.openxmlformats.org/drawingml/2006/main" name="1_Office Theme">
  <a:themeElements>
    <a:clrScheme name="Cortelis">
      <a:dk1>
        <a:srgbClr val="000000"/>
      </a:dk1>
      <a:lt1>
        <a:srgbClr val="FFFFFF"/>
      </a:lt1>
      <a:dk2>
        <a:srgbClr val="FFFFFF"/>
      </a:dk2>
      <a:lt2>
        <a:srgbClr val="000000"/>
      </a:lt2>
      <a:accent1>
        <a:srgbClr val="5E33BF"/>
      </a:accent1>
      <a:accent2>
        <a:srgbClr val="00B19C"/>
      </a:accent2>
      <a:accent3>
        <a:srgbClr val="12CAC9"/>
      </a:accent3>
      <a:accent4>
        <a:srgbClr val="85F0AD"/>
      </a:accent4>
      <a:accent5>
        <a:srgbClr val="00C2F2"/>
      </a:accent5>
      <a:accent6>
        <a:srgbClr val="004AFF"/>
      </a:accent6>
      <a:hlink>
        <a:srgbClr val="000000"/>
      </a:hlink>
      <a:folHlink>
        <a:srgbClr val="000000"/>
      </a:folHlink>
    </a:clrScheme>
    <a:fontScheme name="Calibri">
      <a:maj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¾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
        <a:font script="Hang"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¹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ª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³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Hans"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
        <a:font script="Hant" typeface="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Å¡Ã‚Â¬Ãƒâ€¦Ã‚Â¡ÃƒÆ’Ã¢â‚¬Å¡Ãƒâ€šÃ‚Â¬ÃƒÆ’Ã†â€™ÃƒÂ¢Ã¢â€šÂ¬Ã‚Â¦ÃƒÆ’Ã¢â‚¬Å¡Ãƒâ€šÃ‚Â¡ÃƒÆ’Ã†â€™Ãƒâ€ Ã¢â‚¬â„¢ÃƒÆ’Ã‚Â¢ÃƒÂ¢Ã¢â‚¬Å¡Ã‚Â¬Ãƒâ€¦Ã‚Â¡ÃƒÆ’Ã†â€™ÃƒÂ¢Ã¢â€šÂ¬Ã…Â¡ÃƒÆ’Ã¢â‚¬Å¡Ãƒâ€šÃ‚Â¬ÃƒÆ’Ã†â€™Ãƒâ€ Ã¢â‚¬â„¢ÃƒÆ’Ã¢â‚¬Â ÃƒÂ¢Ã¢â€šÂ¬Ã¢â€žÂ¢ÃƒÆ’Ã†â€™Ãƒâ€šÃ‚Â¢ÃƒÆ’Ã‚Â¢ÃƒÂ¢Ã¢â€šÂ¬Ã…Â¡Ãƒâ€šÃ‚Â¬ÃƒÆ’Ã¢â‚¬Å¡Ãƒâ€šÃ‚Â¦ÃƒÆ’Ã†â€™Ãƒâ€ Ã¢â‚¬â„¢ÃƒÆ’Ã¢â‚¬Å¡Ãƒâ€šÃ‚Â¢ÃƒÆ’Ã†â€™Ãƒâ€šÃ‚Â¢ÃƒÆ’Ã‚Â¢ÃƒÂ¢Ã¢â‚¬Å¡Ã‚Â¬Ãƒâ€¦Ã‚Â¡ÃƒÆ’Ã¢â‚¬Å¡Ãƒâ€šÃ‚Â¬ÃƒÆ’Ã†â€™ÃƒÂ¢Ã¢â€šÂ¬Ã‚Â¦ÃƒÆ’Ã‚Â¢ÃƒÂ¢Ã¢â‚¬Å¡Ã‚Â¬Ãƒâ€¦Ã¢â‚¬Å“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¹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šÃ‚Â¢ÃƒÆ’Ã‚Â¢ÃƒÂ¢Ã¢â€šÂ¬Ã…Â¡Ãƒâ€šÃ‚Â¬ÃƒÆ’Ã¢â‚¬Â¦ÃƒÂ¢Ã¢â€šÂ¬Ã…â€œ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½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Å¡Ãƒâ€šÃ‚Â ÃƒÆ’Ã†â€™Ãƒâ€ Ã¢â‚¬â„¢ÃƒÆ’Ã¢â‚¬Å¡Ãƒâ€šÃ‚Â¢ÃƒÆ’Ã†â€™Ãƒâ€šÃ‚Â¢ÃƒÆ’Ã‚Â¢ÃƒÂ¢Ã¢â‚¬Å¡Ã‚Â¬Ãƒâ€¦Ã‚Â¡ÃƒÆ’Ã¢â‚¬Å¡Ãƒâ€šÃ‚Â¬ÃƒÆ’Ã†â€™Ãƒâ€šÃ‚Â¢ÃƒÆ’Ã‚Â¢ÃƒÂ¢Ã¢â‚¬Å¡Ã‚Â¬Ãƒâ€¦Ã‚Â¾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Ã¢â€šÂ¬Ã‚Â ÃƒÆ’Ã‚Â¢ÃƒÂ¢Ã¢â‚¬Å¡Ã‚Â¬ÃƒÂ¢Ã¢â‚¬Å¾Ã‚Â¢ÃƒÆ’Ã†â€™Ãƒâ€ Ã¢â‚¬â„¢ÃƒÆ’Ã¢â‚¬Å¡Ãƒâ€šÃ‚Â¢ÃƒÆ’Ã†â€™Ãƒâ€šÃ‚Â¢ÃƒÆ’Ã‚Â¢ÃƒÂ¢Ã¢â‚¬Å¡Ã‚Â¬Ãƒâ€¦Ã‚Â¡ÃƒÆ’Ã¢â‚¬Å¡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šÃ‚Â ÃƒÆ’Ã†â€™Ãƒâ€šÃ‚Â¢ÃƒÆ’Ã‚Â¢ÃƒÂ¢Ã¢â€šÂ¬Ã…Â¡Ãƒâ€šÃ‚Â¬ÃƒÆ’Ã‚Â¢ÃƒÂ¢Ã¢â€šÂ¬Ã…Â¾Ãƒâ€šÃ‚Â¢ÃƒÆ’Ã†â€™Ãƒâ€ Ã¢â‚¬â„¢ÃƒÆ’Ã¢â‚¬Â ÃƒÂ¢Ã¢â€šÂ¬Ã¢â€žÂ¢ÃƒÆ’Ã†â€™Ãƒâ€šÃ‚Â¢ÃƒÆ’Ã‚Â¢ÃƒÂ¢Ã¢â€šÂ¬Ã…Â¡Ãƒâ€šÃ‚Â¬ÃƒÆ’Ã¢â‚¬Â¦Ãƒâ€šÃ‚Â¡ÃƒÆ’Ã†â€™Ãƒâ€ Ã¢â‚¬â„¢ÃƒÆ’Ã‚Â¢ÃƒÂ¢Ã¢â‚¬Å¡Ã‚Â¬Ãƒâ€¦Ã‚Â¡ÃƒÆ’Ã†â€™ÃƒÂ¢Ã¢â€šÂ¬Ã…Â¡ÃƒÆ’Ã¢â‚¬Å¡Ãƒâ€šÃ‚Â¢ÃƒÆ’Ã†â€™Ãƒâ€ Ã¢â‚¬â„¢ÃƒÆ’Ã¢â‚¬Â ÃƒÂ¢Ã¢â€šÂ¬Ã¢â€žÂ¢ÃƒÆ’Ã†â€™ÃƒÂ¢Ã¢â€šÂ¬Ã‚Â ÃƒÆ’Ã‚Â¢ÃƒÂ¢Ã¢â‚¬Å¡Ã‚Â¬ÃƒÂ¢Ã¢â‚¬Å¾Ã‚Â¢ÃƒÆ’Ã†â€™Ãƒâ€ Ã¢â‚¬â„¢ÃƒÆ’Ã‚Â¢ÃƒÂ¢Ã¢â‚¬Å¡Ã‚Â¬Ãƒâ€¦Ã‚Â¡ÃƒÆ’Ã†â€™ÃƒÂ¢Ã¢â€šÂ¬Ã…Â¡ÃƒÆ’Ã¢â‚¬Å¡Ãƒâ€šÃ‚Â¢ÃƒÆ’Ã†â€™Ãƒâ€ Ã¢â‚¬â„¢ÃƒÆ’Ã¢â‚¬Â ÃƒÂ¢Ã¢â€šÂ¬Ã¢â€žÂ¢ÃƒÆ’Ã†â€™ÃƒÂ¢Ã¢â€šÂ¬Ã…Â¡ÃƒÆ’Ã¢â‚¬Å¡Ãƒâ€šÃ‚Â¢ÃƒÆ’Ã†â€™Ãƒâ€ Ã¢â‚¬â„¢ÃƒÆ’Ã¢â‚¬Å¡Ãƒâ€šÃ‚Â¢ÃƒÆ’Ã†â€™Ãƒâ€šÃ‚Â¢ÃƒÆ’Ã‚Â¢ÃƒÂ¢Ã¢â€šÂ¬Ã…Â¡Ãƒâ€šÃ‚Â¬ÃƒÆ’Ã¢â‚¬Â¦Ãƒâ€šÃ‚Â¡ÃƒÆ’Ã†â€™ÃƒÂ¢Ã¢â€šÂ¬Ã…Â¡ÃƒÆ’Ã¢â‚¬Å¡Ãƒâ€šÃ‚Â¬ÃƒÆ’Ã†â€™Ãƒâ€ Ã¢â‚¬â„¢ÃƒÆ’Ã‚Â¢ÃƒÂ¢Ã¢â‚¬Å¡Ã‚Â¬Ãƒâ€šÃ‚Â¦ÃƒÆ’Ã†â€™ÃƒÂ¢Ã¢â€šÂ¬Ã…Â¡ÃƒÆ’Ã¢â‚¬Å¡Ãƒâ€šÃ‚Â¡ÃƒÆ’Ã†â€™Ãƒâ€ Ã¢â‚¬â„¢ÃƒÆ’Ã¢â‚¬Â ÃƒÂ¢Ã¢â€šÂ¬Ã¢â€žÂ¢ÃƒÆ’Ã†â€™Ãƒâ€šÃ‚Â¢ÃƒÆ’Ã‚Â¢ÃƒÂ¢Ã¢â€šÂ¬Ã…Â¡Ãƒâ€šÃ‚Â¬ÃƒÆ’Ã¢â‚¬Â¦Ãƒâ€šÃ‚Â¡ÃƒÆ’Ã†â€™Ãƒâ€ Ã¢â‚¬â„¢ÃƒÆ’Ã‚Â¢ÃƒÂ¢Ã¢â‚¬Å¡Ã‚Â¬Ãƒâ€¦Ã‚Â¡ÃƒÆ’Ã†â€™ÃƒÂ¢Ã¢â€šÂ¬Ã…Â¡ÃƒÆ’Ã¢â‚¬Å¡Ãƒâ€š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dnight Blue">
      <a:srgbClr val="001750"/>
    </a:custClr>
    <a:custClr name="Crimson">
      <a:srgbClr val="CF005B"/>
    </a:custClr>
    <a:custClr name="Red">
      <a:srgbClr val="FF4E3E"/>
    </a:custClr>
    <a:custClr name="Medium Grey">
      <a:srgbClr val="9D9D9C"/>
    </a:custClr>
    <a:custClr name="Regular Grey">
      <a:srgbClr val="DADADA"/>
    </a:custClr>
    <a:custClr name="Light Grey">
      <a:srgbClr val="F0F0EB"/>
    </a:custClr>
  </a:custClrLst>
  <a:extLst>
    <a:ext uri="{05A4C25C-085E-4340-85A3-A5531E510DB2}">
      <thm15:themeFamily xmlns:thm15="http://schemas.microsoft.com/office/thememl/2012/main" name="Presentation4" id="{409F5B58-3EE3-8D43-B2F5-72D572928593}" vid="{EC5CA063-6830-D543-98D5-C8EF73A24EDC}"/>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1E1E1E"/>
      </a:dk1>
      <a:lt1>
        <a:srgbClr val="FFFFFF"/>
      </a:lt1>
      <a:dk2>
        <a:srgbClr val="1E1E1E"/>
      </a:dk2>
      <a:lt2>
        <a:srgbClr val="FFFFFF"/>
      </a:lt2>
      <a:accent1>
        <a:srgbClr val="336699"/>
      </a:accent1>
      <a:accent2>
        <a:srgbClr val="1E3B59"/>
      </a:accent2>
      <a:accent3>
        <a:srgbClr val="C2D1E0"/>
      </a:accent3>
      <a:accent4>
        <a:srgbClr val="F835A4"/>
      </a:accent4>
      <a:accent5>
        <a:srgbClr val="F74B0E"/>
      </a:accent5>
      <a:accent6>
        <a:srgbClr val="FF0066"/>
      </a:accent6>
      <a:hlink>
        <a:srgbClr val="1AC7C5"/>
      </a:hlink>
      <a:folHlink>
        <a:srgbClr val="7FC4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Web of Science Group">
      <a:dk1>
        <a:srgbClr val="FFFFFF"/>
      </a:dk1>
      <a:lt1>
        <a:srgbClr val="000000"/>
      </a:lt1>
      <a:dk2>
        <a:srgbClr val="5E33BF"/>
      </a:dk2>
      <a:lt2>
        <a:srgbClr val="9D9D9C"/>
      </a:lt2>
      <a:accent1>
        <a:srgbClr val="CF005B"/>
      </a:accent1>
      <a:accent2>
        <a:srgbClr val="FF4E3E"/>
      </a:accent2>
      <a:accent3>
        <a:srgbClr val="646363"/>
      </a:accent3>
      <a:accent4>
        <a:srgbClr val="DADADA"/>
      </a:accent4>
      <a:accent5>
        <a:srgbClr val="F0F0F0"/>
      </a:accent5>
      <a:accent6>
        <a:srgbClr val="00C2F2"/>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3CB5E309C20849AB2A2A5ACB4655F5" ma:contentTypeVersion="6" ma:contentTypeDescription="Create a new document." ma:contentTypeScope="" ma:versionID="82be2bb8b74de7dc8c1c29c3265d1270">
  <xsd:schema xmlns:xsd="http://www.w3.org/2001/XMLSchema" xmlns:xs="http://www.w3.org/2001/XMLSchema" xmlns:p="http://schemas.microsoft.com/office/2006/metadata/properties" xmlns:ns2="5bd6f89d-36a4-4b7b-9df6-0f23cc6422c0" xmlns:ns3="3ea8d704-ba31-48c1-88e2-39dbf8a14024" targetNamespace="http://schemas.microsoft.com/office/2006/metadata/properties" ma:root="true" ma:fieldsID="8a47dc0b8b54736fd236ba151b6ef794" ns2:_="" ns3:_="">
    <xsd:import namespace="5bd6f89d-36a4-4b7b-9df6-0f23cc6422c0"/>
    <xsd:import namespace="3ea8d704-ba31-48c1-88e2-39dbf8a140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6f89d-36a4-4b7b-9df6-0f23cc6422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a8d704-ba31-48c1-88e2-39dbf8a140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0620BE-5874-460F-82D6-438B5553EBE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FF714A2-76EA-4EC1-98CB-173E084655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6f89d-36a4-4b7b-9df6-0f23cc6422c0"/>
    <ds:schemaRef ds:uri="3ea8d704-ba31-48c1-88e2-39dbf8a14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6CD6F0-85B5-4F52-89F6-AE2754FEBB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CA_template_v3</Template>
  <TotalTime>1199</TotalTime>
  <Words>1976</Words>
  <Application>Microsoft Office PowerPoint</Application>
  <PresentationFormat>Widescreen</PresentationFormat>
  <Paragraphs>287</Paragraphs>
  <Slides>47</Slides>
  <Notes>36</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1_Office Theme</vt:lpstr>
      <vt:lpstr>Office Teması</vt:lpstr>
      <vt:lpstr>Office Theme</vt:lpstr>
      <vt:lpstr>2_Office Theme</vt:lpstr>
      <vt:lpstr>PowerPoint Presentation</vt:lpstr>
      <vt:lpstr>Questions during the webinar?</vt:lpstr>
      <vt:lpstr>PowerPoint Presentation</vt:lpstr>
      <vt:lpstr>Agenda</vt:lpstr>
      <vt:lpstr>PowerPoint Presentation</vt:lpstr>
      <vt:lpstr>Researchers use Publons to track journal peer review and editorial work</vt:lpstr>
      <vt:lpstr>Getting greater recognition</vt:lpstr>
      <vt:lpstr>Where is Publons today?</vt:lpstr>
      <vt:lpstr>What sort of journals are on Publons?</vt:lpstr>
      <vt:lpstr>What sort of journals are on Publons?</vt:lpstr>
      <vt:lpstr>What sort of journals are on Publons?</vt:lpstr>
      <vt:lpstr>What can a researcher understand about these journals?</vt:lpstr>
      <vt:lpstr>PowerPoint Presentation</vt:lpstr>
      <vt:lpstr>5 Key Characteristics</vt:lpstr>
      <vt:lpstr>PowerPoint Presentation</vt:lpstr>
      <vt:lpstr>The Global State of Peer Review Series</vt:lpstr>
      <vt:lpstr>Publication Peer Review analysis</vt:lpstr>
      <vt:lpstr>Key Themes</vt:lpstr>
      <vt:lpstr>Efficiency</vt:lpstr>
      <vt:lpstr>Efficiency</vt:lpstr>
      <vt:lpstr>Efficiency</vt:lpstr>
      <vt:lpstr>Efficiency</vt:lpstr>
      <vt:lpstr>Quality</vt:lpstr>
      <vt:lpstr>Quality</vt:lpstr>
      <vt:lpstr>Quality</vt:lpstr>
      <vt:lpstr>Transparency</vt:lpstr>
      <vt:lpstr>Transparency</vt:lpstr>
      <vt:lpstr>Transparency</vt:lpstr>
      <vt:lpstr>Diversity</vt:lpstr>
      <vt:lpstr>Diversity</vt:lpstr>
      <vt:lpstr>Diversity</vt:lpstr>
      <vt:lpstr>Grant Peer Review in Focus</vt:lpstr>
      <vt:lpstr>Grant Peer Review in Focus</vt:lpstr>
      <vt:lpstr>A Global Perspective</vt:lpstr>
      <vt:lpstr>Sneak Peek</vt:lpstr>
      <vt:lpstr>Sneak Peek</vt:lpstr>
      <vt:lpstr>What to take away from these studies?</vt:lpstr>
      <vt:lpstr>Key takeaways</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Typography</dc:title>
  <dc:creator>Lovegrove Hansen, Stephanie</dc:creator>
  <cp:lastModifiedBy>Dahl, Josh</cp:lastModifiedBy>
  <cp:revision>2</cp:revision>
  <cp:lastPrinted>2019-01-17T17:15:35Z</cp:lastPrinted>
  <dcterms:created xsi:type="dcterms:W3CDTF">2019-10-30T20:16:26Z</dcterms:created>
  <dcterms:modified xsi:type="dcterms:W3CDTF">2020-05-27T11:16:00Z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0x010100F63CB5E309C20849AB2A2A5ACB4655F5</vt:lpwstr>
  </property>
</Properties>
</file>