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0" r:id="rId4"/>
    <p:sldMasterId id="2147484055" r:id="rId5"/>
  </p:sldMasterIdLst>
  <p:notesMasterIdLst>
    <p:notesMasterId r:id="rId24"/>
  </p:notesMasterIdLst>
  <p:handoutMasterIdLst>
    <p:handoutMasterId r:id="rId25"/>
  </p:handoutMasterIdLst>
  <p:sldIdLst>
    <p:sldId id="256" r:id="rId6"/>
    <p:sldId id="257" r:id="rId7"/>
    <p:sldId id="479" r:id="rId8"/>
    <p:sldId id="499" r:id="rId9"/>
    <p:sldId id="492" r:id="rId10"/>
    <p:sldId id="275" r:id="rId11"/>
    <p:sldId id="507" r:id="rId12"/>
    <p:sldId id="508" r:id="rId13"/>
    <p:sldId id="509" r:id="rId14"/>
    <p:sldId id="503" r:id="rId15"/>
    <p:sldId id="504" r:id="rId16"/>
    <p:sldId id="501" r:id="rId17"/>
    <p:sldId id="505" r:id="rId18"/>
    <p:sldId id="488" r:id="rId19"/>
    <p:sldId id="500" r:id="rId20"/>
    <p:sldId id="495" r:id="rId21"/>
    <p:sldId id="506" r:id="rId22"/>
    <p:sldId id="491" r:id="rId23"/>
  </p:sldIdLst>
  <p:sldSz cx="12192000" cy="6858000"/>
  <p:notesSz cx="9144000" cy="6858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drew Paul" initials="AP" lastIdx="3" clrIdx="6">
    <p:extLst>
      <p:ext uri="{19B8F6BF-5375-455C-9EA6-DF929625EA0E}">
        <p15:presenceInfo xmlns:p15="http://schemas.microsoft.com/office/powerpoint/2012/main" userId="4c2ef6cbfac86f87" providerId="Windows Live"/>
      </p:ext>
    </p:extLst>
  </p:cmAuthor>
  <p:cmAuthor id="1" name="Plowright, Jasmine" initials="PJ" lastIdx="39" clrIdx="0">
    <p:extLst>
      <p:ext uri="{19B8F6BF-5375-455C-9EA6-DF929625EA0E}">
        <p15:presenceInfo xmlns:p15="http://schemas.microsoft.com/office/powerpoint/2012/main" userId="S::jasmine.plowright@clarivate.com::c4a89d2a-b0c0-486b-8e7b-8ae0f632329e" providerId="AD"/>
      </p:ext>
    </p:extLst>
  </p:cmAuthor>
  <p:cmAuthor id="2" name="Robin Leonard" initials="RL" lastIdx="47" clrIdx="1">
    <p:extLst>
      <p:ext uri="{19B8F6BF-5375-455C-9EA6-DF929625EA0E}">
        <p15:presenceInfo xmlns:p15="http://schemas.microsoft.com/office/powerpoint/2012/main" userId="2787a3541f7aaaac" providerId="Windows Live"/>
      </p:ext>
    </p:extLst>
  </p:cmAuthor>
  <p:cmAuthor id="3" name="Donnelly, Jo" initials="DJ" lastIdx="22" clrIdx="2">
    <p:extLst>
      <p:ext uri="{19B8F6BF-5375-455C-9EA6-DF929625EA0E}">
        <p15:presenceInfo xmlns:p15="http://schemas.microsoft.com/office/powerpoint/2012/main" userId="S::jo.donnelly@clarivate.com::03808bbd-17e3-4c7b-aaaf-885eee687660" providerId="AD"/>
      </p:ext>
    </p:extLst>
  </p:cmAuthor>
  <p:cmAuthor id="4" name="Jasmine Plowright" initials="JP" lastIdx="16" clrIdx="3">
    <p:extLst>
      <p:ext uri="{19B8F6BF-5375-455C-9EA6-DF929625EA0E}">
        <p15:presenceInfo xmlns:p15="http://schemas.microsoft.com/office/powerpoint/2012/main" userId="479b149a8d733258" providerId="Windows Live"/>
      </p:ext>
    </p:extLst>
  </p:cmAuthor>
  <p:cmAuthor id="5" name="McGrady, Paul D." initials="MPD" lastIdx="7" clrIdx="4">
    <p:extLst>
      <p:ext uri="{19B8F6BF-5375-455C-9EA6-DF929625EA0E}">
        <p15:presenceInfo xmlns:p15="http://schemas.microsoft.com/office/powerpoint/2012/main" userId="S-1-5-21-1060284298-764733703-839522115-39969" providerId="AD"/>
      </p:ext>
    </p:extLst>
  </p:cmAuthor>
  <p:cmAuthor id="6" name="Microsoft Office User" initials="MOU" lastIdx="6"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8"/>
    <a:srgbClr val="85F0AD"/>
    <a:srgbClr val="1AC604"/>
    <a:srgbClr val="12CAC9"/>
    <a:srgbClr val="004AFF"/>
    <a:srgbClr val="001750"/>
    <a:srgbClr val="00C2F2"/>
    <a:srgbClr val="00B19C"/>
    <a:srgbClr val="FF4E3E"/>
    <a:srgbClr val="CF0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694"/>
  </p:normalViewPr>
  <p:slideViewPr>
    <p:cSldViewPr snapToGrid="0" snapToObjects="1">
      <p:cViewPr varScale="1">
        <p:scale>
          <a:sx n="68" d="100"/>
          <a:sy n="68" d="100"/>
        </p:scale>
        <p:origin x="420" y="60"/>
      </p:cViewPr>
      <p:guideLst/>
    </p:cSldViewPr>
  </p:slideViewPr>
  <p:notesTextViewPr>
    <p:cViewPr>
      <p:scale>
        <a:sx n="1" d="1"/>
        <a:sy n="1" d="1"/>
      </p:scale>
      <p:origin x="0" y="0"/>
    </p:cViewPr>
  </p:notesTextViewPr>
  <p:sorterViewPr>
    <p:cViewPr>
      <p:scale>
        <a:sx n="150" d="100"/>
        <a:sy n="150" d="100"/>
      </p:scale>
      <p:origin x="0" y="-57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8DD0E7-8D27-8C4F-94F0-94800F6605F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FC912AA-DBDD-294B-B66C-D532271F8AE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8CB49B7-E1C3-EB4F-9614-9C5FB30E5415}" type="datetimeFigureOut">
              <a:rPr lang="en-GB" smtClean="0"/>
              <a:t>30/06/2020</a:t>
            </a:fld>
            <a:endParaRPr lang="en-GB" dirty="0"/>
          </a:p>
        </p:txBody>
      </p:sp>
      <p:sp>
        <p:nvSpPr>
          <p:cNvPr id="4" name="Footer Placeholder 3">
            <a:extLst>
              <a:ext uri="{FF2B5EF4-FFF2-40B4-BE49-F238E27FC236}">
                <a16:creationId xmlns:a16="http://schemas.microsoft.com/office/drawing/2014/main" id="{E2316689-D3D9-6444-9878-6C847764E52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7C8C7E3A-1E4D-D64B-97BA-2A3B5AAED6A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27EAF2A-779F-7443-8999-60AA8276691E}" type="slidenum">
              <a:rPr lang="en-GB" smtClean="0"/>
              <a:t>‹#›</a:t>
            </a:fld>
            <a:endParaRPr lang="en-GB" dirty="0"/>
          </a:p>
        </p:txBody>
      </p:sp>
    </p:spTree>
    <p:extLst>
      <p:ext uri="{BB962C8B-B14F-4D97-AF65-F5344CB8AC3E}">
        <p14:creationId xmlns:p14="http://schemas.microsoft.com/office/powerpoint/2010/main" val="9388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DE4FC5A-5FDD-BA4B-BD2C-365918824361}" type="datetimeFigureOut">
              <a:rPr lang="en-GB" smtClean="0"/>
              <a:t>30/06/2020</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0B3C285-11B3-A64B-A5AF-6A4034B43988}" type="slidenum">
              <a:rPr lang="en-GB" smtClean="0"/>
              <a:t>‹#›</a:t>
            </a:fld>
            <a:endParaRPr lang="en-GB" dirty="0"/>
          </a:p>
        </p:txBody>
      </p:sp>
    </p:spTree>
    <p:extLst>
      <p:ext uri="{BB962C8B-B14F-4D97-AF65-F5344CB8AC3E}">
        <p14:creationId xmlns:p14="http://schemas.microsoft.com/office/powerpoint/2010/main" val="256950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B3C285-11B3-A64B-A5AF-6A4034B43988}" type="slidenum">
              <a:rPr lang="en-GB" smtClean="0"/>
              <a:t>3</a:t>
            </a:fld>
            <a:endParaRPr lang="en-GB" dirty="0"/>
          </a:p>
        </p:txBody>
      </p:sp>
    </p:spTree>
    <p:extLst>
      <p:ext uri="{BB962C8B-B14F-4D97-AF65-F5344CB8AC3E}">
        <p14:creationId xmlns:p14="http://schemas.microsoft.com/office/powerpoint/2010/main" val="2180956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B3C285-11B3-A64B-A5AF-6A4034B43988}" type="slidenum">
              <a:rPr lang="en-GB" smtClean="0"/>
              <a:t>11</a:t>
            </a:fld>
            <a:endParaRPr lang="en-GB" dirty="0"/>
          </a:p>
        </p:txBody>
      </p:sp>
    </p:spTree>
    <p:extLst>
      <p:ext uri="{BB962C8B-B14F-4D97-AF65-F5344CB8AC3E}">
        <p14:creationId xmlns:p14="http://schemas.microsoft.com/office/powerpoint/2010/main" val="35819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B3C285-11B3-A64B-A5AF-6A4034B43988}" type="slidenum">
              <a:rPr lang="en-GB" smtClean="0"/>
              <a:t>13</a:t>
            </a:fld>
            <a:endParaRPr lang="en-GB" dirty="0"/>
          </a:p>
        </p:txBody>
      </p:sp>
    </p:spTree>
    <p:extLst>
      <p:ext uri="{BB962C8B-B14F-4D97-AF65-F5344CB8AC3E}">
        <p14:creationId xmlns:p14="http://schemas.microsoft.com/office/powerpoint/2010/main" val="1011033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Clarivate_CM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keyboard, indoor, computer, sitting&#10;&#10;Description automatically generated">
            <a:extLst>
              <a:ext uri="{FF2B5EF4-FFF2-40B4-BE49-F238E27FC236}">
                <a16:creationId xmlns:a16="http://schemas.microsoft.com/office/drawing/2014/main" id="{D1DB1608-7EF0-4541-B05D-B399A18DA50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BF6885AD-F63D-A441-8F77-635B5CC86FA1}"/>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7DBD6AD4-D3D2-1542-8437-F7967D98804B}"/>
              </a:ext>
            </a:extLst>
          </p:cNvPr>
          <p:cNvSpPr>
            <a:spLocks noGrp="1"/>
          </p:cNvSpPr>
          <p:nvPr>
            <p:ph type="body" sz="quarter" idx="11" hasCustomPrompt="1"/>
          </p:nvPr>
        </p:nvSpPr>
        <p:spPr>
          <a:xfrm>
            <a:off x="57685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E2059DE3-5474-1847-866A-C901B34DCC7B}"/>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327341B6-94D8-5549-A99D-E1BB3D57773E}"/>
              </a:ext>
            </a:extLst>
          </p:cNvPr>
          <p:cNvSpPr>
            <a:spLocks noGrp="1"/>
          </p:cNvSpPr>
          <p:nvPr>
            <p:ph type="body" sz="quarter" idx="14" hasCustomPrompt="1"/>
          </p:nvPr>
        </p:nvSpPr>
        <p:spPr>
          <a:xfrm>
            <a:off x="57769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11" name="Picture 10" descr="A close up of a flower&#10;&#10;Description automatically generated">
            <a:extLst>
              <a:ext uri="{FF2B5EF4-FFF2-40B4-BE49-F238E27FC236}">
                <a16:creationId xmlns:a16="http://schemas.microsoft.com/office/drawing/2014/main" id="{BE732F0C-2586-5847-82B6-3D1D07F1321F}"/>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41714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ver_Cortellis">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game, white&#10;&#10;Description automatically generated">
            <a:extLst>
              <a:ext uri="{FF2B5EF4-FFF2-40B4-BE49-F238E27FC236}">
                <a16:creationId xmlns:a16="http://schemas.microsoft.com/office/drawing/2014/main" id="{9EF67DDB-A400-4242-859D-3E777585810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8" name="Picture 7" descr="A picture containing drawing&#10;&#10;Description automatically generated">
            <a:extLst>
              <a:ext uri="{FF2B5EF4-FFF2-40B4-BE49-F238E27FC236}">
                <a16:creationId xmlns:a16="http://schemas.microsoft.com/office/drawing/2014/main" id="{CAC2369C-2C19-3645-96F1-F08EC1B90827}"/>
              </a:ext>
            </a:extLst>
          </p:cNvPr>
          <p:cNvPicPr>
            <a:picLocks noChangeAspect="1"/>
          </p:cNvPicPr>
          <p:nvPr userDrawn="1"/>
        </p:nvPicPr>
        <p:blipFill>
          <a:blip r:embed="rId3"/>
          <a:stretch>
            <a:fillRect/>
          </a:stretch>
        </p:blipFill>
        <p:spPr>
          <a:xfrm>
            <a:off x="374274" y="271606"/>
            <a:ext cx="1892300" cy="838200"/>
          </a:xfrm>
          <a:prstGeom prst="rect">
            <a:avLst/>
          </a:prstGeom>
        </p:spPr>
      </p:pic>
    </p:spTree>
    <p:extLst>
      <p:ext uri="{BB962C8B-B14F-4D97-AF65-F5344CB8AC3E}">
        <p14:creationId xmlns:p14="http://schemas.microsoft.com/office/powerpoint/2010/main" val="41050541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edium text_light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1" y="407988"/>
            <a:ext cx="11601132" cy="5953125"/>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68961" y="1812925"/>
            <a:ext cx="8327390" cy="4548188"/>
          </a:xfrm>
        </p:spPr>
        <p:txBody>
          <a:bodyPr>
            <a:normAutofit/>
          </a:bodyPr>
          <a:lstStyle>
            <a:lvl1pPr marL="288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8" name="Text Placeholder 17">
            <a:extLst>
              <a:ext uri="{FF2B5EF4-FFF2-40B4-BE49-F238E27FC236}">
                <a16:creationId xmlns:a16="http://schemas.microsoft.com/office/drawing/2014/main" id="{6E02F4D5-E4C1-5642-8587-7EFF5F63CAD9}"/>
              </a:ext>
            </a:extLst>
          </p:cNvPr>
          <p:cNvSpPr>
            <a:spLocks noGrp="1"/>
          </p:cNvSpPr>
          <p:nvPr>
            <p:ph type="body" sz="quarter" idx="29" hasCustomPrompt="1"/>
          </p:nvPr>
        </p:nvSpPr>
        <p:spPr>
          <a:xfrm>
            <a:off x="571824"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459246737"/>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Medium text_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29565"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068" y="816951"/>
            <a:ext cx="8333916"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062" y="1812925"/>
            <a:ext cx="8333922"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841FC859-F8B7-7845-A4AD-751FFA0462E1}"/>
              </a:ext>
            </a:extLst>
          </p:cNvPr>
          <p:cNvSpPr>
            <a:spLocks noGrp="1"/>
          </p:cNvSpPr>
          <p:nvPr>
            <p:ph type="body" sz="quarter" idx="29" hasCustomPrompt="1"/>
          </p:nvPr>
        </p:nvSpPr>
        <p:spPr>
          <a:xfrm>
            <a:off x="571823" y="1193187"/>
            <a:ext cx="832437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497276326"/>
      </p:ext>
    </p:extLst>
  </p:cSld>
  <p:clrMapOvr>
    <a:masterClrMapping/>
  </p:clrMapOvr>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edium text_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2EA98A-719A-0D47-BE8E-74E3196C66BB}"/>
              </a:ext>
            </a:extLst>
          </p:cNvPr>
          <p:cNvSpPr/>
          <p:nvPr/>
        </p:nvSpPr>
        <p:spPr>
          <a:xfrm>
            <a:off x="0" y="407988"/>
            <a:ext cx="11609543"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solidFill>
                <a:schemeClr val="bg1"/>
              </a:solidFill>
            </a:endParaRPr>
          </a:p>
        </p:txBody>
      </p:sp>
      <p:sp>
        <p:nvSpPr>
          <p:cNvPr id="13" name="Slide Number Placeholder 10">
            <a:extLst>
              <a:ext uri="{FF2B5EF4-FFF2-40B4-BE49-F238E27FC236}">
                <a16:creationId xmlns:a16="http://schemas.microsoft.com/office/drawing/2014/main" id="{D5B112E0-AE8D-1D47-97C8-C73CB4357888}"/>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832E0AA8-C267-CB49-BA21-9FFF9A0A549C}"/>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7" name="Title 1">
            <a:extLst>
              <a:ext uri="{FF2B5EF4-FFF2-40B4-BE49-F238E27FC236}">
                <a16:creationId xmlns:a16="http://schemas.microsoft.com/office/drawing/2014/main" id="{B1A21883-3638-904E-9CD3-E7CB73EB4AEE}"/>
              </a:ext>
            </a:extLst>
          </p:cNvPr>
          <p:cNvSpPr>
            <a:spLocks noGrp="1"/>
          </p:cNvSpPr>
          <p:nvPr>
            <p:ph type="title" hasCustomPrompt="1"/>
          </p:nvPr>
        </p:nvSpPr>
        <p:spPr>
          <a:xfrm>
            <a:off x="573273" y="816951"/>
            <a:ext cx="8323077"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516F0866-EF58-7B41-936C-650CFA103E6C}"/>
              </a:ext>
            </a:extLst>
          </p:cNvPr>
          <p:cNvSpPr>
            <a:spLocks noGrp="1"/>
          </p:cNvSpPr>
          <p:nvPr>
            <p:ph type="body" sz="quarter" idx="30" hasCustomPrompt="1"/>
          </p:nvPr>
        </p:nvSpPr>
        <p:spPr>
          <a:xfrm>
            <a:off x="568960" y="1812925"/>
            <a:ext cx="8327390" cy="4548188"/>
          </a:xfrm>
        </p:spPr>
        <p:txBody>
          <a:bodyPr>
            <a:no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8" name="Text Placeholder 17">
            <a:extLst>
              <a:ext uri="{FF2B5EF4-FFF2-40B4-BE49-F238E27FC236}">
                <a16:creationId xmlns:a16="http://schemas.microsoft.com/office/drawing/2014/main" id="{53C79FA3-C87E-D545-B6F5-20BC564ACEFB}"/>
              </a:ext>
            </a:extLst>
          </p:cNvPr>
          <p:cNvSpPr>
            <a:spLocks noGrp="1"/>
          </p:cNvSpPr>
          <p:nvPr>
            <p:ph type="body" sz="quarter" idx="29" hasCustomPrompt="1"/>
          </p:nvPr>
        </p:nvSpPr>
        <p:spPr>
          <a:xfrm>
            <a:off x="571823" y="1193187"/>
            <a:ext cx="832723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595545997"/>
      </p:ext>
    </p:extLst>
  </p:cSld>
  <p:clrMapOvr>
    <a:masterClrMapping/>
  </p:clrMapOvr>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0/50 text_white">
    <p:spTree>
      <p:nvGrpSpPr>
        <p:cNvPr id="1" name=""/>
        <p:cNvGrpSpPr/>
        <p:nvPr/>
      </p:nvGrpSpPr>
      <p:grpSpPr>
        <a:xfrm>
          <a:off x="0" y="0"/>
          <a:ext cx="0" cy="0"/>
          <a:chOff x="0" y="0"/>
          <a:chExt cx="0" cy="0"/>
        </a:xfrm>
      </p:grpSpPr>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endParaRPr lang="en-GB" dirty="0"/>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13">
            <a:extLst>
              <a:ext uri="{FF2B5EF4-FFF2-40B4-BE49-F238E27FC236}">
                <a16:creationId xmlns:a16="http://schemas.microsoft.com/office/drawing/2014/main" id="{A514AD22-A13A-5B49-AA61-71163BD0B1A0}"/>
              </a:ext>
            </a:extLst>
          </p:cNvPr>
          <p:cNvSpPr>
            <a:spLocks noGrp="1"/>
          </p:cNvSpPr>
          <p:nvPr>
            <p:ph type="body" sz="quarter" idx="33" hasCustomPrompt="1"/>
          </p:nvPr>
        </p:nvSpPr>
        <p:spPr>
          <a:xfrm>
            <a:off x="6181725" y="1812925"/>
            <a:ext cx="5419407"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8" name="Text Placeholder 13">
            <a:extLst>
              <a:ext uri="{FF2B5EF4-FFF2-40B4-BE49-F238E27FC236}">
                <a16:creationId xmlns:a16="http://schemas.microsoft.com/office/drawing/2014/main" id="{1B9F3F2B-9696-1644-8C85-A089163E82B4}"/>
              </a:ext>
            </a:extLst>
          </p:cNvPr>
          <p:cNvSpPr>
            <a:spLocks noGrp="1"/>
          </p:cNvSpPr>
          <p:nvPr>
            <p:ph type="body" sz="quarter" idx="34" hasCustomPrompt="1"/>
          </p:nvPr>
        </p:nvSpPr>
        <p:spPr>
          <a:xfrm>
            <a:off x="565722" y="1812925"/>
            <a:ext cx="541611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17">
            <a:extLst>
              <a:ext uri="{FF2B5EF4-FFF2-40B4-BE49-F238E27FC236}">
                <a16:creationId xmlns:a16="http://schemas.microsoft.com/office/drawing/2014/main" id="{67BA24C8-4F26-2D48-BE22-DAE55D2B12BB}"/>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0913888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0/50 text_white/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5077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2094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endParaRPr lang="en-GB" dirty="0"/>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60" cy="454456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64555" y="1812925"/>
            <a:ext cx="5164236" cy="4548188"/>
          </a:xfrm>
        </p:spPr>
        <p:txBody>
          <a:bodyPr>
            <a:no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17">
            <a:extLst>
              <a:ext uri="{FF2B5EF4-FFF2-40B4-BE49-F238E27FC236}">
                <a16:creationId xmlns:a16="http://schemas.microsoft.com/office/drawing/2014/main" id="{8939D6CF-59D0-594F-AA88-9EDB997E8375}"/>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0094420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0/50 text_purpl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7"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15" name="Picture 14" descr="A picture containing drawing&#10;&#10;Description automatically generated">
            <a:extLst>
              <a:ext uri="{FF2B5EF4-FFF2-40B4-BE49-F238E27FC236}">
                <a16:creationId xmlns:a16="http://schemas.microsoft.com/office/drawing/2014/main" id="{530BE05F-0B4E-2748-A29F-41A2C3A96BA8}"/>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7376A25A-315C-6346-A8C4-CA32C8DD5284}"/>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881239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0/50 text_purple/gra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13352" y="1535114"/>
            <a:ext cx="6100583" cy="5316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0"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15" name="Picture 14" descr="A picture containing drawing&#10;&#10;Description automatically generated">
            <a:extLst>
              <a:ext uri="{FF2B5EF4-FFF2-40B4-BE49-F238E27FC236}">
                <a16:creationId xmlns:a16="http://schemas.microsoft.com/office/drawing/2014/main" id="{EC6581DC-5074-EB4E-A97E-AE5F1F241263}"/>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9D1C9C06-3CA6-7D40-A60E-475DC081142C}"/>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4491524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0/50 text_gray/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userDrawn="1"/>
        </p:nvSpPr>
        <p:spPr>
          <a:xfrm>
            <a:off x="13352" y="1535113"/>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endParaRPr lang="en-GB" dirty="0"/>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0" name="Picture 19" descr="A close up of a flower&#10;&#10;Description automatically generated">
            <a:extLst>
              <a:ext uri="{FF2B5EF4-FFF2-40B4-BE49-F238E27FC236}">
                <a16:creationId xmlns:a16="http://schemas.microsoft.com/office/drawing/2014/main" id="{A9C68625-04AB-7B4B-81DA-A23775B1036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1" name="Text Placeholder 17">
            <a:extLst>
              <a:ext uri="{FF2B5EF4-FFF2-40B4-BE49-F238E27FC236}">
                <a16:creationId xmlns:a16="http://schemas.microsoft.com/office/drawing/2014/main" id="{15AF7DBF-F4B3-AC4F-88C0-BE4EC0E40F68}"/>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6896848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0/50 text_white/dark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13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6892202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0/50 text_dark blu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68065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_Techstree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E1A33E6A-C142-4846-8644-41DFB0FD3D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18" name="Picture 17" descr="A close up of a logo&#10;&#10;Description automatically generated">
            <a:extLst>
              <a:ext uri="{FF2B5EF4-FFF2-40B4-BE49-F238E27FC236}">
                <a16:creationId xmlns:a16="http://schemas.microsoft.com/office/drawing/2014/main" id="{29C05A66-3E4D-8247-8E7E-8C7295039BEA}"/>
              </a:ext>
            </a:extLst>
          </p:cNvPr>
          <p:cNvPicPr>
            <a:picLocks noChangeAspect="1"/>
          </p:cNvPicPr>
          <p:nvPr userDrawn="1"/>
        </p:nvPicPr>
        <p:blipFill>
          <a:blip r:embed="rId3"/>
          <a:stretch>
            <a:fillRect/>
          </a:stretch>
        </p:blipFill>
        <p:spPr>
          <a:xfrm>
            <a:off x="374274" y="271606"/>
            <a:ext cx="2222500" cy="838200"/>
          </a:xfrm>
          <a:prstGeom prst="rect">
            <a:avLst/>
          </a:prstGeom>
        </p:spPr>
      </p:pic>
    </p:spTree>
    <p:extLst>
      <p:ext uri="{BB962C8B-B14F-4D97-AF65-F5344CB8AC3E}">
        <p14:creationId xmlns:p14="http://schemas.microsoft.com/office/powerpoint/2010/main" val="32514267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0/50 text_white/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3088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6120554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0/50 text_teal/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9614398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3 split_white">
    <p:bg>
      <p:bgPr>
        <a:solidFill>
          <a:schemeClr val="bg1"/>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3" y="6542511"/>
            <a:ext cx="2366960"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69" y="816951"/>
            <a:ext cx="717185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0" name="Text Placeholder 13">
            <a:extLst>
              <a:ext uri="{FF2B5EF4-FFF2-40B4-BE49-F238E27FC236}">
                <a16:creationId xmlns:a16="http://schemas.microsoft.com/office/drawing/2014/main" id="{CA2CB33B-FB0F-1A4F-8E72-6A2F7265F22C}"/>
              </a:ext>
            </a:extLst>
          </p:cNvPr>
          <p:cNvSpPr>
            <a:spLocks noGrp="1"/>
          </p:cNvSpPr>
          <p:nvPr>
            <p:ph type="body" sz="quarter" idx="34" hasCustomPrompt="1"/>
          </p:nvPr>
        </p:nvSpPr>
        <p:spPr>
          <a:xfrm>
            <a:off x="573069" y="1812925"/>
            <a:ext cx="717185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9">
            <a:extLst>
              <a:ext uri="{FF2B5EF4-FFF2-40B4-BE49-F238E27FC236}">
                <a16:creationId xmlns:a16="http://schemas.microsoft.com/office/drawing/2014/main" id="{4ECBD7BF-827C-E642-BDDD-9AC2322B95C9}"/>
              </a:ext>
            </a:extLst>
          </p:cNvPr>
          <p:cNvSpPr>
            <a:spLocks noGrp="1"/>
          </p:cNvSpPr>
          <p:nvPr>
            <p:ph type="body" sz="quarter" idx="51"/>
          </p:nvPr>
        </p:nvSpPr>
        <p:spPr>
          <a:xfrm>
            <a:off x="8470903" y="1812925"/>
            <a:ext cx="312260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7">
            <a:extLst>
              <a:ext uri="{FF2B5EF4-FFF2-40B4-BE49-F238E27FC236}">
                <a16:creationId xmlns:a16="http://schemas.microsoft.com/office/drawing/2014/main" id="{A09A8188-031C-6F48-B3D5-B3A3072062EE}"/>
              </a:ext>
            </a:extLst>
          </p:cNvPr>
          <p:cNvSpPr>
            <a:spLocks noGrp="1"/>
          </p:cNvSpPr>
          <p:nvPr>
            <p:ph type="body" sz="quarter" idx="29" hasCustomPrompt="1"/>
          </p:nvPr>
        </p:nvSpPr>
        <p:spPr>
          <a:xfrm>
            <a:off x="571823" y="1193187"/>
            <a:ext cx="716364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3" name="Straight Connector 2">
            <a:extLst>
              <a:ext uri="{FF2B5EF4-FFF2-40B4-BE49-F238E27FC236}">
                <a16:creationId xmlns:a16="http://schemas.microsoft.com/office/drawing/2014/main" id="{0BB342F3-2AEF-2A4B-8212-B7DD3E4ABE38}"/>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4741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3 split_light gre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DDE75E-4FAB-C544-959F-6812E06E29A2}"/>
              </a:ext>
            </a:extLst>
          </p:cNvPr>
          <p:cNvSpPr/>
          <p:nvPr userDrawn="1"/>
        </p:nvSpPr>
        <p:spPr>
          <a:xfrm>
            <a:off x="0" y="0"/>
            <a:ext cx="8115300"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65823" y="1812925"/>
            <a:ext cx="3130229"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158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65823" y="6542511"/>
            <a:ext cx="2372040"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70" y="816951"/>
            <a:ext cx="7171856" cy="395878"/>
          </a:xfrm>
        </p:spPr>
        <p:txBody>
          <a:bodyPr wrap="square" anchor="t" anchorCtr="0">
            <a:noAutofit/>
          </a:bodyPr>
          <a:lstStyle>
            <a:lvl1pPr>
              <a:lnSpc>
                <a:spcPct val="85000"/>
              </a:lnSpc>
              <a:defRPr lang="en-GB" sz="3000" b="1" kern="1200" spc="10" baseline="0" dirty="0">
                <a:solidFill>
                  <a:sysClr val="windowText" lastClr="000000"/>
                </a:solidFill>
                <a:latin typeface="+mj-lt"/>
                <a:ea typeface="+mj-ea"/>
                <a:cs typeface="+mj-cs"/>
              </a:defRPr>
            </a:lvl1pPr>
          </a:lstStyle>
          <a:p>
            <a:r>
              <a:rPr lang="en-US" dirty="0"/>
              <a:t>Insert title</a:t>
            </a:r>
            <a:endParaRPr lang="en-GB" dirty="0"/>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73068" y="1812925"/>
            <a:ext cx="7171858" cy="4548188"/>
          </a:xfrm>
        </p:spPr>
        <p:txBody>
          <a:bodyPr>
            <a:normAutofit/>
          </a:bodyPr>
          <a:lstStyle>
            <a:lvl1pPr marL="360000" indent="-360000">
              <a:lnSpc>
                <a:spcPct val="100000"/>
              </a:lnSpc>
              <a:spcBef>
                <a:spcPts val="600"/>
              </a:spcBef>
              <a:spcAft>
                <a:spcPts val="400"/>
              </a:spcAft>
              <a:buClr>
                <a:schemeClr val="accent1"/>
              </a:buClr>
              <a:defRPr sz="3000">
                <a:solidFill>
                  <a:sysClr val="windowText" lastClr="000000"/>
                </a:solidFill>
              </a:defRPr>
            </a:lvl1pPr>
            <a:lvl2pPr marL="828000" indent="-432000">
              <a:lnSpc>
                <a:spcPct val="100000"/>
              </a:lnSpc>
              <a:spcBef>
                <a:spcPts val="600"/>
              </a:spcBef>
              <a:spcAft>
                <a:spcPts val="400"/>
              </a:spcAft>
              <a:buClr>
                <a:schemeClr val="accent1"/>
              </a:buClr>
              <a:defRPr sz="3000">
                <a:solidFill>
                  <a:sysClr val="windowText" lastClr="000000"/>
                </a:solidFill>
              </a:defRPr>
            </a:lvl2pPr>
            <a:lvl3pPr marL="1216800" indent="-378000">
              <a:lnSpc>
                <a:spcPct val="100000"/>
              </a:lnSpc>
              <a:spcBef>
                <a:spcPts val="600"/>
              </a:spcBef>
              <a:spcAft>
                <a:spcPts val="400"/>
              </a:spcAft>
              <a:buClr>
                <a:schemeClr val="accent1"/>
              </a:buClr>
              <a:defRPr sz="2400">
                <a:solidFill>
                  <a:sysClr val="windowText" lastClr="000000"/>
                </a:solidFill>
              </a:defRPr>
            </a:lvl3pPr>
            <a:lvl4pPr marL="1598400" indent="-378000">
              <a:lnSpc>
                <a:spcPct val="100000"/>
              </a:lnSpc>
              <a:spcBef>
                <a:spcPts val="600"/>
              </a:spcBef>
              <a:spcAft>
                <a:spcPts val="400"/>
              </a:spcAft>
              <a:buClr>
                <a:schemeClr val="accent1"/>
              </a:buClr>
              <a:defRPr sz="2400">
                <a:solidFill>
                  <a:sysClr val="windowText" lastClr="000000"/>
                </a:solidFill>
              </a:defRPr>
            </a:lvl4pPr>
            <a:lvl5pPr marL="1872000" indent="-252000">
              <a:lnSpc>
                <a:spcPct val="100000"/>
              </a:lnSpc>
              <a:spcBef>
                <a:spcPts val="600"/>
              </a:spcBef>
              <a:spcAft>
                <a:spcPts val="400"/>
              </a:spcAft>
              <a:buClr>
                <a:schemeClr val="accent1"/>
              </a:buClr>
              <a:defRPr sz="1800">
                <a:solidFill>
                  <a:sysClr val="windowText" lastClr="000000"/>
                </a:solidFill>
              </a:defRPr>
            </a:lvl5pPr>
            <a:lvl6pPr marL="2149200" indent="-252000">
              <a:lnSpc>
                <a:spcPct val="100000"/>
              </a:lnSpc>
              <a:spcBef>
                <a:spcPts val="600"/>
              </a:spcBef>
              <a:spcAft>
                <a:spcPts val="400"/>
              </a:spcAft>
              <a:buClr>
                <a:schemeClr val="accent1"/>
              </a:buClr>
              <a:defRPr sz="1800">
                <a:solidFill>
                  <a:sysClr val="windowText" lastClr="000000"/>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7" name="Picture 26" descr="A close up of a flower&#10;&#10;Description automatically generated">
            <a:extLst>
              <a:ext uri="{FF2B5EF4-FFF2-40B4-BE49-F238E27FC236}">
                <a16:creationId xmlns:a16="http://schemas.microsoft.com/office/drawing/2014/main" id="{064E0BB7-225C-914A-B0DC-E0216C646478}"/>
              </a:ext>
            </a:extLst>
          </p:cNvPr>
          <p:cNvPicPr>
            <a:picLocks noChangeAspect="1"/>
          </p:cNvPicPr>
          <p:nvPr userDrawn="1"/>
        </p:nvPicPr>
        <p:blipFill>
          <a:blip r:embed="rId2"/>
          <a:stretch>
            <a:fillRect/>
          </a:stretch>
        </p:blipFill>
        <p:spPr>
          <a:xfrm>
            <a:off x="446366" y="6361114"/>
            <a:ext cx="1629410" cy="487847"/>
          </a:xfrm>
          <a:prstGeom prst="rect">
            <a:avLst/>
          </a:prstGeom>
        </p:spPr>
      </p:pic>
      <p:sp>
        <p:nvSpPr>
          <p:cNvPr id="10" name="Text Placeholder 17">
            <a:extLst>
              <a:ext uri="{FF2B5EF4-FFF2-40B4-BE49-F238E27FC236}">
                <a16:creationId xmlns:a16="http://schemas.microsoft.com/office/drawing/2014/main" id="{AEEB0224-19C6-7748-B418-C26E248B0D73}"/>
              </a:ext>
            </a:extLst>
          </p:cNvPr>
          <p:cNvSpPr>
            <a:spLocks noGrp="1"/>
          </p:cNvSpPr>
          <p:nvPr>
            <p:ph type="body" sz="quarter" idx="29" hasCustomPrompt="1"/>
          </p:nvPr>
        </p:nvSpPr>
        <p:spPr>
          <a:xfrm>
            <a:off x="571824" y="1193187"/>
            <a:ext cx="7171856" cy="341926"/>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1" name="Straight Connector 10">
            <a:extLst>
              <a:ext uri="{FF2B5EF4-FFF2-40B4-BE49-F238E27FC236}">
                <a16:creationId xmlns:a16="http://schemas.microsoft.com/office/drawing/2014/main" id="{FF57849F-41B1-7946-B39D-C163CA79112A}"/>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596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3 spli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9F350E-315D-5F4A-BFC9-DD6078C82321}"/>
              </a:ext>
            </a:extLst>
          </p:cNvPr>
          <p:cNvSpPr/>
          <p:nvPr userDrawn="1"/>
        </p:nvSpPr>
        <p:spPr>
          <a:xfrm>
            <a:off x="0"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70902" y="1812925"/>
            <a:ext cx="313022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1" y="6542511"/>
            <a:ext cx="2366961"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64656" y="816951"/>
            <a:ext cx="7190894"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64657" y="1812925"/>
            <a:ext cx="7190894"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5" name="Picture 24" descr="A picture containing drawing&#10;&#10;Description automatically generated">
            <a:extLst>
              <a:ext uri="{FF2B5EF4-FFF2-40B4-BE49-F238E27FC236}">
                <a16:creationId xmlns:a16="http://schemas.microsoft.com/office/drawing/2014/main" id="{2E0BE4FF-32EB-6E4A-AD15-CAE1EBD5E127}"/>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Text Placeholder 17">
            <a:extLst>
              <a:ext uri="{FF2B5EF4-FFF2-40B4-BE49-F238E27FC236}">
                <a16:creationId xmlns:a16="http://schemas.microsoft.com/office/drawing/2014/main" id="{8F1635C3-A4CC-7943-B268-63E8DEE4CE62}"/>
              </a:ext>
            </a:extLst>
          </p:cNvPr>
          <p:cNvSpPr>
            <a:spLocks noGrp="1"/>
          </p:cNvSpPr>
          <p:nvPr>
            <p:ph type="body" sz="quarter" idx="29" hasCustomPrompt="1"/>
          </p:nvPr>
        </p:nvSpPr>
        <p:spPr>
          <a:xfrm>
            <a:off x="573242" y="1193187"/>
            <a:ext cx="7190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cxnSp>
        <p:nvCxnSpPr>
          <p:cNvPr id="11" name="Straight Connector 10">
            <a:extLst>
              <a:ext uri="{FF2B5EF4-FFF2-40B4-BE49-F238E27FC236}">
                <a16:creationId xmlns:a16="http://schemas.microsoft.com/office/drawing/2014/main" id="{7DE40402-DB3F-2C47-8D59-97B2CE82C41B}"/>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5822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3 split_dark blue">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6" y="816951"/>
            <a:ext cx="719960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Autofit/>
          </a:bodyPr>
          <a:lstStyle>
            <a:lvl1pPr marL="238125" indent="-238125">
              <a:lnSpc>
                <a:spcPct val="100000"/>
              </a:lnSpc>
              <a:buClr>
                <a:schemeClr val="accent3"/>
              </a:buClr>
              <a:tabLst/>
              <a:defRPr sz="2400">
                <a:solidFill>
                  <a:schemeClr val="tx1"/>
                </a:solidFill>
              </a:defRPr>
            </a:lvl1pPr>
            <a:lvl2pPr marL="465138" indent="-227013">
              <a:lnSpc>
                <a:spcPct val="100000"/>
              </a:lnSpc>
              <a:buClr>
                <a:schemeClr val="accent3"/>
              </a:buClr>
              <a:tabLst/>
              <a:defRPr sz="2400">
                <a:solidFill>
                  <a:schemeClr val="tx1"/>
                </a:solidFill>
              </a:defRPr>
            </a:lvl2pPr>
            <a:lvl3pPr marL="690563" indent="-225425">
              <a:lnSpc>
                <a:spcPct val="100000"/>
              </a:lnSpc>
              <a:buClr>
                <a:schemeClr val="accent3"/>
              </a:buClr>
              <a:tabLst/>
              <a:defRPr sz="1800">
                <a:solidFill>
                  <a:schemeClr val="tx1"/>
                </a:solidFill>
              </a:defRPr>
            </a:lvl3pPr>
            <a:lvl4pPr marL="917575" indent="-227013">
              <a:lnSpc>
                <a:spcPct val="100000"/>
              </a:lnSpc>
              <a:buClr>
                <a:schemeClr val="accent3"/>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3" y="1193187"/>
            <a:ext cx="719619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cxnSp>
        <p:nvCxnSpPr>
          <p:cNvPr id="11" name="Straight Connector 10">
            <a:extLst>
              <a:ext uri="{FF2B5EF4-FFF2-40B4-BE49-F238E27FC236}">
                <a16:creationId xmlns:a16="http://schemas.microsoft.com/office/drawing/2014/main" id="{30CF9030-01A2-2643-BF0A-373FDE878396}"/>
              </a:ext>
            </a:extLst>
          </p:cNvPr>
          <p:cNvCxnSpPr/>
          <p:nvPr userDrawn="1"/>
        </p:nvCxnSpPr>
        <p:spPr>
          <a:xfrm>
            <a:off x="8470903" y="1535113"/>
            <a:ext cx="312260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2064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3 split_teal">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308619"/>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7" y="816951"/>
            <a:ext cx="719960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rmAutofit/>
          </a:bodyPr>
          <a:lstStyle>
            <a:lvl1pPr marL="238125" indent="-238125">
              <a:lnSpc>
                <a:spcPct val="100000"/>
              </a:lnSpc>
              <a:buClr>
                <a:schemeClr val="accent6"/>
              </a:buClr>
              <a:tabLst/>
              <a:defRPr sz="2400">
                <a:solidFill>
                  <a:schemeClr val="tx1"/>
                </a:solidFill>
              </a:defRPr>
            </a:lvl1pPr>
            <a:lvl2pPr marL="465138" indent="-227013">
              <a:lnSpc>
                <a:spcPct val="100000"/>
              </a:lnSpc>
              <a:buClr>
                <a:schemeClr val="accent6"/>
              </a:buClr>
              <a:tabLst/>
              <a:defRPr sz="2400">
                <a:solidFill>
                  <a:schemeClr val="tx1"/>
                </a:solidFill>
              </a:defRPr>
            </a:lvl2pPr>
            <a:lvl3pPr marL="690563" indent="-225425">
              <a:lnSpc>
                <a:spcPct val="100000"/>
              </a:lnSpc>
              <a:buClr>
                <a:schemeClr val="accent6"/>
              </a:buClr>
              <a:tabLst/>
              <a:defRPr sz="1800">
                <a:solidFill>
                  <a:schemeClr val="tx1"/>
                </a:solidFill>
              </a:defRPr>
            </a:lvl3pPr>
            <a:lvl4pPr marL="917575" indent="-227013">
              <a:lnSpc>
                <a:spcPct val="100000"/>
              </a:lnSpc>
              <a:buClr>
                <a:schemeClr val="accent6"/>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2" y="1193187"/>
            <a:ext cx="719618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cxnSp>
        <p:nvCxnSpPr>
          <p:cNvPr id="11" name="Straight Connector 10">
            <a:extLst>
              <a:ext uri="{FF2B5EF4-FFF2-40B4-BE49-F238E27FC236}">
                <a16:creationId xmlns:a16="http://schemas.microsoft.com/office/drawing/2014/main" id="{7831ADC6-DADC-D74A-8291-471C512F7708}"/>
              </a:ext>
            </a:extLst>
          </p:cNvPr>
          <p:cNvCxnSpPr/>
          <p:nvPr userDrawn="1"/>
        </p:nvCxnSpPr>
        <p:spPr>
          <a:xfrm>
            <a:off x="8470903" y="1535113"/>
            <a:ext cx="312260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3708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3 split_tight_light gray">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A92CD684-3B32-9142-A03D-457AE78EEAC7}"/>
              </a:ext>
            </a:extLst>
          </p:cNvPr>
          <p:cNvSpPr>
            <a:spLocks noGrp="1"/>
          </p:cNvSpPr>
          <p:nvPr>
            <p:ph type="body" sz="quarter" idx="29" hasCustomPrompt="1"/>
          </p:nvPr>
        </p:nvSpPr>
        <p:spPr>
          <a:xfrm>
            <a:off x="571824" y="1193187"/>
            <a:ext cx="717185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2" name="Straight Connector 11">
            <a:extLst>
              <a:ext uri="{FF2B5EF4-FFF2-40B4-BE49-F238E27FC236}">
                <a16:creationId xmlns:a16="http://schemas.microsoft.com/office/drawing/2014/main" id="{E49324B8-BBEB-ED41-A1C4-A7F1611FCC67}"/>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4188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3 split_righ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5C9800EF-35F1-9D43-8429-3F06A528F38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2" name="Straight Connector 11">
            <a:extLst>
              <a:ext uri="{FF2B5EF4-FFF2-40B4-BE49-F238E27FC236}">
                <a16:creationId xmlns:a16="http://schemas.microsoft.com/office/drawing/2014/main" id="{8D8C4CA7-444A-9547-AFC7-8677D702CDCA}"/>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2787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3 split_right_dark blu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2" name="Straight Connector 11">
            <a:extLst>
              <a:ext uri="{FF2B5EF4-FFF2-40B4-BE49-F238E27FC236}">
                <a16:creationId xmlns:a16="http://schemas.microsoft.com/office/drawing/2014/main" id="{7DD62334-16F0-DB43-A84D-877F3FF18995}"/>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49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_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A27AE02-820B-2942-BDE7-A723A06A451C}"/>
              </a:ext>
            </a:extLst>
          </p:cNvPr>
          <p:cNvSpPr/>
          <p:nvPr/>
        </p:nvSpPr>
        <p:spPr>
          <a:xfrm>
            <a:off x="2501900" y="404814"/>
            <a:ext cx="9690100" cy="6453186"/>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4"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Agenda</a:t>
            </a:r>
            <a:endParaRPr lang="en-GB" dirty="0"/>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8" name="Text Placeholder 13">
            <a:extLst>
              <a:ext uri="{FF2B5EF4-FFF2-40B4-BE49-F238E27FC236}">
                <a16:creationId xmlns:a16="http://schemas.microsoft.com/office/drawing/2014/main" id="{DA1969BA-61AE-1F46-8150-E015B74B0AE7}"/>
              </a:ext>
            </a:extLst>
          </p:cNvPr>
          <p:cNvSpPr>
            <a:spLocks noGrp="1"/>
          </p:cNvSpPr>
          <p:nvPr>
            <p:ph type="body" sz="quarter" idx="30" hasCustomPrompt="1"/>
          </p:nvPr>
        </p:nvSpPr>
        <p:spPr>
          <a:xfrm>
            <a:off x="2718826" y="812800"/>
            <a:ext cx="4259261" cy="4548188"/>
          </a:xfrm>
        </p:spPr>
        <p:txBody>
          <a:bodyPr>
            <a:noAutofit/>
          </a:bodyPr>
          <a:lstStyle>
            <a:lvl1pPr marL="406400" indent="-406400">
              <a:lnSpc>
                <a:spcPct val="100000"/>
              </a:lnSpc>
              <a:spcBef>
                <a:spcPts val="0"/>
              </a:spcBef>
              <a:spcAft>
                <a:spcPts val="0"/>
              </a:spcAft>
              <a:buClr>
                <a:schemeClr val="tx1"/>
              </a:buClr>
              <a:buFont typeface="+mj-lt"/>
              <a:buAutoNum type="arabicPeriod"/>
              <a:tabLst/>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Topic</a:t>
            </a:r>
          </a:p>
          <a:p>
            <a:pPr lvl="0"/>
            <a:r>
              <a:rPr lang="en-US" dirty="0"/>
              <a:t>Topic</a:t>
            </a:r>
            <a:endParaRPr lang="en-GB" dirty="0"/>
          </a:p>
        </p:txBody>
      </p:sp>
      <p:sp>
        <p:nvSpPr>
          <p:cNvPr id="9" name="Text Placeholder 13">
            <a:extLst>
              <a:ext uri="{FF2B5EF4-FFF2-40B4-BE49-F238E27FC236}">
                <a16:creationId xmlns:a16="http://schemas.microsoft.com/office/drawing/2014/main" id="{ACED3644-B05F-8B41-869E-710F81CB3668}"/>
              </a:ext>
            </a:extLst>
          </p:cNvPr>
          <p:cNvSpPr>
            <a:spLocks noGrp="1"/>
          </p:cNvSpPr>
          <p:nvPr>
            <p:ph type="body" sz="quarter" idx="31" hasCustomPrompt="1"/>
          </p:nvPr>
        </p:nvSpPr>
        <p:spPr>
          <a:xfrm>
            <a:off x="7156450" y="812800"/>
            <a:ext cx="4627561" cy="4548188"/>
          </a:xfrm>
        </p:spPr>
        <p:txBody>
          <a:bodyPr>
            <a:noAutofit/>
          </a:bodyPr>
          <a:lstStyle>
            <a:lvl1pPr marL="0" indent="0">
              <a:lnSpc>
                <a:spcPct val="100000"/>
              </a:lnSpc>
              <a:spcBef>
                <a:spcPts val="0"/>
              </a:spcBef>
              <a:spcAft>
                <a:spcPts val="0"/>
              </a:spcAft>
              <a:buClr>
                <a:schemeClr val="accent1"/>
              </a:buClr>
              <a:buNone/>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Speaker(s)</a:t>
            </a:r>
          </a:p>
          <a:p>
            <a:pPr lvl="0"/>
            <a:r>
              <a:rPr lang="en-US" dirty="0"/>
              <a:t>Speaker(s)</a:t>
            </a:r>
            <a:endParaRPr lang="en-GB" dirty="0"/>
          </a:p>
        </p:txBody>
      </p:sp>
    </p:spTree>
    <p:extLst>
      <p:ext uri="{BB962C8B-B14F-4D97-AF65-F5344CB8AC3E}">
        <p14:creationId xmlns:p14="http://schemas.microsoft.com/office/powerpoint/2010/main" val="940411935"/>
      </p:ext>
    </p:extLst>
  </p:cSld>
  <p:clrMapOvr>
    <a:masterClrMapping/>
  </p:clrMapOvr>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3 split_right_teal">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2" name="Straight Connector 11">
            <a:extLst>
              <a:ext uri="{FF2B5EF4-FFF2-40B4-BE49-F238E27FC236}">
                <a16:creationId xmlns:a16="http://schemas.microsoft.com/office/drawing/2014/main" id="{00F53B88-E315-884C-A924-4C219457211C}"/>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0448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3 white_2/3 white">
    <p:bg>
      <p:bgPr>
        <a:solidFill>
          <a:schemeClr val="bg1"/>
        </a:solidFill>
        <a:effectLst/>
      </p:bgPr>
    </p:bg>
    <p:spTree>
      <p:nvGrpSpPr>
        <p:cNvPr id="1" name=""/>
        <p:cNvGrpSpPr/>
        <p:nvPr/>
      </p:nvGrpSpPr>
      <p:grpSpPr>
        <a:xfrm>
          <a:off x="0" y="0"/>
          <a:ext cx="0" cy="0"/>
          <a:chOff x="0" y="0"/>
          <a:chExt cx="0" cy="0"/>
        </a:xfrm>
      </p:grpSpPr>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6" y="816951"/>
            <a:ext cx="3267885" cy="395878"/>
          </a:xfrm>
        </p:spPr>
        <p:txBody>
          <a:bodyPr wrap="square"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8" name="Text Placeholder 13">
            <a:extLst>
              <a:ext uri="{FF2B5EF4-FFF2-40B4-BE49-F238E27FC236}">
                <a16:creationId xmlns:a16="http://schemas.microsoft.com/office/drawing/2014/main" id="{591E727F-A813-D842-8583-7EFA70362ECE}"/>
              </a:ext>
            </a:extLst>
          </p:cNvPr>
          <p:cNvSpPr>
            <a:spLocks noGrp="1"/>
          </p:cNvSpPr>
          <p:nvPr>
            <p:ph type="body" sz="quarter" idx="34" hasCustomPrompt="1"/>
          </p:nvPr>
        </p:nvSpPr>
        <p:spPr>
          <a:xfrm>
            <a:off x="4457689" y="1812925"/>
            <a:ext cx="7143438"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4" name="Text Placeholder 9">
            <a:extLst>
              <a:ext uri="{FF2B5EF4-FFF2-40B4-BE49-F238E27FC236}">
                <a16:creationId xmlns:a16="http://schemas.microsoft.com/office/drawing/2014/main" id="{2E1ACBD0-E277-4E4D-9DF0-3F9D9A8CA356}"/>
              </a:ext>
            </a:extLst>
          </p:cNvPr>
          <p:cNvSpPr>
            <a:spLocks noGrp="1"/>
          </p:cNvSpPr>
          <p:nvPr>
            <p:ph type="body" sz="quarter" idx="52" hasCustomPrompt="1"/>
          </p:nvPr>
        </p:nvSpPr>
        <p:spPr>
          <a:xfrm>
            <a:off x="573068" y="1812925"/>
            <a:ext cx="3267885"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7">
            <a:extLst>
              <a:ext uri="{FF2B5EF4-FFF2-40B4-BE49-F238E27FC236}">
                <a16:creationId xmlns:a16="http://schemas.microsoft.com/office/drawing/2014/main" id="{256EA5F2-2DCA-3745-8274-40F617299010}"/>
              </a:ext>
            </a:extLst>
          </p:cNvPr>
          <p:cNvSpPr>
            <a:spLocks noGrp="1"/>
          </p:cNvSpPr>
          <p:nvPr>
            <p:ph type="body" sz="quarter" idx="29" hasCustomPrompt="1"/>
          </p:nvPr>
        </p:nvSpPr>
        <p:spPr>
          <a:xfrm>
            <a:off x="571824" y="1193187"/>
            <a:ext cx="326788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0285584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3 light grey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0" y="0"/>
            <a:ext cx="3273425"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3" name="Rectangle 12">
            <a:extLst>
              <a:ext uri="{FF2B5EF4-FFF2-40B4-BE49-F238E27FC236}">
                <a16:creationId xmlns:a16="http://schemas.microsoft.com/office/drawing/2014/main" id="{E1CE2481-2DE2-2B4E-AC32-CE0D16B2B34A}"/>
              </a:ext>
            </a:extLst>
          </p:cNvPr>
          <p:cNvSpPr/>
          <p:nvPr userDrawn="1"/>
        </p:nvSpPr>
        <p:spPr>
          <a:xfrm>
            <a:off x="-2" y="0"/>
            <a:ext cx="4142232"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7" y="816951"/>
            <a:ext cx="32678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72780D6F-1723-6A4F-976F-86A3840D5601}"/>
              </a:ext>
            </a:extLst>
          </p:cNvPr>
          <p:cNvSpPr>
            <a:spLocks noGrp="1"/>
          </p:cNvSpPr>
          <p:nvPr>
            <p:ph type="body" sz="quarter" idx="34" hasCustomPrompt="1"/>
          </p:nvPr>
        </p:nvSpPr>
        <p:spPr>
          <a:xfrm>
            <a:off x="4457689" y="1812925"/>
            <a:ext cx="7143441"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20" name="Text Placeholder 9">
            <a:extLst>
              <a:ext uri="{FF2B5EF4-FFF2-40B4-BE49-F238E27FC236}">
                <a16:creationId xmlns:a16="http://schemas.microsoft.com/office/drawing/2014/main" id="{A7A3FCE5-D056-6E4B-8098-DEB1E79A1D5B}"/>
              </a:ext>
            </a:extLst>
          </p:cNvPr>
          <p:cNvSpPr>
            <a:spLocks noGrp="1"/>
          </p:cNvSpPr>
          <p:nvPr>
            <p:ph type="body" sz="quarter" idx="52" hasCustomPrompt="1"/>
          </p:nvPr>
        </p:nvSpPr>
        <p:spPr>
          <a:xfrm>
            <a:off x="573067" y="1812925"/>
            <a:ext cx="3267886" cy="4548188"/>
          </a:xfrm>
        </p:spPr>
        <p:txBody>
          <a:bodyPr>
            <a:normAutofit/>
          </a:bodyPr>
          <a:lstStyle>
            <a:lvl1pPr marL="233363" indent="-233363">
              <a:lnSpc>
                <a:spcPct val="100000"/>
              </a:lnSpc>
              <a:buClr>
                <a:schemeClr val="accent1"/>
              </a:buClr>
              <a:tabLst/>
              <a:defRPr sz="2400">
                <a:solidFill>
                  <a:schemeClr val="tx1"/>
                </a:solidFill>
              </a:defRPr>
            </a:lvl1pPr>
            <a:lvl2pPr marL="466725" indent="-233363">
              <a:lnSpc>
                <a:spcPct val="100000"/>
              </a:lnSpc>
              <a:buClr>
                <a:schemeClr val="accent1"/>
              </a:buClr>
              <a:tabLst/>
              <a:defRPr sz="2400">
                <a:solidFill>
                  <a:schemeClr val="tx1"/>
                </a:solidFill>
              </a:defRPr>
            </a:lvl2pPr>
            <a:lvl3pPr marL="690563" indent="-223838">
              <a:lnSpc>
                <a:spcPct val="100000"/>
              </a:lnSpc>
              <a:buClr>
                <a:schemeClr val="accent1"/>
              </a:buClr>
              <a:tabLst/>
              <a:defRPr sz="1800">
                <a:solidFill>
                  <a:schemeClr val="tx1"/>
                </a:solidFill>
              </a:defRPr>
            </a:lvl3pPr>
            <a:lvl4pPr marL="923925" indent="-23336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endParaRPr lang="en-GB" dirty="0"/>
          </a:p>
        </p:txBody>
      </p:sp>
      <p:pic>
        <p:nvPicPr>
          <p:cNvPr id="21" name="Picture 20" descr="A close up of a flower&#10;&#10;Description automatically generated">
            <a:extLst>
              <a:ext uri="{FF2B5EF4-FFF2-40B4-BE49-F238E27FC236}">
                <a16:creationId xmlns:a16="http://schemas.microsoft.com/office/drawing/2014/main" id="{FA9CDB0A-301C-C84D-BF2C-5C5818CEBD25}"/>
              </a:ext>
            </a:extLst>
          </p:cNvPr>
          <p:cNvPicPr>
            <a:picLocks noChangeAspect="1"/>
          </p:cNvPicPr>
          <p:nvPr userDrawn="1"/>
        </p:nvPicPr>
        <p:blipFill>
          <a:blip r:embed="rId2"/>
          <a:stretch>
            <a:fillRect/>
          </a:stretch>
        </p:blipFill>
        <p:spPr>
          <a:xfrm>
            <a:off x="445619" y="6361114"/>
            <a:ext cx="1629410" cy="487847"/>
          </a:xfrm>
          <a:prstGeom prst="rect">
            <a:avLst/>
          </a:prstGeom>
        </p:spPr>
      </p:pic>
      <p:sp>
        <p:nvSpPr>
          <p:cNvPr id="10" name="Text Placeholder 17">
            <a:extLst>
              <a:ext uri="{FF2B5EF4-FFF2-40B4-BE49-F238E27FC236}">
                <a16:creationId xmlns:a16="http://schemas.microsoft.com/office/drawing/2014/main" id="{21926FF8-C80C-8F46-A259-8EA082F8B855}"/>
              </a:ext>
            </a:extLst>
          </p:cNvPr>
          <p:cNvSpPr>
            <a:spLocks noGrp="1"/>
          </p:cNvSpPr>
          <p:nvPr>
            <p:ph type="body" sz="quarter" idx="29" hasCustomPrompt="1"/>
          </p:nvPr>
        </p:nvSpPr>
        <p:spPr>
          <a:xfrm>
            <a:off x="571824" y="1193187"/>
            <a:ext cx="3267886"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1454123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171880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6553017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3 teal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1" y="0"/>
            <a:ext cx="41422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6" y="816951"/>
            <a:ext cx="3264408"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27435AED-E1AF-0E41-86B9-C4E8E3FA9CD7}"/>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8" name="Text Placeholder 9">
            <a:extLst>
              <a:ext uri="{FF2B5EF4-FFF2-40B4-BE49-F238E27FC236}">
                <a16:creationId xmlns:a16="http://schemas.microsoft.com/office/drawing/2014/main" id="{B60070D9-9438-994B-915E-C3891DBBBEE5}"/>
              </a:ext>
            </a:extLst>
          </p:cNvPr>
          <p:cNvSpPr>
            <a:spLocks noGrp="1"/>
          </p:cNvSpPr>
          <p:nvPr>
            <p:ph type="body" sz="quarter" idx="52" hasCustomPrompt="1"/>
          </p:nvPr>
        </p:nvSpPr>
        <p:spPr>
          <a:xfrm>
            <a:off x="573067" y="1812925"/>
            <a:ext cx="3264408"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6" name="Picture 15" descr="A picture containing drawing&#10;&#10;Description automatically generated">
            <a:extLst>
              <a:ext uri="{FF2B5EF4-FFF2-40B4-BE49-F238E27FC236}">
                <a16:creationId xmlns:a16="http://schemas.microsoft.com/office/drawing/2014/main" id="{924D3DCE-4728-FE49-94FB-995CF928DB99}"/>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9" name="Text Placeholder 17">
            <a:extLst>
              <a:ext uri="{FF2B5EF4-FFF2-40B4-BE49-F238E27FC236}">
                <a16:creationId xmlns:a16="http://schemas.microsoft.com/office/drawing/2014/main" id="{8027BD6D-E8A5-824A-A65F-9A8EC77A0D81}"/>
              </a:ext>
            </a:extLst>
          </p:cNvPr>
          <p:cNvSpPr>
            <a:spLocks noGrp="1"/>
          </p:cNvSpPr>
          <p:nvPr>
            <p:ph type="body" sz="quarter" idx="29" hasCustomPrompt="1"/>
          </p:nvPr>
        </p:nvSpPr>
        <p:spPr>
          <a:xfrm>
            <a:off x="571824" y="1193187"/>
            <a:ext cx="3264408"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542208445"/>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0/50 image/text_purpl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932E0C4B-30AB-E647-A770-5C22BD51B654}"/>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5083012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0/50 image/text_light grey">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6141374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0/50 image/text_dark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endParaRPr lang="en-GB" dirty="0"/>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1038286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0/50 image/text_teal">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endParaRPr lang="en-GB" dirty="0"/>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367374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_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2501900" y="404814"/>
            <a:ext cx="9690100" cy="645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Agenda</a:t>
            </a:r>
            <a:endParaRPr lang="en-GB" dirty="0"/>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7" name="Text Placeholder 13">
            <a:extLst>
              <a:ext uri="{FF2B5EF4-FFF2-40B4-BE49-F238E27FC236}">
                <a16:creationId xmlns:a16="http://schemas.microsoft.com/office/drawing/2014/main" id="{B4FA7DC2-9981-074F-9CC7-ED24D6390FA6}"/>
              </a:ext>
            </a:extLst>
          </p:cNvPr>
          <p:cNvSpPr>
            <a:spLocks noGrp="1"/>
          </p:cNvSpPr>
          <p:nvPr>
            <p:ph type="body" sz="quarter" idx="30" hasCustomPrompt="1"/>
          </p:nvPr>
        </p:nvSpPr>
        <p:spPr>
          <a:xfrm>
            <a:off x="2718827" y="812800"/>
            <a:ext cx="4437624" cy="4548188"/>
          </a:xfrm>
        </p:spPr>
        <p:txBody>
          <a:bodyPr>
            <a:noAutofit/>
          </a:bodyPr>
          <a:lstStyle>
            <a:lvl1pPr marL="514350" indent="-514350">
              <a:lnSpc>
                <a:spcPct val="100000"/>
              </a:lnSpc>
              <a:spcBef>
                <a:spcPts val="0"/>
              </a:spcBef>
              <a:spcAft>
                <a:spcPts val="0"/>
              </a:spcAft>
              <a:buClr>
                <a:schemeClr val="bg1"/>
              </a:buClr>
              <a:buFont typeface="+mj-lt"/>
              <a:buAutoNum type="arabicPeriod"/>
              <a:defRPr sz="3000">
                <a:solidFill>
                  <a:schemeClr val="bg1"/>
                </a:solidFill>
              </a:defRPr>
            </a:lvl1pPr>
            <a:lvl2pPr marL="396000" indent="0">
              <a:lnSpc>
                <a:spcPct val="85000"/>
              </a:lnSpc>
              <a:spcBef>
                <a:spcPts val="600"/>
              </a:spcBef>
              <a:spcAft>
                <a:spcPts val="400"/>
              </a:spcAft>
              <a:buClr>
                <a:schemeClr val="bg1"/>
              </a:buClr>
              <a:buNone/>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dirty="0"/>
              <a:t>Topic</a:t>
            </a:r>
          </a:p>
          <a:p>
            <a:pPr lvl="0"/>
            <a:r>
              <a:rPr lang="en-US" dirty="0"/>
              <a:t>Topic</a:t>
            </a:r>
          </a:p>
          <a:p>
            <a:pPr lvl="0"/>
            <a:endParaRPr lang="en-US" dirty="0"/>
          </a:p>
        </p:txBody>
      </p:sp>
      <p:sp>
        <p:nvSpPr>
          <p:cNvPr id="8" name="Text Placeholder 13">
            <a:extLst>
              <a:ext uri="{FF2B5EF4-FFF2-40B4-BE49-F238E27FC236}">
                <a16:creationId xmlns:a16="http://schemas.microsoft.com/office/drawing/2014/main" id="{31DFC9EB-B6CE-E641-A5A8-3794F331E79E}"/>
              </a:ext>
            </a:extLst>
          </p:cNvPr>
          <p:cNvSpPr>
            <a:spLocks noGrp="1"/>
          </p:cNvSpPr>
          <p:nvPr>
            <p:ph type="body" sz="quarter" idx="31" hasCustomPrompt="1"/>
          </p:nvPr>
        </p:nvSpPr>
        <p:spPr>
          <a:xfrm>
            <a:off x="7386075" y="812800"/>
            <a:ext cx="4397937" cy="4548188"/>
          </a:xfrm>
        </p:spPr>
        <p:txBody>
          <a:bodyPr>
            <a:noAutofit/>
          </a:bodyPr>
          <a:lstStyle>
            <a:lvl1pPr marL="0" indent="0">
              <a:lnSpc>
                <a:spcPct val="100000"/>
              </a:lnSpc>
              <a:spcBef>
                <a:spcPts val="0"/>
              </a:spcBef>
              <a:spcAft>
                <a:spcPts val="0"/>
              </a:spcAft>
              <a:buClr>
                <a:schemeClr val="bg1"/>
              </a:buClr>
              <a:buNone/>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dirty="0"/>
              <a:t>Speaker(s)</a:t>
            </a:r>
          </a:p>
          <a:p>
            <a:pPr lvl="0"/>
            <a:r>
              <a:rPr lang="en-US" dirty="0"/>
              <a:t>Speaker(s)</a:t>
            </a:r>
          </a:p>
        </p:txBody>
      </p:sp>
    </p:spTree>
    <p:extLst>
      <p:ext uri="{BB962C8B-B14F-4D97-AF65-F5344CB8AC3E}">
        <p14:creationId xmlns:p14="http://schemas.microsoft.com/office/powerpoint/2010/main" val="244752142"/>
      </p:ext>
    </p:extLst>
  </p:cSld>
  <p:clrMapOvr>
    <a:masterClrMapping/>
  </p:clrMapOvr>
  <p:hf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0/50 image/text_white">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6965582"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73067" y="1812925"/>
            <a:ext cx="5952744"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7" name="Text Placeholder 17">
            <a:extLst>
              <a:ext uri="{FF2B5EF4-FFF2-40B4-BE49-F238E27FC236}">
                <a16:creationId xmlns:a16="http://schemas.microsoft.com/office/drawing/2014/main" id="{3238C88D-7906-D44A-B95C-2C9289BAF3F3}"/>
              </a:ext>
            </a:extLst>
          </p:cNvPr>
          <p:cNvSpPr>
            <a:spLocks noGrp="1"/>
          </p:cNvSpPr>
          <p:nvPr>
            <p:ph type="body" sz="quarter" idx="29" hasCustomPrompt="1"/>
          </p:nvPr>
        </p:nvSpPr>
        <p:spPr>
          <a:xfrm>
            <a:off x="571824" y="1193187"/>
            <a:ext cx="4451741" cy="395878"/>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1528822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_left bar_white">
    <p:spTree>
      <p:nvGrpSpPr>
        <p:cNvPr id="1" name=""/>
        <p:cNvGrpSpPr/>
        <p:nvPr/>
      </p:nvGrpSpPr>
      <p:grpSpPr>
        <a:xfrm>
          <a:off x="0" y="0"/>
          <a:ext cx="0" cy="0"/>
          <a:chOff x="0" y="0"/>
          <a:chExt cx="0" cy="0"/>
        </a:xfrm>
      </p:grpSpPr>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7">
            <a:extLst>
              <a:ext uri="{FF2B5EF4-FFF2-40B4-BE49-F238E27FC236}">
                <a16:creationId xmlns:a16="http://schemas.microsoft.com/office/drawing/2014/main" id="{B4C83754-8FD6-E34D-84DC-4F860B2B5AF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9059816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_left bar_light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981D2D-DDC7-5742-8E68-4800A8573583}"/>
              </a:ext>
            </a:extLst>
          </p:cNvPr>
          <p:cNvSpPr/>
          <p:nvPr userDrawn="1"/>
        </p:nvSpPr>
        <p:spPr>
          <a:xfrm>
            <a:off x="-1" y="6870"/>
            <a:ext cx="4057651"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close up of a flower&#10;&#10;Description automatically generated">
            <a:extLst>
              <a:ext uri="{FF2B5EF4-FFF2-40B4-BE49-F238E27FC236}">
                <a16:creationId xmlns:a16="http://schemas.microsoft.com/office/drawing/2014/main" id="{9D7A5836-2E72-0F48-A539-0C04317BC39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5" name="Text Placeholder 17">
            <a:extLst>
              <a:ext uri="{FF2B5EF4-FFF2-40B4-BE49-F238E27FC236}">
                <a16:creationId xmlns:a16="http://schemas.microsoft.com/office/drawing/2014/main" id="{46C4D943-5370-AE44-BF14-41495FBBCC0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41589803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_left bar_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3A66D906-84CE-824F-87D3-5E50DC45E4B1}"/>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42516513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_left bar_dark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5716048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_left bar_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9953944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able_light gre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dirty="0"/>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pic>
        <p:nvPicPr>
          <p:cNvPr id="12" name="Picture 11" descr="A close up of a flower&#10;&#10;Description automatically generated">
            <a:extLst>
              <a:ext uri="{FF2B5EF4-FFF2-40B4-BE49-F238E27FC236}">
                <a16:creationId xmlns:a16="http://schemas.microsoft.com/office/drawing/2014/main" id="{5B9B9367-5CCF-8E47-A246-34052BCFAC0F}"/>
              </a:ext>
            </a:extLst>
          </p:cNvPr>
          <p:cNvPicPr>
            <a:picLocks noChangeAspect="1"/>
          </p:cNvPicPr>
          <p:nvPr userDrawn="1"/>
        </p:nvPicPr>
        <p:blipFill>
          <a:blip r:embed="rId2"/>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23640871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able_purpl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dirty="0"/>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3397386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able_dark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dirty="0"/>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7163980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able_teal">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a:t>Click icon to add table</a:t>
            </a:r>
            <a:endParaRPr lang="en-GB" dirty="0"/>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4970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break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D61A2B1-0216-7E43-B673-5AA560C41355}"/>
              </a:ext>
            </a:extLst>
          </p:cNvPr>
          <p:cNvSpPr>
            <a:spLocks noGrp="1"/>
          </p:cNvSpPr>
          <p:nvPr>
            <p:ph type="pic" sz="quarter" idx="11" hasCustomPrompt="1"/>
          </p:nvPr>
        </p:nvSpPr>
        <p:spPr>
          <a:xfrm>
            <a:off x="0" y="13176"/>
            <a:ext cx="12192000" cy="6858000"/>
          </a:xfrm>
          <a:solidFill>
            <a:schemeClr val="bg1"/>
          </a:solidFill>
        </p:spPr>
        <p:txBody>
          <a:bodyPr>
            <a:noAutofit/>
          </a:bodyPr>
          <a:lstStyle>
            <a:lvl1pPr marL="0" indent="0" algn="l">
              <a:buNone/>
              <a:defRPr sz="2200"/>
            </a:lvl1pPr>
          </a:lstStyle>
          <a:p>
            <a:r>
              <a:rPr lang="en-GB" dirty="0"/>
              <a:t>To add and an image: drag and drop an image on to this frame or click the icon in the centre of the page</a:t>
            </a:r>
          </a:p>
        </p:txBody>
      </p:sp>
      <p:sp>
        <p:nvSpPr>
          <p:cNvPr id="6" name="Slide Number Placeholder 10">
            <a:extLst>
              <a:ext uri="{FF2B5EF4-FFF2-40B4-BE49-F238E27FC236}">
                <a16:creationId xmlns:a16="http://schemas.microsoft.com/office/drawing/2014/main" id="{EB0E6B2C-4C0D-894C-BEFF-4DB93C2B608C}"/>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7" name="Footer Placeholder 3">
            <a:extLst>
              <a:ext uri="{FF2B5EF4-FFF2-40B4-BE49-F238E27FC236}">
                <a16:creationId xmlns:a16="http://schemas.microsoft.com/office/drawing/2014/main" id="{4E924A93-5C01-5C4C-B237-80DF596BEF14}"/>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68848" y="2532856"/>
            <a:ext cx="9489664" cy="1792288"/>
          </a:xfrm>
        </p:spPr>
        <p:txBody>
          <a:bodyPr anchor="ctr" anchorCtr="0">
            <a:noAutofit/>
          </a:bodyPr>
          <a:lstStyle>
            <a:lvl1pPr marL="0" indent="0" algn="l">
              <a:lnSpc>
                <a:spcPct val="85000"/>
              </a:lnSpc>
              <a:buNone/>
              <a:defRPr sz="4600" b="1" spc="20" baseline="0"/>
            </a:lvl1pPr>
          </a:lstStyle>
          <a:p>
            <a:pPr lvl="0"/>
            <a:r>
              <a:rPr lang="en-US" dirty="0"/>
              <a:t>Insert section title</a:t>
            </a:r>
          </a:p>
        </p:txBody>
      </p:sp>
    </p:spTree>
    <p:extLst>
      <p:ext uri="{BB962C8B-B14F-4D97-AF65-F5344CB8AC3E}">
        <p14:creationId xmlns:p14="http://schemas.microsoft.com/office/powerpoint/2010/main" val="13796590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reenshot_laptop_whit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US"/>
              <a:t>Click icon to add picture</a:t>
            </a:r>
            <a:endParaRPr lang="en-GB" dirty="0"/>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1866685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reenshot_laptop_purp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F9FB2D-C681-3E4F-B759-194CCA02CA23}"/>
              </a:ext>
            </a:extLst>
          </p:cNvPr>
          <p:cNvSpPr/>
          <p:nvPr userDrawn="1"/>
        </p:nvSpPr>
        <p:spPr>
          <a:xfrm>
            <a:off x="6181725" y="0"/>
            <a:ext cx="5447840" cy="6361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US"/>
              <a:t>Click icon to add picture</a:t>
            </a:r>
            <a:endParaRPr lang="en-GB" dirty="0"/>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9000475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creenshot_laptop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1" y="407988"/>
            <a:ext cx="1168366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pic>
        <p:nvPicPr>
          <p:cNvPr id="12" name="Picture 11">
            <a:extLst>
              <a:ext uri="{FF2B5EF4-FFF2-40B4-BE49-F238E27FC236}">
                <a16:creationId xmlns:a16="http://schemas.microsoft.com/office/drawing/2014/main" id="{7EA4402E-62A1-814F-9A18-2B853A802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2148" y="1672357"/>
            <a:ext cx="5805879" cy="3782225"/>
          </a:xfrm>
          <a:prstGeom prst="rect">
            <a:avLst/>
          </a:prstGeom>
        </p:spPr>
      </p:pic>
      <p:sp>
        <p:nvSpPr>
          <p:cNvPr id="5" name="Picture Placeholder 4">
            <a:extLst>
              <a:ext uri="{FF2B5EF4-FFF2-40B4-BE49-F238E27FC236}">
                <a16:creationId xmlns:a16="http://schemas.microsoft.com/office/drawing/2014/main" id="{A3F07E68-E714-C74F-AE53-1B597DFC0C16}"/>
              </a:ext>
            </a:extLst>
          </p:cNvPr>
          <p:cNvSpPr>
            <a:spLocks noGrp="1"/>
          </p:cNvSpPr>
          <p:nvPr>
            <p:ph type="pic" sz="quarter" idx="16"/>
          </p:nvPr>
        </p:nvSpPr>
        <p:spPr>
          <a:xfrm>
            <a:off x="5901642" y="1885567"/>
            <a:ext cx="5398720" cy="3144624"/>
          </a:xfrm>
          <a:noFill/>
        </p:spPr>
        <p:txBody>
          <a:bodyPr>
            <a:noAutofit/>
          </a:bodyPr>
          <a:lstStyle>
            <a:lvl1pPr marL="0" indent="0">
              <a:buNone/>
              <a:defRPr sz="1200">
                <a:solidFill>
                  <a:schemeClr val="bg1"/>
                </a:solidFill>
              </a:defRPr>
            </a:lvl1pPr>
          </a:lstStyle>
          <a:p>
            <a:r>
              <a:rPr lang="en-US"/>
              <a:t>Click icon to add picture</a:t>
            </a:r>
            <a:endParaRPr lang="en-GB" dirty="0"/>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5548305" y="3815144"/>
            <a:ext cx="1280205" cy="2092703"/>
          </a:xfrm>
          <a:solidFill>
            <a:schemeClr val="accent1"/>
          </a:solidFill>
        </p:spPr>
        <p:txBody>
          <a:bodyPr>
            <a:noAutofit/>
          </a:bodyPr>
          <a:lstStyle>
            <a:lvl1pPr marL="0" indent="0">
              <a:buNone/>
              <a:defRPr sz="1200">
                <a:solidFill>
                  <a:schemeClr val="bg1"/>
                </a:solidFill>
              </a:defRPr>
            </a:lvl1pPr>
          </a:lstStyle>
          <a:p>
            <a:r>
              <a:rPr lang="en-US"/>
              <a:t>Click icon to add picture</a:t>
            </a:r>
            <a:endParaRPr lang="en-GB" dirty="0"/>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40852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4780898" y="4082835"/>
            <a:ext cx="2815021" cy="156510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3" y="1193187"/>
            <a:ext cx="638910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
        <p:nvSpPr>
          <p:cNvPr id="14" name="Text Placeholder 13">
            <a:extLst>
              <a:ext uri="{FF2B5EF4-FFF2-40B4-BE49-F238E27FC236}">
                <a16:creationId xmlns:a16="http://schemas.microsoft.com/office/drawing/2014/main" id="{A295B318-D47C-A149-AA72-0D2D421AFCA8}"/>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Tree>
    <p:extLst>
      <p:ext uri="{BB962C8B-B14F-4D97-AF65-F5344CB8AC3E}">
        <p14:creationId xmlns:p14="http://schemas.microsoft.com/office/powerpoint/2010/main" val="2726347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creenshot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0" y="407988"/>
            <a:ext cx="11784013"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8498541" y="1919846"/>
            <a:ext cx="2104506" cy="3795154"/>
          </a:xfrm>
          <a:solidFill>
            <a:schemeClr val="accent1"/>
          </a:solidFill>
        </p:spPr>
        <p:txBody>
          <a:bodyPr>
            <a:noAutofit/>
          </a:bodyPr>
          <a:lstStyle>
            <a:lvl1pPr marL="0" indent="0">
              <a:buNone/>
              <a:defRPr sz="1200">
                <a:solidFill>
                  <a:schemeClr val="bg1"/>
                </a:solidFill>
              </a:defRPr>
            </a:lvl1pPr>
          </a:lstStyle>
          <a:p>
            <a:r>
              <a:rPr lang="en-US"/>
              <a:t>Click icon to add picture</a:t>
            </a:r>
            <a:endParaRPr lang="en-GB" dirty="0"/>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7106131" y="2452065"/>
            <a:ext cx="4902039" cy="272545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
        <p:nvSpPr>
          <p:cNvPr id="13" name="Text Placeholder 13">
            <a:extLst>
              <a:ext uri="{FF2B5EF4-FFF2-40B4-BE49-F238E27FC236}">
                <a16:creationId xmlns:a16="http://schemas.microsoft.com/office/drawing/2014/main" id="{19F74F67-D338-3648-9737-C2453A3D542E}"/>
              </a:ext>
            </a:extLst>
          </p:cNvPr>
          <p:cNvSpPr>
            <a:spLocks noGrp="1"/>
          </p:cNvSpPr>
          <p:nvPr>
            <p:ph type="body" sz="quarter" idx="34" hasCustomPrompt="1"/>
          </p:nvPr>
        </p:nvSpPr>
        <p:spPr>
          <a:xfrm>
            <a:off x="573067" y="1812925"/>
            <a:ext cx="6606485" cy="4340740"/>
          </a:xfrm>
        </p:spPr>
        <p:txBody>
          <a:bodyPr>
            <a:normAutofit/>
          </a:bodyPr>
          <a:lstStyle>
            <a:lvl1pPr marL="360000" indent="-360000">
              <a:lnSpc>
                <a:spcPct val="85000"/>
              </a:lnSpc>
              <a:spcBef>
                <a:spcPts val="600"/>
              </a:spcBef>
              <a:spcAft>
                <a:spcPts val="400"/>
              </a:spcAft>
              <a:buClr>
                <a:schemeClr val="bg1"/>
              </a:buClr>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Tree>
    <p:extLst>
      <p:ext uri="{BB962C8B-B14F-4D97-AF65-F5344CB8AC3E}">
        <p14:creationId xmlns:p14="http://schemas.microsoft.com/office/powerpoint/2010/main" val="20787249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 column icons_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221692965"/>
      </p:ext>
    </p:extLst>
  </p:cSld>
  <p:clrMapOvr>
    <a:masterClrMapping/>
  </p:clrMapOvr>
  <p:hf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 column icons_purpl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E1AA3F4-B8FA-D74C-8682-52298BE77305}"/>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995384156"/>
      </p:ext>
    </p:extLst>
  </p:cSld>
  <p:clrMapOvr>
    <a:masterClrMapping/>
  </p:clrMapOvr>
  <p:hf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 column icons_white">
    <p:spTree>
      <p:nvGrpSpPr>
        <p:cNvPr id="1" name=""/>
        <p:cNvGrpSpPr/>
        <p:nvPr/>
      </p:nvGrpSpPr>
      <p:grpSpPr>
        <a:xfrm>
          <a:off x="0" y="0"/>
          <a:ext cx="0" cy="0"/>
          <a:chOff x="0" y="0"/>
          <a:chExt cx="0" cy="0"/>
        </a:xfrm>
      </p:grpSpPr>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dirty="0"/>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dirty="0"/>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dirty="0"/>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dirty="0"/>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562736413"/>
      </p:ext>
    </p:extLst>
  </p:cSld>
  <p:clrMapOvr>
    <a:masterClrMapping/>
  </p:clrMapOvr>
  <p:hf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 column icons_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74BC0F-2AA3-2042-8A21-1D83CEDAF527}"/>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569397447"/>
      </p:ext>
    </p:extLst>
  </p:cSld>
  <p:clrMapOvr>
    <a:masterClrMapping/>
  </p:clrMapOvr>
  <p:hf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Headings only_white">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6FFF776-3D1D-DB44-BE86-68C7589E769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9" name="Footer Placeholder 3">
            <a:extLst>
              <a:ext uri="{FF2B5EF4-FFF2-40B4-BE49-F238E27FC236}">
                <a16:creationId xmlns:a16="http://schemas.microsoft.com/office/drawing/2014/main" id="{28B9B21C-64FD-0346-AB60-06CC18B4234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1" name="Title 1">
            <a:extLst>
              <a:ext uri="{FF2B5EF4-FFF2-40B4-BE49-F238E27FC236}">
                <a16:creationId xmlns:a16="http://schemas.microsoft.com/office/drawing/2014/main" id="{DC85FFF2-2DA4-AB4D-9AE2-784BAF986646}"/>
              </a:ext>
            </a:extLst>
          </p:cNvPr>
          <p:cNvSpPr>
            <a:spLocks noGrp="1"/>
          </p:cNvSpPr>
          <p:nvPr>
            <p:ph type="title" hasCustomPrompt="1"/>
          </p:nvPr>
        </p:nvSpPr>
        <p:spPr>
          <a:xfrm>
            <a:off x="564671" y="825500"/>
            <a:ext cx="6614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5" name="Text Placeholder 17">
            <a:extLst>
              <a:ext uri="{FF2B5EF4-FFF2-40B4-BE49-F238E27FC236}">
                <a16:creationId xmlns:a16="http://schemas.microsoft.com/office/drawing/2014/main" id="{1A70CA24-ADCF-A741-AAA0-ED6C2F71E91A}"/>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41763996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meline_white">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A5E328-417C-FF40-8B97-E332B7278C37}"/>
              </a:ext>
            </a:extLst>
          </p:cNvPr>
          <p:cNvCxnSpPr>
            <a:cxnSpLocks/>
          </p:cNvCxnSpPr>
          <p:nvPr/>
        </p:nvCxnSpPr>
        <p:spPr>
          <a:xfrm flipV="1">
            <a:off x="572145"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0E1098-D7EE-5247-A8B6-E084D0375A5D}"/>
              </a:ext>
            </a:extLst>
          </p:cNvPr>
          <p:cNvCxnSpPr>
            <a:cxnSpLocks/>
          </p:cNvCxnSpPr>
          <p:nvPr/>
        </p:nvCxnSpPr>
        <p:spPr>
          <a:xfrm flipV="1">
            <a:off x="109214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737844-7640-274E-97FD-20F1F3C9A907}"/>
              </a:ext>
            </a:extLst>
          </p:cNvPr>
          <p:cNvCxnSpPr>
            <a:cxnSpLocks/>
          </p:cNvCxnSpPr>
          <p:nvPr userDrawn="1"/>
        </p:nvCxnSpPr>
        <p:spPr>
          <a:xfrm flipV="1">
            <a:off x="2799397"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4EA84C-19CF-F344-A206-2F76829E3C1B}"/>
              </a:ext>
            </a:extLst>
          </p:cNvPr>
          <p:cNvCxnSpPr>
            <a:cxnSpLocks/>
          </p:cNvCxnSpPr>
          <p:nvPr/>
        </p:nvCxnSpPr>
        <p:spPr>
          <a:xfrm flipV="1">
            <a:off x="332418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2D2F0C-A4CE-7249-B2E9-EC80ABB918C1}"/>
              </a:ext>
            </a:extLst>
          </p:cNvPr>
          <p:cNvCxnSpPr>
            <a:cxnSpLocks/>
          </p:cNvCxnSpPr>
          <p:nvPr userDrawn="1"/>
        </p:nvCxnSpPr>
        <p:spPr>
          <a:xfrm flipV="1">
            <a:off x="5026649"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A83DF8-5BE4-794C-8588-E249A27A253D}"/>
              </a:ext>
            </a:extLst>
          </p:cNvPr>
          <p:cNvCxnSpPr>
            <a:cxnSpLocks/>
          </p:cNvCxnSpPr>
          <p:nvPr/>
        </p:nvCxnSpPr>
        <p:spPr>
          <a:xfrm flipV="1">
            <a:off x="555622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4A6CE4-BD6D-524D-B80F-F9C676BD8845}"/>
              </a:ext>
            </a:extLst>
          </p:cNvPr>
          <p:cNvCxnSpPr>
            <a:cxnSpLocks/>
          </p:cNvCxnSpPr>
          <p:nvPr userDrawn="1"/>
        </p:nvCxnSpPr>
        <p:spPr>
          <a:xfrm flipV="1">
            <a:off x="7253901"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D8D980-30F9-364F-B360-F5001CE26EA9}"/>
              </a:ext>
            </a:extLst>
          </p:cNvPr>
          <p:cNvCxnSpPr>
            <a:cxnSpLocks/>
          </p:cNvCxnSpPr>
          <p:nvPr/>
        </p:nvCxnSpPr>
        <p:spPr>
          <a:xfrm flipV="1">
            <a:off x="778826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84402C-ADB2-B84B-A834-2F9D68CE6052}"/>
              </a:ext>
            </a:extLst>
          </p:cNvPr>
          <p:cNvCxnSpPr>
            <a:cxnSpLocks/>
          </p:cNvCxnSpPr>
          <p:nvPr userDrawn="1"/>
        </p:nvCxnSpPr>
        <p:spPr>
          <a:xfrm flipV="1">
            <a:off x="9481153"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B804A6-B669-9C49-B2B6-272692306CE7}"/>
              </a:ext>
            </a:extLst>
          </p:cNvPr>
          <p:cNvCxnSpPr>
            <a:cxnSpLocks/>
          </p:cNvCxnSpPr>
          <p:nvPr/>
        </p:nvCxnSpPr>
        <p:spPr>
          <a:xfrm flipV="1">
            <a:off x="10020300"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F30C7A5-D71E-A64B-8BF7-DDD660E121D9}"/>
              </a:ext>
            </a:extLst>
          </p:cNvPr>
          <p:cNvSpPr>
            <a:spLocks noGrp="1"/>
          </p:cNvSpPr>
          <p:nvPr userDrawn="1">
            <p:ph type="body" sz="quarter" idx="16" hasCustomPrompt="1"/>
          </p:nvPr>
        </p:nvSpPr>
        <p:spPr>
          <a:xfrm>
            <a:off x="644525"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48" name="Text Placeholder 2">
            <a:extLst>
              <a:ext uri="{FF2B5EF4-FFF2-40B4-BE49-F238E27FC236}">
                <a16:creationId xmlns:a16="http://schemas.microsoft.com/office/drawing/2014/main" id="{3FEB894A-364E-C04A-B8C0-59E2D91C0E90}"/>
              </a:ext>
            </a:extLst>
          </p:cNvPr>
          <p:cNvSpPr>
            <a:spLocks noGrp="1"/>
          </p:cNvSpPr>
          <p:nvPr userDrawn="1">
            <p:ph type="body" sz="quarter" idx="17" hasCustomPrompt="1"/>
          </p:nvPr>
        </p:nvSpPr>
        <p:spPr>
          <a:xfrm>
            <a:off x="644525"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57" name="Text Placeholder 2">
            <a:extLst>
              <a:ext uri="{FF2B5EF4-FFF2-40B4-BE49-F238E27FC236}">
                <a16:creationId xmlns:a16="http://schemas.microsoft.com/office/drawing/2014/main" id="{AC088889-E96B-694B-8274-44659CDEE656}"/>
              </a:ext>
            </a:extLst>
          </p:cNvPr>
          <p:cNvSpPr>
            <a:spLocks noGrp="1"/>
          </p:cNvSpPr>
          <p:nvPr userDrawn="1">
            <p:ph type="body" sz="quarter" idx="18" hasCustomPrompt="1"/>
          </p:nvPr>
        </p:nvSpPr>
        <p:spPr>
          <a:xfrm>
            <a:off x="2872331"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59" name="Text Placeholder 2">
            <a:extLst>
              <a:ext uri="{FF2B5EF4-FFF2-40B4-BE49-F238E27FC236}">
                <a16:creationId xmlns:a16="http://schemas.microsoft.com/office/drawing/2014/main" id="{FB7BDFF1-4FB1-9744-913B-3FC1E598E5DA}"/>
              </a:ext>
            </a:extLst>
          </p:cNvPr>
          <p:cNvSpPr>
            <a:spLocks noGrp="1"/>
          </p:cNvSpPr>
          <p:nvPr userDrawn="1">
            <p:ph type="body" sz="quarter" idx="20" hasCustomPrompt="1"/>
          </p:nvPr>
        </p:nvSpPr>
        <p:spPr>
          <a:xfrm>
            <a:off x="5100137"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1" name="Text Placeholder 2">
            <a:extLst>
              <a:ext uri="{FF2B5EF4-FFF2-40B4-BE49-F238E27FC236}">
                <a16:creationId xmlns:a16="http://schemas.microsoft.com/office/drawing/2014/main" id="{CBF7B5D2-AF6B-FB41-8EB4-704E81987661}"/>
              </a:ext>
            </a:extLst>
          </p:cNvPr>
          <p:cNvSpPr>
            <a:spLocks noGrp="1"/>
          </p:cNvSpPr>
          <p:nvPr userDrawn="1">
            <p:ph type="body" sz="quarter" idx="22" hasCustomPrompt="1"/>
          </p:nvPr>
        </p:nvSpPr>
        <p:spPr>
          <a:xfrm>
            <a:off x="7327943"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3" name="Text Placeholder 2">
            <a:extLst>
              <a:ext uri="{FF2B5EF4-FFF2-40B4-BE49-F238E27FC236}">
                <a16:creationId xmlns:a16="http://schemas.microsoft.com/office/drawing/2014/main" id="{CACCBBA3-7FE2-8346-AA0C-6F57059A87C1}"/>
              </a:ext>
            </a:extLst>
          </p:cNvPr>
          <p:cNvSpPr>
            <a:spLocks noGrp="1"/>
          </p:cNvSpPr>
          <p:nvPr userDrawn="1">
            <p:ph type="body" sz="quarter" idx="24" hasCustomPrompt="1"/>
          </p:nvPr>
        </p:nvSpPr>
        <p:spPr>
          <a:xfrm>
            <a:off x="9555750"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5" name="Text Placeholder 2">
            <a:extLst>
              <a:ext uri="{FF2B5EF4-FFF2-40B4-BE49-F238E27FC236}">
                <a16:creationId xmlns:a16="http://schemas.microsoft.com/office/drawing/2014/main" id="{1C93B2BF-41D1-6145-9281-F19D35445DD8}"/>
              </a:ext>
            </a:extLst>
          </p:cNvPr>
          <p:cNvSpPr>
            <a:spLocks noGrp="1"/>
          </p:cNvSpPr>
          <p:nvPr userDrawn="1">
            <p:ph type="body" sz="quarter" idx="26" hasCustomPrompt="1"/>
          </p:nvPr>
        </p:nvSpPr>
        <p:spPr>
          <a:xfrm>
            <a:off x="1190470"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6" name="Text Placeholder 2">
            <a:extLst>
              <a:ext uri="{FF2B5EF4-FFF2-40B4-BE49-F238E27FC236}">
                <a16:creationId xmlns:a16="http://schemas.microsoft.com/office/drawing/2014/main" id="{FF2A7698-5999-7B44-A810-6D27969786C0}"/>
              </a:ext>
            </a:extLst>
          </p:cNvPr>
          <p:cNvSpPr>
            <a:spLocks noGrp="1"/>
          </p:cNvSpPr>
          <p:nvPr userDrawn="1">
            <p:ph type="body" sz="quarter" idx="27" hasCustomPrompt="1"/>
          </p:nvPr>
        </p:nvSpPr>
        <p:spPr>
          <a:xfrm>
            <a:off x="3408137"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7" name="Text Placeholder 2">
            <a:extLst>
              <a:ext uri="{FF2B5EF4-FFF2-40B4-BE49-F238E27FC236}">
                <a16:creationId xmlns:a16="http://schemas.microsoft.com/office/drawing/2014/main" id="{37467A30-053D-EF44-B674-57835D7F73B3}"/>
              </a:ext>
            </a:extLst>
          </p:cNvPr>
          <p:cNvSpPr>
            <a:spLocks noGrp="1"/>
          </p:cNvSpPr>
          <p:nvPr userDrawn="1">
            <p:ph type="body" sz="quarter" idx="28" hasCustomPrompt="1"/>
          </p:nvPr>
        </p:nvSpPr>
        <p:spPr>
          <a:xfrm>
            <a:off x="5642293"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8" name="Text Placeholder 2">
            <a:extLst>
              <a:ext uri="{FF2B5EF4-FFF2-40B4-BE49-F238E27FC236}">
                <a16:creationId xmlns:a16="http://schemas.microsoft.com/office/drawing/2014/main" id="{6D194603-8123-8D43-A9DA-C834B56F2CB7}"/>
              </a:ext>
            </a:extLst>
          </p:cNvPr>
          <p:cNvSpPr>
            <a:spLocks noGrp="1"/>
          </p:cNvSpPr>
          <p:nvPr userDrawn="1">
            <p:ph type="body" sz="quarter" idx="29" hasCustomPrompt="1"/>
          </p:nvPr>
        </p:nvSpPr>
        <p:spPr>
          <a:xfrm>
            <a:off x="7876449"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9" name="Text Placeholder 2">
            <a:extLst>
              <a:ext uri="{FF2B5EF4-FFF2-40B4-BE49-F238E27FC236}">
                <a16:creationId xmlns:a16="http://schemas.microsoft.com/office/drawing/2014/main" id="{73966F93-FD31-0943-98FF-7CFF1CF54831}"/>
              </a:ext>
            </a:extLst>
          </p:cNvPr>
          <p:cNvSpPr>
            <a:spLocks noGrp="1"/>
          </p:cNvSpPr>
          <p:nvPr userDrawn="1">
            <p:ph type="body" sz="quarter" idx="30" hasCustomPrompt="1"/>
          </p:nvPr>
        </p:nvSpPr>
        <p:spPr>
          <a:xfrm>
            <a:off x="10110606"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43" name="Slide Number Placeholder 10">
            <a:extLst>
              <a:ext uri="{FF2B5EF4-FFF2-40B4-BE49-F238E27FC236}">
                <a16:creationId xmlns:a16="http://schemas.microsoft.com/office/drawing/2014/main" id="{64A4EB9C-9902-1348-98CC-1C363FFF0AA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44" name="Footer Placeholder 3">
            <a:extLst>
              <a:ext uri="{FF2B5EF4-FFF2-40B4-BE49-F238E27FC236}">
                <a16:creationId xmlns:a16="http://schemas.microsoft.com/office/drawing/2014/main" id="{F208862E-7A4D-B74C-A0A8-D792E3FD0F1C}"/>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9" name="Rectangle 8">
            <a:extLst>
              <a:ext uri="{FF2B5EF4-FFF2-40B4-BE49-F238E27FC236}">
                <a16:creationId xmlns:a16="http://schemas.microsoft.com/office/drawing/2014/main" id="{D4A58766-7E11-B24B-8AA3-02FB0FFB4E5F}"/>
              </a:ext>
            </a:extLst>
          </p:cNvPr>
          <p:cNvSpPr/>
          <p:nvPr userDrawn="1"/>
        </p:nvSpPr>
        <p:spPr>
          <a:xfrm>
            <a:off x="0" y="3534223"/>
            <a:ext cx="12192000" cy="15403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47" name="Title 1">
            <a:extLst>
              <a:ext uri="{FF2B5EF4-FFF2-40B4-BE49-F238E27FC236}">
                <a16:creationId xmlns:a16="http://schemas.microsoft.com/office/drawing/2014/main" id="{3011328D-947C-7643-B571-33A46A97BCE6}"/>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54" name="Text Placeholder 2">
            <a:extLst>
              <a:ext uri="{FF2B5EF4-FFF2-40B4-BE49-F238E27FC236}">
                <a16:creationId xmlns:a16="http://schemas.microsoft.com/office/drawing/2014/main" id="{D1AC9082-77AE-BE4B-A497-DC6F8EE58D02}"/>
              </a:ext>
            </a:extLst>
          </p:cNvPr>
          <p:cNvSpPr>
            <a:spLocks noGrp="1"/>
          </p:cNvSpPr>
          <p:nvPr>
            <p:ph type="body" sz="quarter" idx="41" hasCustomPrompt="1"/>
          </p:nvPr>
        </p:nvSpPr>
        <p:spPr>
          <a:xfrm>
            <a:off x="2871064"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56" name="Text Placeholder 2">
            <a:extLst>
              <a:ext uri="{FF2B5EF4-FFF2-40B4-BE49-F238E27FC236}">
                <a16:creationId xmlns:a16="http://schemas.microsoft.com/office/drawing/2014/main" id="{F91184A1-245D-8048-A57A-C1DD876B8F8F}"/>
              </a:ext>
            </a:extLst>
          </p:cNvPr>
          <p:cNvSpPr>
            <a:spLocks noGrp="1"/>
          </p:cNvSpPr>
          <p:nvPr>
            <p:ph type="body" sz="quarter" idx="42" hasCustomPrompt="1"/>
          </p:nvPr>
        </p:nvSpPr>
        <p:spPr>
          <a:xfrm>
            <a:off x="5097603"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71" name="Text Placeholder 2">
            <a:extLst>
              <a:ext uri="{FF2B5EF4-FFF2-40B4-BE49-F238E27FC236}">
                <a16:creationId xmlns:a16="http://schemas.microsoft.com/office/drawing/2014/main" id="{D24B5C75-B571-4D4F-81F1-5D2DA6B7B955}"/>
              </a:ext>
            </a:extLst>
          </p:cNvPr>
          <p:cNvSpPr>
            <a:spLocks noGrp="1"/>
          </p:cNvSpPr>
          <p:nvPr>
            <p:ph type="body" sz="quarter" idx="43" hasCustomPrompt="1"/>
          </p:nvPr>
        </p:nvSpPr>
        <p:spPr>
          <a:xfrm>
            <a:off x="7324142"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73" name="Text Placeholder 2">
            <a:extLst>
              <a:ext uri="{FF2B5EF4-FFF2-40B4-BE49-F238E27FC236}">
                <a16:creationId xmlns:a16="http://schemas.microsoft.com/office/drawing/2014/main" id="{DA5A1C9A-E3DA-A745-8B0C-7F9084FF0A08}"/>
              </a:ext>
            </a:extLst>
          </p:cNvPr>
          <p:cNvSpPr>
            <a:spLocks noGrp="1"/>
          </p:cNvSpPr>
          <p:nvPr>
            <p:ph type="body" sz="quarter" idx="44" hasCustomPrompt="1"/>
          </p:nvPr>
        </p:nvSpPr>
        <p:spPr>
          <a:xfrm>
            <a:off x="9550681"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1" name="Text Placeholder 2">
            <a:extLst>
              <a:ext uri="{FF2B5EF4-FFF2-40B4-BE49-F238E27FC236}">
                <a16:creationId xmlns:a16="http://schemas.microsoft.com/office/drawing/2014/main" id="{5A6FFF0C-858C-BA4F-9DCD-C509DD9861EE}"/>
              </a:ext>
            </a:extLst>
          </p:cNvPr>
          <p:cNvSpPr>
            <a:spLocks noGrp="1"/>
          </p:cNvSpPr>
          <p:nvPr>
            <p:ph type="body" sz="quarter" idx="46" hasCustomPrompt="1"/>
          </p:nvPr>
        </p:nvSpPr>
        <p:spPr>
          <a:xfrm>
            <a:off x="1176338"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2" name="Text Placeholder 2">
            <a:extLst>
              <a:ext uri="{FF2B5EF4-FFF2-40B4-BE49-F238E27FC236}">
                <a16:creationId xmlns:a16="http://schemas.microsoft.com/office/drawing/2014/main" id="{E1D2209F-A51B-EC43-BE03-67EA0029A8B1}"/>
              </a:ext>
            </a:extLst>
          </p:cNvPr>
          <p:cNvSpPr>
            <a:spLocks noGrp="1"/>
          </p:cNvSpPr>
          <p:nvPr>
            <p:ph type="body" sz="quarter" idx="47" hasCustomPrompt="1"/>
          </p:nvPr>
        </p:nvSpPr>
        <p:spPr>
          <a:xfrm>
            <a:off x="3399702"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3" name="Text Placeholder 2">
            <a:extLst>
              <a:ext uri="{FF2B5EF4-FFF2-40B4-BE49-F238E27FC236}">
                <a16:creationId xmlns:a16="http://schemas.microsoft.com/office/drawing/2014/main" id="{DB6437F0-9EB7-3440-9418-F35D184642CE}"/>
              </a:ext>
            </a:extLst>
          </p:cNvPr>
          <p:cNvSpPr>
            <a:spLocks noGrp="1"/>
          </p:cNvSpPr>
          <p:nvPr>
            <p:ph type="body" sz="quarter" idx="48" hasCustomPrompt="1"/>
          </p:nvPr>
        </p:nvSpPr>
        <p:spPr>
          <a:xfrm>
            <a:off x="5635766"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4" name="Text Placeholder 2">
            <a:extLst>
              <a:ext uri="{FF2B5EF4-FFF2-40B4-BE49-F238E27FC236}">
                <a16:creationId xmlns:a16="http://schemas.microsoft.com/office/drawing/2014/main" id="{486E0FFA-6C9E-FE40-AEA9-EEEDA5885717}"/>
              </a:ext>
            </a:extLst>
          </p:cNvPr>
          <p:cNvSpPr>
            <a:spLocks noGrp="1"/>
          </p:cNvSpPr>
          <p:nvPr>
            <p:ph type="body" sz="quarter" idx="49" hasCustomPrompt="1"/>
          </p:nvPr>
        </p:nvSpPr>
        <p:spPr>
          <a:xfrm>
            <a:off x="7871830"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5" name="Text Placeholder 2">
            <a:extLst>
              <a:ext uri="{FF2B5EF4-FFF2-40B4-BE49-F238E27FC236}">
                <a16:creationId xmlns:a16="http://schemas.microsoft.com/office/drawing/2014/main" id="{3EFAE9E5-D890-6643-B064-737A4B5CAA2B}"/>
              </a:ext>
            </a:extLst>
          </p:cNvPr>
          <p:cNvSpPr>
            <a:spLocks noGrp="1"/>
          </p:cNvSpPr>
          <p:nvPr>
            <p:ph type="body" sz="quarter" idx="50" hasCustomPrompt="1"/>
          </p:nvPr>
        </p:nvSpPr>
        <p:spPr>
          <a:xfrm>
            <a:off x="10107894"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37" name="Text Placeholder 17">
            <a:extLst>
              <a:ext uri="{FF2B5EF4-FFF2-40B4-BE49-F238E27FC236}">
                <a16:creationId xmlns:a16="http://schemas.microsoft.com/office/drawing/2014/main" id="{944E83AE-FA04-9A47-ACE8-B818520CE305}"/>
              </a:ext>
            </a:extLst>
          </p:cNvPr>
          <p:cNvSpPr>
            <a:spLocks noGrp="1"/>
          </p:cNvSpPr>
          <p:nvPr>
            <p:ph type="body" sz="quarter" idx="51"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4077788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_purp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dirty="0"/>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Tree>
    <p:extLst>
      <p:ext uri="{BB962C8B-B14F-4D97-AF65-F5344CB8AC3E}">
        <p14:creationId xmlns:p14="http://schemas.microsoft.com/office/powerpoint/2010/main" val="39061918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allout_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693AA-61B7-A146-B743-08A3418AA9E9}"/>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Text on </a:t>
            </a:r>
            <a:r>
              <a:rPr lang="en-US" dirty="0" err="1"/>
              <a:t>colour</a:t>
            </a:r>
            <a:r>
              <a:rPr lang="en-US" dirty="0"/>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2904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17283305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allout_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AB6A94-9F06-F54F-AD44-9AE2850E7CCD}"/>
              </a:ext>
            </a:extLst>
          </p:cNvPr>
          <p:cNvSpPr/>
          <p:nvPr userDrawn="1"/>
        </p:nvSpPr>
        <p:spPr>
          <a:xfrm>
            <a:off x="1" y="407988"/>
            <a:ext cx="11621204"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Text on </a:t>
            </a:r>
            <a:r>
              <a:rPr lang="en-US" dirty="0" err="1"/>
              <a:t>colour</a:t>
            </a:r>
            <a:r>
              <a:rPr lang="en-US" dirty="0"/>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23752849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allout_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21951"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Text on </a:t>
            </a:r>
            <a:r>
              <a:rPr lang="en-US" dirty="0" err="1"/>
              <a:t>colour</a:t>
            </a:r>
            <a:r>
              <a:rPr lang="en-US" dirty="0"/>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400642614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allout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 y="407988"/>
            <a:ext cx="1159351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Text on </a:t>
            </a:r>
            <a:r>
              <a:rPr lang="en-US" dirty="0" err="1"/>
              <a:t>colour</a:t>
            </a:r>
            <a:r>
              <a:rPr lang="en-US" dirty="0"/>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40066223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Quote_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632E09-C808-C343-91A7-C20324242EF7}"/>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2116" y="1268093"/>
            <a:ext cx="850092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tx1"/>
                </a:solidFill>
              </a:defRPr>
            </a:lvl1pPr>
          </a:lstStyle>
          <a:p>
            <a:pPr lvl="0"/>
            <a:r>
              <a:rPr lang="en-US" dirty="0"/>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tx1"/>
                </a:solidFill>
              </a:defRPr>
            </a:lvl1pPr>
          </a:lstStyle>
          <a:p>
            <a:pPr lvl="0"/>
            <a:r>
              <a:rPr lang="en-US" dirty="0"/>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tx1"/>
                </a:solidFill>
              </a:defRPr>
            </a:lvl1pPr>
          </a:lstStyle>
          <a:p>
            <a:pPr lvl="0"/>
            <a:r>
              <a:rPr lang="en-US" dirty="0"/>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5373884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Quote_whi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19C662-4FB6-374F-A785-8E0DD38228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1" y="0"/>
            <a:ext cx="12192001" cy="6858000"/>
          </a:xfrm>
          <a:prstGeom prst="rect">
            <a:avLst/>
          </a:prstGeom>
        </p:spPr>
      </p:pic>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pic>
        <p:nvPicPr>
          <p:cNvPr id="16" name="Picture 15" descr="A close up of a flower&#10;&#10;Description automatically generated">
            <a:extLst>
              <a:ext uri="{FF2B5EF4-FFF2-40B4-BE49-F238E27FC236}">
                <a16:creationId xmlns:a16="http://schemas.microsoft.com/office/drawing/2014/main" id="{0EF61F50-560B-8C44-9EE1-DFFDCF012E7C}"/>
              </a:ext>
            </a:extLst>
          </p:cNvPr>
          <p:cNvPicPr>
            <a:picLocks noChangeAspect="1"/>
          </p:cNvPicPr>
          <p:nvPr userDrawn="1"/>
        </p:nvPicPr>
        <p:blipFill>
          <a:blip r:embed="rId3"/>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29701869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Quote_white">
    <p:spTree>
      <p:nvGrpSpPr>
        <p:cNvPr id="1" name=""/>
        <p:cNvGrpSpPr/>
        <p:nvPr/>
      </p:nvGrpSpPr>
      <p:grpSpPr>
        <a:xfrm>
          <a:off x="0" y="0"/>
          <a:ext cx="0" cy="0"/>
          <a:chOff x="0" y="0"/>
          <a:chExt cx="0" cy="0"/>
        </a:xfrm>
      </p:grpSpPr>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pic>
        <p:nvPicPr>
          <p:cNvPr id="16" name="Picture 15" descr="A close up of a flower&#10;&#10;Description automatically generated">
            <a:extLst>
              <a:ext uri="{FF2B5EF4-FFF2-40B4-BE49-F238E27FC236}">
                <a16:creationId xmlns:a16="http://schemas.microsoft.com/office/drawing/2014/main" id="{0EF61F50-560B-8C44-9EE1-DFFDCF012E7C}"/>
              </a:ext>
            </a:extLst>
          </p:cNvPr>
          <p:cNvPicPr>
            <a:picLocks noChangeAspect="1"/>
          </p:cNvPicPr>
          <p:nvPr userDrawn="1"/>
        </p:nvPicPr>
        <p:blipFill>
          <a:blip r:embed="rId2"/>
          <a:stretch>
            <a:fillRect/>
          </a:stretch>
        </p:blipFill>
        <p:spPr>
          <a:xfrm>
            <a:off x="450699" y="6361114"/>
            <a:ext cx="1629410" cy="487847"/>
          </a:xfrm>
          <a:prstGeom prst="rect">
            <a:avLst/>
          </a:prstGeom>
        </p:spPr>
      </p:pic>
      <p:pic>
        <p:nvPicPr>
          <p:cNvPr id="6" name="Picture 5">
            <a:extLst>
              <a:ext uri="{FF2B5EF4-FFF2-40B4-BE49-F238E27FC236}">
                <a16:creationId xmlns:a16="http://schemas.microsoft.com/office/drawing/2014/main" id="{80EE7940-D291-8443-BACF-FCC85F0FD47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996" y="-8930"/>
            <a:ext cx="12201996" cy="6857891"/>
          </a:xfrm>
          <a:prstGeom prst="rect">
            <a:avLst/>
          </a:prstGeom>
        </p:spPr>
      </p:pic>
      <p:pic>
        <p:nvPicPr>
          <p:cNvPr id="7" name="Picture 6" descr="A close up of a flower&#10;&#10;Description automatically generated">
            <a:extLst>
              <a:ext uri="{FF2B5EF4-FFF2-40B4-BE49-F238E27FC236}">
                <a16:creationId xmlns:a16="http://schemas.microsoft.com/office/drawing/2014/main" id="{B7D354FB-3DCC-B647-A6A7-630656BCEAE6}"/>
              </a:ext>
            </a:extLst>
          </p:cNvPr>
          <p:cNvPicPr>
            <a:picLocks noChangeAspect="1"/>
          </p:cNvPicPr>
          <p:nvPr userDrawn="1"/>
        </p:nvPicPr>
        <p:blipFill>
          <a:blip r:embed="rId2"/>
          <a:stretch>
            <a:fillRect/>
          </a:stretch>
        </p:blipFill>
        <p:spPr>
          <a:xfrm>
            <a:off x="450699" y="6370153"/>
            <a:ext cx="1629410" cy="487847"/>
          </a:xfrm>
          <a:prstGeom prst="rect">
            <a:avLst/>
          </a:prstGeom>
        </p:spPr>
      </p:pic>
    </p:spTree>
    <p:extLst>
      <p:ext uri="{BB962C8B-B14F-4D97-AF65-F5344CB8AC3E}">
        <p14:creationId xmlns:p14="http://schemas.microsoft.com/office/powerpoint/2010/main" val="8526538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Quote_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dirty="0"/>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dirty="0"/>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dirty="0"/>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41608376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Quote_te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dirty="0"/>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dirty="0"/>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dirty="0"/>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34279725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Quote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09251"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827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82335" y="4538391"/>
            <a:ext cx="3676650" cy="671069"/>
          </a:xfrm>
        </p:spPr>
        <p:txBody>
          <a:bodyPr wrap="none" anchor="b" anchorCtr="0">
            <a:noAutofit/>
          </a:bodyPr>
          <a:lstStyle>
            <a:lvl1pPr marL="0" indent="0">
              <a:buNone/>
              <a:defRPr sz="1400" b="1">
                <a:solidFill>
                  <a:schemeClr val="bg1"/>
                </a:solidFill>
              </a:defRPr>
            </a:lvl1pPr>
          </a:lstStyle>
          <a:p>
            <a:pPr lvl="0"/>
            <a:r>
              <a:rPr lang="en-US" dirty="0"/>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82335" y="5254855"/>
            <a:ext cx="4641850" cy="193899"/>
          </a:xfrm>
        </p:spPr>
        <p:txBody>
          <a:bodyPr wrap="square">
            <a:noAutofit/>
          </a:bodyPr>
          <a:lstStyle>
            <a:lvl1pPr marL="0" indent="0">
              <a:buNone/>
              <a:defRPr sz="1400">
                <a:solidFill>
                  <a:schemeClr val="bg1"/>
                </a:solidFill>
              </a:defRPr>
            </a:lvl1pPr>
          </a:lstStyle>
          <a:p>
            <a:pPr lvl="0"/>
            <a:r>
              <a:rPr lang="en-US" dirty="0"/>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82335" y="5461724"/>
            <a:ext cx="4641850" cy="193899"/>
          </a:xfrm>
        </p:spPr>
        <p:txBody>
          <a:bodyPr wrap="square">
            <a:noAutofit/>
          </a:bodyPr>
          <a:lstStyle>
            <a:lvl1pPr marL="0" indent="0">
              <a:buNone/>
              <a:defRPr sz="1400">
                <a:solidFill>
                  <a:schemeClr val="bg1"/>
                </a:solidFill>
              </a:defRPr>
            </a:lvl1pPr>
          </a:lstStyle>
          <a:p>
            <a:pPr lvl="0"/>
            <a:r>
              <a:rPr lang="en-US" dirty="0"/>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48769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_dark 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dirty="0"/>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Tree>
    <p:extLst>
      <p:ext uri="{BB962C8B-B14F-4D97-AF65-F5344CB8AC3E}">
        <p14:creationId xmlns:p14="http://schemas.microsoft.com/office/powerpoint/2010/main" val="14862088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ack Cover_Clarivate_CM hero">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0E2195EA-C1B5-7A4F-BB55-023A5B48E0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spTree>
    <p:extLst>
      <p:ext uri="{BB962C8B-B14F-4D97-AF65-F5344CB8AC3E}">
        <p14:creationId xmlns:p14="http://schemas.microsoft.com/office/powerpoint/2010/main" val="117364435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ack Cover_Clarivate_WS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41EF93AF-158A-634A-AFAD-0643C43481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pic>
        <p:nvPicPr>
          <p:cNvPr id="11" name="Picture 10" descr="A close up of a flower&#10;&#10;Description automatically generated">
            <a:extLst>
              <a:ext uri="{FF2B5EF4-FFF2-40B4-BE49-F238E27FC236}">
                <a16:creationId xmlns:a16="http://schemas.microsoft.com/office/drawing/2014/main" id="{A82FD40F-8457-3946-B29E-65D0150E2096}"/>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spTree>
    <p:extLst>
      <p:ext uri="{BB962C8B-B14F-4D97-AF65-F5344CB8AC3E}">
        <p14:creationId xmlns:p14="http://schemas.microsoft.com/office/powerpoint/2010/main" val="35504856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ack Cover_Clarivate_DW Hero">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white, man, air, bird&#10;&#10;Description automatically generated">
            <a:extLst>
              <a:ext uri="{FF2B5EF4-FFF2-40B4-BE49-F238E27FC236}">
                <a16:creationId xmlns:a16="http://schemas.microsoft.com/office/drawing/2014/main" id="{2277FF01-2860-FA40-804C-C963BE1B2F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1" name="Picture 10" descr="A close up of a flower&#10;&#10;Description automatically generated">
            <a:extLst>
              <a:ext uri="{FF2B5EF4-FFF2-40B4-BE49-F238E27FC236}">
                <a16:creationId xmlns:a16="http://schemas.microsoft.com/office/drawing/2014/main" id="{9C70171F-E263-3740-9F41-4CFBBCF42315}"/>
              </a:ext>
            </a:extLst>
          </p:cNvPr>
          <p:cNvPicPr>
            <a:picLocks noChangeAspect="1"/>
          </p:cNvPicPr>
          <p:nvPr userDrawn="1"/>
        </p:nvPicPr>
        <p:blipFill>
          <a:blip r:embed="rId3"/>
          <a:stretch>
            <a:fillRect/>
          </a:stretch>
        </p:blipFill>
        <p:spPr>
          <a:xfrm>
            <a:off x="352670" y="265773"/>
            <a:ext cx="2799590" cy="838200"/>
          </a:xfrm>
          <a:prstGeom prst="rect">
            <a:avLst/>
          </a:prstGeom>
        </p:spPr>
      </p:pic>
    </p:spTree>
    <p:extLst>
      <p:ext uri="{BB962C8B-B14F-4D97-AF65-F5344CB8AC3E}">
        <p14:creationId xmlns:p14="http://schemas.microsoft.com/office/powerpoint/2010/main" val="103201699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ack Cover_Clarivate_MM hero">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546A1D87-1311-D347-9C03-03F971B62A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spTree>
    <p:extLst>
      <p:ext uri="{BB962C8B-B14F-4D97-AF65-F5344CB8AC3E}">
        <p14:creationId xmlns:p14="http://schemas.microsoft.com/office/powerpoint/2010/main" val="31160986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ack cover_Clarivate_CT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erson, game, white&#10;&#10;Description automatically generated">
            <a:extLst>
              <a:ext uri="{FF2B5EF4-FFF2-40B4-BE49-F238E27FC236}">
                <a16:creationId xmlns:a16="http://schemas.microsoft.com/office/drawing/2014/main" id="{3F7357BE-4A92-7F4F-B642-CC61FF844D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spTree>
    <p:extLst>
      <p:ext uri="{BB962C8B-B14F-4D97-AF65-F5344CB8AC3E}">
        <p14:creationId xmlns:p14="http://schemas.microsoft.com/office/powerpoint/2010/main" val="20282281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ack cover_CompuMark">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keyboard, indoor, computer, sitting&#10;&#10;Description automatically generated">
            <a:extLst>
              <a:ext uri="{FF2B5EF4-FFF2-40B4-BE49-F238E27FC236}">
                <a16:creationId xmlns:a16="http://schemas.microsoft.com/office/drawing/2014/main" id="{923F4443-8ACC-284E-815B-D79860A883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5" name="Picture 14" descr="A close up of a logo&#10;&#10;Description automatically generated">
            <a:extLst>
              <a:ext uri="{FF2B5EF4-FFF2-40B4-BE49-F238E27FC236}">
                <a16:creationId xmlns:a16="http://schemas.microsoft.com/office/drawing/2014/main" id="{DAD06962-88E7-1D4D-B646-3D7AE832A5BD}"/>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340847881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ack cover_Web of Scienc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indoor, appliance, white&#10;&#10;Description automatically generated">
            <a:extLst>
              <a:ext uri="{FF2B5EF4-FFF2-40B4-BE49-F238E27FC236}">
                <a16:creationId xmlns:a16="http://schemas.microsoft.com/office/drawing/2014/main" id="{4FA9A7AE-5824-394F-8D59-80B231F957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0" name="Picture 9" descr="A close up of a logo&#10;&#10;Description automatically generated">
            <a:extLst>
              <a:ext uri="{FF2B5EF4-FFF2-40B4-BE49-F238E27FC236}">
                <a16:creationId xmlns:a16="http://schemas.microsoft.com/office/drawing/2014/main" id="{309A2B1E-B542-2D40-A270-4B0649C17726}"/>
              </a:ext>
            </a:extLst>
          </p:cNvPr>
          <p:cNvPicPr>
            <a:picLocks noChangeAspect="1"/>
          </p:cNvPicPr>
          <p:nvPr userDrawn="1"/>
        </p:nvPicPr>
        <p:blipFill>
          <a:blip r:embed="rId3"/>
          <a:stretch>
            <a:fillRect/>
          </a:stretch>
        </p:blipFill>
        <p:spPr>
          <a:xfrm>
            <a:off x="377247" y="272807"/>
            <a:ext cx="2933700" cy="838200"/>
          </a:xfrm>
          <a:prstGeom prst="rect">
            <a:avLst/>
          </a:prstGeom>
        </p:spPr>
      </p:pic>
    </p:spTree>
    <p:extLst>
      <p:ext uri="{BB962C8B-B14F-4D97-AF65-F5344CB8AC3E}">
        <p14:creationId xmlns:p14="http://schemas.microsoft.com/office/powerpoint/2010/main" val="250518477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ack cover_Derw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umbrella, white, holding, stool&#10;&#10;Description automatically generated">
            <a:extLst>
              <a:ext uri="{FF2B5EF4-FFF2-40B4-BE49-F238E27FC236}">
                <a16:creationId xmlns:a16="http://schemas.microsoft.com/office/drawing/2014/main" id="{C7D198B7-FF83-8944-81D4-3D50AD1532E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0" name="Picture 9" descr="A close up of a logo&#10;&#10;Description automatically generated">
            <a:extLst>
              <a:ext uri="{FF2B5EF4-FFF2-40B4-BE49-F238E27FC236}">
                <a16:creationId xmlns:a16="http://schemas.microsoft.com/office/drawing/2014/main" id="{7EEFFBFC-D646-DB45-82C2-458DEC11BAD2}"/>
              </a:ext>
            </a:extLst>
          </p:cNvPr>
          <p:cNvPicPr>
            <a:picLocks noChangeAspect="1"/>
          </p:cNvPicPr>
          <p:nvPr userDrawn="1"/>
        </p:nvPicPr>
        <p:blipFill>
          <a:blip r:embed="rId3"/>
          <a:stretch>
            <a:fillRect/>
          </a:stretch>
        </p:blipFill>
        <p:spPr>
          <a:xfrm>
            <a:off x="377247" y="272807"/>
            <a:ext cx="1905000" cy="838200"/>
          </a:xfrm>
          <a:prstGeom prst="rect">
            <a:avLst/>
          </a:prstGeom>
        </p:spPr>
      </p:pic>
    </p:spTree>
    <p:extLst>
      <p:ext uri="{BB962C8B-B14F-4D97-AF65-F5344CB8AC3E}">
        <p14:creationId xmlns:p14="http://schemas.microsoft.com/office/powerpoint/2010/main" val="22801082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ack cover_MarkMonitor">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 white, cup&#10;&#10;Description automatically generated">
            <a:extLst>
              <a:ext uri="{FF2B5EF4-FFF2-40B4-BE49-F238E27FC236}">
                <a16:creationId xmlns:a16="http://schemas.microsoft.com/office/drawing/2014/main" id="{3A270755-447B-D343-8BA2-32EA925D87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0" name="Picture 9" descr="A close up of a logo&#10;&#10;Description automatically generated">
            <a:extLst>
              <a:ext uri="{FF2B5EF4-FFF2-40B4-BE49-F238E27FC236}">
                <a16:creationId xmlns:a16="http://schemas.microsoft.com/office/drawing/2014/main" id="{02B10F59-13D5-1145-A860-B970789A17D3}"/>
              </a:ext>
            </a:extLst>
          </p:cNvPr>
          <p:cNvPicPr>
            <a:picLocks noChangeAspect="1"/>
          </p:cNvPicPr>
          <p:nvPr userDrawn="1"/>
        </p:nvPicPr>
        <p:blipFill>
          <a:blip r:embed="rId3"/>
          <a:stretch>
            <a:fillRect/>
          </a:stretch>
        </p:blipFill>
        <p:spPr>
          <a:xfrm>
            <a:off x="374274" y="271606"/>
            <a:ext cx="2514600" cy="838200"/>
          </a:xfrm>
          <a:prstGeom prst="rect">
            <a:avLst/>
          </a:prstGeom>
        </p:spPr>
      </p:pic>
    </p:spTree>
    <p:extLst>
      <p:ext uri="{BB962C8B-B14F-4D97-AF65-F5344CB8AC3E}">
        <p14:creationId xmlns:p14="http://schemas.microsoft.com/office/powerpoint/2010/main" val="33266768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Back cover_Cortellis">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hite, laying, sitting, holding&#10;&#10;Description automatically generated">
            <a:extLst>
              <a:ext uri="{FF2B5EF4-FFF2-40B4-BE49-F238E27FC236}">
                <a16:creationId xmlns:a16="http://schemas.microsoft.com/office/drawing/2014/main" id="{ACFE882F-08B0-EB4C-B839-011932C687B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0" name="Picture 9" descr="A picture containing drawing&#10;&#10;Description automatically generated">
            <a:extLst>
              <a:ext uri="{FF2B5EF4-FFF2-40B4-BE49-F238E27FC236}">
                <a16:creationId xmlns:a16="http://schemas.microsoft.com/office/drawing/2014/main" id="{367E6AFB-40CE-AB41-BA46-C90D67BA3BE5}"/>
              </a:ext>
            </a:extLst>
          </p:cNvPr>
          <p:cNvPicPr>
            <a:picLocks noChangeAspect="1"/>
          </p:cNvPicPr>
          <p:nvPr userDrawn="1"/>
        </p:nvPicPr>
        <p:blipFill>
          <a:blip r:embed="rId3"/>
          <a:stretch>
            <a:fillRect/>
          </a:stretch>
        </p:blipFill>
        <p:spPr>
          <a:xfrm>
            <a:off x="374274" y="271606"/>
            <a:ext cx="1892300" cy="838200"/>
          </a:xfrm>
          <a:prstGeom prst="rect">
            <a:avLst/>
          </a:prstGeom>
        </p:spPr>
      </p:pic>
    </p:spTree>
    <p:extLst>
      <p:ext uri="{BB962C8B-B14F-4D97-AF65-F5344CB8AC3E}">
        <p14:creationId xmlns:p14="http://schemas.microsoft.com/office/powerpoint/2010/main" val="1827862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_teal">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dirty="0"/>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Tree>
    <p:extLst>
      <p:ext uri="{BB962C8B-B14F-4D97-AF65-F5344CB8AC3E}">
        <p14:creationId xmlns:p14="http://schemas.microsoft.com/office/powerpoint/2010/main" val="189790956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ack cover_Techstree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B845B4C2-9ABE-624A-B548-1566480E9B1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5" name="Picture 14" descr="A close up of a logo&#10;&#10;Description automatically generated">
            <a:extLst>
              <a:ext uri="{FF2B5EF4-FFF2-40B4-BE49-F238E27FC236}">
                <a16:creationId xmlns:a16="http://schemas.microsoft.com/office/drawing/2014/main" id="{81B01A8E-2519-7A49-9057-3DB12E0FC9C7}"/>
              </a:ext>
            </a:extLst>
          </p:cNvPr>
          <p:cNvPicPr>
            <a:picLocks noChangeAspect="1"/>
          </p:cNvPicPr>
          <p:nvPr userDrawn="1"/>
        </p:nvPicPr>
        <p:blipFill>
          <a:blip r:embed="rId3"/>
          <a:stretch>
            <a:fillRect/>
          </a:stretch>
        </p:blipFill>
        <p:spPr>
          <a:xfrm>
            <a:off x="374274" y="271606"/>
            <a:ext cx="2222500" cy="838200"/>
          </a:xfrm>
          <a:prstGeom prst="rect">
            <a:avLst/>
          </a:prstGeom>
        </p:spPr>
      </p:pic>
    </p:spTree>
    <p:extLst>
      <p:ext uri="{BB962C8B-B14F-4D97-AF65-F5344CB8AC3E}">
        <p14:creationId xmlns:p14="http://schemas.microsoft.com/office/powerpoint/2010/main" val="40907605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Screenshot in devic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D80F20F-BDF0-F145-B2E8-D0F41D62F57C}"/>
              </a:ext>
            </a:extLst>
          </p:cNvPr>
          <p:cNvSpPr/>
          <p:nvPr userDrawn="1"/>
        </p:nvSpPr>
        <p:spPr>
          <a:xfrm>
            <a:off x="6181724" y="0"/>
            <a:ext cx="5602289" cy="6361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TextBox 10">
            <a:extLst>
              <a:ext uri="{FF2B5EF4-FFF2-40B4-BE49-F238E27FC236}">
                <a16:creationId xmlns:a16="http://schemas.microsoft.com/office/drawing/2014/main" id="{FD141F1B-B4C4-0349-8DAC-D6F3A7F0864F}"/>
              </a:ext>
            </a:extLst>
          </p:cNvPr>
          <p:cNvSpPr txBox="1"/>
          <p:nvPr userDrawn="1"/>
        </p:nvSpPr>
        <p:spPr>
          <a:xfrm>
            <a:off x="7883166" y="5387113"/>
            <a:ext cx="2949934" cy="215444"/>
          </a:xfrm>
          <a:prstGeom prst="rect">
            <a:avLst/>
          </a:prstGeom>
          <a:noFill/>
        </p:spPr>
        <p:txBody>
          <a:bodyPr wrap="square" lIns="0" tIns="0" rIns="0" bIns="0" rtlCol="0">
            <a:noAutofit/>
          </a:bodyPr>
          <a:lstStyle/>
          <a:p>
            <a:pPr algn="r"/>
            <a:r>
              <a:rPr lang="en-US" sz="1400" b="0" dirty="0">
                <a:solidFill>
                  <a:schemeClr val="bg1"/>
                </a:solidFill>
                <a:latin typeface="Calibri Light" charset="0"/>
                <a:ea typeface="Calibri Light" charset="0"/>
                <a:cs typeface="Calibri Light" charset="0"/>
              </a:rPr>
              <a:t>Screen caption</a:t>
            </a:r>
          </a:p>
        </p:txBody>
      </p:sp>
      <p:sp>
        <p:nvSpPr>
          <p:cNvPr id="13" name="Rectangle 12">
            <a:extLst>
              <a:ext uri="{FF2B5EF4-FFF2-40B4-BE49-F238E27FC236}">
                <a16:creationId xmlns:a16="http://schemas.microsoft.com/office/drawing/2014/main" id="{CEDCA3C6-9CEE-474B-971F-BFF77C33CFA6}"/>
              </a:ext>
            </a:extLst>
          </p:cNvPr>
          <p:cNvSpPr/>
          <p:nvPr userDrawn="1"/>
        </p:nvSpPr>
        <p:spPr>
          <a:xfrm>
            <a:off x="5589767" y="1648295"/>
            <a:ext cx="4985468" cy="3159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extBox 1">
            <a:extLst>
              <a:ext uri="{FF2B5EF4-FFF2-40B4-BE49-F238E27FC236}">
                <a16:creationId xmlns:a16="http://schemas.microsoft.com/office/drawing/2014/main" id="{7ADED273-D518-9049-BDAF-80422F38ED1F}"/>
              </a:ext>
            </a:extLst>
          </p:cNvPr>
          <p:cNvSpPr txBox="1"/>
          <p:nvPr userDrawn="1"/>
        </p:nvSpPr>
        <p:spPr>
          <a:xfrm>
            <a:off x="6650990" y="3547428"/>
            <a:ext cx="2773680" cy="646331"/>
          </a:xfrm>
          <a:prstGeom prst="rect">
            <a:avLst/>
          </a:prstGeom>
          <a:noFill/>
        </p:spPr>
        <p:txBody>
          <a:bodyPr wrap="square" rtlCol="0">
            <a:noAutofit/>
          </a:bodyPr>
          <a:lstStyle/>
          <a:p>
            <a:pPr algn="ctr"/>
            <a:r>
              <a:rPr lang="en-GB" dirty="0">
                <a:solidFill>
                  <a:schemeClr val="bg1"/>
                </a:solidFill>
              </a:rPr>
              <a:t>Width: 8.65 cm</a:t>
            </a:r>
          </a:p>
          <a:p>
            <a:pPr algn="ctr"/>
            <a:r>
              <a:rPr lang="en-GB" dirty="0">
                <a:solidFill>
                  <a:schemeClr val="bg1"/>
                </a:solidFill>
              </a:rPr>
              <a:t>Height: 13.8 cm</a:t>
            </a:r>
          </a:p>
        </p:txBody>
      </p:sp>
      <p:pic>
        <p:nvPicPr>
          <p:cNvPr id="14" name="Picture 13">
            <a:extLst>
              <a:ext uri="{FF2B5EF4-FFF2-40B4-BE49-F238E27FC236}">
                <a16:creationId xmlns:a16="http://schemas.microsoft.com/office/drawing/2014/main" id="{80F86C89-626E-AE46-9E69-CF33CC6F6C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8009" y="1079604"/>
            <a:ext cx="7188604" cy="4500692"/>
          </a:xfrm>
          <a:prstGeom prst="rect">
            <a:avLst/>
          </a:prstGeom>
        </p:spPr>
      </p:pic>
      <p:sp>
        <p:nvSpPr>
          <p:cNvPr id="3" name="Picture Placeholder 2">
            <a:extLst>
              <a:ext uri="{FF2B5EF4-FFF2-40B4-BE49-F238E27FC236}">
                <a16:creationId xmlns:a16="http://schemas.microsoft.com/office/drawing/2014/main" id="{82E0303E-29B8-B449-8BB0-AF07091D6A51}"/>
              </a:ext>
            </a:extLst>
          </p:cNvPr>
          <p:cNvSpPr>
            <a:spLocks noGrp="1"/>
          </p:cNvSpPr>
          <p:nvPr>
            <p:ph type="pic" sz="quarter" idx="18"/>
          </p:nvPr>
        </p:nvSpPr>
        <p:spPr>
          <a:xfrm>
            <a:off x="5581495" y="1702708"/>
            <a:ext cx="4968000" cy="3115160"/>
          </a:xfrm>
        </p:spPr>
        <p:txBody>
          <a:bodyPr>
            <a:noAutofit/>
          </a:bodyPr>
          <a:lstStyle>
            <a:lvl1pPr>
              <a:defRPr sz="2000">
                <a:solidFill>
                  <a:schemeClr val="tx1"/>
                </a:solidFill>
              </a:defRPr>
            </a:lvl1pPr>
          </a:lstStyle>
          <a:p>
            <a:r>
              <a:rPr lang="en-GB"/>
              <a:t>Click icon to add picture</a:t>
            </a:r>
            <a:endParaRPr lang="en-GB" dirty="0"/>
          </a:p>
        </p:txBody>
      </p:sp>
      <p:sp>
        <p:nvSpPr>
          <p:cNvPr id="10" name="Text Placeholder 9">
            <a:extLst>
              <a:ext uri="{FF2B5EF4-FFF2-40B4-BE49-F238E27FC236}">
                <a16:creationId xmlns:a16="http://schemas.microsoft.com/office/drawing/2014/main" id="{B8A4A7AA-596F-3047-92EF-84BD46C06A7F}"/>
              </a:ext>
            </a:extLst>
          </p:cNvPr>
          <p:cNvSpPr>
            <a:spLocks noGrp="1"/>
          </p:cNvSpPr>
          <p:nvPr>
            <p:ph type="body" sz="quarter" idx="50"/>
          </p:nvPr>
        </p:nvSpPr>
        <p:spPr>
          <a:xfrm>
            <a:off x="385760" y="1812925"/>
            <a:ext cx="4643440" cy="4548188"/>
          </a:xfrm>
        </p:spPr>
        <p:txBody>
          <a:bodyPr>
            <a:noAutofit/>
          </a:bodyPr>
          <a:lstStyle>
            <a:lvl1pPr indent="-360000">
              <a:buClr>
                <a:schemeClr val="accent1"/>
              </a:buClr>
              <a:defRPr sz="3000">
                <a:solidFill>
                  <a:schemeClr val="tx1"/>
                </a:solidFill>
              </a:defRPr>
            </a:lvl1pPr>
            <a:lvl2pPr>
              <a:buClr>
                <a:schemeClr val="accent1"/>
              </a:buClr>
              <a:defRPr sz="3000">
                <a:solidFill>
                  <a:schemeClr val="tx1"/>
                </a:solidFill>
              </a:defRPr>
            </a:lvl2pPr>
            <a:lvl3pPr>
              <a:buClr>
                <a:schemeClr val="accent1"/>
              </a:buClr>
              <a:defRPr sz="30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vl6pPr marL="2285943" indent="0">
              <a:buNone/>
              <a:defRPr>
                <a:solidFill>
                  <a:schemeClr val="bg1"/>
                </a:solidFill>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9" name="Text Placeholder 17">
            <a:extLst>
              <a:ext uri="{FF2B5EF4-FFF2-40B4-BE49-F238E27FC236}">
                <a16:creationId xmlns:a16="http://schemas.microsoft.com/office/drawing/2014/main" id="{106FE232-BC2C-D244-8948-BC8CD7CEB0B9}"/>
              </a:ext>
            </a:extLst>
          </p:cNvPr>
          <p:cNvSpPr>
            <a:spLocks noGrp="1"/>
          </p:cNvSpPr>
          <p:nvPr>
            <p:ph type="body" sz="quarter" idx="29" hasCustomPrompt="1"/>
          </p:nvPr>
        </p:nvSpPr>
        <p:spPr>
          <a:xfrm>
            <a:off x="372087" y="1193187"/>
            <a:ext cx="5622062" cy="313350"/>
          </a:xfrm>
        </p:spPr>
        <p:txBody>
          <a:bodyPr wrap="square" tIns="36000" anchor="t" anchorCtr="0">
            <a:noAutofit/>
          </a:bodyPr>
          <a:lstStyle>
            <a:lvl1pPr marL="0" indent="0" algn="l" defTabSz="914377" rtl="0" eaLnBrk="1" latinLnBrk="0" hangingPunct="1">
              <a:lnSpc>
                <a:spcPct val="90000"/>
              </a:lnSpc>
              <a:spcBef>
                <a:spcPct val="0"/>
              </a:spcBef>
              <a:buNone/>
              <a:defRPr lang="en-US" sz="2000" b="0" kern="1200" dirty="0" smtClean="0">
                <a:solidFill>
                  <a:schemeClr val="tx1"/>
                </a:solidFill>
                <a:latin typeface="+mj-lt"/>
                <a:ea typeface="+mj-ea"/>
                <a:cs typeface="+mj-cs"/>
              </a:defRPr>
            </a:lvl1pPr>
          </a:lstStyle>
          <a:p>
            <a:pPr lvl="0"/>
            <a:r>
              <a:rPr lang="en-US" dirty="0"/>
              <a:t>Insert subtitle</a:t>
            </a:r>
          </a:p>
        </p:txBody>
      </p:sp>
      <p:sp>
        <p:nvSpPr>
          <p:cNvPr id="20" name="Title 1">
            <a:extLst>
              <a:ext uri="{FF2B5EF4-FFF2-40B4-BE49-F238E27FC236}">
                <a16:creationId xmlns:a16="http://schemas.microsoft.com/office/drawing/2014/main" id="{54C3F692-51B0-3B40-BFC3-1FC20FDEE242}"/>
              </a:ext>
            </a:extLst>
          </p:cNvPr>
          <p:cNvSpPr>
            <a:spLocks noGrp="1"/>
          </p:cNvSpPr>
          <p:nvPr>
            <p:ph type="title" hasCustomPrompt="1"/>
          </p:nvPr>
        </p:nvSpPr>
        <p:spPr>
          <a:xfrm>
            <a:off x="373064" y="816951"/>
            <a:ext cx="562133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Tree>
    <p:extLst>
      <p:ext uri="{BB962C8B-B14F-4D97-AF65-F5344CB8AC3E}">
        <p14:creationId xmlns:p14="http://schemas.microsoft.com/office/powerpoint/2010/main" val="2850242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um text_white">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0E3F65AB-ECD0-1342-BCB6-1D958E120436}"/>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3" name="Footer Placeholder 3">
            <a:extLst>
              <a:ext uri="{FF2B5EF4-FFF2-40B4-BE49-F238E27FC236}">
                <a16:creationId xmlns:a16="http://schemas.microsoft.com/office/drawing/2014/main" id="{B5B444AC-5CD2-5041-B0DC-990C1072CAE0}"/>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1" name="Title 1">
            <a:extLst>
              <a:ext uri="{FF2B5EF4-FFF2-40B4-BE49-F238E27FC236}">
                <a16:creationId xmlns:a16="http://schemas.microsoft.com/office/drawing/2014/main" id="{2588ECB1-0687-764A-A1EC-F70A4E2343AA}"/>
              </a:ext>
            </a:extLst>
          </p:cNvPr>
          <p:cNvSpPr>
            <a:spLocks noGrp="1"/>
          </p:cNvSpPr>
          <p:nvPr>
            <p:ph type="title" hasCustomPrompt="1"/>
          </p:nvPr>
        </p:nvSpPr>
        <p:spPr>
          <a:xfrm>
            <a:off x="569986" y="816951"/>
            <a:ext cx="832636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7" name="Text Placeholder 13">
            <a:extLst>
              <a:ext uri="{FF2B5EF4-FFF2-40B4-BE49-F238E27FC236}">
                <a16:creationId xmlns:a16="http://schemas.microsoft.com/office/drawing/2014/main" id="{67124A53-577E-1447-B0F2-0EDD1B213F23}"/>
              </a:ext>
            </a:extLst>
          </p:cNvPr>
          <p:cNvSpPr>
            <a:spLocks noGrp="1"/>
          </p:cNvSpPr>
          <p:nvPr>
            <p:ph type="body" sz="quarter" idx="30" hasCustomPrompt="1"/>
          </p:nvPr>
        </p:nvSpPr>
        <p:spPr>
          <a:xfrm>
            <a:off x="569986" y="1812925"/>
            <a:ext cx="832636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6" name="Text Placeholder 17">
            <a:extLst>
              <a:ext uri="{FF2B5EF4-FFF2-40B4-BE49-F238E27FC236}">
                <a16:creationId xmlns:a16="http://schemas.microsoft.com/office/drawing/2014/main" id="{D66BFEAC-391A-E342-961B-894E4899FA84}"/>
              </a:ext>
            </a:extLst>
          </p:cNvPr>
          <p:cNvSpPr>
            <a:spLocks noGrp="1"/>
          </p:cNvSpPr>
          <p:nvPr>
            <p:ph type="body" sz="quarter" idx="29" hasCustomPrompt="1"/>
          </p:nvPr>
        </p:nvSpPr>
        <p:spPr>
          <a:xfrm>
            <a:off x="571823" y="1193187"/>
            <a:ext cx="83263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818509032"/>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um text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18727"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dirty="0">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273" y="1812925"/>
            <a:ext cx="8323078"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8" name="Text Placeholder 17">
            <a:extLst>
              <a:ext uri="{FF2B5EF4-FFF2-40B4-BE49-F238E27FC236}">
                <a16:creationId xmlns:a16="http://schemas.microsoft.com/office/drawing/2014/main" id="{EF14D82F-147E-DB44-92D3-B0294E172A3F}"/>
              </a:ext>
            </a:extLst>
          </p:cNvPr>
          <p:cNvSpPr>
            <a:spLocks noGrp="1"/>
          </p:cNvSpPr>
          <p:nvPr>
            <p:ph type="body" sz="quarter" idx="29" hasCustomPrompt="1"/>
          </p:nvPr>
        </p:nvSpPr>
        <p:spPr>
          <a:xfrm>
            <a:off x="571351"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33891256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Clarivate_WS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indoor, appliance, white&#10;&#10;Description automatically generated">
            <a:extLst>
              <a:ext uri="{FF2B5EF4-FFF2-40B4-BE49-F238E27FC236}">
                <a16:creationId xmlns:a16="http://schemas.microsoft.com/office/drawing/2014/main" id="{2355B305-6014-5C4F-85B3-D60EAB1FEC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ext Placeholder 7">
            <a:extLst>
              <a:ext uri="{FF2B5EF4-FFF2-40B4-BE49-F238E27FC236}">
                <a16:creationId xmlns:a16="http://schemas.microsoft.com/office/drawing/2014/main" id="{ECFC459D-09DE-9A43-A89A-A735CB7D3C76}"/>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19" name="Text Placeholder 4">
            <a:extLst>
              <a:ext uri="{FF2B5EF4-FFF2-40B4-BE49-F238E27FC236}">
                <a16:creationId xmlns:a16="http://schemas.microsoft.com/office/drawing/2014/main" id="{195BE658-B3A1-364A-9812-80B61DF017E9}"/>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0" name="Text Placeholder 4">
            <a:extLst>
              <a:ext uri="{FF2B5EF4-FFF2-40B4-BE49-F238E27FC236}">
                <a16:creationId xmlns:a16="http://schemas.microsoft.com/office/drawing/2014/main" id="{E027921E-2623-2E44-9A9B-6D19247B86BE}"/>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1" name="Text Placeholder 4">
            <a:extLst>
              <a:ext uri="{FF2B5EF4-FFF2-40B4-BE49-F238E27FC236}">
                <a16:creationId xmlns:a16="http://schemas.microsoft.com/office/drawing/2014/main" id="{118A9E82-C015-804C-8308-20BFD64DF688}"/>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9" name="Picture 8" descr="A close up of a flower&#10;&#10;Description automatically generated">
            <a:extLst>
              <a:ext uri="{FF2B5EF4-FFF2-40B4-BE49-F238E27FC236}">
                <a16:creationId xmlns:a16="http://schemas.microsoft.com/office/drawing/2014/main" id="{8A5B45B7-50B0-8B43-8A85-3E4D946A090E}"/>
              </a:ext>
            </a:extLst>
          </p:cNvPr>
          <p:cNvPicPr>
            <a:picLocks noChangeAspect="1"/>
          </p:cNvPicPr>
          <p:nvPr userDrawn="1"/>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624803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um text_light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1" y="407988"/>
            <a:ext cx="11601132" cy="5953125"/>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dirty="0">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68961" y="1812925"/>
            <a:ext cx="8327390" cy="4548188"/>
          </a:xfrm>
        </p:spPr>
        <p:txBody>
          <a:bodyPr>
            <a:normAutofit/>
          </a:bodyPr>
          <a:lstStyle>
            <a:lvl1pPr marL="288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8" name="Text Placeholder 17">
            <a:extLst>
              <a:ext uri="{FF2B5EF4-FFF2-40B4-BE49-F238E27FC236}">
                <a16:creationId xmlns:a16="http://schemas.microsoft.com/office/drawing/2014/main" id="{6E02F4D5-E4C1-5642-8587-7EFF5F63CAD9}"/>
              </a:ext>
            </a:extLst>
          </p:cNvPr>
          <p:cNvSpPr>
            <a:spLocks noGrp="1"/>
          </p:cNvSpPr>
          <p:nvPr>
            <p:ph type="body" sz="quarter" idx="29" hasCustomPrompt="1"/>
          </p:nvPr>
        </p:nvSpPr>
        <p:spPr>
          <a:xfrm>
            <a:off x="571824"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2155188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um text_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29565"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dirty="0">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068" y="816951"/>
            <a:ext cx="8333916"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062" y="1812925"/>
            <a:ext cx="8333922"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841FC859-F8B7-7845-A4AD-751FFA0462E1}"/>
              </a:ext>
            </a:extLst>
          </p:cNvPr>
          <p:cNvSpPr>
            <a:spLocks noGrp="1"/>
          </p:cNvSpPr>
          <p:nvPr>
            <p:ph type="body" sz="quarter" idx="29" hasCustomPrompt="1"/>
          </p:nvPr>
        </p:nvSpPr>
        <p:spPr>
          <a:xfrm>
            <a:off x="571823" y="1193187"/>
            <a:ext cx="832437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61235215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dium text_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2EA98A-719A-0D47-BE8E-74E3196C66BB}"/>
              </a:ext>
            </a:extLst>
          </p:cNvPr>
          <p:cNvSpPr/>
          <p:nvPr/>
        </p:nvSpPr>
        <p:spPr>
          <a:xfrm>
            <a:off x="0" y="407988"/>
            <a:ext cx="11609543"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solidFill>
                <a:schemeClr val="bg1"/>
              </a:solidFill>
            </a:endParaRPr>
          </a:p>
        </p:txBody>
      </p:sp>
      <p:sp>
        <p:nvSpPr>
          <p:cNvPr id="13" name="Slide Number Placeholder 10">
            <a:extLst>
              <a:ext uri="{FF2B5EF4-FFF2-40B4-BE49-F238E27FC236}">
                <a16:creationId xmlns:a16="http://schemas.microsoft.com/office/drawing/2014/main" id="{D5B112E0-AE8D-1D47-97C8-C73CB4357888}"/>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832E0AA8-C267-CB49-BA21-9FFF9A0A549C}"/>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7" name="Title 1">
            <a:extLst>
              <a:ext uri="{FF2B5EF4-FFF2-40B4-BE49-F238E27FC236}">
                <a16:creationId xmlns:a16="http://schemas.microsoft.com/office/drawing/2014/main" id="{B1A21883-3638-904E-9CD3-E7CB73EB4AEE}"/>
              </a:ext>
            </a:extLst>
          </p:cNvPr>
          <p:cNvSpPr>
            <a:spLocks noGrp="1"/>
          </p:cNvSpPr>
          <p:nvPr>
            <p:ph type="title" hasCustomPrompt="1"/>
          </p:nvPr>
        </p:nvSpPr>
        <p:spPr>
          <a:xfrm>
            <a:off x="573273" y="816951"/>
            <a:ext cx="8323077"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516F0866-EF58-7B41-936C-650CFA103E6C}"/>
              </a:ext>
            </a:extLst>
          </p:cNvPr>
          <p:cNvSpPr>
            <a:spLocks noGrp="1"/>
          </p:cNvSpPr>
          <p:nvPr>
            <p:ph type="body" sz="quarter" idx="30" hasCustomPrompt="1"/>
          </p:nvPr>
        </p:nvSpPr>
        <p:spPr>
          <a:xfrm>
            <a:off x="568960" y="1812925"/>
            <a:ext cx="8327390" cy="4548188"/>
          </a:xfrm>
        </p:spPr>
        <p:txBody>
          <a:bodyPr>
            <a:no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8" name="Text Placeholder 17">
            <a:extLst>
              <a:ext uri="{FF2B5EF4-FFF2-40B4-BE49-F238E27FC236}">
                <a16:creationId xmlns:a16="http://schemas.microsoft.com/office/drawing/2014/main" id="{53C79FA3-C87E-D545-B6F5-20BC564ACEFB}"/>
              </a:ext>
            </a:extLst>
          </p:cNvPr>
          <p:cNvSpPr>
            <a:spLocks noGrp="1"/>
          </p:cNvSpPr>
          <p:nvPr>
            <p:ph type="body" sz="quarter" idx="29" hasCustomPrompt="1"/>
          </p:nvPr>
        </p:nvSpPr>
        <p:spPr>
          <a:xfrm>
            <a:off x="571823" y="1193187"/>
            <a:ext cx="832723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8391206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text_white">
    <p:spTree>
      <p:nvGrpSpPr>
        <p:cNvPr id="1" name=""/>
        <p:cNvGrpSpPr/>
        <p:nvPr/>
      </p:nvGrpSpPr>
      <p:grpSpPr>
        <a:xfrm>
          <a:off x="0" y="0"/>
          <a:ext cx="0" cy="0"/>
          <a:chOff x="0" y="0"/>
          <a:chExt cx="0" cy="0"/>
        </a:xfrm>
      </p:grpSpPr>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13">
            <a:extLst>
              <a:ext uri="{FF2B5EF4-FFF2-40B4-BE49-F238E27FC236}">
                <a16:creationId xmlns:a16="http://schemas.microsoft.com/office/drawing/2014/main" id="{A514AD22-A13A-5B49-AA61-71163BD0B1A0}"/>
              </a:ext>
            </a:extLst>
          </p:cNvPr>
          <p:cNvSpPr>
            <a:spLocks noGrp="1"/>
          </p:cNvSpPr>
          <p:nvPr>
            <p:ph type="body" sz="quarter" idx="33" hasCustomPrompt="1"/>
          </p:nvPr>
        </p:nvSpPr>
        <p:spPr>
          <a:xfrm>
            <a:off x="6181725" y="1812925"/>
            <a:ext cx="5419407"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8" name="Text Placeholder 13">
            <a:extLst>
              <a:ext uri="{FF2B5EF4-FFF2-40B4-BE49-F238E27FC236}">
                <a16:creationId xmlns:a16="http://schemas.microsoft.com/office/drawing/2014/main" id="{1B9F3F2B-9696-1644-8C85-A089163E82B4}"/>
              </a:ext>
            </a:extLst>
          </p:cNvPr>
          <p:cNvSpPr>
            <a:spLocks noGrp="1"/>
          </p:cNvSpPr>
          <p:nvPr>
            <p:ph type="body" sz="quarter" idx="34" hasCustomPrompt="1"/>
          </p:nvPr>
        </p:nvSpPr>
        <p:spPr>
          <a:xfrm>
            <a:off x="565722" y="1812925"/>
            <a:ext cx="541611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17">
            <a:extLst>
              <a:ext uri="{FF2B5EF4-FFF2-40B4-BE49-F238E27FC236}">
                <a16:creationId xmlns:a16="http://schemas.microsoft.com/office/drawing/2014/main" id="{67BA24C8-4F26-2D48-BE22-DAE55D2B12BB}"/>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25319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 text_white/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08720B5C-8333-5047-B270-7E403B8710CA}"/>
              </a:ext>
            </a:extLst>
          </p:cNvPr>
          <p:cNvSpPr/>
          <p:nvPr/>
        </p:nvSpPr>
        <p:spPr>
          <a:xfrm>
            <a:off x="605077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2094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60" cy="454456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64555" y="1812925"/>
            <a:ext cx="5164236" cy="4548188"/>
          </a:xfrm>
        </p:spPr>
        <p:txBody>
          <a:bodyPr>
            <a:no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17">
            <a:extLst>
              <a:ext uri="{FF2B5EF4-FFF2-40B4-BE49-F238E27FC236}">
                <a16:creationId xmlns:a16="http://schemas.microsoft.com/office/drawing/2014/main" id="{8939D6CF-59D0-594F-AA88-9EDB997E8375}"/>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405354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0/50 text_purpl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7"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15" name="Picture 14" descr="A picture containing drawing&#10;&#10;Description automatically generated">
            <a:extLst>
              <a:ext uri="{FF2B5EF4-FFF2-40B4-BE49-F238E27FC236}">
                <a16:creationId xmlns:a16="http://schemas.microsoft.com/office/drawing/2014/main" id="{530BE05F-0B4E-2748-A29F-41A2C3A96BA8}"/>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7376A25A-315C-6346-A8C4-CA32C8DD5284}"/>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4209286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50 text_purple/gra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08720B5C-8333-5047-B270-7E403B8710CA}"/>
              </a:ext>
            </a:extLst>
          </p:cNvPr>
          <p:cNvSpPr/>
          <p:nvPr/>
        </p:nvSpPr>
        <p:spPr>
          <a:xfrm>
            <a:off x="13352" y="1535114"/>
            <a:ext cx="6100583" cy="5316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0"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15" name="Picture 14" descr="A picture containing drawing&#10;&#10;Description automatically generated">
            <a:extLst>
              <a:ext uri="{FF2B5EF4-FFF2-40B4-BE49-F238E27FC236}">
                <a16:creationId xmlns:a16="http://schemas.microsoft.com/office/drawing/2014/main" id="{EC6581DC-5074-EB4E-A97E-AE5F1F241263}"/>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9D1C9C06-3CA6-7D40-A60E-475DC081142C}"/>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094053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text_gray/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08720B5C-8333-5047-B270-7E403B8710CA}"/>
              </a:ext>
            </a:extLst>
          </p:cNvPr>
          <p:cNvSpPr/>
          <p:nvPr userDrawn="1"/>
        </p:nvSpPr>
        <p:spPr>
          <a:xfrm>
            <a:off x="13352" y="1535113"/>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0" name="Picture 19" descr="A close up of a flower&#10;&#10;Description automatically generated">
            <a:extLst>
              <a:ext uri="{FF2B5EF4-FFF2-40B4-BE49-F238E27FC236}">
                <a16:creationId xmlns:a16="http://schemas.microsoft.com/office/drawing/2014/main" id="{A9C68625-04AB-7B4B-81DA-A23775B1036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1" name="Text Placeholder 17">
            <a:extLst>
              <a:ext uri="{FF2B5EF4-FFF2-40B4-BE49-F238E27FC236}">
                <a16:creationId xmlns:a16="http://schemas.microsoft.com/office/drawing/2014/main" id="{15AF7DBF-F4B3-AC4F-88C0-BE4EC0E40F68}"/>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415749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0/50 text_white/dark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13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319058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50 text_dark blu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8198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Clarivate_DW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umbrella, white, holding, stool&#10;&#10;Description automatically generated">
            <a:extLst>
              <a:ext uri="{FF2B5EF4-FFF2-40B4-BE49-F238E27FC236}">
                <a16:creationId xmlns:a16="http://schemas.microsoft.com/office/drawing/2014/main" id="{3E193F9B-8868-7842-9D03-12CCFA976E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244428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text_white/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3088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043024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0/50 text_teal/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705732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 split_white">
    <p:bg>
      <p:bgPr>
        <a:solidFill>
          <a:schemeClr val="bg1"/>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3" y="6542511"/>
            <a:ext cx="2366960" cy="174949"/>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69" y="816951"/>
            <a:ext cx="717185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0" name="Text Placeholder 13">
            <a:extLst>
              <a:ext uri="{FF2B5EF4-FFF2-40B4-BE49-F238E27FC236}">
                <a16:creationId xmlns:a16="http://schemas.microsoft.com/office/drawing/2014/main" id="{CA2CB33B-FB0F-1A4F-8E72-6A2F7265F22C}"/>
              </a:ext>
            </a:extLst>
          </p:cNvPr>
          <p:cNvSpPr>
            <a:spLocks noGrp="1"/>
          </p:cNvSpPr>
          <p:nvPr>
            <p:ph type="body" sz="quarter" idx="34" hasCustomPrompt="1"/>
          </p:nvPr>
        </p:nvSpPr>
        <p:spPr>
          <a:xfrm>
            <a:off x="573069" y="1812925"/>
            <a:ext cx="717185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1" name="Text Placeholder 9">
            <a:extLst>
              <a:ext uri="{FF2B5EF4-FFF2-40B4-BE49-F238E27FC236}">
                <a16:creationId xmlns:a16="http://schemas.microsoft.com/office/drawing/2014/main" id="{4ECBD7BF-827C-E642-BDDD-9AC2322B95C9}"/>
              </a:ext>
            </a:extLst>
          </p:cNvPr>
          <p:cNvSpPr>
            <a:spLocks noGrp="1"/>
          </p:cNvSpPr>
          <p:nvPr>
            <p:ph type="body" sz="quarter" idx="51"/>
          </p:nvPr>
        </p:nvSpPr>
        <p:spPr>
          <a:xfrm>
            <a:off x="8470903" y="1812925"/>
            <a:ext cx="312260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7">
            <a:extLst>
              <a:ext uri="{FF2B5EF4-FFF2-40B4-BE49-F238E27FC236}">
                <a16:creationId xmlns:a16="http://schemas.microsoft.com/office/drawing/2014/main" id="{A09A8188-031C-6F48-B3D5-B3A3072062EE}"/>
              </a:ext>
            </a:extLst>
          </p:cNvPr>
          <p:cNvSpPr>
            <a:spLocks noGrp="1"/>
          </p:cNvSpPr>
          <p:nvPr>
            <p:ph type="body" sz="quarter" idx="29" hasCustomPrompt="1"/>
          </p:nvPr>
        </p:nvSpPr>
        <p:spPr>
          <a:xfrm>
            <a:off x="571823" y="1193187"/>
            <a:ext cx="716364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3" name="Straight Connector 2">
            <a:extLst>
              <a:ext uri="{FF2B5EF4-FFF2-40B4-BE49-F238E27FC236}">
                <a16:creationId xmlns:a16="http://schemas.microsoft.com/office/drawing/2014/main" id="{0BB342F3-2AEF-2A4B-8212-B7DD3E4ABE38}"/>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805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 split_light gre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DDE75E-4FAB-C544-959F-6812E06E29A2}"/>
              </a:ext>
            </a:extLst>
          </p:cNvPr>
          <p:cNvSpPr/>
          <p:nvPr userDrawn="1"/>
        </p:nvSpPr>
        <p:spPr>
          <a:xfrm>
            <a:off x="0" y="0"/>
            <a:ext cx="8115300"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65823" y="1812925"/>
            <a:ext cx="3130229"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158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65823" y="6542511"/>
            <a:ext cx="2372040" cy="174949"/>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70" y="816951"/>
            <a:ext cx="7171856" cy="395878"/>
          </a:xfrm>
        </p:spPr>
        <p:txBody>
          <a:bodyPr wrap="square" anchor="t" anchorCtr="0">
            <a:noAutofit/>
          </a:bodyPr>
          <a:lstStyle>
            <a:lvl1pPr>
              <a:lnSpc>
                <a:spcPct val="85000"/>
              </a:lnSpc>
              <a:defRPr lang="en-GB" sz="3000" b="1" kern="1200" spc="10" baseline="0" dirty="0">
                <a:solidFill>
                  <a:sysClr val="windowText" lastClr="000000"/>
                </a:solidFill>
                <a:latin typeface="+mj-lt"/>
                <a:ea typeface="+mj-ea"/>
                <a:cs typeface="+mj-cs"/>
              </a:defRPr>
            </a:lvl1pPr>
          </a:lstStyle>
          <a:p>
            <a:r>
              <a:rPr lang="en-US" dirty="0"/>
              <a:t>Insert title</a:t>
            </a:r>
            <a:endParaRPr lang="en-GB" dirty="0"/>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73068" y="1812925"/>
            <a:ext cx="7171858" cy="4548188"/>
          </a:xfrm>
        </p:spPr>
        <p:txBody>
          <a:bodyPr>
            <a:normAutofit/>
          </a:bodyPr>
          <a:lstStyle>
            <a:lvl1pPr marL="360000" indent="-360000">
              <a:lnSpc>
                <a:spcPct val="100000"/>
              </a:lnSpc>
              <a:spcBef>
                <a:spcPts val="600"/>
              </a:spcBef>
              <a:spcAft>
                <a:spcPts val="400"/>
              </a:spcAft>
              <a:buClr>
                <a:schemeClr val="accent1"/>
              </a:buClr>
              <a:defRPr sz="3000">
                <a:solidFill>
                  <a:sysClr val="windowText" lastClr="000000"/>
                </a:solidFill>
              </a:defRPr>
            </a:lvl1pPr>
            <a:lvl2pPr marL="828000" indent="-432000">
              <a:lnSpc>
                <a:spcPct val="100000"/>
              </a:lnSpc>
              <a:spcBef>
                <a:spcPts val="600"/>
              </a:spcBef>
              <a:spcAft>
                <a:spcPts val="400"/>
              </a:spcAft>
              <a:buClr>
                <a:schemeClr val="accent1"/>
              </a:buClr>
              <a:defRPr sz="3000">
                <a:solidFill>
                  <a:sysClr val="windowText" lastClr="000000"/>
                </a:solidFill>
              </a:defRPr>
            </a:lvl2pPr>
            <a:lvl3pPr marL="1216800" indent="-378000">
              <a:lnSpc>
                <a:spcPct val="100000"/>
              </a:lnSpc>
              <a:spcBef>
                <a:spcPts val="600"/>
              </a:spcBef>
              <a:spcAft>
                <a:spcPts val="400"/>
              </a:spcAft>
              <a:buClr>
                <a:schemeClr val="accent1"/>
              </a:buClr>
              <a:defRPr sz="2400">
                <a:solidFill>
                  <a:sysClr val="windowText" lastClr="000000"/>
                </a:solidFill>
              </a:defRPr>
            </a:lvl3pPr>
            <a:lvl4pPr marL="1598400" indent="-378000">
              <a:lnSpc>
                <a:spcPct val="100000"/>
              </a:lnSpc>
              <a:spcBef>
                <a:spcPts val="600"/>
              </a:spcBef>
              <a:spcAft>
                <a:spcPts val="400"/>
              </a:spcAft>
              <a:buClr>
                <a:schemeClr val="accent1"/>
              </a:buClr>
              <a:defRPr sz="2400">
                <a:solidFill>
                  <a:sysClr val="windowText" lastClr="000000"/>
                </a:solidFill>
              </a:defRPr>
            </a:lvl4pPr>
            <a:lvl5pPr marL="1872000" indent="-252000">
              <a:lnSpc>
                <a:spcPct val="100000"/>
              </a:lnSpc>
              <a:spcBef>
                <a:spcPts val="600"/>
              </a:spcBef>
              <a:spcAft>
                <a:spcPts val="400"/>
              </a:spcAft>
              <a:buClr>
                <a:schemeClr val="accent1"/>
              </a:buClr>
              <a:defRPr sz="1800">
                <a:solidFill>
                  <a:sysClr val="windowText" lastClr="000000"/>
                </a:solidFill>
              </a:defRPr>
            </a:lvl5pPr>
            <a:lvl6pPr marL="2149200" indent="-252000">
              <a:lnSpc>
                <a:spcPct val="100000"/>
              </a:lnSpc>
              <a:spcBef>
                <a:spcPts val="600"/>
              </a:spcBef>
              <a:spcAft>
                <a:spcPts val="400"/>
              </a:spcAft>
              <a:buClr>
                <a:schemeClr val="accent1"/>
              </a:buClr>
              <a:defRPr sz="1800">
                <a:solidFill>
                  <a:sysClr val="windowText" lastClr="000000"/>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7" name="Picture 26" descr="A close up of a flower&#10;&#10;Description automatically generated">
            <a:extLst>
              <a:ext uri="{FF2B5EF4-FFF2-40B4-BE49-F238E27FC236}">
                <a16:creationId xmlns:a16="http://schemas.microsoft.com/office/drawing/2014/main" id="{064E0BB7-225C-914A-B0DC-E0216C646478}"/>
              </a:ext>
            </a:extLst>
          </p:cNvPr>
          <p:cNvPicPr>
            <a:picLocks noChangeAspect="1"/>
          </p:cNvPicPr>
          <p:nvPr userDrawn="1"/>
        </p:nvPicPr>
        <p:blipFill>
          <a:blip r:embed="rId2"/>
          <a:stretch>
            <a:fillRect/>
          </a:stretch>
        </p:blipFill>
        <p:spPr>
          <a:xfrm>
            <a:off x="446366" y="6361114"/>
            <a:ext cx="1629410" cy="487847"/>
          </a:xfrm>
          <a:prstGeom prst="rect">
            <a:avLst/>
          </a:prstGeom>
        </p:spPr>
      </p:pic>
      <p:sp>
        <p:nvSpPr>
          <p:cNvPr id="10" name="Text Placeholder 17">
            <a:extLst>
              <a:ext uri="{FF2B5EF4-FFF2-40B4-BE49-F238E27FC236}">
                <a16:creationId xmlns:a16="http://schemas.microsoft.com/office/drawing/2014/main" id="{AEEB0224-19C6-7748-B418-C26E248B0D73}"/>
              </a:ext>
            </a:extLst>
          </p:cNvPr>
          <p:cNvSpPr>
            <a:spLocks noGrp="1"/>
          </p:cNvSpPr>
          <p:nvPr>
            <p:ph type="body" sz="quarter" idx="29" hasCustomPrompt="1"/>
          </p:nvPr>
        </p:nvSpPr>
        <p:spPr>
          <a:xfrm>
            <a:off x="571824" y="1193187"/>
            <a:ext cx="7171856" cy="341926"/>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1" name="Straight Connector 10">
            <a:extLst>
              <a:ext uri="{FF2B5EF4-FFF2-40B4-BE49-F238E27FC236}">
                <a16:creationId xmlns:a16="http://schemas.microsoft.com/office/drawing/2014/main" id="{FF57849F-41B1-7946-B39D-C163CA79112A}"/>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087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 spli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9F350E-315D-5F4A-BFC9-DD6078C82321}"/>
              </a:ext>
            </a:extLst>
          </p:cNvPr>
          <p:cNvSpPr/>
          <p:nvPr userDrawn="1"/>
        </p:nvSpPr>
        <p:spPr>
          <a:xfrm>
            <a:off x="0"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70902" y="1812925"/>
            <a:ext cx="313022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1" y="6542511"/>
            <a:ext cx="2366961" cy="174949"/>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64656" y="816951"/>
            <a:ext cx="7190894"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64657" y="1812925"/>
            <a:ext cx="7190894"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5" name="Picture 24" descr="A picture containing drawing&#10;&#10;Description automatically generated">
            <a:extLst>
              <a:ext uri="{FF2B5EF4-FFF2-40B4-BE49-F238E27FC236}">
                <a16:creationId xmlns:a16="http://schemas.microsoft.com/office/drawing/2014/main" id="{2E0BE4FF-32EB-6E4A-AD15-CAE1EBD5E127}"/>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Text Placeholder 17">
            <a:extLst>
              <a:ext uri="{FF2B5EF4-FFF2-40B4-BE49-F238E27FC236}">
                <a16:creationId xmlns:a16="http://schemas.microsoft.com/office/drawing/2014/main" id="{8F1635C3-A4CC-7943-B268-63E8DEE4CE62}"/>
              </a:ext>
            </a:extLst>
          </p:cNvPr>
          <p:cNvSpPr>
            <a:spLocks noGrp="1"/>
          </p:cNvSpPr>
          <p:nvPr>
            <p:ph type="body" sz="quarter" idx="29" hasCustomPrompt="1"/>
          </p:nvPr>
        </p:nvSpPr>
        <p:spPr>
          <a:xfrm>
            <a:off x="573242" y="1193187"/>
            <a:ext cx="7190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cxnSp>
        <p:nvCxnSpPr>
          <p:cNvPr id="11" name="Straight Connector 10">
            <a:extLst>
              <a:ext uri="{FF2B5EF4-FFF2-40B4-BE49-F238E27FC236}">
                <a16:creationId xmlns:a16="http://schemas.microsoft.com/office/drawing/2014/main" id="{7DE40402-DB3F-2C47-8D59-97B2CE82C41B}"/>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5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 split_dark blue">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174949"/>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6" y="816951"/>
            <a:ext cx="719960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Autofit/>
          </a:bodyPr>
          <a:lstStyle>
            <a:lvl1pPr marL="238125" indent="-238125">
              <a:lnSpc>
                <a:spcPct val="100000"/>
              </a:lnSpc>
              <a:buClr>
                <a:schemeClr val="accent3"/>
              </a:buClr>
              <a:tabLst/>
              <a:defRPr sz="2400">
                <a:solidFill>
                  <a:schemeClr val="tx1"/>
                </a:solidFill>
              </a:defRPr>
            </a:lvl1pPr>
            <a:lvl2pPr marL="465138" indent="-227013">
              <a:lnSpc>
                <a:spcPct val="100000"/>
              </a:lnSpc>
              <a:buClr>
                <a:schemeClr val="accent3"/>
              </a:buClr>
              <a:tabLst/>
              <a:defRPr sz="2400">
                <a:solidFill>
                  <a:schemeClr val="tx1"/>
                </a:solidFill>
              </a:defRPr>
            </a:lvl2pPr>
            <a:lvl3pPr marL="690563" indent="-225425">
              <a:lnSpc>
                <a:spcPct val="100000"/>
              </a:lnSpc>
              <a:buClr>
                <a:schemeClr val="accent3"/>
              </a:buClr>
              <a:tabLst/>
              <a:defRPr sz="1800">
                <a:solidFill>
                  <a:schemeClr val="tx1"/>
                </a:solidFill>
              </a:defRPr>
            </a:lvl3pPr>
            <a:lvl4pPr marL="917575" indent="-227013">
              <a:lnSpc>
                <a:spcPct val="100000"/>
              </a:lnSpc>
              <a:buClr>
                <a:schemeClr val="accent3"/>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3" y="1193187"/>
            <a:ext cx="719619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cxnSp>
        <p:nvCxnSpPr>
          <p:cNvPr id="11" name="Straight Connector 10">
            <a:extLst>
              <a:ext uri="{FF2B5EF4-FFF2-40B4-BE49-F238E27FC236}">
                <a16:creationId xmlns:a16="http://schemas.microsoft.com/office/drawing/2014/main" id="{30CF9030-01A2-2643-BF0A-373FDE878396}"/>
              </a:ext>
            </a:extLst>
          </p:cNvPr>
          <p:cNvCxnSpPr/>
          <p:nvPr userDrawn="1"/>
        </p:nvCxnSpPr>
        <p:spPr>
          <a:xfrm>
            <a:off x="8470903" y="1535113"/>
            <a:ext cx="312260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186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 split_teal">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chemeClr val="bg1"/>
                </a:solidFill>
              </a:rPr>
              <a:t>Insert footer</a:t>
            </a:r>
            <a:endParaRPr lang="en-GB" sz="800" dirty="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308619"/>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7" y="816951"/>
            <a:ext cx="719960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rmAutofit/>
          </a:bodyPr>
          <a:lstStyle>
            <a:lvl1pPr marL="238125" indent="-238125">
              <a:lnSpc>
                <a:spcPct val="100000"/>
              </a:lnSpc>
              <a:buClr>
                <a:schemeClr val="accent6"/>
              </a:buClr>
              <a:tabLst/>
              <a:defRPr sz="2400">
                <a:solidFill>
                  <a:schemeClr val="tx1"/>
                </a:solidFill>
              </a:defRPr>
            </a:lvl1pPr>
            <a:lvl2pPr marL="465138" indent="-227013">
              <a:lnSpc>
                <a:spcPct val="100000"/>
              </a:lnSpc>
              <a:buClr>
                <a:schemeClr val="accent6"/>
              </a:buClr>
              <a:tabLst/>
              <a:defRPr sz="2400">
                <a:solidFill>
                  <a:schemeClr val="tx1"/>
                </a:solidFill>
              </a:defRPr>
            </a:lvl2pPr>
            <a:lvl3pPr marL="690563" indent="-225425">
              <a:lnSpc>
                <a:spcPct val="100000"/>
              </a:lnSpc>
              <a:buClr>
                <a:schemeClr val="accent6"/>
              </a:buClr>
              <a:tabLst/>
              <a:defRPr sz="1800">
                <a:solidFill>
                  <a:schemeClr val="tx1"/>
                </a:solidFill>
              </a:defRPr>
            </a:lvl3pPr>
            <a:lvl4pPr marL="917575" indent="-227013">
              <a:lnSpc>
                <a:spcPct val="100000"/>
              </a:lnSpc>
              <a:buClr>
                <a:schemeClr val="accent6"/>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2" y="1193187"/>
            <a:ext cx="719618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cxnSp>
        <p:nvCxnSpPr>
          <p:cNvPr id="11" name="Straight Connector 10">
            <a:extLst>
              <a:ext uri="{FF2B5EF4-FFF2-40B4-BE49-F238E27FC236}">
                <a16:creationId xmlns:a16="http://schemas.microsoft.com/office/drawing/2014/main" id="{7831ADC6-DADC-D74A-8291-471C512F7708}"/>
              </a:ext>
            </a:extLst>
          </p:cNvPr>
          <p:cNvCxnSpPr/>
          <p:nvPr userDrawn="1"/>
        </p:nvCxnSpPr>
        <p:spPr>
          <a:xfrm>
            <a:off x="8470903" y="1535113"/>
            <a:ext cx="312260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862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 split_tight_light gray">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A92CD684-3B32-9142-A03D-457AE78EEAC7}"/>
              </a:ext>
            </a:extLst>
          </p:cNvPr>
          <p:cNvSpPr>
            <a:spLocks noGrp="1"/>
          </p:cNvSpPr>
          <p:nvPr>
            <p:ph type="body" sz="quarter" idx="29" hasCustomPrompt="1"/>
          </p:nvPr>
        </p:nvSpPr>
        <p:spPr>
          <a:xfrm>
            <a:off x="571824" y="1193187"/>
            <a:ext cx="717185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2" name="Straight Connector 11">
            <a:extLst>
              <a:ext uri="{FF2B5EF4-FFF2-40B4-BE49-F238E27FC236}">
                <a16:creationId xmlns:a16="http://schemas.microsoft.com/office/drawing/2014/main" id="{E49324B8-BBEB-ED41-A1C4-A7F1611FCC67}"/>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1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 split_righ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5C9800EF-35F1-9D43-8429-3F06A528F38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2" name="Straight Connector 11">
            <a:extLst>
              <a:ext uri="{FF2B5EF4-FFF2-40B4-BE49-F238E27FC236}">
                <a16:creationId xmlns:a16="http://schemas.microsoft.com/office/drawing/2014/main" id="{8D8C4CA7-444A-9547-AFC7-8677D702CDCA}"/>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449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 split_right_dark blu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2" name="Straight Connector 11">
            <a:extLst>
              <a:ext uri="{FF2B5EF4-FFF2-40B4-BE49-F238E27FC236}">
                <a16:creationId xmlns:a16="http://schemas.microsoft.com/office/drawing/2014/main" id="{7DD62334-16F0-DB43-A84D-877F3FF18995}"/>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71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_Clarivate_MM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 white, cup&#10;&#10;Description automatically generated">
            <a:extLst>
              <a:ext uri="{FF2B5EF4-FFF2-40B4-BE49-F238E27FC236}">
                <a16:creationId xmlns:a16="http://schemas.microsoft.com/office/drawing/2014/main" id="{A796C898-9B47-1E4F-A91F-6F8075D1DC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759190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 split_right_teal">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cxnSp>
        <p:nvCxnSpPr>
          <p:cNvPr id="12" name="Straight Connector 11">
            <a:extLst>
              <a:ext uri="{FF2B5EF4-FFF2-40B4-BE49-F238E27FC236}">
                <a16:creationId xmlns:a16="http://schemas.microsoft.com/office/drawing/2014/main" id="{00F53B88-E315-884C-A924-4C219457211C}"/>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604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white_2/3 white">
    <p:bg>
      <p:bgPr>
        <a:solidFill>
          <a:schemeClr val="bg1"/>
        </a:solidFill>
        <a:effectLst/>
      </p:bgPr>
    </p:bg>
    <p:spTree>
      <p:nvGrpSpPr>
        <p:cNvPr id="1" name=""/>
        <p:cNvGrpSpPr/>
        <p:nvPr/>
      </p:nvGrpSpPr>
      <p:grpSpPr>
        <a:xfrm>
          <a:off x="0" y="0"/>
          <a:ext cx="0" cy="0"/>
          <a:chOff x="0" y="0"/>
          <a:chExt cx="0" cy="0"/>
        </a:xfrm>
      </p:grpSpPr>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6" y="816951"/>
            <a:ext cx="3267885" cy="395878"/>
          </a:xfrm>
        </p:spPr>
        <p:txBody>
          <a:bodyPr wrap="square"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8" name="Text Placeholder 13">
            <a:extLst>
              <a:ext uri="{FF2B5EF4-FFF2-40B4-BE49-F238E27FC236}">
                <a16:creationId xmlns:a16="http://schemas.microsoft.com/office/drawing/2014/main" id="{591E727F-A813-D842-8583-7EFA70362ECE}"/>
              </a:ext>
            </a:extLst>
          </p:cNvPr>
          <p:cNvSpPr>
            <a:spLocks noGrp="1"/>
          </p:cNvSpPr>
          <p:nvPr>
            <p:ph type="body" sz="quarter" idx="34" hasCustomPrompt="1"/>
          </p:nvPr>
        </p:nvSpPr>
        <p:spPr>
          <a:xfrm>
            <a:off x="4457689" y="1812925"/>
            <a:ext cx="7143438"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4" name="Text Placeholder 9">
            <a:extLst>
              <a:ext uri="{FF2B5EF4-FFF2-40B4-BE49-F238E27FC236}">
                <a16:creationId xmlns:a16="http://schemas.microsoft.com/office/drawing/2014/main" id="{2E1ACBD0-E277-4E4D-9DF0-3F9D9A8CA356}"/>
              </a:ext>
            </a:extLst>
          </p:cNvPr>
          <p:cNvSpPr>
            <a:spLocks noGrp="1"/>
          </p:cNvSpPr>
          <p:nvPr>
            <p:ph type="body" sz="quarter" idx="52" hasCustomPrompt="1"/>
          </p:nvPr>
        </p:nvSpPr>
        <p:spPr>
          <a:xfrm>
            <a:off x="573068" y="1812925"/>
            <a:ext cx="3267885"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7">
            <a:extLst>
              <a:ext uri="{FF2B5EF4-FFF2-40B4-BE49-F238E27FC236}">
                <a16:creationId xmlns:a16="http://schemas.microsoft.com/office/drawing/2014/main" id="{256EA5F2-2DCA-3745-8274-40F617299010}"/>
              </a:ext>
            </a:extLst>
          </p:cNvPr>
          <p:cNvSpPr>
            <a:spLocks noGrp="1"/>
          </p:cNvSpPr>
          <p:nvPr>
            <p:ph type="body" sz="quarter" idx="29" hasCustomPrompt="1"/>
          </p:nvPr>
        </p:nvSpPr>
        <p:spPr>
          <a:xfrm>
            <a:off x="571824" y="1193187"/>
            <a:ext cx="326788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485202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 light grey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0" y="0"/>
            <a:ext cx="3273425"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Rectangle 12">
            <a:extLst>
              <a:ext uri="{FF2B5EF4-FFF2-40B4-BE49-F238E27FC236}">
                <a16:creationId xmlns:a16="http://schemas.microsoft.com/office/drawing/2014/main" id="{E1CE2481-2DE2-2B4E-AC32-CE0D16B2B34A}"/>
              </a:ext>
            </a:extLst>
          </p:cNvPr>
          <p:cNvSpPr/>
          <p:nvPr userDrawn="1"/>
        </p:nvSpPr>
        <p:spPr>
          <a:xfrm>
            <a:off x="-2" y="0"/>
            <a:ext cx="4142232"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7" y="816951"/>
            <a:ext cx="32678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72780D6F-1723-6A4F-976F-86A3840D5601}"/>
              </a:ext>
            </a:extLst>
          </p:cNvPr>
          <p:cNvSpPr>
            <a:spLocks noGrp="1"/>
          </p:cNvSpPr>
          <p:nvPr>
            <p:ph type="body" sz="quarter" idx="34" hasCustomPrompt="1"/>
          </p:nvPr>
        </p:nvSpPr>
        <p:spPr>
          <a:xfrm>
            <a:off x="4457689" y="1812925"/>
            <a:ext cx="7143441"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20" name="Text Placeholder 9">
            <a:extLst>
              <a:ext uri="{FF2B5EF4-FFF2-40B4-BE49-F238E27FC236}">
                <a16:creationId xmlns:a16="http://schemas.microsoft.com/office/drawing/2014/main" id="{A7A3FCE5-D056-6E4B-8098-DEB1E79A1D5B}"/>
              </a:ext>
            </a:extLst>
          </p:cNvPr>
          <p:cNvSpPr>
            <a:spLocks noGrp="1"/>
          </p:cNvSpPr>
          <p:nvPr>
            <p:ph type="body" sz="quarter" idx="52" hasCustomPrompt="1"/>
          </p:nvPr>
        </p:nvSpPr>
        <p:spPr>
          <a:xfrm>
            <a:off x="573067" y="1812925"/>
            <a:ext cx="3267886" cy="4548188"/>
          </a:xfrm>
        </p:spPr>
        <p:txBody>
          <a:bodyPr>
            <a:normAutofit/>
          </a:bodyPr>
          <a:lstStyle>
            <a:lvl1pPr marL="233363" indent="-233363">
              <a:lnSpc>
                <a:spcPct val="100000"/>
              </a:lnSpc>
              <a:buClr>
                <a:schemeClr val="accent1"/>
              </a:buClr>
              <a:tabLst/>
              <a:defRPr sz="2400">
                <a:solidFill>
                  <a:schemeClr val="tx1"/>
                </a:solidFill>
              </a:defRPr>
            </a:lvl1pPr>
            <a:lvl2pPr marL="466725" indent="-233363">
              <a:lnSpc>
                <a:spcPct val="100000"/>
              </a:lnSpc>
              <a:buClr>
                <a:schemeClr val="accent1"/>
              </a:buClr>
              <a:tabLst/>
              <a:defRPr sz="2400">
                <a:solidFill>
                  <a:schemeClr val="tx1"/>
                </a:solidFill>
              </a:defRPr>
            </a:lvl2pPr>
            <a:lvl3pPr marL="690563" indent="-223838">
              <a:lnSpc>
                <a:spcPct val="100000"/>
              </a:lnSpc>
              <a:buClr>
                <a:schemeClr val="accent1"/>
              </a:buClr>
              <a:tabLst/>
              <a:defRPr sz="1800">
                <a:solidFill>
                  <a:schemeClr val="tx1"/>
                </a:solidFill>
              </a:defRPr>
            </a:lvl3pPr>
            <a:lvl4pPr marL="923925" indent="-23336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endParaRPr lang="en-GB" dirty="0"/>
          </a:p>
        </p:txBody>
      </p:sp>
      <p:pic>
        <p:nvPicPr>
          <p:cNvPr id="21" name="Picture 20" descr="A close up of a flower&#10;&#10;Description automatically generated">
            <a:extLst>
              <a:ext uri="{FF2B5EF4-FFF2-40B4-BE49-F238E27FC236}">
                <a16:creationId xmlns:a16="http://schemas.microsoft.com/office/drawing/2014/main" id="{FA9CDB0A-301C-C84D-BF2C-5C5818CEBD25}"/>
              </a:ext>
            </a:extLst>
          </p:cNvPr>
          <p:cNvPicPr>
            <a:picLocks noChangeAspect="1"/>
          </p:cNvPicPr>
          <p:nvPr userDrawn="1"/>
        </p:nvPicPr>
        <p:blipFill>
          <a:blip r:embed="rId2"/>
          <a:stretch>
            <a:fillRect/>
          </a:stretch>
        </p:blipFill>
        <p:spPr>
          <a:xfrm>
            <a:off x="445619" y="6361114"/>
            <a:ext cx="1629410" cy="487847"/>
          </a:xfrm>
          <a:prstGeom prst="rect">
            <a:avLst/>
          </a:prstGeom>
        </p:spPr>
      </p:pic>
      <p:sp>
        <p:nvSpPr>
          <p:cNvPr id="10" name="Text Placeholder 17">
            <a:extLst>
              <a:ext uri="{FF2B5EF4-FFF2-40B4-BE49-F238E27FC236}">
                <a16:creationId xmlns:a16="http://schemas.microsoft.com/office/drawing/2014/main" id="{21926FF8-C80C-8F46-A259-8EA082F8B855}"/>
              </a:ext>
            </a:extLst>
          </p:cNvPr>
          <p:cNvSpPr>
            <a:spLocks noGrp="1"/>
          </p:cNvSpPr>
          <p:nvPr>
            <p:ph type="body" sz="quarter" idx="29" hasCustomPrompt="1"/>
          </p:nvPr>
        </p:nvSpPr>
        <p:spPr>
          <a:xfrm>
            <a:off x="571824" y="1193187"/>
            <a:ext cx="3267886"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098055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87002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838756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 teal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1" y="0"/>
            <a:ext cx="41422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6" y="816951"/>
            <a:ext cx="3264408"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7" name="Text Placeholder 13">
            <a:extLst>
              <a:ext uri="{FF2B5EF4-FFF2-40B4-BE49-F238E27FC236}">
                <a16:creationId xmlns:a16="http://schemas.microsoft.com/office/drawing/2014/main" id="{27435AED-E1AF-0E41-86B9-C4E8E3FA9CD7}"/>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8" name="Text Placeholder 9">
            <a:extLst>
              <a:ext uri="{FF2B5EF4-FFF2-40B4-BE49-F238E27FC236}">
                <a16:creationId xmlns:a16="http://schemas.microsoft.com/office/drawing/2014/main" id="{B60070D9-9438-994B-915E-C3891DBBBEE5}"/>
              </a:ext>
            </a:extLst>
          </p:cNvPr>
          <p:cNvSpPr>
            <a:spLocks noGrp="1"/>
          </p:cNvSpPr>
          <p:nvPr>
            <p:ph type="body" sz="quarter" idx="52" hasCustomPrompt="1"/>
          </p:nvPr>
        </p:nvSpPr>
        <p:spPr>
          <a:xfrm>
            <a:off x="573067" y="1812925"/>
            <a:ext cx="3264408"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6" name="Picture 15" descr="A picture containing drawing&#10;&#10;Description automatically generated">
            <a:extLst>
              <a:ext uri="{FF2B5EF4-FFF2-40B4-BE49-F238E27FC236}">
                <a16:creationId xmlns:a16="http://schemas.microsoft.com/office/drawing/2014/main" id="{924D3DCE-4728-FE49-94FB-995CF928DB99}"/>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9" name="Text Placeholder 17">
            <a:extLst>
              <a:ext uri="{FF2B5EF4-FFF2-40B4-BE49-F238E27FC236}">
                <a16:creationId xmlns:a16="http://schemas.microsoft.com/office/drawing/2014/main" id="{8027BD6D-E8A5-824A-A65F-9A8EC77A0D81}"/>
              </a:ext>
            </a:extLst>
          </p:cNvPr>
          <p:cNvSpPr>
            <a:spLocks noGrp="1"/>
          </p:cNvSpPr>
          <p:nvPr>
            <p:ph type="body" sz="quarter" idx="29" hasCustomPrompt="1"/>
          </p:nvPr>
        </p:nvSpPr>
        <p:spPr>
          <a:xfrm>
            <a:off x="571824" y="1193187"/>
            <a:ext cx="3264408"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491578333"/>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image/text_purpl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932E0C4B-30AB-E647-A770-5C22BD51B654}"/>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201693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50 image/text_light grey">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tx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929384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0/50 image/text_dark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407141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50 image/text_teal">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dirty="0"/>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83042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_Clarivate_CT Hero">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white, laying, sitting, holding&#10;&#10;Description automatically generated">
            <a:extLst>
              <a:ext uri="{FF2B5EF4-FFF2-40B4-BE49-F238E27FC236}">
                <a16:creationId xmlns:a16="http://schemas.microsoft.com/office/drawing/2014/main" id="{2DAD93DA-8AD5-4F4F-91C2-381188B116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2327460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50 image/text_white">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6965582"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73067" y="1812925"/>
            <a:ext cx="5952744"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7" name="Text Placeholder 17">
            <a:extLst>
              <a:ext uri="{FF2B5EF4-FFF2-40B4-BE49-F238E27FC236}">
                <a16:creationId xmlns:a16="http://schemas.microsoft.com/office/drawing/2014/main" id="{3238C88D-7906-D44A-B95C-2C9289BAF3F3}"/>
              </a:ext>
            </a:extLst>
          </p:cNvPr>
          <p:cNvSpPr>
            <a:spLocks noGrp="1"/>
          </p:cNvSpPr>
          <p:nvPr>
            <p:ph type="body" sz="quarter" idx="29" hasCustomPrompt="1"/>
          </p:nvPr>
        </p:nvSpPr>
        <p:spPr>
          <a:xfrm>
            <a:off x="571824" y="1193187"/>
            <a:ext cx="4451741" cy="395878"/>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992229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_left bar_white">
    <p:spTree>
      <p:nvGrpSpPr>
        <p:cNvPr id="1" name=""/>
        <p:cNvGrpSpPr/>
        <p:nvPr/>
      </p:nvGrpSpPr>
      <p:grpSpPr>
        <a:xfrm>
          <a:off x="0" y="0"/>
          <a:ext cx="0" cy="0"/>
          <a:chOff x="0" y="0"/>
          <a:chExt cx="0" cy="0"/>
        </a:xfrm>
      </p:grpSpPr>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dirty="0"/>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7">
            <a:extLst>
              <a:ext uri="{FF2B5EF4-FFF2-40B4-BE49-F238E27FC236}">
                <a16:creationId xmlns:a16="http://schemas.microsoft.com/office/drawing/2014/main" id="{B4C83754-8FD6-E34D-84DC-4F860B2B5AF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193915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_left bar_light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981D2D-DDC7-5742-8E68-4800A8573583}"/>
              </a:ext>
            </a:extLst>
          </p:cNvPr>
          <p:cNvSpPr/>
          <p:nvPr userDrawn="1"/>
        </p:nvSpPr>
        <p:spPr>
          <a:xfrm>
            <a:off x="-1" y="6870"/>
            <a:ext cx="4057651"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dirty="0"/>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close up of a flower&#10;&#10;Description automatically generated">
            <a:extLst>
              <a:ext uri="{FF2B5EF4-FFF2-40B4-BE49-F238E27FC236}">
                <a16:creationId xmlns:a16="http://schemas.microsoft.com/office/drawing/2014/main" id="{9D7A5836-2E72-0F48-A539-0C04317BC39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5" name="Text Placeholder 17">
            <a:extLst>
              <a:ext uri="{FF2B5EF4-FFF2-40B4-BE49-F238E27FC236}">
                <a16:creationId xmlns:a16="http://schemas.microsoft.com/office/drawing/2014/main" id="{46C4D943-5370-AE44-BF14-41495FBBCC0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432929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_left bar_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dirty="0"/>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3A66D906-84CE-824F-87D3-5E50DC45E4B1}"/>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803293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_left bar_dark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dirty="0"/>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142671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_left bar_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US" dirty="0"/>
              <a:t>Click icon to add chart</a:t>
            </a:r>
            <a:endParaRPr lang="en-GB" dirty="0"/>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471173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_light gre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dirty="0"/>
              <a:t>Click icon to add table</a:t>
            </a:r>
            <a:endParaRPr lang="en-GB" dirty="0"/>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pic>
        <p:nvPicPr>
          <p:cNvPr id="12" name="Picture 11" descr="A close up of a flower&#10;&#10;Description automatically generated">
            <a:extLst>
              <a:ext uri="{FF2B5EF4-FFF2-40B4-BE49-F238E27FC236}">
                <a16:creationId xmlns:a16="http://schemas.microsoft.com/office/drawing/2014/main" id="{5B9B9367-5CCF-8E47-A246-34052BCFAC0F}"/>
              </a:ext>
            </a:extLst>
          </p:cNvPr>
          <p:cNvPicPr>
            <a:picLocks noChangeAspect="1"/>
          </p:cNvPicPr>
          <p:nvPr userDrawn="1"/>
        </p:nvPicPr>
        <p:blipFill>
          <a:blip r:embed="rId2"/>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1640455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_purpl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dirty="0"/>
              <a:t>Click icon to add table</a:t>
            </a:r>
            <a:endParaRPr lang="en-GB" dirty="0"/>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2824748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_dark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dirty="0"/>
              <a:t>Click icon to add table</a:t>
            </a:r>
            <a:endParaRPr lang="en-GB" dirty="0"/>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951205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_teal">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US" dirty="0"/>
              <a:t>Click icon to add table</a:t>
            </a:r>
            <a:endParaRPr lang="en-GB" dirty="0"/>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dirty="0"/>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40342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CompuMark">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79730179-A2E5-924F-8633-A78FE561586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BF6885AD-F63D-A441-8F77-635B5CC86FA1}"/>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7DBD6AD4-D3D2-1542-8437-F7967D98804B}"/>
              </a:ext>
            </a:extLst>
          </p:cNvPr>
          <p:cNvSpPr>
            <a:spLocks noGrp="1"/>
          </p:cNvSpPr>
          <p:nvPr>
            <p:ph type="body" sz="quarter" idx="11" hasCustomPrompt="1"/>
          </p:nvPr>
        </p:nvSpPr>
        <p:spPr>
          <a:xfrm>
            <a:off x="57685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E2059DE3-5474-1847-866A-C901B34DCC7B}"/>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327341B6-94D8-5549-A99D-E1BB3D57773E}"/>
              </a:ext>
            </a:extLst>
          </p:cNvPr>
          <p:cNvSpPr>
            <a:spLocks noGrp="1"/>
          </p:cNvSpPr>
          <p:nvPr>
            <p:ph type="body" sz="quarter" idx="14" hasCustomPrompt="1"/>
          </p:nvPr>
        </p:nvSpPr>
        <p:spPr>
          <a:xfrm>
            <a:off x="57769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6" name="Picture 5" descr="A close up of a logo&#10;&#10;Description automatically generated">
            <a:extLst>
              <a:ext uri="{FF2B5EF4-FFF2-40B4-BE49-F238E27FC236}">
                <a16:creationId xmlns:a16="http://schemas.microsoft.com/office/drawing/2014/main" id="{870C2520-4271-6D4F-B942-B269C4A71F2A}"/>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1982423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creenshot_laptop_whit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US" dirty="0"/>
              <a:t>Click icon to add picture</a:t>
            </a:r>
            <a:endParaRPr lang="en-GB" dirty="0"/>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7960457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creenshot_laptop_purp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F9FB2D-C681-3E4F-B759-194CCA02CA23}"/>
              </a:ext>
            </a:extLst>
          </p:cNvPr>
          <p:cNvSpPr/>
          <p:nvPr userDrawn="1"/>
        </p:nvSpPr>
        <p:spPr>
          <a:xfrm>
            <a:off x="6181725" y="0"/>
            <a:ext cx="5447840" cy="6361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US" dirty="0"/>
              <a:t>Click icon to add picture</a:t>
            </a:r>
            <a:endParaRPr lang="en-GB" dirty="0"/>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3597404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creenshot_laptop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1" y="407988"/>
            <a:ext cx="1168366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pic>
        <p:nvPicPr>
          <p:cNvPr id="12" name="Picture 11">
            <a:extLst>
              <a:ext uri="{FF2B5EF4-FFF2-40B4-BE49-F238E27FC236}">
                <a16:creationId xmlns:a16="http://schemas.microsoft.com/office/drawing/2014/main" id="{7EA4402E-62A1-814F-9A18-2B853A802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2148" y="1672357"/>
            <a:ext cx="5805879" cy="3782225"/>
          </a:xfrm>
          <a:prstGeom prst="rect">
            <a:avLst/>
          </a:prstGeom>
        </p:spPr>
      </p:pic>
      <p:sp>
        <p:nvSpPr>
          <p:cNvPr id="5" name="Picture Placeholder 4">
            <a:extLst>
              <a:ext uri="{FF2B5EF4-FFF2-40B4-BE49-F238E27FC236}">
                <a16:creationId xmlns:a16="http://schemas.microsoft.com/office/drawing/2014/main" id="{A3F07E68-E714-C74F-AE53-1B597DFC0C16}"/>
              </a:ext>
            </a:extLst>
          </p:cNvPr>
          <p:cNvSpPr>
            <a:spLocks noGrp="1"/>
          </p:cNvSpPr>
          <p:nvPr>
            <p:ph type="pic" sz="quarter" idx="16"/>
          </p:nvPr>
        </p:nvSpPr>
        <p:spPr>
          <a:xfrm>
            <a:off x="5901642" y="1885567"/>
            <a:ext cx="5398720" cy="3144624"/>
          </a:xfrm>
          <a:noFill/>
        </p:spPr>
        <p:txBody>
          <a:bodyPr>
            <a:noAutofit/>
          </a:bodyPr>
          <a:lstStyle>
            <a:lvl1pPr marL="0" indent="0">
              <a:buNone/>
              <a:defRPr sz="1200">
                <a:solidFill>
                  <a:schemeClr val="bg1"/>
                </a:solidFill>
              </a:defRPr>
            </a:lvl1pPr>
          </a:lstStyle>
          <a:p>
            <a:r>
              <a:rPr lang="en-US" dirty="0"/>
              <a:t>Click icon to add picture</a:t>
            </a:r>
            <a:endParaRPr lang="en-GB" dirty="0"/>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5548305" y="3815144"/>
            <a:ext cx="1280205" cy="2092703"/>
          </a:xfrm>
          <a:solidFill>
            <a:schemeClr val="accent1"/>
          </a:solidFill>
        </p:spPr>
        <p:txBody>
          <a:bodyPr>
            <a:noAutofit/>
          </a:bodyPr>
          <a:lstStyle>
            <a:lvl1pPr marL="0" indent="0">
              <a:buNone/>
              <a:defRPr sz="1200">
                <a:solidFill>
                  <a:schemeClr val="bg1"/>
                </a:solidFill>
              </a:defRPr>
            </a:lvl1pPr>
          </a:lstStyle>
          <a:p>
            <a:r>
              <a:rPr lang="en-US" dirty="0"/>
              <a:t>Click icon to add picture</a:t>
            </a:r>
            <a:endParaRPr lang="en-GB" dirty="0"/>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40852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4780898" y="4082835"/>
            <a:ext cx="2815021" cy="156510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3" y="1193187"/>
            <a:ext cx="638910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
        <p:nvSpPr>
          <p:cNvPr id="14" name="Text Placeholder 13">
            <a:extLst>
              <a:ext uri="{FF2B5EF4-FFF2-40B4-BE49-F238E27FC236}">
                <a16:creationId xmlns:a16="http://schemas.microsoft.com/office/drawing/2014/main" id="{A295B318-D47C-A149-AA72-0D2D421AFCA8}"/>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Tree>
    <p:extLst>
      <p:ext uri="{BB962C8B-B14F-4D97-AF65-F5344CB8AC3E}">
        <p14:creationId xmlns:p14="http://schemas.microsoft.com/office/powerpoint/2010/main" val="18658834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creenshot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0" y="407988"/>
            <a:ext cx="11784013"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8498541" y="1919846"/>
            <a:ext cx="2104506" cy="3795154"/>
          </a:xfrm>
          <a:solidFill>
            <a:schemeClr val="accent1"/>
          </a:solidFill>
        </p:spPr>
        <p:txBody>
          <a:bodyPr>
            <a:noAutofit/>
          </a:bodyPr>
          <a:lstStyle>
            <a:lvl1pPr marL="0" indent="0">
              <a:buNone/>
              <a:defRPr sz="1200">
                <a:solidFill>
                  <a:schemeClr val="bg1"/>
                </a:solidFill>
              </a:defRPr>
            </a:lvl1pPr>
          </a:lstStyle>
          <a:p>
            <a:r>
              <a:rPr lang="en-US" dirty="0"/>
              <a:t>Click icon to add picture</a:t>
            </a:r>
            <a:endParaRPr lang="en-GB" dirty="0"/>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dirty="0"/>
              <a:t>Insert title</a:t>
            </a:r>
            <a:endParaRPr lang="en-GB" dirty="0"/>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7106131" y="2452065"/>
            <a:ext cx="4902039" cy="272545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
        <p:nvSpPr>
          <p:cNvPr id="13" name="Text Placeholder 13">
            <a:extLst>
              <a:ext uri="{FF2B5EF4-FFF2-40B4-BE49-F238E27FC236}">
                <a16:creationId xmlns:a16="http://schemas.microsoft.com/office/drawing/2014/main" id="{19F74F67-D338-3648-9737-C2453A3D542E}"/>
              </a:ext>
            </a:extLst>
          </p:cNvPr>
          <p:cNvSpPr>
            <a:spLocks noGrp="1"/>
          </p:cNvSpPr>
          <p:nvPr>
            <p:ph type="body" sz="quarter" idx="34" hasCustomPrompt="1"/>
          </p:nvPr>
        </p:nvSpPr>
        <p:spPr>
          <a:xfrm>
            <a:off x="573067" y="1812925"/>
            <a:ext cx="6606485" cy="4340740"/>
          </a:xfrm>
        </p:spPr>
        <p:txBody>
          <a:bodyPr>
            <a:normAutofit/>
          </a:bodyPr>
          <a:lstStyle>
            <a:lvl1pPr marL="360000" indent="-360000">
              <a:lnSpc>
                <a:spcPct val="85000"/>
              </a:lnSpc>
              <a:spcBef>
                <a:spcPts val="600"/>
              </a:spcBef>
              <a:spcAft>
                <a:spcPts val="400"/>
              </a:spcAft>
              <a:buClr>
                <a:schemeClr val="bg1"/>
              </a:buClr>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Tree>
    <p:extLst>
      <p:ext uri="{BB962C8B-B14F-4D97-AF65-F5344CB8AC3E}">
        <p14:creationId xmlns:p14="http://schemas.microsoft.com/office/powerpoint/2010/main" val="34103194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 icons_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796500347"/>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 icons_purpl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E1AA3F4-B8FA-D74C-8682-52298BE77305}"/>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607881998"/>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column icons_white">
    <p:spTree>
      <p:nvGrpSpPr>
        <p:cNvPr id="1" name=""/>
        <p:cNvGrpSpPr/>
        <p:nvPr/>
      </p:nvGrpSpPr>
      <p:grpSpPr>
        <a:xfrm>
          <a:off x="0" y="0"/>
          <a:ext cx="0" cy="0"/>
          <a:chOff x="0" y="0"/>
          <a:chExt cx="0" cy="0"/>
        </a:xfrm>
      </p:grpSpPr>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dirty="0"/>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dirty="0"/>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dirty="0"/>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dirty="0"/>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318765222"/>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column icons_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74BC0F-2AA3-2042-8A21-1D83CEDAF527}"/>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dirty="0"/>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Header</a:t>
            </a:r>
            <a:endParaRPr lang="en-GB" dirty="0"/>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280816566"/>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ings only_white">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6FFF776-3D1D-DB44-BE86-68C7589E769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9" name="Footer Placeholder 3">
            <a:extLst>
              <a:ext uri="{FF2B5EF4-FFF2-40B4-BE49-F238E27FC236}">
                <a16:creationId xmlns:a16="http://schemas.microsoft.com/office/drawing/2014/main" id="{28B9B21C-64FD-0346-AB60-06CC18B4234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1" name="Title 1">
            <a:extLst>
              <a:ext uri="{FF2B5EF4-FFF2-40B4-BE49-F238E27FC236}">
                <a16:creationId xmlns:a16="http://schemas.microsoft.com/office/drawing/2014/main" id="{DC85FFF2-2DA4-AB4D-9AE2-784BAF986646}"/>
              </a:ext>
            </a:extLst>
          </p:cNvPr>
          <p:cNvSpPr>
            <a:spLocks noGrp="1"/>
          </p:cNvSpPr>
          <p:nvPr>
            <p:ph type="title" hasCustomPrompt="1"/>
          </p:nvPr>
        </p:nvSpPr>
        <p:spPr>
          <a:xfrm>
            <a:off x="564671" y="825500"/>
            <a:ext cx="6614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5" name="Text Placeholder 17">
            <a:extLst>
              <a:ext uri="{FF2B5EF4-FFF2-40B4-BE49-F238E27FC236}">
                <a16:creationId xmlns:a16="http://schemas.microsoft.com/office/drawing/2014/main" id="{1A70CA24-ADCF-A741-AAA0-ED6C2F71E91A}"/>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2596356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meline_white">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A5E328-417C-FF40-8B97-E332B7278C37}"/>
              </a:ext>
            </a:extLst>
          </p:cNvPr>
          <p:cNvCxnSpPr>
            <a:cxnSpLocks/>
          </p:cNvCxnSpPr>
          <p:nvPr/>
        </p:nvCxnSpPr>
        <p:spPr>
          <a:xfrm flipV="1">
            <a:off x="572145"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0E1098-D7EE-5247-A8B6-E084D0375A5D}"/>
              </a:ext>
            </a:extLst>
          </p:cNvPr>
          <p:cNvCxnSpPr>
            <a:cxnSpLocks/>
          </p:cNvCxnSpPr>
          <p:nvPr/>
        </p:nvCxnSpPr>
        <p:spPr>
          <a:xfrm flipV="1">
            <a:off x="109214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737844-7640-274E-97FD-20F1F3C9A907}"/>
              </a:ext>
            </a:extLst>
          </p:cNvPr>
          <p:cNvCxnSpPr>
            <a:cxnSpLocks/>
          </p:cNvCxnSpPr>
          <p:nvPr userDrawn="1"/>
        </p:nvCxnSpPr>
        <p:spPr>
          <a:xfrm flipV="1">
            <a:off x="2799397"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4EA84C-19CF-F344-A206-2F76829E3C1B}"/>
              </a:ext>
            </a:extLst>
          </p:cNvPr>
          <p:cNvCxnSpPr>
            <a:cxnSpLocks/>
          </p:cNvCxnSpPr>
          <p:nvPr/>
        </p:nvCxnSpPr>
        <p:spPr>
          <a:xfrm flipV="1">
            <a:off x="332418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2D2F0C-A4CE-7249-B2E9-EC80ABB918C1}"/>
              </a:ext>
            </a:extLst>
          </p:cNvPr>
          <p:cNvCxnSpPr>
            <a:cxnSpLocks/>
          </p:cNvCxnSpPr>
          <p:nvPr userDrawn="1"/>
        </p:nvCxnSpPr>
        <p:spPr>
          <a:xfrm flipV="1">
            <a:off x="5026649"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A83DF8-5BE4-794C-8588-E249A27A253D}"/>
              </a:ext>
            </a:extLst>
          </p:cNvPr>
          <p:cNvCxnSpPr>
            <a:cxnSpLocks/>
          </p:cNvCxnSpPr>
          <p:nvPr/>
        </p:nvCxnSpPr>
        <p:spPr>
          <a:xfrm flipV="1">
            <a:off x="555622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4A6CE4-BD6D-524D-B80F-F9C676BD8845}"/>
              </a:ext>
            </a:extLst>
          </p:cNvPr>
          <p:cNvCxnSpPr>
            <a:cxnSpLocks/>
          </p:cNvCxnSpPr>
          <p:nvPr userDrawn="1"/>
        </p:nvCxnSpPr>
        <p:spPr>
          <a:xfrm flipV="1">
            <a:off x="7253901"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D8D980-30F9-364F-B360-F5001CE26EA9}"/>
              </a:ext>
            </a:extLst>
          </p:cNvPr>
          <p:cNvCxnSpPr>
            <a:cxnSpLocks/>
          </p:cNvCxnSpPr>
          <p:nvPr/>
        </p:nvCxnSpPr>
        <p:spPr>
          <a:xfrm flipV="1">
            <a:off x="778826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84402C-ADB2-B84B-A834-2F9D68CE6052}"/>
              </a:ext>
            </a:extLst>
          </p:cNvPr>
          <p:cNvCxnSpPr>
            <a:cxnSpLocks/>
          </p:cNvCxnSpPr>
          <p:nvPr userDrawn="1"/>
        </p:nvCxnSpPr>
        <p:spPr>
          <a:xfrm flipV="1">
            <a:off x="9481153"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B804A6-B669-9C49-B2B6-272692306CE7}"/>
              </a:ext>
            </a:extLst>
          </p:cNvPr>
          <p:cNvCxnSpPr>
            <a:cxnSpLocks/>
          </p:cNvCxnSpPr>
          <p:nvPr/>
        </p:nvCxnSpPr>
        <p:spPr>
          <a:xfrm flipV="1">
            <a:off x="10020300"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F30C7A5-D71E-A64B-8BF7-DDD660E121D9}"/>
              </a:ext>
            </a:extLst>
          </p:cNvPr>
          <p:cNvSpPr>
            <a:spLocks noGrp="1"/>
          </p:cNvSpPr>
          <p:nvPr userDrawn="1">
            <p:ph type="body" sz="quarter" idx="16" hasCustomPrompt="1"/>
          </p:nvPr>
        </p:nvSpPr>
        <p:spPr>
          <a:xfrm>
            <a:off x="644525"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48" name="Text Placeholder 2">
            <a:extLst>
              <a:ext uri="{FF2B5EF4-FFF2-40B4-BE49-F238E27FC236}">
                <a16:creationId xmlns:a16="http://schemas.microsoft.com/office/drawing/2014/main" id="{3FEB894A-364E-C04A-B8C0-59E2D91C0E90}"/>
              </a:ext>
            </a:extLst>
          </p:cNvPr>
          <p:cNvSpPr>
            <a:spLocks noGrp="1"/>
          </p:cNvSpPr>
          <p:nvPr userDrawn="1">
            <p:ph type="body" sz="quarter" idx="17" hasCustomPrompt="1"/>
          </p:nvPr>
        </p:nvSpPr>
        <p:spPr>
          <a:xfrm>
            <a:off x="644525"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57" name="Text Placeholder 2">
            <a:extLst>
              <a:ext uri="{FF2B5EF4-FFF2-40B4-BE49-F238E27FC236}">
                <a16:creationId xmlns:a16="http://schemas.microsoft.com/office/drawing/2014/main" id="{AC088889-E96B-694B-8274-44659CDEE656}"/>
              </a:ext>
            </a:extLst>
          </p:cNvPr>
          <p:cNvSpPr>
            <a:spLocks noGrp="1"/>
          </p:cNvSpPr>
          <p:nvPr userDrawn="1">
            <p:ph type="body" sz="quarter" idx="18" hasCustomPrompt="1"/>
          </p:nvPr>
        </p:nvSpPr>
        <p:spPr>
          <a:xfrm>
            <a:off x="2872331"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59" name="Text Placeholder 2">
            <a:extLst>
              <a:ext uri="{FF2B5EF4-FFF2-40B4-BE49-F238E27FC236}">
                <a16:creationId xmlns:a16="http://schemas.microsoft.com/office/drawing/2014/main" id="{FB7BDFF1-4FB1-9744-913B-3FC1E598E5DA}"/>
              </a:ext>
            </a:extLst>
          </p:cNvPr>
          <p:cNvSpPr>
            <a:spLocks noGrp="1"/>
          </p:cNvSpPr>
          <p:nvPr userDrawn="1">
            <p:ph type="body" sz="quarter" idx="20" hasCustomPrompt="1"/>
          </p:nvPr>
        </p:nvSpPr>
        <p:spPr>
          <a:xfrm>
            <a:off x="5100137"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1" name="Text Placeholder 2">
            <a:extLst>
              <a:ext uri="{FF2B5EF4-FFF2-40B4-BE49-F238E27FC236}">
                <a16:creationId xmlns:a16="http://schemas.microsoft.com/office/drawing/2014/main" id="{CBF7B5D2-AF6B-FB41-8EB4-704E81987661}"/>
              </a:ext>
            </a:extLst>
          </p:cNvPr>
          <p:cNvSpPr>
            <a:spLocks noGrp="1"/>
          </p:cNvSpPr>
          <p:nvPr userDrawn="1">
            <p:ph type="body" sz="quarter" idx="22" hasCustomPrompt="1"/>
          </p:nvPr>
        </p:nvSpPr>
        <p:spPr>
          <a:xfrm>
            <a:off x="7327943"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3" name="Text Placeholder 2">
            <a:extLst>
              <a:ext uri="{FF2B5EF4-FFF2-40B4-BE49-F238E27FC236}">
                <a16:creationId xmlns:a16="http://schemas.microsoft.com/office/drawing/2014/main" id="{CACCBBA3-7FE2-8346-AA0C-6F57059A87C1}"/>
              </a:ext>
            </a:extLst>
          </p:cNvPr>
          <p:cNvSpPr>
            <a:spLocks noGrp="1"/>
          </p:cNvSpPr>
          <p:nvPr userDrawn="1">
            <p:ph type="body" sz="quarter" idx="24" hasCustomPrompt="1"/>
          </p:nvPr>
        </p:nvSpPr>
        <p:spPr>
          <a:xfrm>
            <a:off x="9555750"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5" name="Text Placeholder 2">
            <a:extLst>
              <a:ext uri="{FF2B5EF4-FFF2-40B4-BE49-F238E27FC236}">
                <a16:creationId xmlns:a16="http://schemas.microsoft.com/office/drawing/2014/main" id="{1C93B2BF-41D1-6145-9281-F19D35445DD8}"/>
              </a:ext>
            </a:extLst>
          </p:cNvPr>
          <p:cNvSpPr>
            <a:spLocks noGrp="1"/>
          </p:cNvSpPr>
          <p:nvPr userDrawn="1">
            <p:ph type="body" sz="quarter" idx="26" hasCustomPrompt="1"/>
          </p:nvPr>
        </p:nvSpPr>
        <p:spPr>
          <a:xfrm>
            <a:off x="1190470"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6" name="Text Placeholder 2">
            <a:extLst>
              <a:ext uri="{FF2B5EF4-FFF2-40B4-BE49-F238E27FC236}">
                <a16:creationId xmlns:a16="http://schemas.microsoft.com/office/drawing/2014/main" id="{FF2A7698-5999-7B44-A810-6D27969786C0}"/>
              </a:ext>
            </a:extLst>
          </p:cNvPr>
          <p:cNvSpPr>
            <a:spLocks noGrp="1"/>
          </p:cNvSpPr>
          <p:nvPr userDrawn="1">
            <p:ph type="body" sz="quarter" idx="27" hasCustomPrompt="1"/>
          </p:nvPr>
        </p:nvSpPr>
        <p:spPr>
          <a:xfrm>
            <a:off x="3408137"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7" name="Text Placeholder 2">
            <a:extLst>
              <a:ext uri="{FF2B5EF4-FFF2-40B4-BE49-F238E27FC236}">
                <a16:creationId xmlns:a16="http://schemas.microsoft.com/office/drawing/2014/main" id="{37467A30-053D-EF44-B674-57835D7F73B3}"/>
              </a:ext>
            </a:extLst>
          </p:cNvPr>
          <p:cNvSpPr>
            <a:spLocks noGrp="1"/>
          </p:cNvSpPr>
          <p:nvPr userDrawn="1">
            <p:ph type="body" sz="quarter" idx="28" hasCustomPrompt="1"/>
          </p:nvPr>
        </p:nvSpPr>
        <p:spPr>
          <a:xfrm>
            <a:off x="5642293"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8" name="Text Placeholder 2">
            <a:extLst>
              <a:ext uri="{FF2B5EF4-FFF2-40B4-BE49-F238E27FC236}">
                <a16:creationId xmlns:a16="http://schemas.microsoft.com/office/drawing/2014/main" id="{6D194603-8123-8D43-A9DA-C834B56F2CB7}"/>
              </a:ext>
            </a:extLst>
          </p:cNvPr>
          <p:cNvSpPr>
            <a:spLocks noGrp="1"/>
          </p:cNvSpPr>
          <p:nvPr userDrawn="1">
            <p:ph type="body" sz="quarter" idx="29" hasCustomPrompt="1"/>
          </p:nvPr>
        </p:nvSpPr>
        <p:spPr>
          <a:xfrm>
            <a:off x="7876449"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69" name="Text Placeholder 2">
            <a:extLst>
              <a:ext uri="{FF2B5EF4-FFF2-40B4-BE49-F238E27FC236}">
                <a16:creationId xmlns:a16="http://schemas.microsoft.com/office/drawing/2014/main" id="{73966F93-FD31-0943-98FF-7CFF1CF54831}"/>
              </a:ext>
            </a:extLst>
          </p:cNvPr>
          <p:cNvSpPr>
            <a:spLocks noGrp="1"/>
          </p:cNvSpPr>
          <p:nvPr userDrawn="1">
            <p:ph type="body" sz="quarter" idx="30" hasCustomPrompt="1"/>
          </p:nvPr>
        </p:nvSpPr>
        <p:spPr>
          <a:xfrm>
            <a:off x="10110606"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20YY</a:t>
            </a:r>
            <a:endParaRPr lang="en-GB" dirty="0"/>
          </a:p>
        </p:txBody>
      </p:sp>
      <p:sp>
        <p:nvSpPr>
          <p:cNvPr id="43" name="Slide Number Placeholder 10">
            <a:extLst>
              <a:ext uri="{FF2B5EF4-FFF2-40B4-BE49-F238E27FC236}">
                <a16:creationId xmlns:a16="http://schemas.microsoft.com/office/drawing/2014/main" id="{64A4EB9C-9902-1348-98CC-1C363FFF0AA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44" name="Footer Placeholder 3">
            <a:extLst>
              <a:ext uri="{FF2B5EF4-FFF2-40B4-BE49-F238E27FC236}">
                <a16:creationId xmlns:a16="http://schemas.microsoft.com/office/drawing/2014/main" id="{F208862E-7A4D-B74C-A0A8-D792E3FD0F1C}"/>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9" name="Rectangle 8">
            <a:extLst>
              <a:ext uri="{FF2B5EF4-FFF2-40B4-BE49-F238E27FC236}">
                <a16:creationId xmlns:a16="http://schemas.microsoft.com/office/drawing/2014/main" id="{D4A58766-7E11-B24B-8AA3-02FB0FFB4E5F}"/>
              </a:ext>
            </a:extLst>
          </p:cNvPr>
          <p:cNvSpPr/>
          <p:nvPr userDrawn="1"/>
        </p:nvSpPr>
        <p:spPr>
          <a:xfrm>
            <a:off x="0" y="3534223"/>
            <a:ext cx="12192000" cy="15403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dirty="0">
              <a:solidFill>
                <a:schemeClr val="tx1"/>
              </a:solidFill>
            </a:endParaRPr>
          </a:p>
        </p:txBody>
      </p:sp>
      <p:sp>
        <p:nvSpPr>
          <p:cNvPr id="47" name="Title 1">
            <a:extLst>
              <a:ext uri="{FF2B5EF4-FFF2-40B4-BE49-F238E27FC236}">
                <a16:creationId xmlns:a16="http://schemas.microsoft.com/office/drawing/2014/main" id="{3011328D-947C-7643-B571-33A46A97BCE6}"/>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54" name="Text Placeholder 2">
            <a:extLst>
              <a:ext uri="{FF2B5EF4-FFF2-40B4-BE49-F238E27FC236}">
                <a16:creationId xmlns:a16="http://schemas.microsoft.com/office/drawing/2014/main" id="{D1AC9082-77AE-BE4B-A497-DC6F8EE58D02}"/>
              </a:ext>
            </a:extLst>
          </p:cNvPr>
          <p:cNvSpPr>
            <a:spLocks noGrp="1"/>
          </p:cNvSpPr>
          <p:nvPr>
            <p:ph type="body" sz="quarter" idx="41" hasCustomPrompt="1"/>
          </p:nvPr>
        </p:nvSpPr>
        <p:spPr>
          <a:xfrm>
            <a:off x="2871064"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56" name="Text Placeholder 2">
            <a:extLst>
              <a:ext uri="{FF2B5EF4-FFF2-40B4-BE49-F238E27FC236}">
                <a16:creationId xmlns:a16="http://schemas.microsoft.com/office/drawing/2014/main" id="{F91184A1-245D-8048-A57A-C1DD876B8F8F}"/>
              </a:ext>
            </a:extLst>
          </p:cNvPr>
          <p:cNvSpPr>
            <a:spLocks noGrp="1"/>
          </p:cNvSpPr>
          <p:nvPr>
            <p:ph type="body" sz="quarter" idx="42" hasCustomPrompt="1"/>
          </p:nvPr>
        </p:nvSpPr>
        <p:spPr>
          <a:xfrm>
            <a:off x="5097603"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71" name="Text Placeholder 2">
            <a:extLst>
              <a:ext uri="{FF2B5EF4-FFF2-40B4-BE49-F238E27FC236}">
                <a16:creationId xmlns:a16="http://schemas.microsoft.com/office/drawing/2014/main" id="{D24B5C75-B571-4D4F-81F1-5D2DA6B7B955}"/>
              </a:ext>
            </a:extLst>
          </p:cNvPr>
          <p:cNvSpPr>
            <a:spLocks noGrp="1"/>
          </p:cNvSpPr>
          <p:nvPr>
            <p:ph type="body" sz="quarter" idx="43" hasCustomPrompt="1"/>
          </p:nvPr>
        </p:nvSpPr>
        <p:spPr>
          <a:xfrm>
            <a:off x="7324142"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73" name="Text Placeholder 2">
            <a:extLst>
              <a:ext uri="{FF2B5EF4-FFF2-40B4-BE49-F238E27FC236}">
                <a16:creationId xmlns:a16="http://schemas.microsoft.com/office/drawing/2014/main" id="{DA5A1C9A-E3DA-A745-8B0C-7F9084FF0A08}"/>
              </a:ext>
            </a:extLst>
          </p:cNvPr>
          <p:cNvSpPr>
            <a:spLocks noGrp="1"/>
          </p:cNvSpPr>
          <p:nvPr>
            <p:ph type="body" sz="quarter" idx="44" hasCustomPrompt="1"/>
          </p:nvPr>
        </p:nvSpPr>
        <p:spPr>
          <a:xfrm>
            <a:off x="9550681"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1" name="Text Placeholder 2">
            <a:extLst>
              <a:ext uri="{FF2B5EF4-FFF2-40B4-BE49-F238E27FC236}">
                <a16:creationId xmlns:a16="http://schemas.microsoft.com/office/drawing/2014/main" id="{5A6FFF0C-858C-BA4F-9DCD-C509DD9861EE}"/>
              </a:ext>
            </a:extLst>
          </p:cNvPr>
          <p:cNvSpPr>
            <a:spLocks noGrp="1"/>
          </p:cNvSpPr>
          <p:nvPr>
            <p:ph type="body" sz="quarter" idx="46" hasCustomPrompt="1"/>
          </p:nvPr>
        </p:nvSpPr>
        <p:spPr>
          <a:xfrm>
            <a:off x="1176338"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2" name="Text Placeholder 2">
            <a:extLst>
              <a:ext uri="{FF2B5EF4-FFF2-40B4-BE49-F238E27FC236}">
                <a16:creationId xmlns:a16="http://schemas.microsoft.com/office/drawing/2014/main" id="{E1D2209F-A51B-EC43-BE03-67EA0029A8B1}"/>
              </a:ext>
            </a:extLst>
          </p:cNvPr>
          <p:cNvSpPr>
            <a:spLocks noGrp="1"/>
          </p:cNvSpPr>
          <p:nvPr>
            <p:ph type="body" sz="quarter" idx="47" hasCustomPrompt="1"/>
          </p:nvPr>
        </p:nvSpPr>
        <p:spPr>
          <a:xfrm>
            <a:off x="3399702"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3" name="Text Placeholder 2">
            <a:extLst>
              <a:ext uri="{FF2B5EF4-FFF2-40B4-BE49-F238E27FC236}">
                <a16:creationId xmlns:a16="http://schemas.microsoft.com/office/drawing/2014/main" id="{DB6437F0-9EB7-3440-9418-F35D184642CE}"/>
              </a:ext>
            </a:extLst>
          </p:cNvPr>
          <p:cNvSpPr>
            <a:spLocks noGrp="1"/>
          </p:cNvSpPr>
          <p:nvPr>
            <p:ph type="body" sz="quarter" idx="48" hasCustomPrompt="1"/>
          </p:nvPr>
        </p:nvSpPr>
        <p:spPr>
          <a:xfrm>
            <a:off x="5635766"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4" name="Text Placeholder 2">
            <a:extLst>
              <a:ext uri="{FF2B5EF4-FFF2-40B4-BE49-F238E27FC236}">
                <a16:creationId xmlns:a16="http://schemas.microsoft.com/office/drawing/2014/main" id="{486E0FFA-6C9E-FE40-AEA9-EEEDA5885717}"/>
              </a:ext>
            </a:extLst>
          </p:cNvPr>
          <p:cNvSpPr>
            <a:spLocks noGrp="1"/>
          </p:cNvSpPr>
          <p:nvPr>
            <p:ph type="body" sz="quarter" idx="49" hasCustomPrompt="1"/>
          </p:nvPr>
        </p:nvSpPr>
        <p:spPr>
          <a:xfrm>
            <a:off x="7871830"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95" name="Text Placeholder 2">
            <a:extLst>
              <a:ext uri="{FF2B5EF4-FFF2-40B4-BE49-F238E27FC236}">
                <a16:creationId xmlns:a16="http://schemas.microsoft.com/office/drawing/2014/main" id="{3EFAE9E5-D890-6643-B064-737A4B5CAA2B}"/>
              </a:ext>
            </a:extLst>
          </p:cNvPr>
          <p:cNvSpPr>
            <a:spLocks noGrp="1"/>
          </p:cNvSpPr>
          <p:nvPr>
            <p:ph type="body" sz="quarter" idx="50" hasCustomPrompt="1"/>
          </p:nvPr>
        </p:nvSpPr>
        <p:spPr>
          <a:xfrm>
            <a:off x="10107894"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a:t>
            </a:r>
          </a:p>
        </p:txBody>
      </p:sp>
      <p:sp>
        <p:nvSpPr>
          <p:cNvPr id="37" name="Text Placeholder 17">
            <a:extLst>
              <a:ext uri="{FF2B5EF4-FFF2-40B4-BE49-F238E27FC236}">
                <a16:creationId xmlns:a16="http://schemas.microsoft.com/office/drawing/2014/main" id="{944E83AE-FA04-9A47-ACE8-B818520CE305}"/>
              </a:ext>
            </a:extLst>
          </p:cNvPr>
          <p:cNvSpPr>
            <a:spLocks noGrp="1"/>
          </p:cNvSpPr>
          <p:nvPr>
            <p:ph type="body" sz="quarter" idx="51"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09623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Web of Scienc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8524F36E-A534-5D46-8A80-0B0482480F4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ext Placeholder 7">
            <a:extLst>
              <a:ext uri="{FF2B5EF4-FFF2-40B4-BE49-F238E27FC236}">
                <a16:creationId xmlns:a16="http://schemas.microsoft.com/office/drawing/2014/main" id="{ECFC459D-09DE-9A43-A89A-A735CB7D3C76}"/>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19" name="Text Placeholder 4">
            <a:extLst>
              <a:ext uri="{FF2B5EF4-FFF2-40B4-BE49-F238E27FC236}">
                <a16:creationId xmlns:a16="http://schemas.microsoft.com/office/drawing/2014/main" id="{195BE658-B3A1-364A-9812-80B61DF017E9}"/>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0" name="Text Placeholder 4">
            <a:extLst>
              <a:ext uri="{FF2B5EF4-FFF2-40B4-BE49-F238E27FC236}">
                <a16:creationId xmlns:a16="http://schemas.microsoft.com/office/drawing/2014/main" id="{E027921E-2623-2E44-9A9B-6D19247B86BE}"/>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1" name="Text Placeholder 4">
            <a:extLst>
              <a:ext uri="{FF2B5EF4-FFF2-40B4-BE49-F238E27FC236}">
                <a16:creationId xmlns:a16="http://schemas.microsoft.com/office/drawing/2014/main" id="{118A9E82-C015-804C-8308-20BFD64DF688}"/>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11" name="Picture 10" descr="A close up of a logo&#10;&#10;Description automatically generated">
            <a:extLst>
              <a:ext uri="{FF2B5EF4-FFF2-40B4-BE49-F238E27FC236}">
                <a16:creationId xmlns:a16="http://schemas.microsoft.com/office/drawing/2014/main" id="{FA921671-A78A-364B-BE26-F939BA1AC4EA}"/>
              </a:ext>
            </a:extLst>
          </p:cNvPr>
          <p:cNvPicPr>
            <a:picLocks noChangeAspect="1"/>
          </p:cNvPicPr>
          <p:nvPr userDrawn="1"/>
        </p:nvPicPr>
        <p:blipFill>
          <a:blip r:embed="rId3"/>
          <a:stretch>
            <a:fillRect/>
          </a:stretch>
        </p:blipFill>
        <p:spPr>
          <a:xfrm>
            <a:off x="377247" y="272807"/>
            <a:ext cx="2933700" cy="838200"/>
          </a:xfrm>
          <a:prstGeom prst="rect">
            <a:avLst/>
          </a:prstGeom>
        </p:spPr>
      </p:pic>
    </p:spTree>
    <p:extLst>
      <p:ext uri="{BB962C8B-B14F-4D97-AF65-F5344CB8AC3E}">
        <p14:creationId xmlns:p14="http://schemas.microsoft.com/office/powerpoint/2010/main" val="15431134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allout_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693AA-61B7-A146-B743-08A3418AA9E9}"/>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Text on </a:t>
            </a:r>
            <a:r>
              <a:rPr lang="en-US" dirty="0" err="1"/>
              <a:t>colour</a:t>
            </a:r>
            <a:r>
              <a:rPr lang="en-US" dirty="0"/>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2904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Tree>
    <p:extLst>
      <p:ext uri="{BB962C8B-B14F-4D97-AF65-F5344CB8AC3E}">
        <p14:creationId xmlns:p14="http://schemas.microsoft.com/office/powerpoint/2010/main" val="311583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allout_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AB6A94-9F06-F54F-AD44-9AE2850E7CCD}"/>
              </a:ext>
            </a:extLst>
          </p:cNvPr>
          <p:cNvSpPr/>
          <p:nvPr userDrawn="1"/>
        </p:nvSpPr>
        <p:spPr>
          <a:xfrm>
            <a:off x="1" y="407988"/>
            <a:ext cx="11621204"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Text on </a:t>
            </a:r>
            <a:r>
              <a:rPr lang="en-US" dirty="0" err="1"/>
              <a:t>colour</a:t>
            </a:r>
            <a:r>
              <a:rPr lang="en-US" dirty="0"/>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Tree>
    <p:extLst>
      <p:ext uri="{BB962C8B-B14F-4D97-AF65-F5344CB8AC3E}">
        <p14:creationId xmlns:p14="http://schemas.microsoft.com/office/powerpoint/2010/main" val="10871413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allout_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21951"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Text on </a:t>
            </a:r>
            <a:r>
              <a:rPr lang="en-US" dirty="0" err="1"/>
              <a:t>colour</a:t>
            </a:r>
            <a:r>
              <a:rPr lang="en-US" dirty="0"/>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Tree>
    <p:extLst>
      <p:ext uri="{BB962C8B-B14F-4D97-AF65-F5344CB8AC3E}">
        <p14:creationId xmlns:p14="http://schemas.microsoft.com/office/powerpoint/2010/main" val="6167507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allout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 y="407988"/>
            <a:ext cx="1159351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Text on </a:t>
            </a:r>
            <a:r>
              <a:rPr lang="en-US" dirty="0" err="1"/>
              <a:t>colour</a:t>
            </a:r>
            <a:r>
              <a:rPr lang="en-US" dirty="0"/>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Tree>
    <p:extLst>
      <p:ext uri="{BB962C8B-B14F-4D97-AF65-F5344CB8AC3E}">
        <p14:creationId xmlns:p14="http://schemas.microsoft.com/office/powerpoint/2010/main" val="28096887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_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632E09-C808-C343-91A7-C20324242EF7}"/>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2116" y="1268093"/>
            <a:ext cx="850092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tx1"/>
                </a:solidFill>
              </a:defRPr>
            </a:lvl1pPr>
          </a:lstStyle>
          <a:p>
            <a:pPr lvl="0"/>
            <a:r>
              <a:rPr lang="en-US" dirty="0"/>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tx1"/>
                </a:solidFill>
              </a:defRPr>
            </a:lvl1pPr>
          </a:lstStyle>
          <a:p>
            <a:pPr lvl="0"/>
            <a:r>
              <a:rPr lang="en-US" dirty="0"/>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tx1"/>
                </a:solidFill>
              </a:defRPr>
            </a:lvl1pPr>
          </a:lstStyle>
          <a:p>
            <a:pPr lvl="0"/>
            <a:r>
              <a:rPr lang="en-US" dirty="0"/>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Tree>
    <p:extLst>
      <p:ext uri="{BB962C8B-B14F-4D97-AF65-F5344CB8AC3E}">
        <p14:creationId xmlns:p14="http://schemas.microsoft.com/office/powerpoint/2010/main" val="12756670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_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dirty="0"/>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dirty="0"/>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dirty="0"/>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Tree>
    <p:extLst>
      <p:ext uri="{BB962C8B-B14F-4D97-AF65-F5344CB8AC3E}">
        <p14:creationId xmlns:p14="http://schemas.microsoft.com/office/powerpoint/2010/main" val="27568658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_te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dirty="0"/>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dirty="0"/>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dirty="0"/>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Tree>
    <p:extLst>
      <p:ext uri="{BB962C8B-B14F-4D97-AF65-F5344CB8AC3E}">
        <p14:creationId xmlns:p14="http://schemas.microsoft.com/office/powerpoint/2010/main" val="3819373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09251"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827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dirty="0"/>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82335" y="4538391"/>
            <a:ext cx="3676650" cy="671069"/>
          </a:xfrm>
        </p:spPr>
        <p:txBody>
          <a:bodyPr wrap="none" anchor="b" anchorCtr="0">
            <a:noAutofit/>
          </a:bodyPr>
          <a:lstStyle>
            <a:lvl1pPr marL="0" indent="0">
              <a:buNone/>
              <a:defRPr sz="1400" b="1">
                <a:solidFill>
                  <a:schemeClr val="bg1"/>
                </a:solidFill>
              </a:defRPr>
            </a:lvl1pPr>
          </a:lstStyle>
          <a:p>
            <a:pPr lvl="0"/>
            <a:r>
              <a:rPr lang="en-US" dirty="0"/>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82335" y="5254855"/>
            <a:ext cx="4641850" cy="193899"/>
          </a:xfrm>
        </p:spPr>
        <p:txBody>
          <a:bodyPr wrap="square">
            <a:noAutofit/>
          </a:bodyPr>
          <a:lstStyle>
            <a:lvl1pPr marL="0" indent="0">
              <a:buNone/>
              <a:defRPr sz="1400">
                <a:solidFill>
                  <a:schemeClr val="bg1"/>
                </a:solidFill>
              </a:defRPr>
            </a:lvl1pPr>
          </a:lstStyle>
          <a:p>
            <a:pPr lvl="0"/>
            <a:r>
              <a:rPr lang="en-US" dirty="0"/>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82335" y="5461724"/>
            <a:ext cx="4641850" cy="193899"/>
          </a:xfrm>
        </p:spPr>
        <p:txBody>
          <a:bodyPr wrap="square">
            <a:noAutofit/>
          </a:bodyPr>
          <a:lstStyle>
            <a:lvl1pPr marL="0" indent="0">
              <a:buNone/>
              <a:defRPr sz="1400">
                <a:solidFill>
                  <a:schemeClr val="bg1"/>
                </a:solidFill>
              </a:defRPr>
            </a:lvl1pPr>
          </a:lstStyle>
          <a:p>
            <a:pPr lvl="0"/>
            <a:r>
              <a:rPr lang="en-US" dirty="0"/>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Tree>
    <p:extLst>
      <p:ext uri="{BB962C8B-B14F-4D97-AF65-F5344CB8AC3E}">
        <p14:creationId xmlns:p14="http://schemas.microsoft.com/office/powerpoint/2010/main" val="902008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ck Cover_Clarivate_CM hero">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0E2195EA-C1B5-7A4F-BB55-023A5B48E0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spTree>
    <p:extLst>
      <p:ext uri="{BB962C8B-B14F-4D97-AF65-F5344CB8AC3E}">
        <p14:creationId xmlns:p14="http://schemas.microsoft.com/office/powerpoint/2010/main" val="2727902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ck Cover_Clarivate_WS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41EF93AF-158A-634A-AFAD-0643C43481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pic>
        <p:nvPicPr>
          <p:cNvPr id="11" name="Picture 10" descr="A close up of a flower&#10;&#10;Description automatically generated">
            <a:extLst>
              <a:ext uri="{FF2B5EF4-FFF2-40B4-BE49-F238E27FC236}">
                <a16:creationId xmlns:a16="http://schemas.microsoft.com/office/drawing/2014/main" id="{A82FD40F-8457-3946-B29E-65D0150E2096}"/>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spTree>
    <p:extLst>
      <p:ext uri="{BB962C8B-B14F-4D97-AF65-F5344CB8AC3E}">
        <p14:creationId xmlns:p14="http://schemas.microsoft.com/office/powerpoint/2010/main" val="418732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_Derw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hite, man, air, bird&#10;&#10;Description automatically generated">
            <a:extLst>
              <a:ext uri="{FF2B5EF4-FFF2-40B4-BE49-F238E27FC236}">
                <a16:creationId xmlns:a16="http://schemas.microsoft.com/office/drawing/2014/main" id="{7031130F-7A88-3744-A37E-FEB52F7D35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8" name="Picture 7" descr="A close up of a logo&#10;&#10;Description automatically generated">
            <a:extLst>
              <a:ext uri="{FF2B5EF4-FFF2-40B4-BE49-F238E27FC236}">
                <a16:creationId xmlns:a16="http://schemas.microsoft.com/office/drawing/2014/main" id="{63D4B75D-47AD-FE4F-B337-DCB23F0A72AA}"/>
              </a:ext>
            </a:extLst>
          </p:cNvPr>
          <p:cNvPicPr>
            <a:picLocks noChangeAspect="1"/>
          </p:cNvPicPr>
          <p:nvPr userDrawn="1"/>
        </p:nvPicPr>
        <p:blipFill>
          <a:blip r:embed="rId3"/>
          <a:stretch>
            <a:fillRect/>
          </a:stretch>
        </p:blipFill>
        <p:spPr>
          <a:xfrm>
            <a:off x="377247" y="272807"/>
            <a:ext cx="1905000" cy="838200"/>
          </a:xfrm>
          <a:prstGeom prst="rect">
            <a:avLst/>
          </a:prstGeom>
        </p:spPr>
      </p:pic>
    </p:spTree>
    <p:extLst>
      <p:ext uri="{BB962C8B-B14F-4D97-AF65-F5344CB8AC3E}">
        <p14:creationId xmlns:p14="http://schemas.microsoft.com/office/powerpoint/2010/main" val="22641105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_Clarivate_DW Hero">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white, man, air, bird&#10;&#10;Description automatically generated">
            <a:extLst>
              <a:ext uri="{FF2B5EF4-FFF2-40B4-BE49-F238E27FC236}">
                <a16:creationId xmlns:a16="http://schemas.microsoft.com/office/drawing/2014/main" id="{2277FF01-2860-FA40-804C-C963BE1B2F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1" name="Picture 10" descr="A close up of a flower&#10;&#10;Description automatically generated">
            <a:extLst>
              <a:ext uri="{FF2B5EF4-FFF2-40B4-BE49-F238E27FC236}">
                <a16:creationId xmlns:a16="http://schemas.microsoft.com/office/drawing/2014/main" id="{9C70171F-E263-3740-9F41-4CFBBCF42315}"/>
              </a:ext>
            </a:extLst>
          </p:cNvPr>
          <p:cNvPicPr>
            <a:picLocks noChangeAspect="1"/>
          </p:cNvPicPr>
          <p:nvPr userDrawn="1"/>
        </p:nvPicPr>
        <p:blipFill>
          <a:blip r:embed="rId3"/>
          <a:stretch>
            <a:fillRect/>
          </a:stretch>
        </p:blipFill>
        <p:spPr>
          <a:xfrm>
            <a:off x="352670" y="265773"/>
            <a:ext cx="2799590" cy="838200"/>
          </a:xfrm>
          <a:prstGeom prst="rect">
            <a:avLst/>
          </a:prstGeom>
        </p:spPr>
      </p:pic>
    </p:spTree>
    <p:extLst>
      <p:ext uri="{BB962C8B-B14F-4D97-AF65-F5344CB8AC3E}">
        <p14:creationId xmlns:p14="http://schemas.microsoft.com/office/powerpoint/2010/main" val="36387007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ck Cover_Clarivate_MM hero">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546A1D87-1311-D347-9C03-03F971B62A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spTree>
    <p:extLst>
      <p:ext uri="{BB962C8B-B14F-4D97-AF65-F5344CB8AC3E}">
        <p14:creationId xmlns:p14="http://schemas.microsoft.com/office/powerpoint/2010/main" val="257591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cover_Clarivate_CT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erson, game, white&#10;&#10;Description automatically generated">
            <a:extLst>
              <a:ext uri="{FF2B5EF4-FFF2-40B4-BE49-F238E27FC236}">
                <a16:creationId xmlns:a16="http://schemas.microsoft.com/office/drawing/2014/main" id="{3F7357BE-4A92-7F4F-B642-CC61FF844D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spTree>
    <p:extLst>
      <p:ext uri="{BB962C8B-B14F-4D97-AF65-F5344CB8AC3E}">
        <p14:creationId xmlns:p14="http://schemas.microsoft.com/office/powerpoint/2010/main" val="26322691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 cover_CompuMark">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keyboard, indoor, computer, sitting&#10;&#10;Description automatically generated">
            <a:extLst>
              <a:ext uri="{FF2B5EF4-FFF2-40B4-BE49-F238E27FC236}">
                <a16:creationId xmlns:a16="http://schemas.microsoft.com/office/drawing/2014/main" id="{923F4443-8ACC-284E-815B-D79860A883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5" name="Picture 14" descr="A close up of a logo&#10;&#10;Description automatically generated">
            <a:extLst>
              <a:ext uri="{FF2B5EF4-FFF2-40B4-BE49-F238E27FC236}">
                <a16:creationId xmlns:a16="http://schemas.microsoft.com/office/drawing/2014/main" id="{DAD06962-88E7-1D4D-B646-3D7AE832A5BD}"/>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2345867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_Web of Scienc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indoor, appliance, white&#10;&#10;Description automatically generated">
            <a:extLst>
              <a:ext uri="{FF2B5EF4-FFF2-40B4-BE49-F238E27FC236}">
                <a16:creationId xmlns:a16="http://schemas.microsoft.com/office/drawing/2014/main" id="{4FA9A7AE-5824-394F-8D59-80B231F957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0" name="Picture 9" descr="A close up of a logo&#10;&#10;Description automatically generated">
            <a:extLst>
              <a:ext uri="{FF2B5EF4-FFF2-40B4-BE49-F238E27FC236}">
                <a16:creationId xmlns:a16="http://schemas.microsoft.com/office/drawing/2014/main" id="{309A2B1E-B542-2D40-A270-4B0649C17726}"/>
              </a:ext>
            </a:extLst>
          </p:cNvPr>
          <p:cNvPicPr>
            <a:picLocks noChangeAspect="1"/>
          </p:cNvPicPr>
          <p:nvPr userDrawn="1"/>
        </p:nvPicPr>
        <p:blipFill>
          <a:blip r:embed="rId3"/>
          <a:stretch>
            <a:fillRect/>
          </a:stretch>
        </p:blipFill>
        <p:spPr>
          <a:xfrm>
            <a:off x="377247" y="272807"/>
            <a:ext cx="2933700" cy="838200"/>
          </a:xfrm>
          <a:prstGeom prst="rect">
            <a:avLst/>
          </a:prstGeom>
        </p:spPr>
      </p:pic>
    </p:spTree>
    <p:extLst>
      <p:ext uri="{BB962C8B-B14F-4D97-AF65-F5344CB8AC3E}">
        <p14:creationId xmlns:p14="http://schemas.microsoft.com/office/powerpoint/2010/main" val="36995895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 cover_Derw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umbrella, white, holding, stool&#10;&#10;Description automatically generated">
            <a:extLst>
              <a:ext uri="{FF2B5EF4-FFF2-40B4-BE49-F238E27FC236}">
                <a16:creationId xmlns:a16="http://schemas.microsoft.com/office/drawing/2014/main" id="{C7D198B7-FF83-8944-81D4-3D50AD1532E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0" name="Picture 9" descr="A close up of a logo&#10;&#10;Description automatically generated">
            <a:extLst>
              <a:ext uri="{FF2B5EF4-FFF2-40B4-BE49-F238E27FC236}">
                <a16:creationId xmlns:a16="http://schemas.microsoft.com/office/drawing/2014/main" id="{7EEFFBFC-D646-DB45-82C2-458DEC11BAD2}"/>
              </a:ext>
            </a:extLst>
          </p:cNvPr>
          <p:cNvPicPr>
            <a:picLocks noChangeAspect="1"/>
          </p:cNvPicPr>
          <p:nvPr userDrawn="1"/>
        </p:nvPicPr>
        <p:blipFill>
          <a:blip r:embed="rId3"/>
          <a:stretch>
            <a:fillRect/>
          </a:stretch>
        </p:blipFill>
        <p:spPr>
          <a:xfrm>
            <a:off x="377247" y="272807"/>
            <a:ext cx="1905000" cy="838200"/>
          </a:xfrm>
          <a:prstGeom prst="rect">
            <a:avLst/>
          </a:prstGeom>
        </p:spPr>
      </p:pic>
    </p:spTree>
    <p:extLst>
      <p:ext uri="{BB962C8B-B14F-4D97-AF65-F5344CB8AC3E}">
        <p14:creationId xmlns:p14="http://schemas.microsoft.com/office/powerpoint/2010/main" val="26543501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_MarkMonitor">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 white, cup&#10;&#10;Description automatically generated">
            <a:extLst>
              <a:ext uri="{FF2B5EF4-FFF2-40B4-BE49-F238E27FC236}">
                <a16:creationId xmlns:a16="http://schemas.microsoft.com/office/drawing/2014/main" id="{3A270755-447B-D343-8BA2-32EA925D87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0" name="Picture 9" descr="A close up of a logo&#10;&#10;Description automatically generated">
            <a:extLst>
              <a:ext uri="{FF2B5EF4-FFF2-40B4-BE49-F238E27FC236}">
                <a16:creationId xmlns:a16="http://schemas.microsoft.com/office/drawing/2014/main" id="{02B10F59-13D5-1145-A860-B970789A17D3}"/>
              </a:ext>
            </a:extLst>
          </p:cNvPr>
          <p:cNvPicPr>
            <a:picLocks noChangeAspect="1"/>
          </p:cNvPicPr>
          <p:nvPr userDrawn="1"/>
        </p:nvPicPr>
        <p:blipFill>
          <a:blip r:embed="rId3"/>
          <a:stretch>
            <a:fillRect/>
          </a:stretch>
        </p:blipFill>
        <p:spPr>
          <a:xfrm>
            <a:off x="374274" y="271606"/>
            <a:ext cx="2514600" cy="838200"/>
          </a:xfrm>
          <a:prstGeom prst="rect">
            <a:avLst/>
          </a:prstGeom>
        </p:spPr>
      </p:pic>
    </p:spTree>
    <p:extLst>
      <p:ext uri="{BB962C8B-B14F-4D97-AF65-F5344CB8AC3E}">
        <p14:creationId xmlns:p14="http://schemas.microsoft.com/office/powerpoint/2010/main" val="1878675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cover_Cortellis">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hite, laying, sitting, holding&#10;&#10;Description automatically generated">
            <a:extLst>
              <a:ext uri="{FF2B5EF4-FFF2-40B4-BE49-F238E27FC236}">
                <a16:creationId xmlns:a16="http://schemas.microsoft.com/office/drawing/2014/main" id="{ACFE882F-08B0-EB4C-B839-011932C687B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0" name="Picture 9" descr="A picture containing drawing&#10;&#10;Description automatically generated">
            <a:extLst>
              <a:ext uri="{FF2B5EF4-FFF2-40B4-BE49-F238E27FC236}">
                <a16:creationId xmlns:a16="http://schemas.microsoft.com/office/drawing/2014/main" id="{367E6AFB-40CE-AB41-BA46-C90D67BA3BE5}"/>
              </a:ext>
            </a:extLst>
          </p:cNvPr>
          <p:cNvPicPr>
            <a:picLocks noChangeAspect="1"/>
          </p:cNvPicPr>
          <p:nvPr userDrawn="1"/>
        </p:nvPicPr>
        <p:blipFill>
          <a:blip r:embed="rId3"/>
          <a:stretch>
            <a:fillRect/>
          </a:stretch>
        </p:blipFill>
        <p:spPr>
          <a:xfrm>
            <a:off x="374274" y="271606"/>
            <a:ext cx="1892300" cy="838200"/>
          </a:xfrm>
          <a:prstGeom prst="rect">
            <a:avLst/>
          </a:prstGeom>
        </p:spPr>
      </p:pic>
    </p:spTree>
    <p:extLst>
      <p:ext uri="{BB962C8B-B14F-4D97-AF65-F5344CB8AC3E}">
        <p14:creationId xmlns:p14="http://schemas.microsoft.com/office/powerpoint/2010/main" val="1029430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ck cover_Techstree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B845B4C2-9ABE-624A-B548-1566480E9B1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dirty="0"/>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a:t>+x xx </a:t>
            </a:r>
            <a:r>
              <a:rPr lang="en-US" dirty="0" err="1"/>
              <a:t>xxxx</a:t>
            </a:r>
            <a:r>
              <a:rPr lang="en-US" dirty="0"/>
              <a:t> </a:t>
            </a:r>
            <a:r>
              <a:rPr lang="en-US" dirty="0" err="1"/>
              <a:t>xxxx</a:t>
            </a:r>
            <a:endParaRPr lang="en-US" dirty="0"/>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dirty="0" err="1"/>
              <a:t>clarivate.com</a:t>
            </a:r>
            <a:endParaRPr lang="en-US" dirty="0"/>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dirty="0"/>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dirty="0"/>
          </a:p>
        </p:txBody>
      </p:sp>
      <p:pic>
        <p:nvPicPr>
          <p:cNvPr id="15" name="Picture 14" descr="A close up of a logo&#10;&#10;Description automatically generated">
            <a:extLst>
              <a:ext uri="{FF2B5EF4-FFF2-40B4-BE49-F238E27FC236}">
                <a16:creationId xmlns:a16="http://schemas.microsoft.com/office/drawing/2014/main" id="{81B01A8E-2519-7A49-9057-3DB12E0FC9C7}"/>
              </a:ext>
            </a:extLst>
          </p:cNvPr>
          <p:cNvPicPr>
            <a:picLocks noChangeAspect="1"/>
          </p:cNvPicPr>
          <p:nvPr userDrawn="1"/>
        </p:nvPicPr>
        <p:blipFill>
          <a:blip r:embed="rId3"/>
          <a:stretch>
            <a:fillRect/>
          </a:stretch>
        </p:blipFill>
        <p:spPr>
          <a:xfrm>
            <a:off x="374274" y="271606"/>
            <a:ext cx="2222500" cy="838200"/>
          </a:xfrm>
          <a:prstGeom prst="rect">
            <a:avLst/>
          </a:prstGeom>
        </p:spPr>
      </p:pic>
    </p:spTree>
    <p:extLst>
      <p:ext uri="{BB962C8B-B14F-4D97-AF65-F5344CB8AC3E}">
        <p14:creationId xmlns:p14="http://schemas.microsoft.com/office/powerpoint/2010/main" val="36449642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Quote_white">
    <p:spTree>
      <p:nvGrpSpPr>
        <p:cNvPr id="1" name=""/>
        <p:cNvGrpSpPr/>
        <p:nvPr/>
      </p:nvGrpSpPr>
      <p:grpSpPr>
        <a:xfrm>
          <a:off x="0" y="0"/>
          <a:ext cx="0" cy="0"/>
          <a:chOff x="0" y="0"/>
          <a:chExt cx="0" cy="0"/>
        </a:xfrm>
      </p:grpSpPr>
      <p:pic>
        <p:nvPicPr>
          <p:cNvPr id="5" name="Picture 4" descr="A picture containing white, table, water, room&#10;&#10;Description automatically generated">
            <a:extLst>
              <a:ext uri="{FF2B5EF4-FFF2-40B4-BE49-F238E27FC236}">
                <a16:creationId xmlns:a16="http://schemas.microsoft.com/office/drawing/2014/main" id="{1DD1B9CB-27B0-DC45-B9F8-ECDC34583A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pic>
        <p:nvPicPr>
          <p:cNvPr id="16" name="Picture 15" descr="A close up of a flower&#10;&#10;Description automatically generated">
            <a:extLst>
              <a:ext uri="{FF2B5EF4-FFF2-40B4-BE49-F238E27FC236}">
                <a16:creationId xmlns:a16="http://schemas.microsoft.com/office/drawing/2014/main" id="{0EF61F50-560B-8C44-9EE1-DFFDCF012E7C}"/>
              </a:ext>
            </a:extLst>
          </p:cNvPr>
          <p:cNvPicPr>
            <a:picLocks noChangeAspect="1"/>
          </p:cNvPicPr>
          <p:nvPr userDrawn="1"/>
        </p:nvPicPr>
        <p:blipFill>
          <a:blip r:embed="rId3"/>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109865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_MarkMonitor">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3F8C2B1D-EC71-6249-B7EE-06024271E1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dirty="0"/>
              <a:t>Insert Presentation title, </a:t>
            </a:r>
            <a:br>
              <a:rPr lang="en-US" dirty="0"/>
            </a:br>
            <a:r>
              <a:rPr lang="en-US" dirty="0"/>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dirty="0"/>
              <a:t>Insert Presentation Subtitle, </a:t>
            </a:r>
            <a:br>
              <a:rPr lang="en-US" dirty="0"/>
            </a:br>
            <a:r>
              <a:rPr lang="en-US" dirty="0"/>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00.00.2019</a:t>
            </a:r>
          </a:p>
        </p:txBody>
      </p:sp>
      <p:pic>
        <p:nvPicPr>
          <p:cNvPr id="8" name="Picture 7" descr="A close up of a logo&#10;&#10;Description automatically generated">
            <a:extLst>
              <a:ext uri="{FF2B5EF4-FFF2-40B4-BE49-F238E27FC236}">
                <a16:creationId xmlns:a16="http://schemas.microsoft.com/office/drawing/2014/main" id="{2213572D-BE05-FC49-BE26-2359A616E82A}"/>
              </a:ext>
            </a:extLst>
          </p:cNvPr>
          <p:cNvPicPr>
            <a:picLocks noChangeAspect="1"/>
          </p:cNvPicPr>
          <p:nvPr userDrawn="1"/>
        </p:nvPicPr>
        <p:blipFill>
          <a:blip r:embed="rId3"/>
          <a:stretch>
            <a:fillRect/>
          </a:stretch>
        </p:blipFill>
        <p:spPr>
          <a:xfrm>
            <a:off x="374274" y="271606"/>
            <a:ext cx="2514600" cy="838200"/>
          </a:xfrm>
          <a:prstGeom prst="rect">
            <a:avLst/>
          </a:prstGeom>
        </p:spPr>
      </p:pic>
    </p:spTree>
    <p:extLst>
      <p:ext uri="{BB962C8B-B14F-4D97-AF65-F5344CB8AC3E}">
        <p14:creationId xmlns:p14="http://schemas.microsoft.com/office/powerpoint/2010/main" val="14731615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0/50 image/text (medium) – white">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dirty="0"/>
              <a:t>insert image</a:t>
            </a:r>
          </a:p>
        </p:txBody>
      </p:sp>
      <p:sp>
        <p:nvSpPr>
          <p:cNvPr id="12" name="Text Placeholder 9">
            <a:extLst>
              <a:ext uri="{FF2B5EF4-FFF2-40B4-BE49-F238E27FC236}">
                <a16:creationId xmlns:a16="http://schemas.microsoft.com/office/drawing/2014/main" id="{033AD2B5-6E7E-CD41-8849-C198BD18958A}"/>
              </a:ext>
            </a:extLst>
          </p:cNvPr>
          <p:cNvSpPr>
            <a:spLocks noGrp="1"/>
          </p:cNvSpPr>
          <p:nvPr>
            <p:ph type="body" sz="quarter" idx="30"/>
          </p:nvPr>
        </p:nvSpPr>
        <p:spPr>
          <a:xfrm>
            <a:off x="5644897" y="1812925"/>
            <a:ext cx="5627942" cy="4359275"/>
          </a:xfrm>
        </p:spPr>
        <p:txBody>
          <a:bodyPr>
            <a:noAutofit/>
          </a:bodyPr>
          <a:lstStyle>
            <a:lvl1pPr>
              <a:buClr>
                <a:schemeClr val="accent1"/>
              </a:buClr>
              <a:defRPr sz="3000">
                <a:solidFill>
                  <a:schemeClr val="tx1"/>
                </a:solidFill>
              </a:defRPr>
            </a:lvl1pPr>
            <a:lvl2pPr>
              <a:buClr>
                <a:schemeClr val="accent1"/>
              </a:buClr>
              <a:defRPr sz="3000">
                <a:solidFill>
                  <a:schemeClr val="tx1"/>
                </a:solidFill>
              </a:defRPr>
            </a:lvl2pPr>
            <a:lvl3pPr>
              <a:buClr>
                <a:schemeClr val="accent1"/>
              </a:buClr>
              <a:defRPr sz="30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vl6pPr marL="2285943" indent="0">
              <a:buNone/>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10">
            <a:extLst>
              <a:ext uri="{FF2B5EF4-FFF2-40B4-BE49-F238E27FC236}">
                <a16:creationId xmlns:a16="http://schemas.microsoft.com/office/drawing/2014/main" id="{2B25201F-046C-E84D-B28C-84A17E84C3DD}"/>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0" name="Footer Placeholder 3">
            <a:extLst>
              <a:ext uri="{FF2B5EF4-FFF2-40B4-BE49-F238E27FC236}">
                <a16:creationId xmlns:a16="http://schemas.microsoft.com/office/drawing/2014/main" id="{07EEE243-1A15-264B-8C29-6FDC4794A0B7}"/>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dirty="0"/>
              <a:t>Insert footer</a:t>
            </a:r>
          </a:p>
        </p:txBody>
      </p:sp>
      <p:sp>
        <p:nvSpPr>
          <p:cNvPr id="11" name="Text Placeholder 17">
            <a:extLst>
              <a:ext uri="{FF2B5EF4-FFF2-40B4-BE49-F238E27FC236}">
                <a16:creationId xmlns:a16="http://schemas.microsoft.com/office/drawing/2014/main" id="{4C2942B6-2448-8648-9E7A-AFB1C472CA09}"/>
              </a:ext>
            </a:extLst>
          </p:cNvPr>
          <p:cNvSpPr>
            <a:spLocks noGrp="1"/>
          </p:cNvSpPr>
          <p:nvPr>
            <p:ph type="body" sz="quarter" idx="29" hasCustomPrompt="1"/>
          </p:nvPr>
        </p:nvSpPr>
        <p:spPr>
          <a:xfrm>
            <a:off x="372086" y="1193187"/>
            <a:ext cx="7562239" cy="313350"/>
          </a:xfrm>
        </p:spPr>
        <p:txBody>
          <a:bodyPr wrap="square" tIns="36000" anchor="t" anchorCtr="0">
            <a:noAutofit/>
          </a:bodyPr>
          <a:lstStyle>
            <a:lvl1pPr marL="0" indent="0" algn="l" defTabSz="914377" rtl="0" eaLnBrk="1" latinLnBrk="0" hangingPunct="1">
              <a:lnSpc>
                <a:spcPct val="90000"/>
              </a:lnSpc>
              <a:spcBef>
                <a:spcPct val="0"/>
              </a:spcBef>
              <a:buNone/>
              <a:defRPr lang="en-US" sz="2000" b="0" kern="1200" dirty="0" smtClean="0">
                <a:solidFill>
                  <a:schemeClr val="tx1"/>
                </a:solidFill>
                <a:latin typeface="+mj-lt"/>
                <a:ea typeface="+mj-ea"/>
                <a:cs typeface="+mj-cs"/>
              </a:defRPr>
            </a:lvl1pPr>
          </a:lstStyle>
          <a:p>
            <a:pPr lvl="0"/>
            <a:r>
              <a:rPr lang="en-US" dirty="0"/>
              <a:t>Insert subtitle</a:t>
            </a:r>
          </a:p>
        </p:txBody>
      </p:sp>
      <p:sp>
        <p:nvSpPr>
          <p:cNvPr id="13" name="Title 1">
            <a:extLst>
              <a:ext uri="{FF2B5EF4-FFF2-40B4-BE49-F238E27FC236}">
                <a16:creationId xmlns:a16="http://schemas.microsoft.com/office/drawing/2014/main" id="{BCE0B2C8-CCBF-0240-8384-F18F569054FA}"/>
              </a:ext>
            </a:extLst>
          </p:cNvPr>
          <p:cNvSpPr>
            <a:spLocks noGrp="1"/>
          </p:cNvSpPr>
          <p:nvPr>
            <p:ph type="title" hasCustomPrompt="1"/>
          </p:nvPr>
        </p:nvSpPr>
        <p:spPr>
          <a:xfrm>
            <a:off x="373064" y="816951"/>
            <a:ext cx="7561262"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Tree>
    <p:extLst>
      <p:ext uri="{BB962C8B-B14F-4D97-AF65-F5344CB8AC3E}">
        <p14:creationId xmlns:p14="http://schemas.microsoft.com/office/powerpoint/2010/main" val="409443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ver_CompuMark">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79730179-A2E5-924F-8633-A78FE5615860}"/>
              </a:ext>
            </a:extLst>
          </p:cNvPr>
          <p:cNvPicPr>
            <a:picLocks noChangeAspect="1"/>
          </p:cNvPicPr>
          <p:nvPr userDrawn="1"/>
        </p:nvPicPr>
        <p:blipFill rotWithShape="1">
          <a:blip r:embed="rId2"/>
          <a:srcRect r="4606" b="4606"/>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BF6885AD-F63D-A441-8F77-635B5CC86FA1}"/>
              </a:ext>
            </a:extLst>
          </p:cNvPr>
          <p:cNvSpPr>
            <a:spLocks noGrp="1"/>
          </p:cNvSpPr>
          <p:nvPr>
            <p:ph type="body" sz="quarter" idx="13" hasCustomPrompt="1"/>
          </p:nvPr>
        </p:nvSpPr>
        <p:spPr>
          <a:xfrm>
            <a:off x="566698" y="2386673"/>
            <a:ext cx="7105854"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sz="4800" dirty="0"/>
              <a:t>Seeing the broader picture:</a:t>
            </a:r>
            <a:br>
              <a:rPr lang="en-US" sz="4800" dirty="0"/>
            </a:br>
            <a:r>
              <a:rPr lang="en-US" sz="4800" dirty="0"/>
              <a:t>Using IP case data in trademark research</a:t>
            </a:r>
            <a:endParaRPr lang="en-US" dirty="0"/>
          </a:p>
        </p:txBody>
      </p:sp>
      <p:sp>
        <p:nvSpPr>
          <p:cNvPr id="20" name="Text Placeholder 4">
            <a:extLst>
              <a:ext uri="{FF2B5EF4-FFF2-40B4-BE49-F238E27FC236}">
                <a16:creationId xmlns:a16="http://schemas.microsoft.com/office/drawing/2014/main" id="{7DBD6AD4-D3D2-1542-8437-F7967D98804B}"/>
              </a:ext>
            </a:extLst>
          </p:cNvPr>
          <p:cNvSpPr>
            <a:spLocks noGrp="1"/>
          </p:cNvSpPr>
          <p:nvPr>
            <p:ph type="body" sz="quarter" idx="11" hasCustomPrompt="1"/>
          </p:nvPr>
        </p:nvSpPr>
        <p:spPr>
          <a:xfrm>
            <a:off x="576858" y="4450631"/>
            <a:ext cx="6592887" cy="838200"/>
          </a:xfrm>
        </p:spPr>
        <p:txBody>
          <a:bodyPr>
            <a:noAutofit/>
          </a:bodyPr>
          <a:lstStyle>
            <a:lvl1pPr marL="0" indent="0" algn="l">
              <a:lnSpc>
                <a:spcPct val="85000"/>
              </a:lnSpc>
              <a:spcAft>
                <a:spcPts val="0"/>
              </a:spcAft>
              <a:buNone/>
              <a:defRPr sz="2400">
                <a:solidFill>
                  <a:schemeClr val="tx1"/>
                </a:solidFill>
              </a:defRPr>
            </a:lvl1pPr>
            <a:lvl2pPr marL="457189" indent="0">
              <a:buNone/>
              <a:defRPr/>
            </a:lvl2pPr>
          </a:lstStyle>
          <a:p>
            <a:pPr algn="l"/>
            <a:r>
              <a:rPr lang="en-US" sz="2400" dirty="0"/>
              <a:t>A Panel Discussion</a:t>
            </a:r>
          </a:p>
        </p:txBody>
      </p:sp>
      <p:sp>
        <p:nvSpPr>
          <p:cNvPr id="21" name="Text Placeholder 4">
            <a:extLst>
              <a:ext uri="{FF2B5EF4-FFF2-40B4-BE49-F238E27FC236}">
                <a16:creationId xmlns:a16="http://schemas.microsoft.com/office/drawing/2014/main" id="{E2059DE3-5474-1847-866A-C901B34DCC7B}"/>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dirty="0"/>
              <a:t>June 25, 2020</a:t>
            </a:r>
          </a:p>
        </p:txBody>
      </p:sp>
      <p:pic>
        <p:nvPicPr>
          <p:cNvPr id="6" name="Picture 5" descr="A close up of a logo&#10;&#10;Description automatically generated">
            <a:extLst>
              <a:ext uri="{FF2B5EF4-FFF2-40B4-BE49-F238E27FC236}">
                <a16:creationId xmlns:a16="http://schemas.microsoft.com/office/drawing/2014/main" id="{870C2520-4271-6D4F-B942-B269C4A71F2A}"/>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20688337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_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A27AE02-820B-2942-BDE7-A723A06A451C}"/>
              </a:ext>
            </a:extLst>
          </p:cNvPr>
          <p:cNvSpPr/>
          <p:nvPr/>
        </p:nvSpPr>
        <p:spPr>
          <a:xfrm>
            <a:off x="2501900" y="404814"/>
            <a:ext cx="9690100" cy="6453186"/>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4"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Agenda</a:t>
            </a:r>
            <a:endParaRPr lang="en-GB" dirty="0"/>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8" name="Text Placeholder 13">
            <a:extLst>
              <a:ext uri="{FF2B5EF4-FFF2-40B4-BE49-F238E27FC236}">
                <a16:creationId xmlns:a16="http://schemas.microsoft.com/office/drawing/2014/main" id="{DA1969BA-61AE-1F46-8150-E015B74B0AE7}"/>
              </a:ext>
            </a:extLst>
          </p:cNvPr>
          <p:cNvSpPr>
            <a:spLocks noGrp="1"/>
          </p:cNvSpPr>
          <p:nvPr>
            <p:ph type="body" sz="quarter" idx="30" hasCustomPrompt="1"/>
          </p:nvPr>
        </p:nvSpPr>
        <p:spPr>
          <a:xfrm>
            <a:off x="2718826" y="812800"/>
            <a:ext cx="4259261" cy="4548188"/>
          </a:xfrm>
        </p:spPr>
        <p:txBody>
          <a:bodyPr>
            <a:noAutofit/>
          </a:bodyPr>
          <a:lstStyle>
            <a:lvl1pPr marL="406400" indent="-406400">
              <a:lnSpc>
                <a:spcPct val="100000"/>
              </a:lnSpc>
              <a:spcBef>
                <a:spcPts val="0"/>
              </a:spcBef>
              <a:spcAft>
                <a:spcPts val="0"/>
              </a:spcAft>
              <a:buClr>
                <a:schemeClr val="tx1"/>
              </a:buClr>
              <a:buFont typeface="+mj-lt"/>
              <a:buAutoNum type="arabicPeriod"/>
              <a:tabLst/>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Topic</a:t>
            </a:r>
          </a:p>
          <a:p>
            <a:pPr lvl="0"/>
            <a:r>
              <a:rPr lang="en-US" dirty="0"/>
              <a:t>Topic</a:t>
            </a:r>
            <a:endParaRPr lang="en-GB" dirty="0"/>
          </a:p>
        </p:txBody>
      </p:sp>
      <p:sp>
        <p:nvSpPr>
          <p:cNvPr id="9" name="Text Placeholder 13">
            <a:extLst>
              <a:ext uri="{FF2B5EF4-FFF2-40B4-BE49-F238E27FC236}">
                <a16:creationId xmlns:a16="http://schemas.microsoft.com/office/drawing/2014/main" id="{ACED3644-B05F-8B41-869E-710F81CB3668}"/>
              </a:ext>
            </a:extLst>
          </p:cNvPr>
          <p:cNvSpPr>
            <a:spLocks noGrp="1"/>
          </p:cNvSpPr>
          <p:nvPr>
            <p:ph type="body" sz="quarter" idx="31" hasCustomPrompt="1"/>
          </p:nvPr>
        </p:nvSpPr>
        <p:spPr>
          <a:xfrm>
            <a:off x="7156450" y="812800"/>
            <a:ext cx="4627561" cy="4548188"/>
          </a:xfrm>
        </p:spPr>
        <p:txBody>
          <a:bodyPr>
            <a:noAutofit/>
          </a:bodyPr>
          <a:lstStyle>
            <a:lvl1pPr marL="0" indent="0">
              <a:lnSpc>
                <a:spcPct val="100000"/>
              </a:lnSpc>
              <a:spcBef>
                <a:spcPts val="0"/>
              </a:spcBef>
              <a:spcAft>
                <a:spcPts val="0"/>
              </a:spcAft>
              <a:buClr>
                <a:schemeClr val="accent1"/>
              </a:buClr>
              <a:buNone/>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Speaker(s)</a:t>
            </a:r>
          </a:p>
          <a:p>
            <a:pPr lvl="0"/>
            <a:r>
              <a:rPr lang="en-US" dirty="0"/>
              <a:t>Speaker(s)</a:t>
            </a:r>
            <a:endParaRPr lang="en-GB" dirty="0"/>
          </a:p>
        </p:txBody>
      </p:sp>
    </p:spTree>
    <p:extLst>
      <p:ext uri="{BB962C8B-B14F-4D97-AF65-F5344CB8AC3E}">
        <p14:creationId xmlns:p14="http://schemas.microsoft.com/office/powerpoint/2010/main" val="579181169"/>
      </p:ext>
    </p:extLst>
  </p:cSld>
  <p:clrMapOvr>
    <a:masterClrMapping/>
  </p:clrMapOvr>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genda_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2501900" y="404814"/>
            <a:ext cx="9690100" cy="645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Agenda</a:t>
            </a:r>
            <a:endParaRPr lang="en-GB" dirty="0"/>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dirty="0"/>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endParaRPr lang="en-GB" dirty="0"/>
          </a:p>
        </p:txBody>
      </p:sp>
      <p:sp>
        <p:nvSpPr>
          <p:cNvPr id="7" name="Text Placeholder 13">
            <a:extLst>
              <a:ext uri="{FF2B5EF4-FFF2-40B4-BE49-F238E27FC236}">
                <a16:creationId xmlns:a16="http://schemas.microsoft.com/office/drawing/2014/main" id="{B4FA7DC2-9981-074F-9CC7-ED24D6390FA6}"/>
              </a:ext>
            </a:extLst>
          </p:cNvPr>
          <p:cNvSpPr>
            <a:spLocks noGrp="1"/>
          </p:cNvSpPr>
          <p:nvPr>
            <p:ph type="body" sz="quarter" idx="30" hasCustomPrompt="1"/>
          </p:nvPr>
        </p:nvSpPr>
        <p:spPr>
          <a:xfrm>
            <a:off x="2718827" y="812800"/>
            <a:ext cx="4437624" cy="4548188"/>
          </a:xfrm>
        </p:spPr>
        <p:txBody>
          <a:bodyPr>
            <a:noAutofit/>
          </a:bodyPr>
          <a:lstStyle>
            <a:lvl1pPr marL="514350" indent="-514350">
              <a:lnSpc>
                <a:spcPct val="100000"/>
              </a:lnSpc>
              <a:spcBef>
                <a:spcPts val="0"/>
              </a:spcBef>
              <a:spcAft>
                <a:spcPts val="0"/>
              </a:spcAft>
              <a:buClr>
                <a:schemeClr val="bg1"/>
              </a:buClr>
              <a:buFont typeface="+mj-lt"/>
              <a:buAutoNum type="arabicPeriod"/>
              <a:defRPr sz="3000">
                <a:solidFill>
                  <a:schemeClr val="bg1"/>
                </a:solidFill>
              </a:defRPr>
            </a:lvl1pPr>
            <a:lvl2pPr marL="396000" indent="0">
              <a:lnSpc>
                <a:spcPct val="85000"/>
              </a:lnSpc>
              <a:spcBef>
                <a:spcPts val="600"/>
              </a:spcBef>
              <a:spcAft>
                <a:spcPts val="400"/>
              </a:spcAft>
              <a:buClr>
                <a:schemeClr val="bg1"/>
              </a:buClr>
              <a:buNone/>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dirty="0"/>
              <a:t>Topic</a:t>
            </a:r>
          </a:p>
          <a:p>
            <a:pPr lvl="0"/>
            <a:r>
              <a:rPr lang="en-US" dirty="0"/>
              <a:t>Topic</a:t>
            </a:r>
          </a:p>
          <a:p>
            <a:pPr lvl="0"/>
            <a:endParaRPr lang="en-US" dirty="0"/>
          </a:p>
        </p:txBody>
      </p:sp>
      <p:sp>
        <p:nvSpPr>
          <p:cNvPr id="8" name="Text Placeholder 13">
            <a:extLst>
              <a:ext uri="{FF2B5EF4-FFF2-40B4-BE49-F238E27FC236}">
                <a16:creationId xmlns:a16="http://schemas.microsoft.com/office/drawing/2014/main" id="{31DFC9EB-B6CE-E641-A5A8-3794F331E79E}"/>
              </a:ext>
            </a:extLst>
          </p:cNvPr>
          <p:cNvSpPr>
            <a:spLocks noGrp="1"/>
          </p:cNvSpPr>
          <p:nvPr>
            <p:ph type="body" sz="quarter" idx="31" hasCustomPrompt="1"/>
          </p:nvPr>
        </p:nvSpPr>
        <p:spPr>
          <a:xfrm>
            <a:off x="7386075" y="812800"/>
            <a:ext cx="4397937" cy="4548188"/>
          </a:xfrm>
        </p:spPr>
        <p:txBody>
          <a:bodyPr>
            <a:noAutofit/>
          </a:bodyPr>
          <a:lstStyle>
            <a:lvl1pPr marL="0" indent="0">
              <a:lnSpc>
                <a:spcPct val="100000"/>
              </a:lnSpc>
              <a:spcBef>
                <a:spcPts val="0"/>
              </a:spcBef>
              <a:spcAft>
                <a:spcPts val="0"/>
              </a:spcAft>
              <a:buClr>
                <a:schemeClr val="bg1"/>
              </a:buClr>
              <a:buNone/>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dirty="0"/>
              <a:t>Speaker(s)</a:t>
            </a:r>
          </a:p>
          <a:p>
            <a:pPr lvl="0"/>
            <a:r>
              <a:rPr lang="en-US" dirty="0"/>
              <a:t>Speaker(s)</a:t>
            </a:r>
          </a:p>
        </p:txBody>
      </p:sp>
    </p:spTree>
    <p:extLst>
      <p:ext uri="{BB962C8B-B14F-4D97-AF65-F5344CB8AC3E}">
        <p14:creationId xmlns:p14="http://schemas.microsoft.com/office/powerpoint/2010/main" val="1304087081"/>
      </p:ext>
    </p:extLst>
  </p:cSld>
  <p:clrMapOvr>
    <a:masterClrMapping/>
  </p:clrMapOvr>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 break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D61A2B1-0216-7E43-B673-5AA560C41355}"/>
              </a:ext>
            </a:extLst>
          </p:cNvPr>
          <p:cNvSpPr>
            <a:spLocks noGrp="1"/>
          </p:cNvSpPr>
          <p:nvPr>
            <p:ph type="pic" sz="quarter" idx="11" hasCustomPrompt="1"/>
          </p:nvPr>
        </p:nvSpPr>
        <p:spPr>
          <a:xfrm>
            <a:off x="0" y="13176"/>
            <a:ext cx="12192000" cy="6858000"/>
          </a:xfrm>
          <a:solidFill>
            <a:schemeClr val="bg1"/>
          </a:solidFill>
        </p:spPr>
        <p:txBody>
          <a:bodyPr>
            <a:noAutofit/>
          </a:bodyPr>
          <a:lstStyle>
            <a:lvl1pPr marL="0" indent="0" algn="l">
              <a:buNone/>
              <a:defRPr sz="2200"/>
            </a:lvl1pPr>
          </a:lstStyle>
          <a:p>
            <a:r>
              <a:rPr lang="en-GB" dirty="0"/>
              <a:t>To add and an image: drag and drop an image on to this frame or click the icon in the centre of the page</a:t>
            </a:r>
          </a:p>
        </p:txBody>
      </p:sp>
      <p:sp>
        <p:nvSpPr>
          <p:cNvPr id="6" name="Slide Number Placeholder 10">
            <a:extLst>
              <a:ext uri="{FF2B5EF4-FFF2-40B4-BE49-F238E27FC236}">
                <a16:creationId xmlns:a16="http://schemas.microsoft.com/office/drawing/2014/main" id="{EB0E6B2C-4C0D-894C-BEFF-4DB93C2B608C}"/>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7" name="Footer Placeholder 3">
            <a:extLst>
              <a:ext uri="{FF2B5EF4-FFF2-40B4-BE49-F238E27FC236}">
                <a16:creationId xmlns:a16="http://schemas.microsoft.com/office/drawing/2014/main" id="{4E924A93-5C01-5C4C-B237-80DF596BEF14}"/>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68848" y="2532856"/>
            <a:ext cx="9489664" cy="1792288"/>
          </a:xfrm>
        </p:spPr>
        <p:txBody>
          <a:bodyPr anchor="ctr" anchorCtr="0">
            <a:noAutofit/>
          </a:bodyPr>
          <a:lstStyle>
            <a:lvl1pPr marL="0" indent="0" algn="l">
              <a:lnSpc>
                <a:spcPct val="85000"/>
              </a:lnSpc>
              <a:buNone/>
              <a:defRPr sz="4600" b="1" spc="20" baseline="0"/>
            </a:lvl1pPr>
          </a:lstStyle>
          <a:p>
            <a:pPr lvl="0"/>
            <a:r>
              <a:rPr lang="en-US" dirty="0"/>
              <a:t>Insert section title</a:t>
            </a:r>
          </a:p>
        </p:txBody>
      </p:sp>
    </p:spTree>
    <p:extLst>
      <p:ext uri="{BB962C8B-B14F-4D97-AF65-F5344CB8AC3E}">
        <p14:creationId xmlns:p14="http://schemas.microsoft.com/office/powerpoint/2010/main" val="27549711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break_purp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dirty="0"/>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23099415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break_dark 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dirty="0"/>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8511331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break_teal">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dirty="0"/>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Tree>
    <p:extLst>
      <p:ext uri="{BB962C8B-B14F-4D97-AF65-F5344CB8AC3E}">
        <p14:creationId xmlns:p14="http://schemas.microsoft.com/office/powerpoint/2010/main" val="36403197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edium text_white">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0E3F65AB-ECD0-1342-BCB6-1D958E120436}"/>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3" name="Footer Placeholder 3">
            <a:extLst>
              <a:ext uri="{FF2B5EF4-FFF2-40B4-BE49-F238E27FC236}">
                <a16:creationId xmlns:a16="http://schemas.microsoft.com/office/drawing/2014/main" id="{B5B444AC-5CD2-5041-B0DC-990C1072CAE0}"/>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11" name="Title 1">
            <a:extLst>
              <a:ext uri="{FF2B5EF4-FFF2-40B4-BE49-F238E27FC236}">
                <a16:creationId xmlns:a16="http://schemas.microsoft.com/office/drawing/2014/main" id="{2588ECB1-0687-764A-A1EC-F70A4E2343AA}"/>
              </a:ext>
            </a:extLst>
          </p:cNvPr>
          <p:cNvSpPr>
            <a:spLocks noGrp="1"/>
          </p:cNvSpPr>
          <p:nvPr>
            <p:ph type="title" hasCustomPrompt="1"/>
          </p:nvPr>
        </p:nvSpPr>
        <p:spPr>
          <a:xfrm>
            <a:off x="569986" y="816951"/>
            <a:ext cx="832636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7" name="Text Placeholder 13">
            <a:extLst>
              <a:ext uri="{FF2B5EF4-FFF2-40B4-BE49-F238E27FC236}">
                <a16:creationId xmlns:a16="http://schemas.microsoft.com/office/drawing/2014/main" id="{67124A53-577E-1447-B0F2-0EDD1B213F23}"/>
              </a:ext>
            </a:extLst>
          </p:cNvPr>
          <p:cNvSpPr>
            <a:spLocks noGrp="1"/>
          </p:cNvSpPr>
          <p:nvPr>
            <p:ph type="body" sz="quarter" idx="30" hasCustomPrompt="1"/>
          </p:nvPr>
        </p:nvSpPr>
        <p:spPr>
          <a:xfrm>
            <a:off x="569986" y="1812925"/>
            <a:ext cx="832636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6" name="Text Placeholder 17">
            <a:extLst>
              <a:ext uri="{FF2B5EF4-FFF2-40B4-BE49-F238E27FC236}">
                <a16:creationId xmlns:a16="http://schemas.microsoft.com/office/drawing/2014/main" id="{D66BFEAC-391A-E342-961B-894E4899FA84}"/>
              </a:ext>
            </a:extLst>
          </p:cNvPr>
          <p:cNvSpPr>
            <a:spLocks noGrp="1"/>
          </p:cNvSpPr>
          <p:nvPr>
            <p:ph type="body" sz="quarter" idx="29" hasCustomPrompt="1"/>
          </p:nvPr>
        </p:nvSpPr>
        <p:spPr>
          <a:xfrm>
            <a:off x="571823" y="1193187"/>
            <a:ext cx="83263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827404733"/>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edium text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18727"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dirty="0"/>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endParaRPr lang="en-GB" dirty="0"/>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dirty="0"/>
              <a:t>Insert title</a:t>
            </a:r>
            <a:endParaRPr lang="en-GB" dirty="0"/>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273" y="1812925"/>
            <a:ext cx="8323078"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8" name="Text Placeholder 17">
            <a:extLst>
              <a:ext uri="{FF2B5EF4-FFF2-40B4-BE49-F238E27FC236}">
                <a16:creationId xmlns:a16="http://schemas.microsoft.com/office/drawing/2014/main" id="{EF14D82F-147E-DB44-92D3-B0294E172A3F}"/>
              </a:ext>
            </a:extLst>
          </p:cNvPr>
          <p:cNvSpPr>
            <a:spLocks noGrp="1"/>
          </p:cNvSpPr>
          <p:nvPr>
            <p:ph type="body" sz="quarter" idx="29" hasCustomPrompt="1"/>
          </p:nvPr>
        </p:nvSpPr>
        <p:spPr>
          <a:xfrm>
            <a:off x="571351"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dirty="0"/>
              <a:t>Insert subtitle</a:t>
            </a:r>
          </a:p>
        </p:txBody>
      </p:sp>
    </p:spTree>
    <p:extLst>
      <p:ext uri="{BB962C8B-B14F-4D97-AF65-F5344CB8AC3E}">
        <p14:creationId xmlns:p14="http://schemas.microsoft.com/office/powerpoint/2010/main" val="1830617130"/>
      </p:ext>
    </p:extLst>
  </p:cSld>
  <p:clrMapOvr>
    <a:masterClrMapping/>
  </p:clrMapOvr>
  <p:hf hd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image" Target="../media/image1.png"/><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16.xml"/><Relationship Id="rId21" Type="http://schemas.openxmlformats.org/officeDocument/2006/relationships/slideLayout" Target="../slideLayouts/slideLayout111.xml"/><Relationship Id="rId42" Type="http://schemas.openxmlformats.org/officeDocument/2006/relationships/slideLayout" Target="../slideLayouts/slideLayout132.xml"/><Relationship Id="rId47" Type="http://schemas.openxmlformats.org/officeDocument/2006/relationships/slideLayout" Target="../slideLayouts/slideLayout137.xml"/><Relationship Id="rId63" Type="http://schemas.openxmlformats.org/officeDocument/2006/relationships/slideLayout" Target="../slideLayouts/slideLayout153.xml"/><Relationship Id="rId68" Type="http://schemas.openxmlformats.org/officeDocument/2006/relationships/slideLayout" Target="../slideLayouts/slideLayout158.xml"/><Relationship Id="rId16" Type="http://schemas.openxmlformats.org/officeDocument/2006/relationships/slideLayout" Target="../slideLayouts/slideLayout106.xml"/><Relationship Id="rId11" Type="http://schemas.openxmlformats.org/officeDocument/2006/relationships/slideLayout" Target="../slideLayouts/slideLayout101.xml"/><Relationship Id="rId32" Type="http://schemas.openxmlformats.org/officeDocument/2006/relationships/slideLayout" Target="../slideLayouts/slideLayout122.xml"/><Relationship Id="rId37" Type="http://schemas.openxmlformats.org/officeDocument/2006/relationships/slideLayout" Target="../slideLayouts/slideLayout127.xml"/><Relationship Id="rId53" Type="http://schemas.openxmlformats.org/officeDocument/2006/relationships/slideLayout" Target="../slideLayouts/slideLayout143.xml"/><Relationship Id="rId58" Type="http://schemas.openxmlformats.org/officeDocument/2006/relationships/slideLayout" Target="../slideLayouts/slideLayout148.xml"/><Relationship Id="rId74" Type="http://schemas.openxmlformats.org/officeDocument/2006/relationships/slideLayout" Target="../slideLayouts/slideLayout164.xml"/><Relationship Id="rId79" Type="http://schemas.openxmlformats.org/officeDocument/2006/relationships/slideLayout" Target="../slideLayouts/slideLayout169.xml"/><Relationship Id="rId5" Type="http://schemas.openxmlformats.org/officeDocument/2006/relationships/slideLayout" Target="../slideLayouts/slideLayout95.xml"/><Relationship Id="rId61" Type="http://schemas.openxmlformats.org/officeDocument/2006/relationships/slideLayout" Target="../slideLayouts/slideLayout151.xml"/><Relationship Id="rId82" Type="http://schemas.openxmlformats.org/officeDocument/2006/relationships/theme" Target="../theme/theme2.xml"/><Relationship Id="rId19" Type="http://schemas.openxmlformats.org/officeDocument/2006/relationships/slideLayout" Target="../slideLayouts/slideLayout10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slideLayout" Target="../slideLayouts/slideLayout125.xml"/><Relationship Id="rId43" Type="http://schemas.openxmlformats.org/officeDocument/2006/relationships/slideLayout" Target="../slideLayouts/slideLayout133.xml"/><Relationship Id="rId48" Type="http://schemas.openxmlformats.org/officeDocument/2006/relationships/slideLayout" Target="../slideLayouts/slideLayout138.xml"/><Relationship Id="rId56" Type="http://schemas.openxmlformats.org/officeDocument/2006/relationships/slideLayout" Target="../slideLayouts/slideLayout146.xml"/><Relationship Id="rId64" Type="http://schemas.openxmlformats.org/officeDocument/2006/relationships/slideLayout" Target="../slideLayouts/slideLayout154.xml"/><Relationship Id="rId69" Type="http://schemas.openxmlformats.org/officeDocument/2006/relationships/slideLayout" Target="../slideLayouts/slideLayout159.xml"/><Relationship Id="rId77" Type="http://schemas.openxmlformats.org/officeDocument/2006/relationships/slideLayout" Target="../slideLayouts/slideLayout167.xml"/><Relationship Id="rId8" Type="http://schemas.openxmlformats.org/officeDocument/2006/relationships/slideLayout" Target="../slideLayouts/slideLayout98.xml"/><Relationship Id="rId51" Type="http://schemas.openxmlformats.org/officeDocument/2006/relationships/slideLayout" Target="../slideLayouts/slideLayout141.xml"/><Relationship Id="rId72" Type="http://schemas.openxmlformats.org/officeDocument/2006/relationships/slideLayout" Target="../slideLayouts/slideLayout162.xml"/><Relationship Id="rId80" Type="http://schemas.openxmlformats.org/officeDocument/2006/relationships/slideLayout" Target="../slideLayouts/slideLayout170.xml"/><Relationship Id="rId3" Type="http://schemas.openxmlformats.org/officeDocument/2006/relationships/slideLayout" Target="../slideLayouts/slideLayout93.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slideLayout" Target="../slideLayouts/slideLayout128.xml"/><Relationship Id="rId46" Type="http://schemas.openxmlformats.org/officeDocument/2006/relationships/slideLayout" Target="../slideLayouts/slideLayout136.xml"/><Relationship Id="rId59" Type="http://schemas.openxmlformats.org/officeDocument/2006/relationships/slideLayout" Target="../slideLayouts/slideLayout149.xml"/><Relationship Id="rId67" Type="http://schemas.openxmlformats.org/officeDocument/2006/relationships/slideLayout" Target="../slideLayouts/slideLayout157.xml"/><Relationship Id="rId20" Type="http://schemas.openxmlformats.org/officeDocument/2006/relationships/slideLayout" Target="../slideLayouts/slideLayout110.xml"/><Relationship Id="rId41" Type="http://schemas.openxmlformats.org/officeDocument/2006/relationships/slideLayout" Target="../slideLayouts/slideLayout131.xml"/><Relationship Id="rId54" Type="http://schemas.openxmlformats.org/officeDocument/2006/relationships/slideLayout" Target="../slideLayouts/slideLayout144.xml"/><Relationship Id="rId62" Type="http://schemas.openxmlformats.org/officeDocument/2006/relationships/slideLayout" Target="../slideLayouts/slideLayout152.xml"/><Relationship Id="rId70" Type="http://schemas.openxmlformats.org/officeDocument/2006/relationships/slideLayout" Target="../slideLayouts/slideLayout160.xml"/><Relationship Id="rId75" Type="http://schemas.openxmlformats.org/officeDocument/2006/relationships/slideLayout" Target="../slideLayouts/slideLayout165.xml"/><Relationship Id="rId83" Type="http://schemas.openxmlformats.org/officeDocument/2006/relationships/image" Target="../media/image1.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49" Type="http://schemas.openxmlformats.org/officeDocument/2006/relationships/slideLayout" Target="../slideLayouts/slideLayout139.xml"/><Relationship Id="rId57" Type="http://schemas.openxmlformats.org/officeDocument/2006/relationships/slideLayout" Target="../slideLayouts/slideLayout147.xml"/><Relationship Id="rId10" Type="http://schemas.openxmlformats.org/officeDocument/2006/relationships/slideLayout" Target="../slideLayouts/slideLayout100.xml"/><Relationship Id="rId31" Type="http://schemas.openxmlformats.org/officeDocument/2006/relationships/slideLayout" Target="../slideLayouts/slideLayout121.xml"/><Relationship Id="rId44" Type="http://schemas.openxmlformats.org/officeDocument/2006/relationships/slideLayout" Target="../slideLayouts/slideLayout134.xml"/><Relationship Id="rId52" Type="http://schemas.openxmlformats.org/officeDocument/2006/relationships/slideLayout" Target="../slideLayouts/slideLayout142.xml"/><Relationship Id="rId60" Type="http://schemas.openxmlformats.org/officeDocument/2006/relationships/slideLayout" Target="../slideLayouts/slideLayout150.xml"/><Relationship Id="rId65" Type="http://schemas.openxmlformats.org/officeDocument/2006/relationships/slideLayout" Target="../slideLayouts/slideLayout155.xml"/><Relationship Id="rId73" Type="http://schemas.openxmlformats.org/officeDocument/2006/relationships/slideLayout" Target="../slideLayouts/slideLayout163.xml"/><Relationship Id="rId78" Type="http://schemas.openxmlformats.org/officeDocument/2006/relationships/slideLayout" Target="../slideLayouts/slideLayout168.xml"/><Relationship Id="rId81" Type="http://schemas.openxmlformats.org/officeDocument/2006/relationships/slideLayout" Target="../slideLayouts/slideLayout17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9" Type="http://schemas.openxmlformats.org/officeDocument/2006/relationships/slideLayout" Target="../slideLayouts/slideLayout129.xml"/><Relationship Id="rId34" Type="http://schemas.openxmlformats.org/officeDocument/2006/relationships/slideLayout" Target="../slideLayouts/slideLayout124.xml"/><Relationship Id="rId50" Type="http://schemas.openxmlformats.org/officeDocument/2006/relationships/slideLayout" Target="../slideLayouts/slideLayout140.xml"/><Relationship Id="rId55" Type="http://schemas.openxmlformats.org/officeDocument/2006/relationships/slideLayout" Target="../slideLayouts/slideLayout145.xml"/><Relationship Id="rId76" Type="http://schemas.openxmlformats.org/officeDocument/2006/relationships/slideLayout" Target="../slideLayouts/slideLayout166.xml"/><Relationship Id="rId7" Type="http://schemas.openxmlformats.org/officeDocument/2006/relationships/slideLayout" Target="../slideLayouts/slideLayout97.xml"/><Relationship Id="rId71" Type="http://schemas.openxmlformats.org/officeDocument/2006/relationships/slideLayout" Target="../slideLayouts/slideLayout161.xml"/><Relationship Id="rId2" Type="http://schemas.openxmlformats.org/officeDocument/2006/relationships/slideLayout" Target="../slideLayouts/slideLayout92.xml"/><Relationship Id="rId29" Type="http://schemas.openxmlformats.org/officeDocument/2006/relationships/slideLayout" Target="../slideLayouts/slideLayout119.xml"/><Relationship Id="rId24" Type="http://schemas.openxmlformats.org/officeDocument/2006/relationships/slideLayout" Target="../slideLayouts/slideLayout114.xml"/><Relationship Id="rId40" Type="http://schemas.openxmlformats.org/officeDocument/2006/relationships/slideLayout" Target="../slideLayouts/slideLayout130.xml"/><Relationship Id="rId45" Type="http://schemas.openxmlformats.org/officeDocument/2006/relationships/slideLayout" Target="../slideLayouts/slideLayout135.xml"/><Relationship Id="rId66" Type="http://schemas.openxmlformats.org/officeDocument/2006/relationships/slideLayout" Target="../slideLayouts/slideLayout1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F38E8-70C3-524E-B05F-8D4D1A46C352}"/>
              </a:ext>
            </a:extLst>
          </p:cNvPr>
          <p:cNvSpPr>
            <a:spLocks noGrp="1"/>
          </p:cNvSpPr>
          <p:nvPr>
            <p:ph type="title"/>
          </p:nvPr>
        </p:nvSpPr>
        <p:spPr>
          <a:xfrm>
            <a:off x="566699" y="825019"/>
            <a:ext cx="8329649" cy="387093"/>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18050ED-1F67-F84D-AEDB-66D6E6B63112}"/>
              </a:ext>
            </a:extLst>
          </p:cNvPr>
          <p:cNvSpPr>
            <a:spLocks noGrp="1"/>
          </p:cNvSpPr>
          <p:nvPr>
            <p:ph type="body" idx="1"/>
          </p:nvPr>
        </p:nvSpPr>
        <p:spPr>
          <a:xfrm>
            <a:off x="566701" y="1812926"/>
            <a:ext cx="8329649" cy="45481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close up of a flower&#10;&#10;Description automatically generated">
            <a:extLst>
              <a:ext uri="{FF2B5EF4-FFF2-40B4-BE49-F238E27FC236}">
                <a16:creationId xmlns:a16="http://schemas.microsoft.com/office/drawing/2014/main" id="{4A827D05-A8CC-AE4A-8E28-46ED62337B6B}"/>
              </a:ext>
            </a:extLst>
          </p:cNvPr>
          <p:cNvPicPr>
            <a:picLocks noChangeAspect="1"/>
          </p:cNvPicPr>
          <p:nvPr userDrawn="1"/>
        </p:nvPicPr>
        <p:blipFill>
          <a:blip r:embed="rId92"/>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1080111700"/>
      </p:ext>
    </p:extLst>
  </p:cSld>
  <p:clrMap bg1="lt1" tx1="dk1" bg2="lt2" tx2="dk2" accent1="accent1" accent2="accent2" accent3="accent3" accent4="accent4" accent5="accent5" accent6="accent6" hlink="hlink" folHlink="folHlink"/>
  <p:sldLayoutIdLst>
    <p:sldLayoutId id="2147483911" r:id="rId1"/>
    <p:sldLayoutId id="2147484044" r:id="rId2"/>
    <p:sldLayoutId id="2147483913" r:id="rId3"/>
    <p:sldLayoutId id="2147483968" r:id="rId4"/>
    <p:sldLayoutId id="2147483972" r:id="rId5"/>
    <p:sldLayoutId id="2147484033" r:id="rId6"/>
    <p:sldLayoutId id="2147484043" r:id="rId7"/>
    <p:sldLayoutId id="2147484035" r:id="rId8"/>
    <p:sldLayoutId id="2147484036" r:id="rId9"/>
    <p:sldLayoutId id="2147484045" r:id="rId10"/>
    <p:sldLayoutId id="2147484037" r:id="rId11"/>
    <p:sldLayoutId id="2147483915" r:id="rId12"/>
    <p:sldLayoutId id="2147483916" r:id="rId13"/>
    <p:sldLayoutId id="2147483917" r:id="rId14"/>
    <p:sldLayoutId id="2147483993" r:id="rId15"/>
    <p:sldLayoutId id="2147483994" r:id="rId16"/>
    <p:sldLayoutId id="2147484012" r:id="rId17"/>
    <p:sldLayoutId id="2147483922" r:id="rId18"/>
    <p:sldLayoutId id="2147483923" r:id="rId19"/>
    <p:sldLayoutId id="2147483924" r:id="rId20"/>
    <p:sldLayoutId id="2147483981" r:id="rId21"/>
    <p:sldLayoutId id="2147484001" r:id="rId22"/>
    <p:sldLayoutId id="2147483935" r:id="rId23"/>
    <p:sldLayoutId id="2147483936" r:id="rId24"/>
    <p:sldLayoutId id="2147483976" r:id="rId25"/>
    <p:sldLayoutId id="2147483978" r:id="rId26"/>
    <p:sldLayoutId id="2147483985" r:id="rId27"/>
    <p:sldLayoutId id="2147483965" r:id="rId28"/>
    <p:sldLayoutId id="2147483977" r:id="rId29"/>
    <p:sldLayoutId id="2147484017" r:id="rId30"/>
    <p:sldLayoutId id="2147484018" r:id="rId31"/>
    <p:sldLayoutId id="2147483938" r:id="rId32"/>
    <p:sldLayoutId id="2147483939" r:id="rId33"/>
    <p:sldLayoutId id="2147483963" r:id="rId34"/>
    <p:sldLayoutId id="2147483940" r:id="rId35"/>
    <p:sldLayoutId id="2147484019" r:id="rId36"/>
    <p:sldLayoutId id="2147483992" r:id="rId37"/>
    <p:sldLayoutId id="2147484003" r:id="rId38"/>
    <p:sldLayoutId id="2147483942" r:id="rId39"/>
    <p:sldLayoutId id="2147484020" r:id="rId40"/>
    <p:sldLayoutId id="2147483943" r:id="rId41"/>
    <p:sldLayoutId id="2147483944" r:id="rId42"/>
    <p:sldLayoutId id="2147483945" r:id="rId43"/>
    <p:sldLayoutId id="2147484047" r:id="rId44"/>
    <p:sldLayoutId id="2147484021" r:id="rId45"/>
    <p:sldLayoutId id="2147483975" r:id="rId46"/>
    <p:sldLayoutId id="2147483995" r:id="rId47"/>
    <p:sldLayoutId id="2147484022" r:id="rId48"/>
    <p:sldLayoutId id="2147484023" r:id="rId49"/>
    <p:sldLayoutId id="2147483947" r:id="rId50"/>
    <p:sldLayoutId id="2147484010" r:id="rId51"/>
    <p:sldLayoutId id="2147484006" r:id="rId52"/>
    <p:sldLayoutId id="2147484004" r:id="rId53"/>
    <p:sldLayoutId id="2147484005" r:id="rId54"/>
    <p:sldLayoutId id="2147484024" r:id="rId55"/>
    <p:sldLayoutId id="2147484025" r:id="rId56"/>
    <p:sldLayoutId id="2147484008" r:id="rId57"/>
    <p:sldLayoutId id="2147484009" r:id="rId58"/>
    <p:sldLayoutId id="2147484026" r:id="rId59"/>
    <p:sldLayoutId id="2147484015" r:id="rId60"/>
    <p:sldLayoutId id="2147483950" r:id="rId61"/>
    <p:sldLayoutId id="2147483966" r:id="rId62"/>
    <p:sldLayoutId id="2147484014" r:id="rId63"/>
    <p:sldLayoutId id="2147483953" r:id="rId64"/>
    <p:sldLayoutId id="2147484031" r:id="rId65"/>
    <p:sldLayoutId id="2147483954" r:id="rId66"/>
    <p:sldLayoutId id="2147484032" r:id="rId67"/>
    <p:sldLayoutId id="2147483958" r:id="rId68"/>
    <p:sldLayoutId id="2147483769" r:id="rId69"/>
    <p:sldLayoutId id="2147483986" r:id="rId70"/>
    <p:sldLayoutId id="2147483987" r:id="rId71"/>
    <p:sldLayoutId id="2147484027" r:id="rId72"/>
    <p:sldLayoutId id="2147483988" r:id="rId73"/>
    <p:sldLayoutId id="2147483989" r:id="rId74"/>
    <p:sldLayoutId id="2147483990" r:id="rId75"/>
    <p:sldLayoutId id="2147484030" r:id="rId76"/>
    <p:sldLayoutId id="2147483991" r:id="rId77"/>
    <p:sldLayoutId id="2147483869" r:id="rId78"/>
    <p:sldLayoutId id="2147483867" r:id="rId79"/>
    <p:sldLayoutId id="2147483868" r:id="rId80"/>
    <p:sldLayoutId id="2147483969" r:id="rId81"/>
    <p:sldLayoutId id="2147483971" r:id="rId82"/>
    <p:sldLayoutId id="2147484038" r:id="rId83"/>
    <p:sldLayoutId id="2147484039" r:id="rId84"/>
    <p:sldLayoutId id="2147484040" r:id="rId85"/>
    <p:sldLayoutId id="2147484041" r:id="rId86"/>
    <p:sldLayoutId id="2147484042" r:id="rId87"/>
    <p:sldLayoutId id="2147484046" r:id="rId88"/>
    <p:sldLayoutId id="2147484049" r:id="rId89"/>
    <p:sldLayoutId id="2147484054" r:id="rId90"/>
  </p:sldLayoutIdLst>
  <p:hf hdr="0" dt="0"/>
  <p:txStyles>
    <p:title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8" pos="7423" userDrawn="1">
          <p15:clr>
            <a:srgbClr val="F26B43"/>
          </p15:clr>
        </p15:guide>
        <p15:guide id="39" pos="235" userDrawn="1">
          <p15:clr>
            <a:srgbClr val="F26B43"/>
          </p15:clr>
        </p15:guide>
        <p15:guide id="40" orient="horz" pos="967" userDrawn="1">
          <p15:clr>
            <a:srgbClr val="F26B43"/>
          </p15:clr>
        </p15:guide>
        <p15:guide id="41" orient="horz" pos="257" userDrawn="1">
          <p15:clr>
            <a:srgbClr val="F26B43"/>
          </p15:clr>
        </p15:guide>
        <p15:guide id="42" pos="733" userDrawn="1">
          <p15:clr>
            <a:srgbClr val="F26B43"/>
          </p15:clr>
        </p15:guide>
        <p15:guide id="43" pos="846" userDrawn="1">
          <p15:clr>
            <a:srgbClr val="F26B43"/>
          </p15:clr>
        </p15:guide>
        <p15:guide id="44" pos="1345" userDrawn="1">
          <p15:clr>
            <a:srgbClr val="F26B43"/>
          </p15:clr>
        </p15:guide>
        <p15:guide id="45" pos="1454" userDrawn="1">
          <p15:clr>
            <a:srgbClr val="F26B43"/>
          </p15:clr>
        </p15:guide>
        <p15:guide id="46" pos="1944" userDrawn="1">
          <p15:clr>
            <a:srgbClr val="F26B43"/>
          </p15:clr>
        </p15:guide>
        <p15:guide id="47" pos="2062" userDrawn="1">
          <p15:clr>
            <a:srgbClr val="F26B43"/>
          </p15:clr>
        </p15:guide>
        <p15:guide id="48" pos="2556" userDrawn="1">
          <p15:clr>
            <a:srgbClr val="F26B43"/>
          </p15:clr>
        </p15:guide>
        <p15:guide id="49" pos="2676" userDrawn="1">
          <p15:clr>
            <a:srgbClr val="F26B43"/>
          </p15:clr>
        </p15:guide>
        <p15:guide id="50" pos="3168" userDrawn="1">
          <p15:clr>
            <a:srgbClr val="F26B43"/>
          </p15:clr>
        </p15:guide>
        <p15:guide id="51" pos="3284" userDrawn="1">
          <p15:clr>
            <a:srgbClr val="F26B43"/>
          </p15:clr>
        </p15:guide>
        <p15:guide id="52" pos="3776" userDrawn="1">
          <p15:clr>
            <a:srgbClr val="F26B43"/>
          </p15:clr>
        </p15:guide>
        <p15:guide id="53" pos="3894" userDrawn="1">
          <p15:clr>
            <a:srgbClr val="F26B43"/>
          </p15:clr>
        </p15:guide>
        <p15:guide id="54" pos="4388" userDrawn="1">
          <p15:clr>
            <a:srgbClr val="F26B43"/>
          </p15:clr>
        </p15:guide>
        <p15:guide id="55" pos="4508" userDrawn="1">
          <p15:clr>
            <a:srgbClr val="F26B43"/>
          </p15:clr>
        </p15:guide>
        <p15:guide id="56" pos="4998" userDrawn="1">
          <p15:clr>
            <a:srgbClr val="F26B43"/>
          </p15:clr>
        </p15:guide>
        <p15:guide id="57" pos="5112" userDrawn="1">
          <p15:clr>
            <a:srgbClr val="F26B43"/>
          </p15:clr>
        </p15:guide>
        <p15:guide id="58" pos="5604" userDrawn="1">
          <p15:clr>
            <a:srgbClr val="F26B43"/>
          </p15:clr>
        </p15:guide>
        <p15:guide id="59" pos="5722" userDrawn="1">
          <p15:clr>
            <a:srgbClr val="F26B43"/>
          </p15:clr>
        </p15:guide>
        <p15:guide id="60" pos="6199" userDrawn="1">
          <p15:clr>
            <a:srgbClr val="F26B43"/>
          </p15:clr>
        </p15:guide>
        <p15:guide id="61" pos="6312" userDrawn="1">
          <p15:clr>
            <a:srgbClr val="F26B43"/>
          </p15:clr>
        </p15:guide>
        <p15:guide id="62" pos="6824" userDrawn="1">
          <p15:clr>
            <a:srgbClr val="F26B43"/>
          </p15:clr>
        </p15:guide>
        <p15:guide id="63" pos="6944" userDrawn="1">
          <p15:clr>
            <a:srgbClr val="F26B43"/>
          </p15:clr>
        </p15:guide>
        <p15:guide id="64" orient="horz" pos="512" userDrawn="1">
          <p15:clr>
            <a:srgbClr val="F26B43"/>
          </p15:clr>
        </p15:guide>
        <p15:guide id="65" orient="horz" pos="1142" userDrawn="1">
          <p15:clr>
            <a:srgbClr val="F26B43"/>
          </p15:clr>
        </p15:guide>
        <p15:guide id="66" orient="horz" pos="4007" userDrawn="1">
          <p15:clr>
            <a:srgbClr val="F26B43"/>
          </p15:clr>
        </p15:guide>
        <p15:guide id="67"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F38E8-70C3-524E-B05F-8D4D1A46C352}"/>
              </a:ext>
            </a:extLst>
          </p:cNvPr>
          <p:cNvSpPr>
            <a:spLocks noGrp="1"/>
          </p:cNvSpPr>
          <p:nvPr>
            <p:ph type="title"/>
          </p:nvPr>
        </p:nvSpPr>
        <p:spPr>
          <a:xfrm>
            <a:off x="566699" y="825019"/>
            <a:ext cx="8329649" cy="387093"/>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18050ED-1F67-F84D-AEDB-66D6E6B63112}"/>
              </a:ext>
            </a:extLst>
          </p:cNvPr>
          <p:cNvSpPr>
            <a:spLocks noGrp="1"/>
          </p:cNvSpPr>
          <p:nvPr>
            <p:ph type="body" idx="1"/>
          </p:nvPr>
        </p:nvSpPr>
        <p:spPr>
          <a:xfrm>
            <a:off x="566701" y="1812926"/>
            <a:ext cx="8329649" cy="45481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close up of a flower&#10;&#10;Description automatically generated">
            <a:extLst>
              <a:ext uri="{FF2B5EF4-FFF2-40B4-BE49-F238E27FC236}">
                <a16:creationId xmlns:a16="http://schemas.microsoft.com/office/drawing/2014/main" id="{4A827D05-A8CC-AE4A-8E28-46ED62337B6B}"/>
              </a:ext>
            </a:extLst>
          </p:cNvPr>
          <p:cNvPicPr>
            <a:picLocks noChangeAspect="1"/>
          </p:cNvPicPr>
          <p:nvPr userDrawn="1"/>
        </p:nvPicPr>
        <p:blipFill>
          <a:blip r:embed="rId83"/>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219259158"/>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 id="2147484078" r:id="rId23"/>
    <p:sldLayoutId id="2147484079" r:id="rId24"/>
    <p:sldLayoutId id="2147484080" r:id="rId25"/>
    <p:sldLayoutId id="2147484081" r:id="rId26"/>
    <p:sldLayoutId id="2147484082" r:id="rId27"/>
    <p:sldLayoutId id="2147484083" r:id="rId28"/>
    <p:sldLayoutId id="2147484084" r:id="rId29"/>
    <p:sldLayoutId id="2147484085" r:id="rId30"/>
    <p:sldLayoutId id="2147484086" r:id="rId31"/>
    <p:sldLayoutId id="2147484087" r:id="rId32"/>
    <p:sldLayoutId id="2147484088" r:id="rId33"/>
    <p:sldLayoutId id="2147484089" r:id="rId34"/>
    <p:sldLayoutId id="2147484090" r:id="rId35"/>
    <p:sldLayoutId id="2147484091" r:id="rId36"/>
    <p:sldLayoutId id="2147484092" r:id="rId37"/>
    <p:sldLayoutId id="2147484093" r:id="rId38"/>
    <p:sldLayoutId id="2147484094" r:id="rId39"/>
    <p:sldLayoutId id="2147484095" r:id="rId40"/>
    <p:sldLayoutId id="2147484096" r:id="rId41"/>
    <p:sldLayoutId id="2147484097" r:id="rId42"/>
    <p:sldLayoutId id="2147484098" r:id="rId43"/>
    <p:sldLayoutId id="2147484099" r:id="rId44"/>
    <p:sldLayoutId id="2147484100" r:id="rId45"/>
    <p:sldLayoutId id="2147484101" r:id="rId46"/>
    <p:sldLayoutId id="2147484102" r:id="rId47"/>
    <p:sldLayoutId id="2147484103" r:id="rId48"/>
    <p:sldLayoutId id="2147484104" r:id="rId49"/>
    <p:sldLayoutId id="2147484105" r:id="rId50"/>
    <p:sldLayoutId id="2147484106" r:id="rId51"/>
    <p:sldLayoutId id="2147484107" r:id="rId52"/>
    <p:sldLayoutId id="2147484108" r:id="rId53"/>
    <p:sldLayoutId id="2147484109" r:id="rId54"/>
    <p:sldLayoutId id="2147484110" r:id="rId55"/>
    <p:sldLayoutId id="2147484111" r:id="rId56"/>
    <p:sldLayoutId id="2147484112" r:id="rId57"/>
    <p:sldLayoutId id="2147484113" r:id="rId58"/>
    <p:sldLayoutId id="2147484114" r:id="rId59"/>
    <p:sldLayoutId id="2147484115" r:id="rId60"/>
    <p:sldLayoutId id="2147484116" r:id="rId61"/>
    <p:sldLayoutId id="2147484117" r:id="rId62"/>
    <p:sldLayoutId id="2147484118" r:id="rId63"/>
    <p:sldLayoutId id="2147484119" r:id="rId64"/>
    <p:sldLayoutId id="2147484120" r:id="rId65"/>
    <p:sldLayoutId id="2147484121" r:id="rId66"/>
    <p:sldLayoutId id="2147484122" r:id="rId67"/>
    <p:sldLayoutId id="2147484123" r:id="rId68"/>
    <p:sldLayoutId id="2147484124" r:id="rId69"/>
    <p:sldLayoutId id="2147484125" r:id="rId70"/>
    <p:sldLayoutId id="2147484126" r:id="rId71"/>
    <p:sldLayoutId id="2147484127" r:id="rId72"/>
    <p:sldLayoutId id="2147484128" r:id="rId73"/>
    <p:sldLayoutId id="2147484129" r:id="rId74"/>
    <p:sldLayoutId id="2147484130" r:id="rId75"/>
    <p:sldLayoutId id="2147484131" r:id="rId76"/>
    <p:sldLayoutId id="2147484132" r:id="rId77"/>
    <p:sldLayoutId id="2147484133" r:id="rId78"/>
    <p:sldLayoutId id="2147484134" r:id="rId79"/>
    <p:sldLayoutId id="2147484135" r:id="rId80"/>
    <p:sldLayoutId id="2147484136" r:id="rId81"/>
  </p:sldLayoutIdLst>
  <p:hf hdr="0" dt="0"/>
  <p:txStyles>
    <p:title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8" pos="7423">
          <p15:clr>
            <a:srgbClr val="F26B43"/>
          </p15:clr>
        </p15:guide>
        <p15:guide id="39" pos="235">
          <p15:clr>
            <a:srgbClr val="F26B43"/>
          </p15:clr>
        </p15:guide>
        <p15:guide id="40" orient="horz" pos="967">
          <p15:clr>
            <a:srgbClr val="F26B43"/>
          </p15:clr>
        </p15:guide>
        <p15:guide id="41" orient="horz" pos="257">
          <p15:clr>
            <a:srgbClr val="F26B43"/>
          </p15:clr>
        </p15:guide>
        <p15:guide id="42" pos="733">
          <p15:clr>
            <a:srgbClr val="F26B43"/>
          </p15:clr>
        </p15:guide>
        <p15:guide id="43" pos="846">
          <p15:clr>
            <a:srgbClr val="F26B43"/>
          </p15:clr>
        </p15:guide>
        <p15:guide id="44" pos="1345">
          <p15:clr>
            <a:srgbClr val="F26B43"/>
          </p15:clr>
        </p15:guide>
        <p15:guide id="45" pos="1454">
          <p15:clr>
            <a:srgbClr val="F26B43"/>
          </p15:clr>
        </p15:guide>
        <p15:guide id="46" pos="1944">
          <p15:clr>
            <a:srgbClr val="F26B43"/>
          </p15:clr>
        </p15:guide>
        <p15:guide id="47" pos="2062">
          <p15:clr>
            <a:srgbClr val="F26B43"/>
          </p15:clr>
        </p15:guide>
        <p15:guide id="48" pos="2556">
          <p15:clr>
            <a:srgbClr val="F26B43"/>
          </p15:clr>
        </p15:guide>
        <p15:guide id="49" pos="2676">
          <p15:clr>
            <a:srgbClr val="F26B43"/>
          </p15:clr>
        </p15:guide>
        <p15:guide id="50" pos="3168">
          <p15:clr>
            <a:srgbClr val="F26B43"/>
          </p15:clr>
        </p15:guide>
        <p15:guide id="51" pos="3284">
          <p15:clr>
            <a:srgbClr val="F26B43"/>
          </p15:clr>
        </p15:guide>
        <p15:guide id="52" pos="3776">
          <p15:clr>
            <a:srgbClr val="F26B43"/>
          </p15:clr>
        </p15:guide>
        <p15:guide id="53" pos="3894">
          <p15:clr>
            <a:srgbClr val="F26B43"/>
          </p15:clr>
        </p15:guide>
        <p15:guide id="54" pos="4388">
          <p15:clr>
            <a:srgbClr val="F26B43"/>
          </p15:clr>
        </p15:guide>
        <p15:guide id="55" pos="4508">
          <p15:clr>
            <a:srgbClr val="F26B43"/>
          </p15:clr>
        </p15:guide>
        <p15:guide id="56" pos="4998">
          <p15:clr>
            <a:srgbClr val="F26B43"/>
          </p15:clr>
        </p15:guide>
        <p15:guide id="57" pos="5112">
          <p15:clr>
            <a:srgbClr val="F26B43"/>
          </p15:clr>
        </p15:guide>
        <p15:guide id="58" pos="5604">
          <p15:clr>
            <a:srgbClr val="F26B43"/>
          </p15:clr>
        </p15:guide>
        <p15:guide id="59" pos="5722">
          <p15:clr>
            <a:srgbClr val="F26B43"/>
          </p15:clr>
        </p15:guide>
        <p15:guide id="60" pos="6199">
          <p15:clr>
            <a:srgbClr val="F26B43"/>
          </p15:clr>
        </p15:guide>
        <p15:guide id="61" pos="6312">
          <p15:clr>
            <a:srgbClr val="F26B43"/>
          </p15:clr>
        </p15:guide>
        <p15:guide id="62" pos="6824">
          <p15:clr>
            <a:srgbClr val="F26B43"/>
          </p15:clr>
        </p15:guide>
        <p15:guide id="63" pos="6944">
          <p15:clr>
            <a:srgbClr val="F26B43"/>
          </p15:clr>
        </p15:guide>
        <p15:guide id="64" orient="horz" pos="512">
          <p15:clr>
            <a:srgbClr val="F26B43"/>
          </p15:clr>
        </p15:guide>
        <p15:guide id="65" orient="horz" pos="1142">
          <p15:clr>
            <a:srgbClr val="F26B43"/>
          </p15:clr>
        </p15:guide>
        <p15:guide id="66" orient="horz" pos="4007">
          <p15:clr>
            <a:srgbClr val="F26B43"/>
          </p15:clr>
        </p15:guide>
        <p15:guide id="67"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3" Type="http://schemas.openxmlformats.org/officeDocument/2006/relationships/hyperlink" Target="http://www.markmonitor.com/" TargetMode="External"/><Relationship Id="rId2" Type="http://schemas.openxmlformats.org/officeDocument/2006/relationships/hyperlink" Target="mailto:field.marketing@markmonitor.com" TargetMode="External"/><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zconst.org/" TargetMode="External"/><Relationship Id="rId2" Type="http://schemas.openxmlformats.org/officeDocument/2006/relationships/hyperlink" Target="https://www.ipconstituency.org/" TargetMode="External"/><Relationship Id="rId1" Type="http://schemas.openxmlformats.org/officeDocument/2006/relationships/slideLayout" Target="../slideLayouts/slideLayout43.xml"/><Relationship Id="rId5" Type="http://schemas.openxmlformats.org/officeDocument/2006/relationships/hyperlink" Target="https://brandregistrygroup.org/" TargetMode="External"/><Relationship Id="rId4" Type="http://schemas.openxmlformats.org/officeDocument/2006/relationships/hyperlink" Target="https://thedna.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7.xml"/><Relationship Id="rId5" Type="http://schemas.microsoft.com/office/2007/relationships/hdphoto" Target="../media/hdphoto2.wdp"/><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90.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ic3.gov/" TargetMode="Externa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7289C04-125D-BB43-9BF4-A32CB703299F}"/>
              </a:ext>
            </a:extLst>
          </p:cNvPr>
          <p:cNvSpPr>
            <a:spLocks noGrp="1"/>
          </p:cNvSpPr>
          <p:nvPr>
            <p:ph type="body" sz="quarter" idx="13"/>
          </p:nvPr>
        </p:nvSpPr>
        <p:spPr>
          <a:xfrm>
            <a:off x="566697" y="2177310"/>
            <a:ext cx="6908301" cy="2503379"/>
          </a:xfrm>
        </p:spPr>
        <p:txBody>
          <a:bodyPr/>
          <a:lstStyle/>
          <a:p>
            <a:r>
              <a:rPr lang="en-US" sz="4800" dirty="0"/>
              <a:t>ICANN68 Recap</a:t>
            </a:r>
            <a:br>
              <a:rPr lang="en-US" sz="4800" dirty="0"/>
            </a:br>
            <a:r>
              <a:rPr lang="en-US" sz="4800" dirty="0"/>
              <a:t>Virtual Policy Forum</a:t>
            </a:r>
            <a:br>
              <a:rPr lang="en-US" sz="4800" dirty="0"/>
            </a:br>
            <a:endParaRPr lang="en-US" dirty="0"/>
          </a:p>
        </p:txBody>
      </p:sp>
      <p:sp>
        <p:nvSpPr>
          <p:cNvPr id="7" name="Text Placeholder 6">
            <a:extLst>
              <a:ext uri="{FF2B5EF4-FFF2-40B4-BE49-F238E27FC236}">
                <a16:creationId xmlns:a16="http://schemas.microsoft.com/office/drawing/2014/main" id="{E5146A90-3182-3F4E-B064-ABA9FEE5A4D9}"/>
              </a:ext>
            </a:extLst>
          </p:cNvPr>
          <p:cNvSpPr>
            <a:spLocks noGrp="1"/>
          </p:cNvSpPr>
          <p:nvPr>
            <p:ph type="body" sz="quarter" idx="12"/>
          </p:nvPr>
        </p:nvSpPr>
        <p:spPr/>
        <p:txBody>
          <a:bodyPr/>
          <a:lstStyle/>
          <a:p>
            <a:r>
              <a:rPr lang="en-US" dirty="0"/>
              <a:t>June 30, 2020</a:t>
            </a:r>
          </a:p>
          <a:p>
            <a:endParaRPr lang="en-US" dirty="0"/>
          </a:p>
        </p:txBody>
      </p:sp>
    </p:spTree>
    <p:extLst>
      <p:ext uri="{BB962C8B-B14F-4D97-AF65-F5344CB8AC3E}">
        <p14:creationId xmlns:p14="http://schemas.microsoft.com/office/powerpoint/2010/main" val="333387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2B022A-B044-4D1D-9344-DD4F2C333BAF}"/>
              </a:ext>
            </a:extLst>
          </p:cNvPr>
          <p:cNvSpPr>
            <a:spLocks noGrp="1"/>
          </p:cNvSpPr>
          <p:nvPr>
            <p:ph type="sldNum" sz="quarter" idx="4"/>
          </p:nvPr>
        </p:nvSpPr>
        <p:spPr/>
        <p:txBody>
          <a:bodyPr/>
          <a:lstStyle/>
          <a:p>
            <a:fld id="{ACE40072-2050-E24D-B430-547640EDA0F9}" type="slidenum">
              <a:rPr lang="en-GB" smtClean="0"/>
              <a:pPr/>
              <a:t>10</a:t>
            </a:fld>
            <a:endParaRPr lang="en-GB" dirty="0"/>
          </a:p>
        </p:txBody>
      </p:sp>
      <p:sp>
        <p:nvSpPr>
          <p:cNvPr id="4" name="Title 3">
            <a:extLst>
              <a:ext uri="{FF2B5EF4-FFF2-40B4-BE49-F238E27FC236}">
                <a16:creationId xmlns:a16="http://schemas.microsoft.com/office/drawing/2014/main" id="{3E190434-00DE-4996-B1F7-E69250D6358E}"/>
              </a:ext>
            </a:extLst>
          </p:cNvPr>
          <p:cNvSpPr>
            <a:spLocks noGrp="1"/>
          </p:cNvSpPr>
          <p:nvPr>
            <p:ph type="title"/>
          </p:nvPr>
        </p:nvSpPr>
        <p:spPr>
          <a:xfrm>
            <a:off x="571780" y="816951"/>
            <a:ext cx="7162507" cy="395878"/>
          </a:xfrm>
        </p:spPr>
        <p:txBody>
          <a:bodyPr/>
          <a:lstStyle/>
          <a:p>
            <a:r>
              <a:rPr lang="en-US" dirty="0"/>
              <a:t>ICANN </a:t>
            </a:r>
            <a:r>
              <a:rPr lang="en-US" dirty="0">
                <a:highlight>
                  <a:srgbClr val="FFFF00"/>
                </a:highlight>
              </a:rPr>
              <a:t>c</a:t>
            </a:r>
            <a:r>
              <a:rPr lang="en-US" dirty="0"/>
              <a:t>ompliance</a:t>
            </a:r>
            <a:br>
              <a:rPr lang="en-US" dirty="0"/>
            </a:br>
            <a:endParaRPr lang="en-US" dirty="0"/>
          </a:p>
        </p:txBody>
      </p:sp>
      <p:sp>
        <p:nvSpPr>
          <p:cNvPr id="5" name="Text Placeholder 4">
            <a:extLst>
              <a:ext uri="{FF2B5EF4-FFF2-40B4-BE49-F238E27FC236}">
                <a16:creationId xmlns:a16="http://schemas.microsoft.com/office/drawing/2014/main" id="{15CE7700-2652-4980-92B9-2A9CD5737300}"/>
              </a:ext>
            </a:extLst>
          </p:cNvPr>
          <p:cNvSpPr>
            <a:spLocks noGrp="1"/>
          </p:cNvSpPr>
          <p:nvPr>
            <p:ph type="body" sz="quarter" idx="34"/>
          </p:nvPr>
        </p:nvSpPr>
        <p:spPr>
          <a:xfrm>
            <a:off x="562434" y="1492861"/>
            <a:ext cx="7171853" cy="4548188"/>
          </a:xfrm>
        </p:spPr>
        <p:txBody>
          <a:bodyPr>
            <a:normAutofit/>
          </a:bodyPr>
          <a:lstStyle/>
          <a:p>
            <a:r>
              <a:rPr lang="en-US" sz="2600" dirty="0"/>
              <a:t>ICANN </a:t>
            </a:r>
            <a:r>
              <a:rPr lang="en-US" sz="2600" dirty="0">
                <a:highlight>
                  <a:srgbClr val="FFFF00"/>
                </a:highlight>
              </a:rPr>
              <a:t>C</a:t>
            </a:r>
            <a:r>
              <a:rPr lang="en-US" sz="2600" dirty="0"/>
              <a:t>ompliance is tasked with enforcing its contractual requirement on Registries and Registrars.</a:t>
            </a:r>
          </a:p>
          <a:p>
            <a:r>
              <a:rPr lang="en-US" sz="2600" dirty="0"/>
              <a:t>ICANN </a:t>
            </a:r>
            <a:r>
              <a:rPr lang="en-US" sz="2600" dirty="0">
                <a:highlight>
                  <a:srgbClr val="FFFF00"/>
                </a:highlight>
              </a:rPr>
              <a:t>C</a:t>
            </a:r>
            <a:r>
              <a:rPr lang="en-US" sz="2600" dirty="0"/>
              <a:t>ompliance was not actively engaged in working sessions for this virtual meeting, prompting several in the ICANN community to voice complaints about perceived lack of enforcement with contract provisions. </a:t>
            </a:r>
          </a:p>
          <a:p>
            <a:endParaRPr lang="en-US" dirty="0"/>
          </a:p>
        </p:txBody>
      </p:sp>
      <p:sp>
        <p:nvSpPr>
          <p:cNvPr id="8" name="Text Placeholder 5">
            <a:extLst>
              <a:ext uri="{FF2B5EF4-FFF2-40B4-BE49-F238E27FC236}">
                <a16:creationId xmlns:a16="http://schemas.microsoft.com/office/drawing/2014/main" id="{F392639D-2DA4-4127-97D2-EA4AE2695C62}"/>
              </a:ext>
            </a:extLst>
          </p:cNvPr>
          <p:cNvSpPr txBox="1">
            <a:spLocks/>
          </p:cNvSpPr>
          <p:nvPr/>
        </p:nvSpPr>
        <p:spPr>
          <a:xfrm>
            <a:off x="8484781" y="1812925"/>
            <a:ext cx="3215988" cy="4548188"/>
          </a:xfrm>
          <a:prstGeom prst="rect">
            <a:avLst/>
          </a:prstGeom>
        </p:spPr>
        <p:txBody>
          <a:bodyPr vert="horz" lIns="0" tIns="0" rIns="0" bIns="0" rtlCol="0">
            <a:normAutofit lnSpcReduction="10000"/>
          </a:bodyPr>
          <a:lstStyle>
            <a:lvl1pPr marL="238125" indent="-238125" algn="l" defTabSz="914377" rtl="0" eaLnBrk="1" latinLnBrk="0" hangingPunct="1">
              <a:lnSpc>
                <a:spcPct val="100000"/>
              </a:lnSpc>
              <a:spcBef>
                <a:spcPts val="0"/>
              </a:spcBef>
              <a:spcAft>
                <a:spcPts val="600"/>
              </a:spcAft>
              <a:buClr>
                <a:schemeClr val="bg1"/>
              </a:buClr>
              <a:buFont typeface="Arial" panose="020B0604020202020204" pitchFamily="34" charset="0"/>
              <a:buChar char="•"/>
              <a:tabLst/>
              <a:defRPr sz="2400" kern="1200">
                <a:solidFill>
                  <a:schemeClr val="bg1"/>
                </a:solidFill>
                <a:latin typeface="+mn-lt"/>
                <a:ea typeface="+mn-ea"/>
                <a:cs typeface="+mn-cs"/>
              </a:defRPr>
            </a:lvl1pPr>
            <a:lvl2pPr marL="465138" indent="-227013" algn="l" defTabSz="914377" rtl="0" eaLnBrk="1" latinLnBrk="0" hangingPunct="1">
              <a:lnSpc>
                <a:spcPct val="100000"/>
              </a:lnSpc>
              <a:spcBef>
                <a:spcPts val="500"/>
              </a:spcBef>
              <a:spcAft>
                <a:spcPts val="600"/>
              </a:spcAft>
              <a:buClr>
                <a:schemeClr val="bg1"/>
              </a:buClr>
              <a:buFont typeface=".AppleSystemUIFont"/>
              <a:buChar char="–"/>
              <a:tabLst/>
              <a:defRPr sz="2400" kern="1200">
                <a:solidFill>
                  <a:schemeClr val="bg1"/>
                </a:solidFill>
                <a:latin typeface="+mn-lt"/>
                <a:ea typeface="+mn-ea"/>
                <a:cs typeface="+mn-cs"/>
              </a:defRPr>
            </a:lvl2pPr>
            <a:lvl3pPr marL="690563" indent="-225425" algn="l" defTabSz="914377" rtl="0" eaLnBrk="1" latinLnBrk="0" hangingPunct="1">
              <a:lnSpc>
                <a:spcPct val="100000"/>
              </a:lnSpc>
              <a:spcBef>
                <a:spcPts val="500"/>
              </a:spcBef>
              <a:spcAft>
                <a:spcPts val="600"/>
              </a:spcAft>
              <a:buClr>
                <a:schemeClr val="bg1"/>
              </a:buClr>
              <a:buFont typeface=".AppleSystemUIFont"/>
              <a:buChar char="–"/>
              <a:tabLst/>
              <a:defRPr sz="1800" kern="1200">
                <a:solidFill>
                  <a:schemeClr val="bg1"/>
                </a:solidFill>
                <a:latin typeface="+mn-lt"/>
                <a:ea typeface="+mn-ea"/>
                <a:cs typeface="+mn-cs"/>
              </a:defRPr>
            </a:lvl3pPr>
            <a:lvl4pPr marL="917575" indent="-227013" algn="l" defTabSz="914377" rtl="0" eaLnBrk="1" latinLnBrk="0" hangingPunct="1">
              <a:lnSpc>
                <a:spcPct val="100000"/>
              </a:lnSpc>
              <a:spcBef>
                <a:spcPts val="500"/>
              </a:spcBef>
              <a:spcAft>
                <a:spcPts val="600"/>
              </a:spcAft>
              <a:buClr>
                <a:schemeClr val="bg1"/>
              </a:buClr>
              <a:buFont typeface=".AppleSystemUIFont"/>
              <a:buChar char="–"/>
              <a:tabLst/>
              <a:defRPr sz="1800" kern="1200">
                <a:solidFill>
                  <a:schemeClr val="bg1"/>
                </a:solidFill>
                <a:latin typeface="+mn-lt"/>
                <a:ea typeface="+mn-ea"/>
                <a:cs typeface="+mn-cs"/>
              </a:defRPr>
            </a:lvl4pPr>
            <a:lvl5pPr marL="1584000" indent="-208800" algn="l" defTabSz="914377" rtl="0" eaLnBrk="1" latinLnBrk="0" hangingPunct="1">
              <a:lnSpc>
                <a:spcPct val="100000"/>
              </a:lnSpc>
              <a:spcBef>
                <a:spcPts val="500"/>
              </a:spcBef>
              <a:spcAft>
                <a:spcPts val="600"/>
              </a:spcAft>
              <a:buClr>
                <a:schemeClr val="bg1"/>
              </a:buClr>
              <a:buFont typeface=".AppleSystemUIFont"/>
              <a:buChar char="–"/>
              <a:tabLst/>
              <a:defRPr sz="1400" kern="1200">
                <a:solidFill>
                  <a:schemeClr val="bg1"/>
                </a:solidFill>
                <a:latin typeface="+mn-lt"/>
                <a:ea typeface="+mn-ea"/>
                <a:cs typeface="+mn-cs"/>
              </a:defRPr>
            </a:lvl5pPr>
            <a:lvl6pPr marL="1800000" indent="-208800" algn="l" defTabSz="914377" rtl="0" eaLnBrk="1" latinLnBrk="0" hangingPunct="1">
              <a:lnSpc>
                <a:spcPct val="90000"/>
              </a:lnSpc>
              <a:spcBef>
                <a:spcPts val="500"/>
              </a:spcBef>
              <a:buClr>
                <a:schemeClr val="bg1"/>
              </a:buClr>
              <a:buFont typeface="System Font"/>
              <a:buChar char="–"/>
              <a:defRPr sz="14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ICANN is the only party that can enforce compliance </a:t>
            </a:r>
          </a:p>
          <a:p>
            <a:r>
              <a:rPr lang="en-US" sz="2200" dirty="0"/>
              <a:t>If contracts are unenforceable then legislation may be required to mandate compliance with laws</a:t>
            </a:r>
          </a:p>
          <a:p>
            <a:r>
              <a:rPr lang="en-US" sz="2200" dirty="0"/>
              <a:t>ICANN multi-stakeholder model of internet governance could be in jeopardy if governments have to intervene</a:t>
            </a:r>
          </a:p>
          <a:p>
            <a:pPr marL="0" indent="0">
              <a:buNone/>
            </a:pPr>
            <a:endParaRPr lang="en-US" sz="2000" dirty="0"/>
          </a:p>
        </p:txBody>
      </p:sp>
      <p:sp>
        <p:nvSpPr>
          <p:cNvPr id="6" name="Oval 5">
            <a:extLst>
              <a:ext uri="{FF2B5EF4-FFF2-40B4-BE49-F238E27FC236}">
                <a16:creationId xmlns:a16="http://schemas.microsoft.com/office/drawing/2014/main" id="{288167C1-6107-4810-B716-EF26CC0C0D63}"/>
              </a:ext>
            </a:extLst>
          </p:cNvPr>
          <p:cNvSpPr/>
          <p:nvPr/>
        </p:nvSpPr>
        <p:spPr>
          <a:xfrm>
            <a:off x="11061577" y="150920"/>
            <a:ext cx="639192" cy="594804"/>
          </a:xfrm>
          <a:prstGeom prst="ellipse">
            <a:avLst/>
          </a:prstGeom>
          <a:solidFill>
            <a:srgbClr val="009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7" name="Rectangle 6">
            <a:extLst>
              <a:ext uri="{FF2B5EF4-FFF2-40B4-BE49-F238E27FC236}">
                <a16:creationId xmlns:a16="http://schemas.microsoft.com/office/drawing/2014/main" id="{5953B230-AE21-4E89-BC47-8D0A6822E41A}"/>
              </a:ext>
            </a:extLst>
          </p:cNvPr>
          <p:cNvSpPr/>
          <p:nvPr/>
        </p:nvSpPr>
        <p:spPr>
          <a:xfrm>
            <a:off x="8435050" y="862191"/>
            <a:ext cx="3443507" cy="507831"/>
          </a:xfrm>
          <a:prstGeom prst="rect">
            <a:avLst/>
          </a:prstGeom>
        </p:spPr>
        <p:txBody>
          <a:bodyPr wrap="none">
            <a:spAutoFit/>
          </a:bodyPr>
          <a:lstStyle/>
          <a:p>
            <a:r>
              <a:rPr lang="en-US" sz="2700" b="1" dirty="0">
                <a:solidFill>
                  <a:schemeClr val="bg1"/>
                </a:solidFill>
              </a:rPr>
              <a:t>Why is this important?</a:t>
            </a:r>
            <a:endParaRPr lang="en-US" sz="2700" dirty="0">
              <a:solidFill>
                <a:schemeClr val="bg1"/>
              </a:solidFill>
            </a:endParaRPr>
          </a:p>
        </p:txBody>
      </p:sp>
    </p:spTree>
    <p:extLst>
      <p:ext uri="{BB962C8B-B14F-4D97-AF65-F5344CB8AC3E}">
        <p14:creationId xmlns:p14="http://schemas.microsoft.com/office/powerpoint/2010/main" val="259103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B0BFC-B89B-43A5-9287-1EB46E912DD6}"/>
              </a:ext>
            </a:extLst>
          </p:cNvPr>
          <p:cNvSpPr>
            <a:spLocks noGrp="1"/>
          </p:cNvSpPr>
          <p:nvPr>
            <p:ph type="sldNum" sz="quarter" idx="4"/>
          </p:nvPr>
        </p:nvSpPr>
        <p:spPr/>
        <p:txBody>
          <a:bodyPr/>
          <a:lstStyle/>
          <a:p>
            <a:fld id="{ACE40072-2050-E24D-B430-547640EDA0F9}" type="slidenum">
              <a:rPr lang="en-GB" smtClean="0"/>
              <a:pPr/>
              <a:t>11</a:t>
            </a:fld>
            <a:endParaRPr lang="en-GB" dirty="0"/>
          </a:p>
        </p:txBody>
      </p:sp>
      <p:sp>
        <p:nvSpPr>
          <p:cNvPr id="4" name="Title 3">
            <a:extLst>
              <a:ext uri="{FF2B5EF4-FFF2-40B4-BE49-F238E27FC236}">
                <a16:creationId xmlns:a16="http://schemas.microsoft.com/office/drawing/2014/main" id="{2D866484-8A8C-46D5-AA61-09808CFC9A1E}"/>
              </a:ext>
            </a:extLst>
          </p:cNvPr>
          <p:cNvSpPr>
            <a:spLocks noGrp="1"/>
          </p:cNvSpPr>
          <p:nvPr>
            <p:ph type="title"/>
          </p:nvPr>
        </p:nvSpPr>
        <p:spPr>
          <a:xfrm>
            <a:off x="598488" y="698974"/>
            <a:ext cx="7162507" cy="395878"/>
          </a:xfrm>
        </p:spPr>
        <p:txBody>
          <a:bodyPr/>
          <a:lstStyle/>
          <a:p>
            <a:r>
              <a:rPr lang="en-US" dirty="0"/>
              <a:t>Subsequent Procedures working group </a:t>
            </a:r>
            <a:br>
              <a:rPr lang="en-US" dirty="0"/>
            </a:br>
            <a:r>
              <a:rPr lang="en-US" dirty="0"/>
              <a:t>and the GAC</a:t>
            </a:r>
          </a:p>
        </p:txBody>
      </p:sp>
      <p:sp>
        <p:nvSpPr>
          <p:cNvPr id="5" name="Text Placeholder 4">
            <a:extLst>
              <a:ext uri="{FF2B5EF4-FFF2-40B4-BE49-F238E27FC236}">
                <a16:creationId xmlns:a16="http://schemas.microsoft.com/office/drawing/2014/main" id="{4076EBE5-AA26-4FCC-A863-5D3A4735DF85}"/>
              </a:ext>
            </a:extLst>
          </p:cNvPr>
          <p:cNvSpPr>
            <a:spLocks noGrp="1"/>
          </p:cNvSpPr>
          <p:nvPr>
            <p:ph type="body" sz="quarter" idx="34"/>
          </p:nvPr>
        </p:nvSpPr>
        <p:spPr>
          <a:xfrm>
            <a:off x="598488" y="2053312"/>
            <a:ext cx="7018553" cy="4548188"/>
          </a:xfrm>
        </p:spPr>
        <p:txBody>
          <a:bodyPr>
            <a:normAutofit fontScale="70000" lnSpcReduction="20000"/>
          </a:bodyPr>
          <a:lstStyle/>
          <a:p>
            <a:r>
              <a:rPr lang="en-US" sz="2900" dirty="0"/>
              <a:t>Current PICs in Specification 11, Section 3.a and 3.b should remain</a:t>
            </a:r>
          </a:p>
          <a:p>
            <a:r>
              <a:rPr lang="en-US" sz="2900" dirty="0"/>
              <a:t>Single-registrant TLDs (including .Brand TLDs) exempt from 11.3.b monitoring</a:t>
            </a:r>
          </a:p>
          <a:p>
            <a:r>
              <a:rPr lang="en-US" dirty="0"/>
              <a:t>Private resolution of string contentions </a:t>
            </a:r>
          </a:p>
          <a:p>
            <a:pPr lvl="1"/>
            <a:r>
              <a:rPr lang="en-US" sz="2600" dirty="0"/>
              <a:t>Some GAC members want to review other options</a:t>
            </a:r>
          </a:p>
          <a:p>
            <a:pPr lvl="1"/>
            <a:r>
              <a:rPr lang="en-US" sz="2600" dirty="0" err="1"/>
              <a:t>SubPro</a:t>
            </a:r>
            <a:r>
              <a:rPr lang="en-US" sz="2600" dirty="0"/>
              <a:t> developing a way to prevent ‘gaming’ the system</a:t>
            </a:r>
          </a:p>
          <a:p>
            <a:pPr lvl="1"/>
            <a:r>
              <a:rPr lang="en-US" sz="2600" dirty="0"/>
              <a:t>‘Reducing incentives for submission of frivolous applications’</a:t>
            </a:r>
          </a:p>
          <a:p>
            <a:r>
              <a:rPr lang="en-US" sz="2900" dirty="0"/>
              <a:t>Initial report recommendations + public comments = final report</a:t>
            </a:r>
          </a:p>
          <a:p>
            <a:pPr lvl="1"/>
            <a:r>
              <a:rPr lang="en-US" sz="2600" dirty="0"/>
              <a:t>Draft final report in </a:t>
            </a:r>
            <a:r>
              <a:rPr lang="en-US" sz="2600" b="1" dirty="0"/>
              <a:t>July 2020</a:t>
            </a:r>
            <a:r>
              <a:rPr lang="en-US" sz="2600" dirty="0"/>
              <a:t>. Will be posted for public comment for 40 days.</a:t>
            </a:r>
          </a:p>
          <a:p>
            <a:pPr lvl="1"/>
            <a:r>
              <a:rPr lang="en-US" sz="2600" dirty="0"/>
              <a:t>Final report expected to be delivered to GNSO Council by </a:t>
            </a:r>
            <a:r>
              <a:rPr lang="en-US" sz="2600" b="1" dirty="0"/>
              <a:t>December 2020. </a:t>
            </a:r>
          </a:p>
          <a:p>
            <a:pPr marL="0" indent="0">
              <a:buNone/>
            </a:pPr>
            <a:endParaRPr lang="en-US" dirty="0"/>
          </a:p>
        </p:txBody>
      </p:sp>
      <p:sp>
        <p:nvSpPr>
          <p:cNvPr id="6" name="Text Placeholder 5">
            <a:extLst>
              <a:ext uri="{FF2B5EF4-FFF2-40B4-BE49-F238E27FC236}">
                <a16:creationId xmlns:a16="http://schemas.microsoft.com/office/drawing/2014/main" id="{4FD45201-F794-4B8A-9738-4F134A4F792B}"/>
              </a:ext>
            </a:extLst>
          </p:cNvPr>
          <p:cNvSpPr>
            <a:spLocks noGrp="1"/>
          </p:cNvSpPr>
          <p:nvPr>
            <p:ph type="body" sz="quarter" idx="52"/>
          </p:nvPr>
        </p:nvSpPr>
        <p:spPr>
          <a:xfrm>
            <a:off x="8484780" y="1797050"/>
            <a:ext cx="3421469" cy="4548188"/>
          </a:xfrm>
        </p:spPr>
        <p:txBody>
          <a:bodyPr/>
          <a:lstStyle/>
          <a:p>
            <a:pPr marL="0" indent="0">
              <a:buNone/>
            </a:pPr>
            <a:r>
              <a:rPr lang="en-US" i="1" dirty="0"/>
              <a:t>Determine what, if any, changes may need to be made to the Introduction of New Generic Top-Level Domains policy recommendations from 8 August 2007.”</a:t>
            </a:r>
          </a:p>
          <a:p>
            <a:pPr marL="0" indent="0">
              <a:buNone/>
            </a:pPr>
            <a:endParaRPr lang="en-US" dirty="0"/>
          </a:p>
        </p:txBody>
      </p:sp>
      <p:sp>
        <p:nvSpPr>
          <p:cNvPr id="7" name="Text Placeholder 6">
            <a:extLst>
              <a:ext uri="{FF2B5EF4-FFF2-40B4-BE49-F238E27FC236}">
                <a16:creationId xmlns:a16="http://schemas.microsoft.com/office/drawing/2014/main" id="{7279F12C-E363-497E-8232-670D64CBD26D}"/>
              </a:ext>
            </a:extLst>
          </p:cNvPr>
          <p:cNvSpPr>
            <a:spLocks noGrp="1"/>
          </p:cNvSpPr>
          <p:nvPr>
            <p:ph type="body" sz="quarter" idx="29"/>
          </p:nvPr>
        </p:nvSpPr>
        <p:spPr>
          <a:xfrm>
            <a:off x="598488" y="1169062"/>
            <a:ext cx="7171851" cy="313350"/>
          </a:xfrm>
        </p:spPr>
        <p:txBody>
          <a:bodyPr/>
          <a:lstStyle/>
          <a:p>
            <a:br>
              <a:rPr lang="en-US" dirty="0"/>
            </a:br>
            <a:r>
              <a:rPr lang="en-US" dirty="0"/>
              <a:t>New gTLD: Round II</a:t>
            </a:r>
          </a:p>
          <a:p>
            <a:endParaRPr lang="en-US" dirty="0"/>
          </a:p>
        </p:txBody>
      </p:sp>
      <p:sp>
        <p:nvSpPr>
          <p:cNvPr id="8" name="Oval 7">
            <a:extLst>
              <a:ext uri="{FF2B5EF4-FFF2-40B4-BE49-F238E27FC236}">
                <a16:creationId xmlns:a16="http://schemas.microsoft.com/office/drawing/2014/main" id="{EE7B700D-5FDC-42B3-8EE5-A73642299293}"/>
              </a:ext>
            </a:extLst>
          </p:cNvPr>
          <p:cNvSpPr/>
          <p:nvPr/>
        </p:nvSpPr>
        <p:spPr>
          <a:xfrm>
            <a:off x="11061577" y="150920"/>
            <a:ext cx="639192" cy="59480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Tree>
    <p:extLst>
      <p:ext uri="{BB962C8B-B14F-4D97-AF65-F5344CB8AC3E}">
        <p14:creationId xmlns:p14="http://schemas.microsoft.com/office/powerpoint/2010/main" val="390429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5CE6DE-CD83-4179-B07D-0DB95FC75808}"/>
              </a:ext>
            </a:extLst>
          </p:cNvPr>
          <p:cNvSpPr>
            <a:spLocks noGrp="1"/>
          </p:cNvSpPr>
          <p:nvPr>
            <p:ph type="sldNum" sz="quarter" idx="4"/>
          </p:nvPr>
        </p:nvSpPr>
        <p:spPr/>
        <p:txBody>
          <a:bodyPr/>
          <a:lstStyle/>
          <a:p>
            <a:fld id="{ACE40072-2050-E24D-B430-547640EDA0F9}" type="slidenum">
              <a:rPr lang="en-GB" smtClean="0"/>
              <a:pPr/>
              <a:t>12</a:t>
            </a:fld>
            <a:endParaRPr lang="en-GB" dirty="0"/>
          </a:p>
        </p:txBody>
      </p:sp>
      <p:sp>
        <p:nvSpPr>
          <p:cNvPr id="5" name="Title 4">
            <a:extLst>
              <a:ext uri="{FF2B5EF4-FFF2-40B4-BE49-F238E27FC236}">
                <a16:creationId xmlns:a16="http://schemas.microsoft.com/office/drawing/2014/main" id="{C83C1F1F-0C1B-4C30-93DC-2E2778310553}"/>
              </a:ext>
            </a:extLst>
          </p:cNvPr>
          <p:cNvSpPr>
            <a:spLocks noGrp="1"/>
          </p:cNvSpPr>
          <p:nvPr>
            <p:ph type="title"/>
          </p:nvPr>
        </p:nvSpPr>
        <p:spPr>
          <a:xfrm>
            <a:off x="373042" y="805227"/>
            <a:ext cx="3635688" cy="395878"/>
          </a:xfrm>
        </p:spPr>
        <p:txBody>
          <a:bodyPr/>
          <a:lstStyle/>
          <a:p>
            <a:r>
              <a:rPr lang="en-US" sz="2800" dirty="0"/>
              <a:t>New gTLD Round II Subsequent Procedures </a:t>
            </a:r>
            <a:r>
              <a:rPr lang="en-US" sz="2800" b="0" dirty="0"/>
              <a:t>(</a:t>
            </a:r>
            <a:r>
              <a:rPr lang="en-US" sz="2800" b="0" dirty="0" err="1"/>
              <a:t>SubPro</a:t>
            </a:r>
            <a:r>
              <a:rPr lang="en-US" sz="2800" b="0" dirty="0"/>
              <a:t> Working Group)</a:t>
            </a:r>
          </a:p>
        </p:txBody>
      </p:sp>
      <p:pic>
        <p:nvPicPr>
          <p:cNvPr id="6" name="Picture 5">
            <a:extLst>
              <a:ext uri="{FF2B5EF4-FFF2-40B4-BE49-F238E27FC236}">
                <a16:creationId xmlns:a16="http://schemas.microsoft.com/office/drawing/2014/main" id="{01EE7B26-4E32-4989-A0C3-2946FEBB7193}"/>
              </a:ext>
            </a:extLst>
          </p:cNvPr>
          <p:cNvPicPr>
            <a:picLocks noChangeAspect="1"/>
          </p:cNvPicPr>
          <p:nvPr/>
        </p:nvPicPr>
        <p:blipFill>
          <a:blip r:embed="rId2"/>
          <a:stretch>
            <a:fillRect/>
          </a:stretch>
        </p:blipFill>
        <p:spPr>
          <a:xfrm>
            <a:off x="4264801" y="676018"/>
            <a:ext cx="7717649" cy="5795954"/>
          </a:xfrm>
          <a:prstGeom prst="rect">
            <a:avLst/>
          </a:prstGeom>
          <a:ln>
            <a:solidFill>
              <a:schemeClr val="bg1">
                <a:lumMod val="8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4316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B0BFC-B89B-43A5-9287-1EB46E912DD6}"/>
              </a:ext>
            </a:extLst>
          </p:cNvPr>
          <p:cNvSpPr>
            <a:spLocks noGrp="1"/>
          </p:cNvSpPr>
          <p:nvPr>
            <p:ph type="sldNum" sz="quarter" idx="4"/>
          </p:nvPr>
        </p:nvSpPr>
        <p:spPr/>
        <p:txBody>
          <a:bodyPr/>
          <a:lstStyle/>
          <a:p>
            <a:fld id="{ACE40072-2050-E24D-B430-547640EDA0F9}" type="slidenum">
              <a:rPr lang="en-GB" smtClean="0"/>
              <a:pPr/>
              <a:t>13</a:t>
            </a:fld>
            <a:endParaRPr lang="en-GB" dirty="0"/>
          </a:p>
        </p:txBody>
      </p:sp>
      <p:sp>
        <p:nvSpPr>
          <p:cNvPr id="4" name="Title 3">
            <a:extLst>
              <a:ext uri="{FF2B5EF4-FFF2-40B4-BE49-F238E27FC236}">
                <a16:creationId xmlns:a16="http://schemas.microsoft.com/office/drawing/2014/main" id="{2D866484-8A8C-46D5-AA61-09808CFC9A1E}"/>
              </a:ext>
            </a:extLst>
          </p:cNvPr>
          <p:cNvSpPr>
            <a:spLocks noGrp="1"/>
          </p:cNvSpPr>
          <p:nvPr>
            <p:ph type="title"/>
          </p:nvPr>
        </p:nvSpPr>
        <p:spPr>
          <a:xfrm>
            <a:off x="571779" y="586183"/>
            <a:ext cx="7476845" cy="395878"/>
          </a:xfrm>
        </p:spPr>
        <p:txBody>
          <a:bodyPr/>
          <a:lstStyle/>
          <a:p>
            <a:r>
              <a:rPr lang="en-US" dirty="0"/>
              <a:t>Rights Protection Mechanisms (RPMs) </a:t>
            </a:r>
            <a:br>
              <a:rPr lang="en-US" dirty="0"/>
            </a:br>
            <a:r>
              <a:rPr lang="en-US" dirty="0"/>
              <a:t>working group</a:t>
            </a:r>
          </a:p>
        </p:txBody>
      </p:sp>
      <p:sp>
        <p:nvSpPr>
          <p:cNvPr id="5" name="Text Placeholder 4">
            <a:extLst>
              <a:ext uri="{FF2B5EF4-FFF2-40B4-BE49-F238E27FC236}">
                <a16:creationId xmlns:a16="http://schemas.microsoft.com/office/drawing/2014/main" id="{4076EBE5-AA26-4FCC-A863-5D3A4735DF85}"/>
              </a:ext>
            </a:extLst>
          </p:cNvPr>
          <p:cNvSpPr>
            <a:spLocks noGrp="1"/>
          </p:cNvSpPr>
          <p:nvPr>
            <p:ph type="body" sz="quarter" idx="34"/>
          </p:nvPr>
        </p:nvSpPr>
        <p:spPr>
          <a:xfrm>
            <a:off x="571779" y="1942925"/>
            <a:ext cx="7171851" cy="4548188"/>
          </a:xfrm>
        </p:spPr>
        <p:txBody>
          <a:bodyPr>
            <a:normAutofit fontScale="70000" lnSpcReduction="20000"/>
          </a:bodyPr>
          <a:lstStyle/>
          <a:p>
            <a:pPr marL="0" indent="0">
              <a:buNone/>
            </a:pPr>
            <a:r>
              <a:rPr lang="en-US" sz="3100" b="1" dirty="0"/>
              <a:t>Overview</a:t>
            </a:r>
          </a:p>
          <a:p>
            <a:r>
              <a:rPr lang="en-US" sz="2900" dirty="0"/>
              <a:t>Phase 1 is evaluating RPMs established for the New gTLD program</a:t>
            </a:r>
          </a:p>
          <a:p>
            <a:pPr marL="0" indent="0">
              <a:spcBef>
                <a:spcPts val="0"/>
              </a:spcBef>
              <a:buNone/>
            </a:pPr>
            <a:endParaRPr lang="en-US" dirty="0"/>
          </a:p>
          <a:p>
            <a:pPr marL="0" indent="0">
              <a:spcBef>
                <a:spcPts val="0"/>
              </a:spcBef>
              <a:buNone/>
            </a:pPr>
            <a:r>
              <a:rPr lang="en-US" sz="3100" b="1" dirty="0"/>
              <a:t>Status updates</a:t>
            </a:r>
          </a:p>
          <a:p>
            <a:pPr>
              <a:spcBef>
                <a:spcPts val="0"/>
              </a:spcBef>
            </a:pPr>
            <a:r>
              <a:rPr lang="en-US" sz="2900" dirty="0"/>
              <a:t>Finished review of all first-phase RPMs: TMCH, Sunrise, Trademark Claims, TM-PDDRP, URS</a:t>
            </a:r>
          </a:p>
          <a:p>
            <a:pPr>
              <a:spcBef>
                <a:spcPts val="0"/>
              </a:spcBef>
            </a:pPr>
            <a:r>
              <a:rPr lang="en-US" sz="2900" dirty="0"/>
              <a:t>Generally positive or neutral outcomes for brand owners, no notable losses of RPMs. For example:</a:t>
            </a:r>
          </a:p>
          <a:p>
            <a:pPr lvl="1">
              <a:spcBef>
                <a:spcPts val="0"/>
              </a:spcBef>
            </a:pPr>
            <a:r>
              <a:rPr lang="en-US" sz="2600" dirty="0"/>
              <a:t>IP owners want ‘mark+’ Sunrise</a:t>
            </a:r>
          </a:p>
          <a:p>
            <a:pPr lvl="1">
              <a:spcBef>
                <a:spcPts val="0"/>
              </a:spcBef>
            </a:pPr>
            <a:r>
              <a:rPr lang="en-US" sz="2600" dirty="0"/>
              <a:t>Domain investors want Sunrise limited to TLDs corresponding to goods &amp; services</a:t>
            </a:r>
          </a:p>
          <a:p>
            <a:pPr lvl="1">
              <a:spcBef>
                <a:spcPts val="0"/>
              </a:spcBef>
            </a:pPr>
            <a:r>
              <a:rPr lang="en-US" sz="2600" dirty="0"/>
              <a:t>‘Tie’ resolved by no change to current policy in many cases</a:t>
            </a:r>
          </a:p>
          <a:p>
            <a:pPr>
              <a:spcBef>
                <a:spcPts val="0"/>
              </a:spcBef>
            </a:pPr>
            <a:r>
              <a:rPr lang="en-US" sz="2900" dirty="0"/>
              <a:t>Initial Report recommendations + public comments = Final Report</a:t>
            </a:r>
          </a:p>
          <a:p>
            <a:pPr marL="0" indent="0">
              <a:buNone/>
            </a:pPr>
            <a:endParaRPr lang="en-US" dirty="0"/>
          </a:p>
        </p:txBody>
      </p:sp>
      <p:sp>
        <p:nvSpPr>
          <p:cNvPr id="6" name="Text Placeholder 5">
            <a:extLst>
              <a:ext uri="{FF2B5EF4-FFF2-40B4-BE49-F238E27FC236}">
                <a16:creationId xmlns:a16="http://schemas.microsoft.com/office/drawing/2014/main" id="{4FD45201-F794-4B8A-9738-4F134A4F792B}"/>
              </a:ext>
            </a:extLst>
          </p:cNvPr>
          <p:cNvSpPr>
            <a:spLocks noGrp="1"/>
          </p:cNvSpPr>
          <p:nvPr>
            <p:ph type="body" sz="quarter" idx="52"/>
          </p:nvPr>
        </p:nvSpPr>
        <p:spPr>
          <a:xfrm>
            <a:off x="8484780" y="1812925"/>
            <a:ext cx="3135441" cy="4548188"/>
          </a:xfrm>
        </p:spPr>
        <p:txBody>
          <a:bodyPr>
            <a:normAutofit/>
          </a:bodyPr>
          <a:lstStyle/>
          <a:p>
            <a:r>
              <a:rPr lang="en-US" sz="2200" dirty="0"/>
              <a:t>Final report target date is </a:t>
            </a:r>
            <a:r>
              <a:rPr lang="en-US" sz="2200" b="1" dirty="0"/>
              <a:t>October 2020</a:t>
            </a:r>
          </a:p>
          <a:p>
            <a:r>
              <a:rPr lang="en-US" sz="2200" dirty="0"/>
              <a:t>Phase II of the work will be a review of the UDRP, slated to begin as early as </a:t>
            </a:r>
            <a:r>
              <a:rPr lang="en-US" sz="2200" b="1" dirty="0"/>
              <a:t>Q4 2020</a:t>
            </a:r>
          </a:p>
          <a:p>
            <a:pPr marL="0" indent="0">
              <a:buNone/>
            </a:pPr>
            <a:endParaRPr lang="en-US" dirty="0"/>
          </a:p>
        </p:txBody>
      </p:sp>
      <p:sp>
        <p:nvSpPr>
          <p:cNvPr id="7" name="Text Placeholder 6">
            <a:extLst>
              <a:ext uri="{FF2B5EF4-FFF2-40B4-BE49-F238E27FC236}">
                <a16:creationId xmlns:a16="http://schemas.microsoft.com/office/drawing/2014/main" id="{7279F12C-E363-497E-8232-670D64CBD26D}"/>
              </a:ext>
            </a:extLst>
          </p:cNvPr>
          <p:cNvSpPr>
            <a:spLocks noGrp="1"/>
          </p:cNvSpPr>
          <p:nvPr>
            <p:ph type="body" sz="quarter" idx="29"/>
          </p:nvPr>
        </p:nvSpPr>
        <p:spPr>
          <a:xfrm>
            <a:off x="571780" y="1301669"/>
            <a:ext cx="7171851" cy="313350"/>
          </a:xfrm>
        </p:spPr>
        <p:txBody>
          <a:bodyPr/>
          <a:lstStyle/>
          <a:p>
            <a:pPr lvl="0" defTabSz="457200">
              <a:lnSpc>
                <a:spcPct val="100000"/>
              </a:lnSpc>
              <a:spcBef>
                <a:spcPts val="0"/>
              </a:spcBef>
              <a:buClr>
                <a:srgbClr val="FF6600"/>
              </a:buClr>
              <a:buSzPct val="75000"/>
            </a:pPr>
            <a:r>
              <a:rPr lang="en-US" dirty="0"/>
              <a:t>Policies on brand protection</a:t>
            </a:r>
          </a:p>
          <a:p>
            <a:endParaRPr lang="en-US" dirty="0"/>
          </a:p>
        </p:txBody>
      </p:sp>
      <p:sp>
        <p:nvSpPr>
          <p:cNvPr id="8" name="Oval 7">
            <a:extLst>
              <a:ext uri="{FF2B5EF4-FFF2-40B4-BE49-F238E27FC236}">
                <a16:creationId xmlns:a16="http://schemas.microsoft.com/office/drawing/2014/main" id="{BF00510E-161A-444E-904E-7D16723D173A}"/>
              </a:ext>
            </a:extLst>
          </p:cNvPr>
          <p:cNvSpPr/>
          <p:nvPr/>
        </p:nvSpPr>
        <p:spPr>
          <a:xfrm>
            <a:off x="11061577" y="150920"/>
            <a:ext cx="639192" cy="59480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9" name="Rectangle 8">
            <a:extLst>
              <a:ext uri="{FF2B5EF4-FFF2-40B4-BE49-F238E27FC236}">
                <a16:creationId xmlns:a16="http://schemas.microsoft.com/office/drawing/2014/main" id="{244BE875-454C-4BCD-8F2C-5C7B2B918DB5}"/>
              </a:ext>
            </a:extLst>
          </p:cNvPr>
          <p:cNvSpPr/>
          <p:nvPr/>
        </p:nvSpPr>
        <p:spPr>
          <a:xfrm>
            <a:off x="8435050" y="950513"/>
            <a:ext cx="1685911" cy="507831"/>
          </a:xfrm>
          <a:prstGeom prst="rect">
            <a:avLst/>
          </a:prstGeom>
        </p:spPr>
        <p:txBody>
          <a:bodyPr wrap="none">
            <a:spAutoFit/>
          </a:bodyPr>
          <a:lstStyle/>
          <a:p>
            <a:r>
              <a:rPr lang="en-US" sz="2700" b="1" dirty="0">
                <a:solidFill>
                  <a:schemeClr val="bg1"/>
                </a:solidFill>
              </a:rPr>
              <a:t>Next steps</a:t>
            </a:r>
            <a:endParaRPr lang="en-US" sz="2700" dirty="0">
              <a:solidFill>
                <a:schemeClr val="bg1"/>
              </a:solidFill>
            </a:endParaRPr>
          </a:p>
        </p:txBody>
      </p:sp>
    </p:spTree>
    <p:extLst>
      <p:ext uri="{BB962C8B-B14F-4D97-AF65-F5344CB8AC3E}">
        <p14:creationId xmlns:p14="http://schemas.microsoft.com/office/powerpoint/2010/main" val="1017667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5CE6DE-CD83-4179-B07D-0DB95FC75808}"/>
              </a:ext>
            </a:extLst>
          </p:cNvPr>
          <p:cNvSpPr>
            <a:spLocks noGrp="1"/>
          </p:cNvSpPr>
          <p:nvPr>
            <p:ph type="sldNum" sz="quarter" idx="4"/>
          </p:nvPr>
        </p:nvSpPr>
        <p:spPr/>
        <p:txBody>
          <a:bodyPr/>
          <a:lstStyle/>
          <a:p>
            <a:fld id="{ACE40072-2050-E24D-B430-547640EDA0F9}" type="slidenum">
              <a:rPr lang="en-GB" smtClean="0"/>
              <a:pPr/>
              <a:t>14</a:t>
            </a:fld>
            <a:endParaRPr lang="en-GB" dirty="0"/>
          </a:p>
        </p:txBody>
      </p:sp>
      <p:pic>
        <p:nvPicPr>
          <p:cNvPr id="10" name="Picture 9">
            <a:extLst>
              <a:ext uri="{FF2B5EF4-FFF2-40B4-BE49-F238E27FC236}">
                <a16:creationId xmlns:a16="http://schemas.microsoft.com/office/drawing/2014/main" id="{9FBC34BC-8024-46F4-B275-97CA196A9743}"/>
              </a:ext>
            </a:extLst>
          </p:cNvPr>
          <p:cNvPicPr>
            <a:picLocks noChangeAspect="1"/>
          </p:cNvPicPr>
          <p:nvPr/>
        </p:nvPicPr>
        <p:blipFill>
          <a:blip r:embed="rId2"/>
          <a:stretch>
            <a:fillRect/>
          </a:stretch>
        </p:blipFill>
        <p:spPr>
          <a:xfrm>
            <a:off x="4208755" y="1009650"/>
            <a:ext cx="7859420" cy="5419725"/>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5" name="Title 4">
            <a:extLst>
              <a:ext uri="{FF2B5EF4-FFF2-40B4-BE49-F238E27FC236}">
                <a16:creationId xmlns:a16="http://schemas.microsoft.com/office/drawing/2014/main" id="{C83C1F1F-0C1B-4C30-93DC-2E2778310553}"/>
              </a:ext>
            </a:extLst>
          </p:cNvPr>
          <p:cNvSpPr>
            <a:spLocks noGrp="1"/>
          </p:cNvSpPr>
          <p:nvPr>
            <p:ph type="title"/>
          </p:nvPr>
        </p:nvSpPr>
        <p:spPr>
          <a:xfrm>
            <a:off x="373042" y="805227"/>
            <a:ext cx="3635688" cy="395878"/>
          </a:xfrm>
        </p:spPr>
        <p:txBody>
          <a:bodyPr/>
          <a:lstStyle/>
          <a:p>
            <a:r>
              <a:rPr lang="en-US" sz="2800" dirty="0"/>
              <a:t>Review of rights protection mechanisms</a:t>
            </a:r>
            <a:br>
              <a:rPr lang="en-US" sz="2800" dirty="0"/>
            </a:br>
            <a:r>
              <a:rPr lang="en-US" sz="2800" b="0" kern="0" spc="0" dirty="0">
                <a:cs typeface="Arial"/>
              </a:rPr>
              <a:t>(RPMs)</a:t>
            </a:r>
            <a:r>
              <a:rPr lang="en-US" sz="2800" b="0" dirty="0"/>
              <a:t> </a:t>
            </a:r>
          </a:p>
        </p:txBody>
      </p:sp>
    </p:spTree>
    <p:extLst>
      <p:ext uri="{BB962C8B-B14F-4D97-AF65-F5344CB8AC3E}">
        <p14:creationId xmlns:p14="http://schemas.microsoft.com/office/powerpoint/2010/main" val="373643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02A5D8-E1C0-4371-A04A-C817D07E54E7}"/>
              </a:ext>
            </a:extLst>
          </p:cNvPr>
          <p:cNvSpPr>
            <a:spLocks noGrp="1"/>
          </p:cNvSpPr>
          <p:nvPr>
            <p:ph type="sldNum" sz="quarter" idx="4"/>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CE40072-2050-E24D-B430-547640EDA0F9}" type="slidenum">
              <a:rPr kumimoji="0" lang="en-GB" sz="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ext Placeholder 1">
            <a:extLst>
              <a:ext uri="{FF2B5EF4-FFF2-40B4-BE49-F238E27FC236}">
                <a16:creationId xmlns:a16="http://schemas.microsoft.com/office/drawing/2014/main" id="{4512308C-0256-4F06-9015-E9C7076DB1F6}"/>
              </a:ext>
            </a:extLst>
          </p:cNvPr>
          <p:cNvSpPr txBox="1">
            <a:spLocks/>
          </p:cNvSpPr>
          <p:nvPr/>
        </p:nvSpPr>
        <p:spPr>
          <a:xfrm>
            <a:off x="649847" y="673875"/>
            <a:ext cx="6983503" cy="2160907"/>
          </a:xfrm>
          <a:prstGeom prst="rect">
            <a:avLst/>
          </a:prstGeom>
        </p:spPr>
        <p:txBody>
          <a:bodyPr/>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spc="20" dirty="0"/>
              <a:t>Coming Soon:</a:t>
            </a:r>
          </a:p>
          <a:p>
            <a:pPr marL="0" indent="0">
              <a:buNone/>
            </a:pPr>
            <a:r>
              <a:rPr lang="en-US" sz="4800" b="1" spc="20" dirty="0"/>
              <a:t>ICANN69 Annual General</a:t>
            </a:r>
          </a:p>
          <a:p>
            <a:pPr marL="0" indent="0">
              <a:buNone/>
            </a:pPr>
            <a:r>
              <a:rPr lang="en-US" sz="4800" b="1" spc="20" dirty="0"/>
              <a:t>Virtual Meeting</a:t>
            </a:r>
          </a:p>
        </p:txBody>
      </p:sp>
      <p:sp>
        <p:nvSpPr>
          <p:cNvPr id="5" name="TextBox 4">
            <a:extLst>
              <a:ext uri="{FF2B5EF4-FFF2-40B4-BE49-F238E27FC236}">
                <a16:creationId xmlns:a16="http://schemas.microsoft.com/office/drawing/2014/main" id="{B74FFA66-B827-40B7-8E5F-B492BE63B4C3}"/>
              </a:ext>
            </a:extLst>
          </p:cNvPr>
          <p:cNvSpPr txBox="1"/>
          <p:nvPr/>
        </p:nvSpPr>
        <p:spPr>
          <a:xfrm>
            <a:off x="649847" y="4151928"/>
            <a:ext cx="4255197" cy="461665"/>
          </a:xfrm>
          <a:prstGeom prst="rect">
            <a:avLst/>
          </a:prstGeom>
          <a:noFill/>
          <a:ln>
            <a:noFill/>
          </a:ln>
        </p:spPr>
        <p:txBody>
          <a:bodyPr wrap="square" rtlCol="0">
            <a:spAutoFit/>
          </a:bodyPr>
          <a:lstStyle/>
          <a:p>
            <a:r>
              <a:rPr lang="en-US" sz="2400" dirty="0"/>
              <a:t>October 17-22, 2020 </a:t>
            </a:r>
          </a:p>
        </p:txBody>
      </p:sp>
    </p:spTree>
    <p:extLst>
      <p:ext uri="{BB962C8B-B14F-4D97-AF65-F5344CB8AC3E}">
        <p14:creationId xmlns:p14="http://schemas.microsoft.com/office/powerpoint/2010/main" val="277505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A83D51-6E64-4C42-839A-0CE6597AFDD0}"/>
              </a:ext>
            </a:extLst>
          </p:cNvPr>
          <p:cNvSpPr>
            <a:spLocks noGrp="1"/>
          </p:cNvSpPr>
          <p:nvPr>
            <p:ph type="sldNum" sz="quarter" idx="4"/>
          </p:nvPr>
        </p:nvSpPr>
        <p:spPr/>
        <p:txBody>
          <a:bodyPr/>
          <a:lstStyle/>
          <a:p>
            <a:fld id="{ACE40072-2050-E24D-B430-547640EDA0F9}" type="slidenum">
              <a:rPr lang="en-GB" smtClean="0"/>
              <a:pPr/>
              <a:t>16</a:t>
            </a:fld>
            <a:endParaRPr lang="en-GB" dirty="0"/>
          </a:p>
        </p:txBody>
      </p:sp>
      <p:sp>
        <p:nvSpPr>
          <p:cNvPr id="4" name="Title 3">
            <a:extLst>
              <a:ext uri="{FF2B5EF4-FFF2-40B4-BE49-F238E27FC236}">
                <a16:creationId xmlns:a16="http://schemas.microsoft.com/office/drawing/2014/main" id="{FD1281A7-DAD9-EE42-8719-AEFF2967D2CE}"/>
              </a:ext>
            </a:extLst>
          </p:cNvPr>
          <p:cNvSpPr txBox="1">
            <a:spLocks/>
          </p:cNvSpPr>
          <p:nvPr/>
        </p:nvSpPr>
        <p:spPr>
          <a:xfrm>
            <a:off x="571780" y="816951"/>
            <a:ext cx="7162507" cy="395878"/>
          </a:xfrm>
          <a:prstGeom prst="rect">
            <a:avLst/>
          </a:prstGeom>
        </p:spPr>
        <p:txBody>
          <a:bodyPr/>
          <a:lst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a:lstStyle>
          <a:p>
            <a:r>
              <a:rPr lang="en-US" sz="3200" dirty="0"/>
              <a:t>Q&amp;A</a:t>
            </a:r>
            <a:endParaRPr lang="en-US" dirty="0"/>
          </a:p>
        </p:txBody>
      </p:sp>
      <p:sp>
        <p:nvSpPr>
          <p:cNvPr id="5" name="TextBox 4">
            <a:extLst>
              <a:ext uri="{FF2B5EF4-FFF2-40B4-BE49-F238E27FC236}">
                <a16:creationId xmlns:a16="http://schemas.microsoft.com/office/drawing/2014/main" id="{FFC73B12-D2D9-0C4E-8E51-B93704FD9E3A}"/>
              </a:ext>
            </a:extLst>
          </p:cNvPr>
          <p:cNvSpPr txBox="1"/>
          <p:nvPr/>
        </p:nvSpPr>
        <p:spPr>
          <a:xfrm>
            <a:off x="571780" y="1733064"/>
            <a:ext cx="4255197" cy="830997"/>
          </a:xfrm>
          <a:prstGeom prst="rect">
            <a:avLst/>
          </a:prstGeom>
          <a:noFill/>
          <a:ln>
            <a:noFill/>
          </a:ln>
        </p:spPr>
        <p:txBody>
          <a:bodyPr wrap="square" rtlCol="0">
            <a:spAutoFit/>
          </a:bodyPr>
          <a:lstStyle/>
          <a:p>
            <a:r>
              <a:rPr lang="en-US" sz="2400" dirty="0"/>
              <a:t>Please type your question into the Q&amp;A box on your screen.</a:t>
            </a:r>
          </a:p>
        </p:txBody>
      </p:sp>
      <p:sp>
        <p:nvSpPr>
          <p:cNvPr id="6" name="TextBox 5">
            <a:extLst>
              <a:ext uri="{FF2B5EF4-FFF2-40B4-BE49-F238E27FC236}">
                <a16:creationId xmlns:a16="http://schemas.microsoft.com/office/drawing/2014/main" id="{3DE6E763-6D56-4E06-AA8A-F40A0A470F25}"/>
              </a:ext>
            </a:extLst>
          </p:cNvPr>
          <p:cNvSpPr txBox="1"/>
          <p:nvPr/>
        </p:nvSpPr>
        <p:spPr>
          <a:xfrm>
            <a:off x="571780" y="3639619"/>
            <a:ext cx="5524220" cy="1938992"/>
          </a:xfrm>
          <a:prstGeom prst="rect">
            <a:avLst/>
          </a:prstGeom>
          <a:noFill/>
          <a:ln>
            <a:noFill/>
          </a:ln>
        </p:spPr>
        <p:txBody>
          <a:bodyPr wrap="square" rtlCol="0">
            <a:spAutoFit/>
          </a:bodyPr>
          <a:lstStyle/>
          <a:p>
            <a:r>
              <a:rPr lang="en-US" sz="2400" dirty="0"/>
              <a:t>For more information on MarkMonitor solutions, services and complimentary events </a:t>
            </a:r>
            <a:r>
              <a:rPr lang="en-US" sz="2400" b="1" dirty="0"/>
              <a:t>contact us</a:t>
            </a:r>
            <a:r>
              <a:rPr lang="en-US" sz="2400" dirty="0"/>
              <a:t>:</a:t>
            </a:r>
            <a:br>
              <a:rPr lang="en-US" sz="2400" dirty="0"/>
            </a:br>
            <a:r>
              <a:rPr lang="en-US" sz="2400" b="1" dirty="0"/>
              <a:t>email</a:t>
            </a:r>
            <a:r>
              <a:rPr lang="en-US" sz="2400" dirty="0"/>
              <a:t>: </a:t>
            </a:r>
            <a:r>
              <a:rPr lang="en-US" sz="2400" dirty="0">
                <a:solidFill>
                  <a:srgbClr val="6076B4">
                    <a:lumMod val="50000"/>
                  </a:srgbClr>
                </a:solidFill>
                <a:ea typeface="ＭＳ Ｐゴシック" charset="-128"/>
                <a:cs typeface="ＭＳ Ｐゴシック" charset="-128"/>
                <a:hlinkClick r:id="rId2"/>
              </a:rPr>
              <a:t>field.marketing@markmonitor.com</a:t>
            </a:r>
            <a:endParaRPr lang="en-US" sz="2400" dirty="0">
              <a:solidFill>
                <a:srgbClr val="6076B4">
                  <a:lumMod val="50000"/>
                </a:srgbClr>
              </a:solidFill>
              <a:ea typeface="ＭＳ Ｐゴシック" charset="-128"/>
              <a:cs typeface="ＭＳ Ｐゴシック" charset="-128"/>
            </a:endParaRPr>
          </a:p>
          <a:p>
            <a:r>
              <a:rPr lang="en-US" sz="2400" b="1" dirty="0"/>
              <a:t>website</a:t>
            </a:r>
            <a:r>
              <a:rPr lang="en-US" sz="2400" dirty="0"/>
              <a:t>: </a:t>
            </a:r>
            <a:r>
              <a:rPr lang="en-US" sz="2400" dirty="0">
                <a:hlinkClick r:id="rId3"/>
              </a:rPr>
              <a:t>www.markmonitor.com</a:t>
            </a:r>
            <a:endParaRPr lang="en-US" sz="2400" dirty="0"/>
          </a:p>
        </p:txBody>
      </p:sp>
    </p:spTree>
    <p:extLst>
      <p:ext uri="{BB962C8B-B14F-4D97-AF65-F5344CB8AC3E}">
        <p14:creationId xmlns:p14="http://schemas.microsoft.com/office/powerpoint/2010/main" val="340019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5CE6DE-CD83-4179-B07D-0DB95FC75808}"/>
              </a:ext>
            </a:extLst>
          </p:cNvPr>
          <p:cNvSpPr>
            <a:spLocks noGrp="1"/>
          </p:cNvSpPr>
          <p:nvPr>
            <p:ph type="sldNum" sz="quarter" idx="4"/>
          </p:nvPr>
        </p:nvSpPr>
        <p:spPr/>
        <p:txBody>
          <a:bodyPr/>
          <a:lstStyle/>
          <a:p>
            <a:fld id="{ACE40072-2050-E24D-B430-547640EDA0F9}" type="slidenum">
              <a:rPr lang="en-GB" smtClean="0"/>
              <a:pPr/>
              <a:t>17</a:t>
            </a:fld>
            <a:endParaRPr lang="en-GB" dirty="0"/>
          </a:p>
        </p:txBody>
      </p:sp>
      <p:sp>
        <p:nvSpPr>
          <p:cNvPr id="5" name="Title 4">
            <a:extLst>
              <a:ext uri="{FF2B5EF4-FFF2-40B4-BE49-F238E27FC236}">
                <a16:creationId xmlns:a16="http://schemas.microsoft.com/office/drawing/2014/main" id="{C83C1F1F-0C1B-4C30-93DC-2E2778310553}"/>
              </a:ext>
            </a:extLst>
          </p:cNvPr>
          <p:cNvSpPr>
            <a:spLocks noGrp="1"/>
          </p:cNvSpPr>
          <p:nvPr>
            <p:ph type="title"/>
          </p:nvPr>
        </p:nvSpPr>
        <p:spPr>
          <a:xfrm>
            <a:off x="373042" y="805227"/>
            <a:ext cx="3635688" cy="395878"/>
          </a:xfrm>
        </p:spPr>
        <p:txBody>
          <a:bodyPr/>
          <a:lstStyle/>
          <a:p>
            <a:r>
              <a:rPr lang="en-US" sz="2800" dirty="0"/>
              <a:t>Get involved!</a:t>
            </a:r>
            <a:endParaRPr lang="en-US" sz="2800" b="0" dirty="0"/>
          </a:p>
        </p:txBody>
      </p:sp>
      <p:sp>
        <p:nvSpPr>
          <p:cNvPr id="7" name="Text Placeholder 4">
            <a:extLst>
              <a:ext uri="{FF2B5EF4-FFF2-40B4-BE49-F238E27FC236}">
                <a16:creationId xmlns:a16="http://schemas.microsoft.com/office/drawing/2014/main" id="{E723C163-8485-42C9-BAE4-C5CA6DF2F250}"/>
              </a:ext>
            </a:extLst>
          </p:cNvPr>
          <p:cNvSpPr>
            <a:spLocks noGrp="1"/>
          </p:cNvSpPr>
          <p:nvPr>
            <p:ph type="body" sz="quarter" idx="34"/>
          </p:nvPr>
        </p:nvSpPr>
        <p:spPr>
          <a:xfrm>
            <a:off x="4513563" y="1003166"/>
            <a:ext cx="7305395" cy="4548188"/>
          </a:xfrm>
        </p:spPr>
        <p:txBody>
          <a:bodyPr>
            <a:noAutofit/>
          </a:bodyPr>
          <a:lstStyle/>
          <a:p>
            <a:pPr marL="342900" indent="-342900" defTabSz="457200">
              <a:spcBef>
                <a:spcPts val="0"/>
              </a:spcBef>
              <a:buSzPct val="100000"/>
            </a:pPr>
            <a:r>
              <a:rPr lang="en-US" sz="2600" b="1" dirty="0"/>
              <a:t>Intellectual Property Constituency (IPC) </a:t>
            </a:r>
            <a:br>
              <a:rPr lang="en-US" sz="2600" dirty="0"/>
            </a:br>
            <a:r>
              <a:rPr lang="en-US" sz="2800" dirty="0">
                <a:hlinkClick r:id="rId2"/>
              </a:rPr>
              <a:t>https://www.ipconstituency.org/</a:t>
            </a:r>
            <a:r>
              <a:rPr lang="en-US" sz="2800" dirty="0"/>
              <a:t> </a:t>
            </a:r>
            <a:br>
              <a:rPr lang="en-US" sz="2800" dirty="0"/>
            </a:br>
            <a:endParaRPr lang="en-US" sz="2800" dirty="0"/>
          </a:p>
          <a:p>
            <a:pPr marL="342900" indent="-342900" defTabSz="457200">
              <a:spcBef>
                <a:spcPts val="0"/>
              </a:spcBef>
              <a:buSzPct val="100000"/>
            </a:pPr>
            <a:r>
              <a:rPr lang="en-US" sz="2600" b="1" dirty="0"/>
              <a:t>Business Constituency (BC) </a:t>
            </a:r>
            <a:br>
              <a:rPr lang="en-US" sz="2600" b="1" dirty="0"/>
            </a:br>
            <a:r>
              <a:rPr lang="en-US" sz="2800" dirty="0">
                <a:solidFill>
                  <a:srgbClr val="000000"/>
                </a:solidFill>
                <a:hlinkClick r:id="rId3"/>
              </a:rPr>
              <a:t>https://www.bizconst.org/</a:t>
            </a:r>
            <a:r>
              <a:rPr lang="en-US" sz="2800" dirty="0">
                <a:solidFill>
                  <a:srgbClr val="000000"/>
                </a:solidFill>
              </a:rPr>
              <a:t> </a:t>
            </a:r>
            <a:br>
              <a:rPr lang="en-US" sz="2800" dirty="0">
                <a:solidFill>
                  <a:srgbClr val="000000"/>
                </a:solidFill>
              </a:rPr>
            </a:br>
            <a:endParaRPr lang="en-US" sz="2800" dirty="0">
              <a:solidFill>
                <a:srgbClr val="000000"/>
              </a:solidFill>
            </a:endParaRPr>
          </a:p>
          <a:p>
            <a:pPr marL="342900" lvl="0" indent="-342900" defTabSz="457200">
              <a:spcBef>
                <a:spcPts val="0"/>
              </a:spcBef>
              <a:buSzPct val="100000"/>
            </a:pPr>
            <a:r>
              <a:rPr lang="en-US" sz="2600" b="1" dirty="0"/>
              <a:t>Domain Name Association (DNA)</a:t>
            </a:r>
            <a:br>
              <a:rPr lang="en-US" sz="2600" b="1" dirty="0"/>
            </a:br>
            <a:r>
              <a:rPr lang="en-US" sz="2800" dirty="0">
                <a:solidFill>
                  <a:srgbClr val="000000"/>
                </a:solidFill>
                <a:hlinkClick r:id="rId4"/>
              </a:rPr>
              <a:t>https://thedna.org/</a:t>
            </a:r>
            <a:br>
              <a:rPr lang="en-US" sz="2800" dirty="0">
                <a:solidFill>
                  <a:srgbClr val="000000"/>
                </a:solidFill>
              </a:rPr>
            </a:br>
            <a:endParaRPr lang="en-US" sz="2800" b="1" dirty="0">
              <a:solidFill>
                <a:srgbClr val="000000"/>
              </a:solidFill>
            </a:endParaRPr>
          </a:p>
          <a:p>
            <a:pPr marL="342900" lvl="0" indent="-342900" defTabSz="457200">
              <a:spcBef>
                <a:spcPts val="0"/>
              </a:spcBef>
              <a:buSzPct val="100000"/>
            </a:pPr>
            <a:r>
              <a:rPr lang="en-US" sz="2800" b="1" dirty="0">
                <a:solidFill>
                  <a:srgbClr val="000000"/>
                </a:solidFill>
              </a:rPr>
              <a:t>Brand Registry Group (BRG) </a:t>
            </a:r>
            <a:br>
              <a:rPr lang="en-US" sz="2800" dirty="0">
                <a:solidFill>
                  <a:srgbClr val="000000"/>
                </a:solidFill>
              </a:rPr>
            </a:br>
            <a:r>
              <a:rPr lang="en-US" sz="2800" dirty="0">
                <a:solidFill>
                  <a:srgbClr val="000000"/>
                </a:solidFill>
                <a:hlinkClick r:id="rId5"/>
              </a:rPr>
              <a:t>https://brandregistrygroup.org/</a:t>
            </a:r>
            <a:endParaRPr lang="en-US" sz="2800" dirty="0">
              <a:solidFill>
                <a:srgbClr val="000000"/>
              </a:solidFill>
            </a:endParaRPr>
          </a:p>
        </p:txBody>
      </p:sp>
    </p:spTree>
    <p:extLst>
      <p:ext uri="{BB962C8B-B14F-4D97-AF65-F5344CB8AC3E}">
        <p14:creationId xmlns:p14="http://schemas.microsoft.com/office/powerpoint/2010/main" val="153465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A6174-F271-494C-9F42-0E137B9A9658}"/>
              </a:ext>
            </a:extLst>
          </p:cNvPr>
          <p:cNvSpPr>
            <a:spLocks noGrp="1"/>
          </p:cNvSpPr>
          <p:nvPr>
            <p:ph type="body" sz="quarter" idx="13"/>
          </p:nvPr>
        </p:nvSpPr>
        <p:spPr/>
        <p:txBody>
          <a:bodyPr/>
          <a:lstStyle/>
          <a:p>
            <a:r>
              <a:rPr lang="en-US" dirty="0"/>
              <a:t>Thank you</a:t>
            </a:r>
          </a:p>
        </p:txBody>
      </p:sp>
      <p:sp>
        <p:nvSpPr>
          <p:cNvPr id="6" name="Text Placeholder 5">
            <a:extLst>
              <a:ext uri="{FF2B5EF4-FFF2-40B4-BE49-F238E27FC236}">
                <a16:creationId xmlns:a16="http://schemas.microsoft.com/office/drawing/2014/main" id="{19D0FB26-9A91-AA4C-B606-89EAF8116492}"/>
              </a:ext>
            </a:extLst>
          </p:cNvPr>
          <p:cNvSpPr>
            <a:spLocks noGrp="1"/>
          </p:cNvSpPr>
          <p:nvPr>
            <p:ph type="body" sz="quarter" idx="17"/>
          </p:nvPr>
        </p:nvSpPr>
        <p:spPr/>
        <p:txBody>
          <a:bodyPr/>
          <a:lstStyle/>
          <a:p>
            <a:r>
              <a:rPr lang="en-US" dirty="0"/>
              <a:t>clarivate.com/markmonitor</a:t>
            </a:r>
          </a:p>
        </p:txBody>
      </p:sp>
    </p:spTree>
    <p:extLst>
      <p:ext uri="{BB962C8B-B14F-4D97-AF65-F5344CB8AC3E}">
        <p14:creationId xmlns:p14="http://schemas.microsoft.com/office/powerpoint/2010/main" val="4633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73AD7A-7F83-8043-A649-A9A94ADAF71F}"/>
              </a:ext>
            </a:extLst>
          </p:cNvPr>
          <p:cNvSpPr>
            <a:spLocks noGrp="1"/>
          </p:cNvSpPr>
          <p:nvPr>
            <p:ph type="body" sz="quarter" idx="33"/>
          </p:nvPr>
        </p:nvSpPr>
        <p:spPr>
          <a:xfrm>
            <a:off x="2685407" y="1818367"/>
            <a:ext cx="2964154" cy="1582520"/>
          </a:xfrm>
        </p:spPr>
        <p:txBody>
          <a:bodyPr/>
          <a:lstStyle/>
          <a:p>
            <a:pPr>
              <a:spcAft>
                <a:spcPts val="200"/>
              </a:spcAft>
            </a:pPr>
            <a:r>
              <a:rPr lang="en-US" sz="2000" dirty="0"/>
              <a:t>Statton Hammock</a:t>
            </a:r>
          </a:p>
          <a:p>
            <a:pPr>
              <a:spcBef>
                <a:spcPts val="0"/>
              </a:spcBef>
            </a:pPr>
            <a:r>
              <a:rPr lang="en-US" sz="2000" b="0" dirty="0"/>
              <a:t>V.P., Head of IP Strategy, Government and Industry Relations, MarkMonitor</a:t>
            </a:r>
          </a:p>
        </p:txBody>
      </p:sp>
      <p:sp>
        <p:nvSpPr>
          <p:cNvPr id="7" name="Text Placeholder 6">
            <a:extLst>
              <a:ext uri="{FF2B5EF4-FFF2-40B4-BE49-F238E27FC236}">
                <a16:creationId xmlns:a16="http://schemas.microsoft.com/office/drawing/2014/main" id="{9EE2B244-8809-3A45-9EA3-1500B4B30D59}"/>
              </a:ext>
            </a:extLst>
          </p:cNvPr>
          <p:cNvSpPr>
            <a:spLocks noGrp="1"/>
          </p:cNvSpPr>
          <p:nvPr>
            <p:ph type="body" sz="quarter" idx="35"/>
          </p:nvPr>
        </p:nvSpPr>
        <p:spPr>
          <a:xfrm>
            <a:off x="2685407" y="3936479"/>
            <a:ext cx="3153418" cy="1287341"/>
          </a:xfrm>
        </p:spPr>
        <p:txBody>
          <a:bodyPr/>
          <a:lstStyle/>
          <a:p>
            <a:pPr>
              <a:spcAft>
                <a:spcPts val="200"/>
              </a:spcAft>
            </a:pPr>
            <a:r>
              <a:rPr lang="en-US" sz="2000" dirty="0"/>
              <a:t>Brian King</a:t>
            </a:r>
          </a:p>
          <a:p>
            <a:pPr>
              <a:spcBef>
                <a:spcPts val="0"/>
              </a:spcBef>
            </a:pPr>
            <a:r>
              <a:rPr lang="en-US" sz="2000" b="0" dirty="0"/>
              <a:t>Director of Internet Policy &amp; Industry Affairs, MarkMonitor</a:t>
            </a:r>
          </a:p>
        </p:txBody>
      </p:sp>
      <p:sp>
        <p:nvSpPr>
          <p:cNvPr id="10" name="Slide Number Placeholder 9">
            <a:extLst>
              <a:ext uri="{FF2B5EF4-FFF2-40B4-BE49-F238E27FC236}">
                <a16:creationId xmlns:a16="http://schemas.microsoft.com/office/drawing/2014/main" id="{42C1413E-F3E3-2046-8149-3C5C2F77447B}"/>
              </a:ext>
            </a:extLst>
          </p:cNvPr>
          <p:cNvSpPr>
            <a:spLocks noGrp="1"/>
          </p:cNvSpPr>
          <p:nvPr>
            <p:ph type="sldNum" sz="quarter" idx="4"/>
          </p:nvPr>
        </p:nvSpPr>
        <p:spPr/>
        <p:txBody>
          <a:bodyPr/>
          <a:lstStyle/>
          <a:p>
            <a:fld id="{ACE40072-2050-E24D-B430-547640EDA0F9}" type="slidenum">
              <a:rPr lang="en-GB" smtClean="0"/>
              <a:pPr/>
              <a:t>2</a:t>
            </a:fld>
            <a:endParaRPr lang="en-GB" dirty="0"/>
          </a:p>
        </p:txBody>
      </p:sp>
      <p:sp>
        <p:nvSpPr>
          <p:cNvPr id="12" name="Title 11">
            <a:extLst>
              <a:ext uri="{FF2B5EF4-FFF2-40B4-BE49-F238E27FC236}">
                <a16:creationId xmlns:a16="http://schemas.microsoft.com/office/drawing/2014/main" id="{2078FCDE-5F23-A34E-9572-890900C65B18}"/>
              </a:ext>
            </a:extLst>
          </p:cNvPr>
          <p:cNvSpPr>
            <a:spLocks noGrp="1"/>
          </p:cNvSpPr>
          <p:nvPr>
            <p:ph type="title"/>
          </p:nvPr>
        </p:nvSpPr>
        <p:spPr/>
        <p:txBody>
          <a:bodyPr/>
          <a:lstStyle/>
          <a:p>
            <a:r>
              <a:rPr lang="en-US" sz="3200" dirty="0"/>
              <a:t>Meet the presenters</a:t>
            </a:r>
            <a:endParaRPr lang="en-US" dirty="0"/>
          </a:p>
        </p:txBody>
      </p:sp>
      <p:pic>
        <p:nvPicPr>
          <p:cNvPr id="15" name="Picture 14">
            <a:extLst>
              <a:ext uri="{FF2B5EF4-FFF2-40B4-BE49-F238E27FC236}">
                <a16:creationId xmlns:a16="http://schemas.microsoft.com/office/drawing/2014/main" id="{6859E74C-ADB5-4EAF-81A0-614827AB5E39}"/>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0"/>
                    </a14:imgEffect>
                  </a14:imgLayer>
                </a14:imgProps>
              </a:ext>
            </a:extLst>
          </a:blip>
          <a:srcRect l="11513" r="10619" b="28086"/>
          <a:stretch/>
        </p:blipFill>
        <p:spPr>
          <a:xfrm>
            <a:off x="598080" y="1718517"/>
            <a:ext cx="1713519" cy="15825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1EE9A79D-50FF-4E2C-9EF7-CCFD84220F51}"/>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Effect>
                      <a14:saturation sat="0"/>
                    </a14:imgEffect>
                  </a14:imgLayer>
                </a14:imgProps>
              </a:ext>
            </a:extLst>
          </a:blip>
          <a:srcRect l="9597" t="7441" r="9746" b="12520"/>
          <a:stretch/>
        </p:blipFill>
        <p:spPr>
          <a:xfrm>
            <a:off x="613099" y="3788258"/>
            <a:ext cx="1596054" cy="1583785"/>
          </a:xfrm>
          <a:prstGeom prst="ellipse">
            <a:avLst/>
          </a:prstGeom>
          <a:no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5091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37273B-3E3A-40C1-BFE1-97571AB66688}"/>
              </a:ext>
            </a:extLst>
          </p:cNvPr>
          <p:cNvSpPr>
            <a:spLocks noGrp="1"/>
          </p:cNvSpPr>
          <p:nvPr>
            <p:ph type="sldNum" sz="quarter" idx="4"/>
          </p:nvPr>
        </p:nvSpPr>
        <p:spPr/>
        <p:txBody>
          <a:bodyPr/>
          <a:lstStyle/>
          <a:p>
            <a:fld id="{ACE40072-2050-E24D-B430-547640EDA0F9}" type="slidenum">
              <a:rPr lang="en-GB" smtClean="0"/>
              <a:pPr/>
              <a:t>3</a:t>
            </a:fld>
            <a:endParaRPr lang="en-GB" dirty="0"/>
          </a:p>
        </p:txBody>
      </p:sp>
      <p:sp>
        <p:nvSpPr>
          <p:cNvPr id="4" name="Title 3">
            <a:extLst>
              <a:ext uri="{FF2B5EF4-FFF2-40B4-BE49-F238E27FC236}">
                <a16:creationId xmlns:a16="http://schemas.microsoft.com/office/drawing/2014/main" id="{F79B79E8-A2C0-4CB9-881F-1DDDD3615CFE}"/>
              </a:ext>
            </a:extLst>
          </p:cNvPr>
          <p:cNvSpPr>
            <a:spLocks noGrp="1"/>
          </p:cNvSpPr>
          <p:nvPr>
            <p:ph type="title"/>
          </p:nvPr>
        </p:nvSpPr>
        <p:spPr/>
        <p:txBody>
          <a:bodyPr/>
          <a:lstStyle/>
          <a:p>
            <a:r>
              <a:rPr lang="en-US" dirty="0"/>
              <a:t>Agenda</a:t>
            </a:r>
          </a:p>
        </p:txBody>
      </p:sp>
      <p:sp>
        <p:nvSpPr>
          <p:cNvPr id="5" name="Text Placeholder 4">
            <a:extLst>
              <a:ext uri="{FF2B5EF4-FFF2-40B4-BE49-F238E27FC236}">
                <a16:creationId xmlns:a16="http://schemas.microsoft.com/office/drawing/2014/main" id="{275C35F7-729F-4DF9-B615-E6F38B1FBDAD}"/>
              </a:ext>
            </a:extLst>
          </p:cNvPr>
          <p:cNvSpPr>
            <a:spLocks noGrp="1"/>
          </p:cNvSpPr>
          <p:nvPr>
            <p:ph type="body" sz="quarter" idx="34"/>
          </p:nvPr>
        </p:nvSpPr>
        <p:spPr/>
        <p:txBody>
          <a:bodyPr>
            <a:normAutofit lnSpcReduction="10000"/>
          </a:bodyPr>
          <a:lstStyle/>
          <a:p>
            <a:r>
              <a:rPr lang="en-GB" sz="2800" dirty="0"/>
              <a:t>ICANN68 meeting at-a-glance</a:t>
            </a:r>
          </a:p>
          <a:p>
            <a:r>
              <a:rPr lang="en-GB" sz="2800" dirty="0"/>
              <a:t>Registration data (WHOIS policies) </a:t>
            </a:r>
          </a:p>
          <a:p>
            <a:pPr lvl="1"/>
            <a:r>
              <a:rPr lang="en-US" sz="2400" dirty="0"/>
              <a:t>EPDP Phase II final report</a:t>
            </a:r>
            <a:endParaRPr lang="en-GB" sz="2400" dirty="0"/>
          </a:p>
          <a:p>
            <a:r>
              <a:rPr lang="en-GB" sz="2800" dirty="0"/>
              <a:t>DNS abuse</a:t>
            </a:r>
          </a:p>
          <a:p>
            <a:pPr lvl="1"/>
            <a:r>
              <a:rPr lang="en-GB" sz="2400" dirty="0"/>
              <a:t>COVID-19 response </a:t>
            </a:r>
          </a:p>
          <a:p>
            <a:r>
              <a:rPr lang="en-GB" sz="2800" dirty="0"/>
              <a:t>ICANN compliance </a:t>
            </a:r>
          </a:p>
          <a:p>
            <a:r>
              <a:rPr lang="en-GB" sz="2800" dirty="0"/>
              <a:t>Policy working group updates </a:t>
            </a:r>
          </a:p>
          <a:p>
            <a:pPr lvl="1"/>
            <a:r>
              <a:rPr lang="en-GB" sz="2400" dirty="0"/>
              <a:t>Subsequent Procedures working group</a:t>
            </a:r>
          </a:p>
          <a:p>
            <a:pPr lvl="1"/>
            <a:r>
              <a:rPr lang="en-GB" sz="2400" dirty="0"/>
              <a:t>Rights Protection Mechanisms working group</a:t>
            </a:r>
            <a:endParaRPr lang="en-US" sz="2400" dirty="0"/>
          </a:p>
        </p:txBody>
      </p:sp>
      <p:sp>
        <p:nvSpPr>
          <p:cNvPr id="6" name="Text Placeholder 5">
            <a:extLst>
              <a:ext uri="{FF2B5EF4-FFF2-40B4-BE49-F238E27FC236}">
                <a16:creationId xmlns:a16="http://schemas.microsoft.com/office/drawing/2014/main" id="{081A1496-CE38-4D50-9330-F5DC9248A7CD}"/>
              </a:ext>
            </a:extLst>
          </p:cNvPr>
          <p:cNvSpPr>
            <a:spLocks noGrp="1"/>
          </p:cNvSpPr>
          <p:nvPr>
            <p:ph type="body" sz="quarter" idx="52"/>
          </p:nvPr>
        </p:nvSpPr>
        <p:spPr/>
        <p:txBody>
          <a:bodyPr/>
          <a:lstStyle/>
          <a:p>
            <a:endParaRPr lang="en-US" dirty="0"/>
          </a:p>
        </p:txBody>
      </p:sp>
      <p:sp>
        <p:nvSpPr>
          <p:cNvPr id="7" name="Text Placeholder 6">
            <a:extLst>
              <a:ext uri="{FF2B5EF4-FFF2-40B4-BE49-F238E27FC236}">
                <a16:creationId xmlns:a16="http://schemas.microsoft.com/office/drawing/2014/main" id="{FBA90BCA-A02D-4C71-BBB8-20867CD24F7F}"/>
              </a:ext>
            </a:extLst>
          </p:cNvPr>
          <p:cNvSpPr>
            <a:spLocks noGrp="1"/>
          </p:cNvSpPr>
          <p:nvPr>
            <p:ph type="body" sz="quarter" idx="29"/>
          </p:nvPr>
        </p:nvSpPr>
        <p:spPr/>
        <p:txBody>
          <a:bodyPr/>
          <a:lstStyle/>
          <a:p>
            <a:endParaRPr lang="en-US" dirty="0"/>
          </a:p>
        </p:txBody>
      </p:sp>
    </p:spTree>
    <p:extLst>
      <p:ext uri="{BB962C8B-B14F-4D97-AF65-F5344CB8AC3E}">
        <p14:creationId xmlns:p14="http://schemas.microsoft.com/office/powerpoint/2010/main" val="286912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E9306C-22E4-B34B-9D5F-3CA536D035CE}"/>
              </a:ext>
            </a:extLst>
          </p:cNvPr>
          <p:cNvSpPr>
            <a:spLocks noGrp="1"/>
          </p:cNvSpPr>
          <p:nvPr>
            <p:ph type="title"/>
          </p:nvPr>
        </p:nvSpPr>
        <p:spPr/>
        <p:txBody>
          <a:bodyPr/>
          <a:lstStyle/>
          <a:p>
            <a:r>
              <a:rPr lang="en-GB" dirty="0"/>
              <a:t>MarkMonitor presence at ICANN</a:t>
            </a:r>
          </a:p>
        </p:txBody>
      </p:sp>
      <p:sp>
        <p:nvSpPr>
          <p:cNvPr id="13" name="Text Placeholder 4">
            <a:extLst>
              <a:ext uri="{FF2B5EF4-FFF2-40B4-BE49-F238E27FC236}">
                <a16:creationId xmlns:a16="http://schemas.microsoft.com/office/drawing/2014/main" id="{04E7C4B2-AA34-407A-A6C0-CCE5DAD69080}"/>
              </a:ext>
            </a:extLst>
          </p:cNvPr>
          <p:cNvSpPr txBox="1">
            <a:spLocks/>
          </p:cNvSpPr>
          <p:nvPr/>
        </p:nvSpPr>
        <p:spPr>
          <a:xfrm>
            <a:off x="2312128" y="1701746"/>
            <a:ext cx="8536847" cy="4548188"/>
          </a:xfrm>
          <a:prstGeom prst="rect">
            <a:avLst/>
          </a:prstGeom>
        </p:spPr>
        <p:txBody>
          <a:bodyPr>
            <a:normAutofit fontScale="92500" lnSpcReduction="20000"/>
          </a:bodyPr>
          <a:lst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Advocate</a:t>
            </a:r>
          </a:p>
          <a:p>
            <a:r>
              <a:rPr lang="en-US" dirty="0"/>
              <a:t>On behalf of our clients’ intellectual property rights </a:t>
            </a:r>
          </a:p>
          <a:p>
            <a:r>
              <a:rPr lang="en-US" dirty="0"/>
              <a:t>Encourage policies that enhance consumer trust and safety on the Internet</a:t>
            </a:r>
            <a:br>
              <a:rPr lang="en-US" dirty="0"/>
            </a:br>
            <a:endParaRPr lang="en-US" dirty="0"/>
          </a:p>
          <a:p>
            <a:pPr marL="0" indent="0">
              <a:buNone/>
            </a:pPr>
            <a:br>
              <a:rPr lang="en-US" b="1" dirty="0"/>
            </a:br>
            <a:r>
              <a:rPr lang="en-US" b="1" dirty="0"/>
              <a:t>Participate</a:t>
            </a:r>
            <a:r>
              <a:rPr lang="en-US" dirty="0"/>
              <a:t> </a:t>
            </a:r>
          </a:p>
          <a:p>
            <a:r>
              <a:rPr lang="en-US" dirty="0"/>
              <a:t>In ICANN’s policy development process working groups and constituency meetings</a:t>
            </a:r>
          </a:p>
          <a:p>
            <a:pPr marL="0" indent="0">
              <a:buNone/>
            </a:pPr>
            <a:br>
              <a:rPr lang="en-US" b="1" dirty="0"/>
            </a:br>
            <a:br>
              <a:rPr lang="en-US" b="1" dirty="0"/>
            </a:br>
            <a:r>
              <a:rPr lang="en-US" b="1" dirty="0"/>
              <a:t>Develop relationships </a:t>
            </a:r>
          </a:p>
          <a:p>
            <a:r>
              <a:rPr lang="en-US" dirty="0"/>
              <a:t>With ICANN senior officials, strategic partners, governments and law enforcement for the greater benefit of our clients </a:t>
            </a:r>
            <a:endParaRPr lang="en-GB" dirty="0"/>
          </a:p>
        </p:txBody>
      </p:sp>
      <p:pic>
        <p:nvPicPr>
          <p:cNvPr id="3" name="Graphic 2" descr="Wreath">
            <a:extLst>
              <a:ext uri="{FF2B5EF4-FFF2-40B4-BE49-F238E27FC236}">
                <a16:creationId xmlns:a16="http://schemas.microsoft.com/office/drawing/2014/main" id="{98C62051-BBA0-45C7-A0B7-1F132292D6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068" y="1808167"/>
            <a:ext cx="719165" cy="719165"/>
          </a:xfrm>
          <a:prstGeom prst="rect">
            <a:avLst/>
          </a:prstGeom>
        </p:spPr>
      </p:pic>
      <p:pic>
        <p:nvPicPr>
          <p:cNvPr id="7" name="Graphic 6" descr="User network">
            <a:extLst>
              <a:ext uri="{FF2B5EF4-FFF2-40B4-BE49-F238E27FC236}">
                <a16:creationId xmlns:a16="http://schemas.microsoft.com/office/drawing/2014/main" id="{7F05C85B-1EAB-452A-830A-9BCD637442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6433" y="5041186"/>
            <a:ext cx="719165" cy="719165"/>
          </a:xfrm>
          <a:prstGeom prst="rect">
            <a:avLst/>
          </a:prstGeom>
        </p:spPr>
      </p:pic>
      <p:pic>
        <p:nvPicPr>
          <p:cNvPr id="9" name="Graphic 8" descr="Customer review">
            <a:extLst>
              <a:ext uri="{FF2B5EF4-FFF2-40B4-BE49-F238E27FC236}">
                <a16:creationId xmlns:a16="http://schemas.microsoft.com/office/drawing/2014/main" id="{C93D0030-38EF-4556-97B4-723359E5E0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1312" y="3550131"/>
            <a:ext cx="719165" cy="719165"/>
          </a:xfrm>
          <a:prstGeom prst="rect">
            <a:avLst/>
          </a:prstGeom>
        </p:spPr>
      </p:pic>
    </p:spTree>
    <p:extLst>
      <p:ext uri="{BB962C8B-B14F-4D97-AF65-F5344CB8AC3E}">
        <p14:creationId xmlns:p14="http://schemas.microsoft.com/office/powerpoint/2010/main" val="864881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37273B-3E3A-40C1-BFE1-97571AB66688}"/>
              </a:ext>
            </a:extLst>
          </p:cNvPr>
          <p:cNvSpPr>
            <a:spLocks noGrp="1"/>
          </p:cNvSpPr>
          <p:nvPr>
            <p:ph type="sldNum" sz="quarter" idx="4"/>
          </p:nvPr>
        </p:nvSpPr>
        <p:spPr/>
        <p:txBody>
          <a:bodyPr/>
          <a:lstStyle/>
          <a:p>
            <a:fld id="{ACE40072-2050-E24D-B430-547640EDA0F9}" type="slidenum">
              <a:rPr lang="en-GB" smtClean="0"/>
              <a:pPr/>
              <a:t>5</a:t>
            </a:fld>
            <a:endParaRPr lang="en-GB" dirty="0"/>
          </a:p>
        </p:txBody>
      </p:sp>
      <p:sp>
        <p:nvSpPr>
          <p:cNvPr id="4" name="Title 3">
            <a:extLst>
              <a:ext uri="{FF2B5EF4-FFF2-40B4-BE49-F238E27FC236}">
                <a16:creationId xmlns:a16="http://schemas.microsoft.com/office/drawing/2014/main" id="{F79B79E8-A2C0-4CB9-881F-1DDDD3615CFE}"/>
              </a:ext>
            </a:extLst>
          </p:cNvPr>
          <p:cNvSpPr>
            <a:spLocks noGrp="1"/>
          </p:cNvSpPr>
          <p:nvPr>
            <p:ph type="title"/>
          </p:nvPr>
        </p:nvSpPr>
        <p:spPr/>
        <p:txBody>
          <a:bodyPr/>
          <a:lstStyle/>
          <a:p>
            <a:r>
              <a:rPr lang="en-US" dirty="0"/>
              <a:t>ICANN68 recap</a:t>
            </a:r>
          </a:p>
        </p:txBody>
      </p:sp>
      <p:sp>
        <p:nvSpPr>
          <p:cNvPr id="5" name="Text Placeholder 4">
            <a:extLst>
              <a:ext uri="{FF2B5EF4-FFF2-40B4-BE49-F238E27FC236}">
                <a16:creationId xmlns:a16="http://schemas.microsoft.com/office/drawing/2014/main" id="{275C35F7-729F-4DF9-B615-E6F38B1FBDAD}"/>
              </a:ext>
            </a:extLst>
          </p:cNvPr>
          <p:cNvSpPr>
            <a:spLocks noGrp="1"/>
          </p:cNvSpPr>
          <p:nvPr>
            <p:ph type="body" sz="quarter" idx="34"/>
          </p:nvPr>
        </p:nvSpPr>
        <p:spPr>
          <a:xfrm>
            <a:off x="4450068" y="1599860"/>
            <a:ext cx="7168865" cy="4738795"/>
          </a:xfrm>
        </p:spPr>
        <p:txBody>
          <a:bodyPr>
            <a:normAutofit fontScale="62500" lnSpcReduction="20000"/>
          </a:bodyPr>
          <a:lstStyle/>
          <a:p>
            <a:r>
              <a:rPr lang="en-US" sz="3800" dirty="0"/>
              <a:t>Reduced four-day meeting format</a:t>
            </a:r>
          </a:p>
          <a:p>
            <a:r>
              <a:rPr lang="en-US" sz="3800" dirty="0"/>
              <a:t>No welcome ceremony or public forum</a:t>
            </a:r>
          </a:p>
          <a:p>
            <a:r>
              <a:rPr lang="en-US" sz="3800" dirty="0"/>
              <a:t>Approximately 1,100 remote participants out of 1,154 registrations</a:t>
            </a:r>
          </a:p>
          <a:p>
            <a:r>
              <a:rPr lang="en-US" sz="3800" dirty="0"/>
              <a:t>Meeting schedule focused on individual multi-stakeholder group policy work and outreach with a focus on a few cross-community high interest topics</a:t>
            </a:r>
          </a:p>
          <a:p>
            <a:r>
              <a:rPr lang="en-US" sz="3800" dirty="0"/>
              <a:t>High interest sessions</a:t>
            </a:r>
          </a:p>
          <a:p>
            <a:pPr marL="753750" lvl="1" indent="-285750" defTabSz="457200">
              <a:buSzPct val="75000"/>
            </a:pPr>
            <a:r>
              <a:rPr lang="en-US" sz="3200" dirty="0"/>
              <a:t>COVID-19 and DNS abuse</a:t>
            </a:r>
          </a:p>
          <a:p>
            <a:pPr marL="753750" lvl="1" indent="-285750" defTabSz="457200">
              <a:buSzPct val="75000"/>
            </a:pPr>
            <a:r>
              <a:rPr lang="en-US" sz="3200" dirty="0"/>
              <a:t>Subsequent Procedures Working Group </a:t>
            </a:r>
            <a:br>
              <a:rPr lang="en-US" sz="3200" dirty="0"/>
            </a:br>
            <a:r>
              <a:rPr lang="en-US" sz="3200" dirty="0"/>
              <a:t>final reports</a:t>
            </a:r>
          </a:p>
          <a:p>
            <a:pPr marL="753750" lvl="1" indent="-285750" defTabSz="457200">
              <a:buSzPct val="75000"/>
            </a:pPr>
            <a:r>
              <a:rPr lang="en-US" sz="3200" dirty="0"/>
              <a:t>GAC sessions on the Registration Data Policy</a:t>
            </a:r>
          </a:p>
          <a:p>
            <a:endParaRPr lang="en-US" sz="2800" dirty="0"/>
          </a:p>
        </p:txBody>
      </p:sp>
      <p:sp>
        <p:nvSpPr>
          <p:cNvPr id="7" name="Text Placeholder 6">
            <a:extLst>
              <a:ext uri="{FF2B5EF4-FFF2-40B4-BE49-F238E27FC236}">
                <a16:creationId xmlns:a16="http://schemas.microsoft.com/office/drawing/2014/main" id="{FBA90BCA-A02D-4C71-BBB8-20867CD24F7F}"/>
              </a:ext>
            </a:extLst>
          </p:cNvPr>
          <p:cNvSpPr>
            <a:spLocks noGrp="1"/>
          </p:cNvSpPr>
          <p:nvPr>
            <p:ph type="body" sz="quarter" idx="29"/>
          </p:nvPr>
        </p:nvSpPr>
        <p:spPr/>
        <p:txBody>
          <a:bodyPr/>
          <a:lstStyle/>
          <a:p>
            <a:r>
              <a:rPr lang="en-US" dirty="0"/>
              <a:t>Meeting at a glance</a:t>
            </a:r>
          </a:p>
        </p:txBody>
      </p:sp>
      <p:sp>
        <p:nvSpPr>
          <p:cNvPr id="3" name="TextBox 2">
            <a:extLst>
              <a:ext uri="{FF2B5EF4-FFF2-40B4-BE49-F238E27FC236}">
                <a16:creationId xmlns:a16="http://schemas.microsoft.com/office/drawing/2014/main" id="{E42257BF-3CC1-4071-ACC6-BF0CF0FE991A}"/>
              </a:ext>
            </a:extLst>
          </p:cNvPr>
          <p:cNvSpPr txBox="1"/>
          <p:nvPr/>
        </p:nvSpPr>
        <p:spPr>
          <a:xfrm>
            <a:off x="573067" y="1951672"/>
            <a:ext cx="2986879" cy="2215991"/>
          </a:xfrm>
          <a:prstGeom prst="rect">
            <a:avLst/>
          </a:prstGeom>
          <a:noFill/>
        </p:spPr>
        <p:txBody>
          <a:bodyPr wrap="square" rtlCol="0">
            <a:spAutoFit/>
          </a:bodyPr>
          <a:lstStyle/>
          <a:p>
            <a:r>
              <a:rPr lang="en-US" sz="2400" b="1" dirty="0">
                <a:solidFill>
                  <a:schemeClr val="bg1"/>
                </a:solidFill>
              </a:rPr>
              <a:t>Goal:</a:t>
            </a:r>
            <a:r>
              <a:rPr lang="en-US" sz="2200" dirty="0">
                <a:solidFill>
                  <a:schemeClr val="bg1"/>
                </a:solidFill>
              </a:rPr>
              <a:t> </a:t>
            </a:r>
          </a:p>
          <a:p>
            <a:r>
              <a:rPr lang="en-US" sz="2400" dirty="0">
                <a:solidFill>
                  <a:schemeClr val="bg1"/>
                </a:solidFill>
              </a:rPr>
              <a:t>Explain why ICANN issues are relevant to brand owners and internet users</a:t>
            </a:r>
            <a:r>
              <a:rPr lang="en-US" sz="2400" dirty="0">
                <a:solidFill>
                  <a:schemeClr val="bg1"/>
                </a:solidFill>
                <a:highlight>
                  <a:srgbClr val="FFFF00"/>
                </a:highlight>
              </a:rPr>
              <a:t>.</a:t>
            </a:r>
          </a:p>
          <a:p>
            <a:endParaRPr lang="en-US" dirty="0"/>
          </a:p>
        </p:txBody>
      </p:sp>
    </p:spTree>
    <p:extLst>
      <p:ext uri="{BB962C8B-B14F-4D97-AF65-F5344CB8AC3E}">
        <p14:creationId xmlns:p14="http://schemas.microsoft.com/office/powerpoint/2010/main" val="67129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14A897-F0A9-014D-AF7C-4239A3A1B59E}"/>
              </a:ext>
            </a:extLst>
          </p:cNvPr>
          <p:cNvSpPr>
            <a:spLocks noGrp="1"/>
          </p:cNvSpPr>
          <p:nvPr>
            <p:ph type="sldNum" sz="quarter" idx="4"/>
          </p:nvPr>
        </p:nvSpPr>
        <p:spPr/>
        <p:txBody>
          <a:bodyPr/>
          <a:lstStyle/>
          <a:p>
            <a:fld id="{ACE40072-2050-E24D-B430-547640EDA0F9}" type="slidenum">
              <a:rPr lang="en-GB" smtClean="0"/>
              <a:pPr/>
              <a:t>6</a:t>
            </a:fld>
            <a:endParaRPr lang="en-GB" dirty="0"/>
          </a:p>
        </p:txBody>
      </p:sp>
      <p:sp>
        <p:nvSpPr>
          <p:cNvPr id="4" name="Title 3">
            <a:extLst>
              <a:ext uri="{FF2B5EF4-FFF2-40B4-BE49-F238E27FC236}">
                <a16:creationId xmlns:a16="http://schemas.microsoft.com/office/drawing/2014/main" id="{25542931-C2DB-FC48-8568-6592D2901025}"/>
              </a:ext>
            </a:extLst>
          </p:cNvPr>
          <p:cNvSpPr>
            <a:spLocks noGrp="1"/>
          </p:cNvSpPr>
          <p:nvPr>
            <p:ph type="title"/>
          </p:nvPr>
        </p:nvSpPr>
        <p:spPr>
          <a:xfrm>
            <a:off x="571780" y="682683"/>
            <a:ext cx="7162507" cy="395878"/>
          </a:xfrm>
        </p:spPr>
        <p:txBody>
          <a:bodyPr/>
          <a:lstStyle/>
          <a:p>
            <a:r>
              <a:rPr lang="en-US" sz="3200" dirty="0"/>
              <a:t>EPDP</a:t>
            </a:r>
          </a:p>
        </p:txBody>
      </p:sp>
      <p:sp>
        <p:nvSpPr>
          <p:cNvPr id="5" name="Text Placeholder 4">
            <a:extLst>
              <a:ext uri="{FF2B5EF4-FFF2-40B4-BE49-F238E27FC236}">
                <a16:creationId xmlns:a16="http://schemas.microsoft.com/office/drawing/2014/main" id="{71CFAFC6-B122-5449-A527-A6F7D16D4DF1}"/>
              </a:ext>
            </a:extLst>
          </p:cNvPr>
          <p:cNvSpPr>
            <a:spLocks noGrp="1"/>
          </p:cNvSpPr>
          <p:nvPr>
            <p:ph type="body" sz="quarter" idx="34"/>
          </p:nvPr>
        </p:nvSpPr>
        <p:spPr>
          <a:xfrm>
            <a:off x="571780" y="1627129"/>
            <a:ext cx="7162507" cy="4548188"/>
          </a:xfrm>
        </p:spPr>
        <p:txBody>
          <a:bodyPr>
            <a:noAutofit/>
          </a:bodyPr>
          <a:lstStyle/>
          <a:p>
            <a:r>
              <a:rPr lang="en-US" sz="2200" b="1" dirty="0"/>
              <a:t>Highlights of the phase II initial report</a:t>
            </a:r>
          </a:p>
          <a:p>
            <a:pPr lvl="1"/>
            <a:r>
              <a:rPr lang="en-US" sz="1800" dirty="0"/>
              <a:t>Users must be accredited; varying accreditation levels </a:t>
            </a:r>
          </a:p>
          <a:p>
            <a:pPr lvl="1"/>
            <a:r>
              <a:rPr lang="en-US" sz="1800" dirty="0"/>
              <a:t>Response SLAs exist and tighten over time</a:t>
            </a:r>
          </a:p>
          <a:p>
            <a:pPr lvl="1"/>
            <a:r>
              <a:rPr lang="en-US" sz="1800" dirty="0"/>
              <a:t>Requests cannot be denied solely because they relate to IP</a:t>
            </a:r>
          </a:p>
          <a:p>
            <a:pPr lvl="1"/>
            <a:r>
              <a:rPr lang="en-US" sz="1800" dirty="0"/>
              <a:t>Uniform requirements for request submission</a:t>
            </a:r>
          </a:p>
          <a:p>
            <a:pPr lvl="1"/>
            <a:r>
              <a:rPr lang="en-US" sz="1800" dirty="0"/>
              <a:t>Denials must include rationale, and must be sent to ICANN </a:t>
            </a:r>
          </a:p>
          <a:p>
            <a:r>
              <a:rPr lang="en-US" sz="2200" b="1" dirty="0"/>
              <a:t>Biggest issues for IP owners</a:t>
            </a:r>
          </a:p>
          <a:p>
            <a:pPr lvl="1"/>
            <a:r>
              <a:rPr lang="en-US" sz="1800" dirty="0"/>
              <a:t>Very limited automated use cases, not currently including IP</a:t>
            </a:r>
          </a:p>
          <a:p>
            <a:pPr lvl="1"/>
            <a:r>
              <a:rPr lang="en-US" sz="1800" dirty="0"/>
              <a:t>Details on evolutionary ‘mechanism’ remain undecided </a:t>
            </a:r>
          </a:p>
          <a:p>
            <a:pPr lvl="1"/>
            <a:r>
              <a:rPr lang="en-US" sz="1800" dirty="0"/>
              <a:t>Much left to registrar discretion: </a:t>
            </a:r>
          </a:p>
          <a:p>
            <a:pPr lvl="2"/>
            <a:r>
              <a:rPr lang="en-US" sz="1600" dirty="0"/>
              <a:t>Financial, technical, legal viability may be subjective </a:t>
            </a:r>
          </a:p>
          <a:p>
            <a:pPr lvl="2"/>
            <a:r>
              <a:rPr lang="en-US" sz="1600" dirty="0"/>
              <a:t>Subjective ‘balancing test’ will apply to all IP requests </a:t>
            </a:r>
          </a:p>
          <a:p>
            <a:pPr lvl="1"/>
            <a:endParaRPr lang="en-US" sz="1800" dirty="0"/>
          </a:p>
        </p:txBody>
      </p:sp>
      <p:sp>
        <p:nvSpPr>
          <p:cNvPr id="6" name="Text Placeholder 5">
            <a:extLst>
              <a:ext uri="{FF2B5EF4-FFF2-40B4-BE49-F238E27FC236}">
                <a16:creationId xmlns:a16="http://schemas.microsoft.com/office/drawing/2014/main" id="{0B48F2C5-E4FC-9247-B505-266FBC3F4064}"/>
              </a:ext>
            </a:extLst>
          </p:cNvPr>
          <p:cNvSpPr>
            <a:spLocks noGrp="1"/>
          </p:cNvSpPr>
          <p:nvPr>
            <p:ph type="body" sz="quarter" idx="52"/>
          </p:nvPr>
        </p:nvSpPr>
        <p:spPr>
          <a:xfrm>
            <a:off x="8484781" y="1812925"/>
            <a:ext cx="3108731" cy="4548188"/>
          </a:xfrm>
        </p:spPr>
        <p:txBody>
          <a:bodyPr>
            <a:normAutofit fontScale="92500" lnSpcReduction="10000"/>
          </a:bodyPr>
          <a:lstStyle/>
          <a:p>
            <a:r>
              <a:rPr lang="en-US" b="1" dirty="0"/>
              <a:t>Phase 1</a:t>
            </a:r>
            <a:r>
              <a:rPr lang="en-US" dirty="0"/>
              <a:t>: public data, and one-off requests for redacted data</a:t>
            </a:r>
          </a:p>
          <a:p>
            <a:endParaRPr lang="en-US" dirty="0"/>
          </a:p>
          <a:p>
            <a:r>
              <a:rPr lang="en-US" b="1" dirty="0"/>
              <a:t>Phase 2</a:t>
            </a:r>
            <a:r>
              <a:rPr lang="en-US" dirty="0"/>
              <a:t>: system for standardized access/disclosure (SSAD) for accessing redacted data</a:t>
            </a:r>
            <a:br>
              <a:rPr lang="en-US" dirty="0"/>
            </a:br>
            <a:endParaRPr lang="en-US" dirty="0"/>
          </a:p>
          <a:p>
            <a:r>
              <a:rPr lang="en-US" b="1" dirty="0"/>
              <a:t>Phase 3: </a:t>
            </a:r>
            <a:r>
              <a:rPr lang="en-US" dirty="0"/>
              <a:t>“legal vs. natural,” accuracy, evolving the SSAD</a:t>
            </a:r>
          </a:p>
          <a:p>
            <a:endParaRPr lang="en-US" sz="2800" dirty="0"/>
          </a:p>
        </p:txBody>
      </p:sp>
      <p:sp>
        <p:nvSpPr>
          <p:cNvPr id="7" name="TextBox 6">
            <a:extLst>
              <a:ext uri="{FF2B5EF4-FFF2-40B4-BE49-F238E27FC236}">
                <a16:creationId xmlns:a16="http://schemas.microsoft.com/office/drawing/2014/main" id="{183DD163-8640-4FB0-9EC7-F7E95C0F9FA9}"/>
              </a:ext>
            </a:extLst>
          </p:cNvPr>
          <p:cNvSpPr txBox="1"/>
          <p:nvPr/>
        </p:nvSpPr>
        <p:spPr>
          <a:xfrm>
            <a:off x="8491356" y="927121"/>
            <a:ext cx="3436894" cy="523220"/>
          </a:xfrm>
          <a:prstGeom prst="rect">
            <a:avLst/>
          </a:prstGeom>
          <a:noFill/>
        </p:spPr>
        <p:txBody>
          <a:bodyPr wrap="square" rtlCol="0">
            <a:spAutoFit/>
          </a:bodyPr>
          <a:lstStyle/>
          <a:p>
            <a:pPr algn="l"/>
            <a:r>
              <a:rPr lang="en-US" sz="2700" b="1" dirty="0">
                <a:solidFill>
                  <a:schemeClr val="bg1"/>
                </a:solidFill>
              </a:rPr>
              <a:t>Where are we now? </a:t>
            </a:r>
          </a:p>
        </p:txBody>
      </p:sp>
      <p:sp>
        <p:nvSpPr>
          <p:cNvPr id="8" name="Rectangle 7">
            <a:extLst>
              <a:ext uri="{FF2B5EF4-FFF2-40B4-BE49-F238E27FC236}">
                <a16:creationId xmlns:a16="http://schemas.microsoft.com/office/drawing/2014/main" id="{2D467A00-112D-49A6-B033-EB61767A9E15}"/>
              </a:ext>
            </a:extLst>
          </p:cNvPr>
          <p:cNvSpPr/>
          <p:nvPr/>
        </p:nvSpPr>
        <p:spPr>
          <a:xfrm>
            <a:off x="500758" y="1078561"/>
            <a:ext cx="6096000" cy="400110"/>
          </a:xfrm>
          <a:prstGeom prst="rect">
            <a:avLst/>
          </a:prstGeom>
        </p:spPr>
        <p:txBody>
          <a:bodyPr>
            <a:spAutoFit/>
          </a:bodyPr>
          <a:lstStyle/>
          <a:p>
            <a:r>
              <a:rPr lang="en-US" sz="2000" dirty="0">
                <a:latin typeface="+mj-lt"/>
                <a:ea typeface="+mj-ea"/>
                <a:cs typeface="+mj-cs"/>
              </a:rPr>
              <a:t>Phase II policy development </a:t>
            </a:r>
          </a:p>
        </p:txBody>
      </p:sp>
      <p:sp>
        <p:nvSpPr>
          <p:cNvPr id="9" name="Oval 8">
            <a:extLst>
              <a:ext uri="{FF2B5EF4-FFF2-40B4-BE49-F238E27FC236}">
                <a16:creationId xmlns:a16="http://schemas.microsoft.com/office/drawing/2014/main" id="{E4D781F6-3737-402C-8F02-FD8327FBB78A}"/>
              </a:ext>
            </a:extLst>
          </p:cNvPr>
          <p:cNvSpPr/>
          <p:nvPr/>
        </p:nvSpPr>
        <p:spPr>
          <a:xfrm>
            <a:off x="11061577" y="150920"/>
            <a:ext cx="639192" cy="594804"/>
          </a:xfrm>
          <a:prstGeom prst="ellipse">
            <a:avLst/>
          </a:prstGeom>
          <a:solidFill>
            <a:srgbClr val="009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Tree>
    <p:extLst>
      <p:ext uri="{BB962C8B-B14F-4D97-AF65-F5344CB8AC3E}">
        <p14:creationId xmlns:p14="http://schemas.microsoft.com/office/powerpoint/2010/main" val="328427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14A897-F0A9-014D-AF7C-4239A3A1B59E}"/>
              </a:ext>
            </a:extLst>
          </p:cNvPr>
          <p:cNvSpPr>
            <a:spLocks noGrp="1"/>
          </p:cNvSpPr>
          <p:nvPr>
            <p:ph type="sldNum" sz="quarter" idx="4"/>
          </p:nvPr>
        </p:nvSpPr>
        <p:spPr/>
        <p:txBody>
          <a:bodyPr/>
          <a:lstStyle/>
          <a:p>
            <a:fld id="{ACE40072-2050-E24D-B430-547640EDA0F9}" type="slidenum">
              <a:rPr lang="en-GB" smtClean="0"/>
              <a:pPr/>
              <a:t>7</a:t>
            </a:fld>
            <a:endParaRPr lang="en-GB" dirty="0"/>
          </a:p>
        </p:txBody>
      </p:sp>
      <p:sp>
        <p:nvSpPr>
          <p:cNvPr id="4" name="Title 3">
            <a:extLst>
              <a:ext uri="{FF2B5EF4-FFF2-40B4-BE49-F238E27FC236}">
                <a16:creationId xmlns:a16="http://schemas.microsoft.com/office/drawing/2014/main" id="{25542931-C2DB-FC48-8568-6592D2901025}"/>
              </a:ext>
            </a:extLst>
          </p:cNvPr>
          <p:cNvSpPr>
            <a:spLocks noGrp="1"/>
          </p:cNvSpPr>
          <p:nvPr>
            <p:ph type="title"/>
          </p:nvPr>
        </p:nvSpPr>
        <p:spPr>
          <a:xfrm>
            <a:off x="571780" y="619012"/>
            <a:ext cx="7162507" cy="395878"/>
          </a:xfrm>
        </p:spPr>
        <p:txBody>
          <a:bodyPr/>
          <a:lstStyle/>
          <a:p>
            <a:r>
              <a:rPr lang="en-US" sz="3200" dirty="0"/>
              <a:t>DNS abuse</a:t>
            </a:r>
          </a:p>
        </p:txBody>
      </p:sp>
      <p:sp>
        <p:nvSpPr>
          <p:cNvPr id="5" name="Text Placeholder 4">
            <a:extLst>
              <a:ext uri="{FF2B5EF4-FFF2-40B4-BE49-F238E27FC236}">
                <a16:creationId xmlns:a16="http://schemas.microsoft.com/office/drawing/2014/main" id="{71CFAFC6-B122-5449-A527-A6F7D16D4DF1}"/>
              </a:ext>
            </a:extLst>
          </p:cNvPr>
          <p:cNvSpPr>
            <a:spLocks noGrp="1"/>
          </p:cNvSpPr>
          <p:nvPr>
            <p:ph type="body" sz="quarter" idx="34"/>
          </p:nvPr>
        </p:nvSpPr>
        <p:spPr>
          <a:xfrm>
            <a:off x="571780" y="1232757"/>
            <a:ext cx="7305395" cy="4548188"/>
          </a:xfrm>
        </p:spPr>
        <p:txBody>
          <a:bodyPr>
            <a:noAutofit/>
          </a:bodyPr>
          <a:lstStyle/>
          <a:p>
            <a:pPr marL="342900" lvl="0" indent="-342900" defTabSz="457200">
              <a:spcBef>
                <a:spcPts val="0"/>
              </a:spcBef>
              <a:buSzPct val="100000"/>
            </a:pPr>
            <a:r>
              <a:rPr lang="en-US" sz="2600" dirty="0"/>
              <a:t>Registries and registrars are contractually required to address and mitigate various forms of DNS abuse but there is a debate within ICANN over the precise definition of ‘abuse</a:t>
            </a:r>
            <a:r>
              <a:rPr lang="en-US" sz="2600" dirty="0">
                <a:highlight>
                  <a:srgbClr val="FFFF00"/>
                </a:highlight>
              </a:rPr>
              <a:t>.</a:t>
            </a:r>
            <a:r>
              <a:rPr lang="en-US" sz="2600" dirty="0"/>
              <a:t>’ </a:t>
            </a:r>
          </a:p>
          <a:p>
            <a:pPr marL="342900" lvl="0" indent="-342900" defTabSz="457200">
              <a:spcBef>
                <a:spcPts val="0"/>
              </a:spcBef>
              <a:buSzPct val="100000"/>
            </a:pPr>
            <a:endParaRPr lang="en-US" sz="2600" dirty="0"/>
          </a:p>
          <a:p>
            <a:pPr marL="342900" lvl="0" indent="-342900" defTabSz="457200">
              <a:spcBef>
                <a:spcPts val="0"/>
              </a:spcBef>
              <a:buSzPct val="100000"/>
            </a:pPr>
            <a:r>
              <a:rPr lang="en-US" sz="2600" dirty="0"/>
              <a:t>Registries and registrars generally agree on five categories of abuse</a:t>
            </a:r>
          </a:p>
          <a:p>
            <a:pPr marL="810900" lvl="1" indent="-342900" defTabSz="457200">
              <a:spcBef>
                <a:spcPts val="0"/>
              </a:spcBef>
              <a:buSzPct val="100000"/>
            </a:pPr>
            <a:r>
              <a:rPr lang="en-US" sz="2300" dirty="0"/>
              <a:t>Malware</a:t>
            </a:r>
          </a:p>
          <a:p>
            <a:pPr marL="810900" lvl="1" indent="-342900" defTabSz="457200">
              <a:spcBef>
                <a:spcPts val="0"/>
              </a:spcBef>
              <a:buSzPct val="100000"/>
            </a:pPr>
            <a:r>
              <a:rPr lang="en-US" sz="2300" dirty="0"/>
              <a:t>Botnets</a:t>
            </a:r>
          </a:p>
          <a:p>
            <a:pPr marL="810900" lvl="1" indent="-342900" defTabSz="457200">
              <a:spcBef>
                <a:spcPts val="0"/>
              </a:spcBef>
              <a:buSzPct val="100000"/>
            </a:pPr>
            <a:r>
              <a:rPr lang="en-US" sz="2300" dirty="0"/>
              <a:t>Phishing</a:t>
            </a:r>
          </a:p>
          <a:p>
            <a:pPr marL="810900" lvl="1" indent="-342900" defTabSz="457200">
              <a:spcBef>
                <a:spcPts val="0"/>
              </a:spcBef>
              <a:buSzPct val="100000"/>
            </a:pPr>
            <a:r>
              <a:rPr lang="en-US" sz="2300" dirty="0"/>
              <a:t>Pharming</a:t>
            </a:r>
          </a:p>
          <a:p>
            <a:pPr marL="810900" lvl="1" indent="-342900" defTabSz="457200">
              <a:spcBef>
                <a:spcPts val="0"/>
              </a:spcBef>
              <a:buSzPct val="100000"/>
            </a:pPr>
            <a:r>
              <a:rPr lang="en-US" sz="2300" dirty="0"/>
              <a:t>Spam as delivery method for the above</a:t>
            </a:r>
          </a:p>
        </p:txBody>
      </p:sp>
      <p:sp>
        <p:nvSpPr>
          <p:cNvPr id="6" name="Text Placeholder 5">
            <a:extLst>
              <a:ext uri="{FF2B5EF4-FFF2-40B4-BE49-F238E27FC236}">
                <a16:creationId xmlns:a16="http://schemas.microsoft.com/office/drawing/2014/main" id="{0B48F2C5-E4FC-9247-B505-266FBC3F4064}"/>
              </a:ext>
            </a:extLst>
          </p:cNvPr>
          <p:cNvSpPr>
            <a:spLocks noGrp="1"/>
          </p:cNvSpPr>
          <p:nvPr>
            <p:ph type="body" sz="quarter" idx="52"/>
          </p:nvPr>
        </p:nvSpPr>
        <p:spPr>
          <a:xfrm>
            <a:off x="8568215" y="1887790"/>
            <a:ext cx="3052005" cy="4548188"/>
          </a:xfrm>
        </p:spPr>
        <p:txBody>
          <a:bodyPr>
            <a:normAutofit/>
          </a:bodyPr>
          <a:lstStyle/>
          <a:p>
            <a:r>
              <a:rPr lang="en-US" sz="2200" dirty="0"/>
              <a:t>Abuse does not include content that infringes the IP rights of others</a:t>
            </a:r>
          </a:p>
          <a:p>
            <a:r>
              <a:rPr lang="en-US" sz="2200" dirty="0"/>
              <a:t>Registrars and registries are not required to address forms of abuse that manifest</a:t>
            </a:r>
          </a:p>
          <a:p>
            <a:r>
              <a:rPr lang="en-US" sz="2200" dirty="0"/>
              <a:t>ICANN announced that it will not ‘police’ content </a:t>
            </a:r>
          </a:p>
          <a:p>
            <a:endParaRPr lang="en-US" sz="2000" dirty="0"/>
          </a:p>
        </p:txBody>
      </p:sp>
      <p:sp>
        <p:nvSpPr>
          <p:cNvPr id="7" name="Oval 6">
            <a:extLst>
              <a:ext uri="{FF2B5EF4-FFF2-40B4-BE49-F238E27FC236}">
                <a16:creationId xmlns:a16="http://schemas.microsoft.com/office/drawing/2014/main" id="{B4B0827A-00D6-4F68-88DE-ED61920CBEE2}"/>
              </a:ext>
            </a:extLst>
          </p:cNvPr>
          <p:cNvSpPr/>
          <p:nvPr/>
        </p:nvSpPr>
        <p:spPr>
          <a:xfrm>
            <a:off x="11061577" y="150920"/>
            <a:ext cx="639192" cy="594804"/>
          </a:xfrm>
          <a:prstGeom prst="ellipse">
            <a:avLst/>
          </a:prstGeom>
          <a:solidFill>
            <a:srgbClr val="009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3" name="Rectangle 2">
            <a:extLst>
              <a:ext uri="{FF2B5EF4-FFF2-40B4-BE49-F238E27FC236}">
                <a16:creationId xmlns:a16="http://schemas.microsoft.com/office/drawing/2014/main" id="{A40104A9-425A-4043-8484-701D7486A639}"/>
              </a:ext>
            </a:extLst>
          </p:cNvPr>
          <p:cNvSpPr/>
          <p:nvPr/>
        </p:nvSpPr>
        <p:spPr>
          <a:xfrm>
            <a:off x="8435050" y="862191"/>
            <a:ext cx="3443507" cy="507831"/>
          </a:xfrm>
          <a:prstGeom prst="rect">
            <a:avLst/>
          </a:prstGeom>
        </p:spPr>
        <p:txBody>
          <a:bodyPr wrap="none">
            <a:spAutoFit/>
          </a:bodyPr>
          <a:lstStyle/>
          <a:p>
            <a:r>
              <a:rPr lang="en-US" sz="2700" b="1" dirty="0">
                <a:solidFill>
                  <a:schemeClr val="bg1"/>
                </a:solidFill>
              </a:rPr>
              <a:t>Why is this important?</a:t>
            </a:r>
            <a:endParaRPr lang="en-US" sz="2700" dirty="0">
              <a:solidFill>
                <a:schemeClr val="bg1"/>
              </a:solidFill>
            </a:endParaRPr>
          </a:p>
        </p:txBody>
      </p:sp>
    </p:spTree>
    <p:extLst>
      <p:ext uri="{BB962C8B-B14F-4D97-AF65-F5344CB8AC3E}">
        <p14:creationId xmlns:p14="http://schemas.microsoft.com/office/powerpoint/2010/main" val="280452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14A897-F0A9-014D-AF7C-4239A3A1B59E}"/>
              </a:ext>
            </a:extLst>
          </p:cNvPr>
          <p:cNvSpPr>
            <a:spLocks noGrp="1"/>
          </p:cNvSpPr>
          <p:nvPr>
            <p:ph type="sldNum" sz="quarter" idx="4"/>
          </p:nvPr>
        </p:nvSpPr>
        <p:spPr/>
        <p:txBody>
          <a:bodyPr/>
          <a:lstStyle/>
          <a:p>
            <a:fld id="{ACE40072-2050-E24D-B430-547640EDA0F9}" type="slidenum">
              <a:rPr lang="en-GB" smtClean="0"/>
              <a:pPr/>
              <a:t>8</a:t>
            </a:fld>
            <a:endParaRPr lang="en-GB" dirty="0"/>
          </a:p>
        </p:txBody>
      </p:sp>
      <p:sp>
        <p:nvSpPr>
          <p:cNvPr id="4" name="Title 3">
            <a:extLst>
              <a:ext uri="{FF2B5EF4-FFF2-40B4-BE49-F238E27FC236}">
                <a16:creationId xmlns:a16="http://schemas.microsoft.com/office/drawing/2014/main" id="{25542931-C2DB-FC48-8568-6592D2901025}"/>
              </a:ext>
            </a:extLst>
          </p:cNvPr>
          <p:cNvSpPr>
            <a:spLocks noGrp="1"/>
          </p:cNvSpPr>
          <p:nvPr>
            <p:ph type="title"/>
          </p:nvPr>
        </p:nvSpPr>
        <p:spPr>
          <a:xfrm>
            <a:off x="571780" y="619012"/>
            <a:ext cx="7162507" cy="395878"/>
          </a:xfrm>
        </p:spPr>
        <p:txBody>
          <a:bodyPr/>
          <a:lstStyle/>
          <a:p>
            <a:r>
              <a:rPr lang="en-US" sz="3200" dirty="0"/>
              <a:t>DNS abuse: COVID-19 response</a:t>
            </a:r>
          </a:p>
        </p:txBody>
      </p:sp>
      <p:sp>
        <p:nvSpPr>
          <p:cNvPr id="6" name="Text Placeholder 5">
            <a:extLst>
              <a:ext uri="{FF2B5EF4-FFF2-40B4-BE49-F238E27FC236}">
                <a16:creationId xmlns:a16="http://schemas.microsoft.com/office/drawing/2014/main" id="{0B48F2C5-E4FC-9247-B505-266FBC3F4064}"/>
              </a:ext>
            </a:extLst>
          </p:cNvPr>
          <p:cNvSpPr>
            <a:spLocks noGrp="1"/>
          </p:cNvSpPr>
          <p:nvPr>
            <p:ph type="body" sz="quarter" idx="52"/>
          </p:nvPr>
        </p:nvSpPr>
        <p:spPr>
          <a:xfrm>
            <a:off x="8568215" y="1887790"/>
            <a:ext cx="3052005" cy="4548188"/>
          </a:xfrm>
        </p:spPr>
        <p:txBody>
          <a:bodyPr>
            <a:normAutofit/>
          </a:bodyPr>
          <a:lstStyle/>
          <a:p>
            <a:endParaRPr lang="en-US" sz="2200" dirty="0"/>
          </a:p>
          <a:p>
            <a:r>
              <a:rPr lang="en-US" sz="2200" dirty="0"/>
              <a:t>Marked increase in complaints submitted to </a:t>
            </a:r>
            <a:r>
              <a:rPr lang="en-US" sz="2200" dirty="0">
                <a:hlinkClick r:id="rId2">
                  <a:extLst>
                    <a:ext uri="{A12FA001-AC4F-418D-AE19-62706E023703}">
                      <ahyp:hlinkClr xmlns:ahyp="http://schemas.microsoft.com/office/drawing/2018/hyperlinkcolor" val="tx"/>
                    </a:ext>
                  </a:extLst>
                </a:hlinkClick>
              </a:rPr>
              <a:t>www.ic3.gov</a:t>
            </a:r>
            <a:r>
              <a:rPr lang="en-US" sz="2200" dirty="0"/>
              <a:t> </a:t>
            </a:r>
          </a:p>
          <a:p>
            <a:endParaRPr lang="en-US" sz="2200" dirty="0"/>
          </a:p>
          <a:p>
            <a:r>
              <a:rPr lang="en-US" sz="2200" dirty="0"/>
              <a:t>FBI referred 1,349 domains to registrars as of June 12, 2020</a:t>
            </a:r>
          </a:p>
          <a:p>
            <a:endParaRPr lang="en-US" sz="2000" dirty="0"/>
          </a:p>
        </p:txBody>
      </p:sp>
      <p:sp>
        <p:nvSpPr>
          <p:cNvPr id="7" name="Oval 6">
            <a:extLst>
              <a:ext uri="{FF2B5EF4-FFF2-40B4-BE49-F238E27FC236}">
                <a16:creationId xmlns:a16="http://schemas.microsoft.com/office/drawing/2014/main" id="{B4B0827A-00D6-4F68-88DE-ED61920CBEE2}"/>
              </a:ext>
            </a:extLst>
          </p:cNvPr>
          <p:cNvSpPr/>
          <p:nvPr/>
        </p:nvSpPr>
        <p:spPr>
          <a:xfrm>
            <a:off x="11061577" y="150920"/>
            <a:ext cx="639192" cy="594804"/>
          </a:xfrm>
          <a:prstGeom prst="ellipse">
            <a:avLst/>
          </a:prstGeom>
          <a:solidFill>
            <a:srgbClr val="009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3" name="Rectangle 2">
            <a:extLst>
              <a:ext uri="{FF2B5EF4-FFF2-40B4-BE49-F238E27FC236}">
                <a16:creationId xmlns:a16="http://schemas.microsoft.com/office/drawing/2014/main" id="{A40104A9-425A-4043-8484-701D7486A639}"/>
              </a:ext>
            </a:extLst>
          </p:cNvPr>
          <p:cNvSpPr/>
          <p:nvPr/>
        </p:nvSpPr>
        <p:spPr>
          <a:xfrm>
            <a:off x="8435050" y="862191"/>
            <a:ext cx="2709203" cy="507831"/>
          </a:xfrm>
          <a:prstGeom prst="rect">
            <a:avLst/>
          </a:prstGeom>
        </p:spPr>
        <p:txBody>
          <a:bodyPr wrap="none">
            <a:spAutoFit/>
          </a:bodyPr>
          <a:lstStyle/>
          <a:p>
            <a:r>
              <a:rPr lang="en-US" sz="2700" b="1" dirty="0">
                <a:solidFill>
                  <a:schemeClr val="bg1"/>
                </a:solidFill>
              </a:rPr>
              <a:t>Complaints to FBI</a:t>
            </a:r>
            <a:endParaRPr lang="en-US" sz="2700" dirty="0">
              <a:solidFill>
                <a:schemeClr val="bg1"/>
              </a:solidFill>
            </a:endParaRPr>
          </a:p>
        </p:txBody>
      </p:sp>
      <p:pic>
        <p:nvPicPr>
          <p:cNvPr id="10" name="Picture 9">
            <a:extLst>
              <a:ext uri="{FF2B5EF4-FFF2-40B4-BE49-F238E27FC236}">
                <a16:creationId xmlns:a16="http://schemas.microsoft.com/office/drawing/2014/main" id="{1671E2A4-FCF6-4841-8E6B-03840B2AA433}"/>
              </a:ext>
            </a:extLst>
          </p:cNvPr>
          <p:cNvPicPr>
            <a:picLocks noChangeAspect="1"/>
          </p:cNvPicPr>
          <p:nvPr/>
        </p:nvPicPr>
        <p:blipFill>
          <a:blip r:embed="rId3"/>
          <a:stretch>
            <a:fillRect/>
          </a:stretch>
        </p:blipFill>
        <p:spPr>
          <a:xfrm>
            <a:off x="66851" y="1370022"/>
            <a:ext cx="7965979" cy="4548189"/>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1ABB6859-421E-459F-984D-E6EB5E572C96}"/>
              </a:ext>
            </a:extLst>
          </p:cNvPr>
          <p:cNvSpPr txBox="1"/>
          <p:nvPr/>
        </p:nvSpPr>
        <p:spPr>
          <a:xfrm>
            <a:off x="88777" y="6156855"/>
            <a:ext cx="3781887" cy="246221"/>
          </a:xfrm>
          <a:prstGeom prst="rect">
            <a:avLst/>
          </a:prstGeom>
          <a:noFill/>
        </p:spPr>
        <p:txBody>
          <a:bodyPr wrap="square" rtlCol="0">
            <a:spAutoFit/>
          </a:bodyPr>
          <a:lstStyle/>
          <a:p>
            <a:r>
              <a:rPr lang="en-US" sz="1000" dirty="0"/>
              <a:t> ICANN68 Governmental Advisory Committee Presentation </a:t>
            </a:r>
          </a:p>
        </p:txBody>
      </p:sp>
    </p:spTree>
    <p:extLst>
      <p:ext uri="{BB962C8B-B14F-4D97-AF65-F5344CB8AC3E}">
        <p14:creationId xmlns:p14="http://schemas.microsoft.com/office/powerpoint/2010/main" val="136784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14A897-F0A9-014D-AF7C-4239A3A1B59E}"/>
              </a:ext>
            </a:extLst>
          </p:cNvPr>
          <p:cNvSpPr>
            <a:spLocks noGrp="1"/>
          </p:cNvSpPr>
          <p:nvPr>
            <p:ph type="sldNum" sz="quarter" idx="4"/>
          </p:nvPr>
        </p:nvSpPr>
        <p:spPr/>
        <p:txBody>
          <a:bodyPr/>
          <a:lstStyle/>
          <a:p>
            <a:fld id="{ACE40072-2050-E24D-B430-547640EDA0F9}" type="slidenum">
              <a:rPr lang="en-GB" smtClean="0"/>
              <a:pPr/>
              <a:t>9</a:t>
            </a:fld>
            <a:endParaRPr lang="en-GB" dirty="0"/>
          </a:p>
        </p:txBody>
      </p:sp>
      <p:sp>
        <p:nvSpPr>
          <p:cNvPr id="4" name="Title 3">
            <a:extLst>
              <a:ext uri="{FF2B5EF4-FFF2-40B4-BE49-F238E27FC236}">
                <a16:creationId xmlns:a16="http://schemas.microsoft.com/office/drawing/2014/main" id="{25542931-C2DB-FC48-8568-6592D2901025}"/>
              </a:ext>
            </a:extLst>
          </p:cNvPr>
          <p:cNvSpPr>
            <a:spLocks noGrp="1"/>
          </p:cNvSpPr>
          <p:nvPr>
            <p:ph type="title"/>
          </p:nvPr>
        </p:nvSpPr>
        <p:spPr>
          <a:xfrm>
            <a:off x="571780" y="619012"/>
            <a:ext cx="7162507" cy="395878"/>
          </a:xfrm>
        </p:spPr>
        <p:txBody>
          <a:bodyPr/>
          <a:lstStyle/>
          <a:p>
            <a:r>
              <a:rPr lang="en-US" sz="3200" dirty="0"/>
              <a:t>DNS abuse: COVID-19 response</a:t>
            </a:r>
          </a:p>
        </p:txBody>
      </p:sp>
      <p:sp>
        <p:nvSpPr>
          <p:cNvPr id="6" name="Text Placeholder 5">
            <a:extLst>
              <a:ext uri="{FF2B5EF4-FFF2-40B4-BE49-F238E27FC236}">
                <a16:creationId xmlns:a16="http://schemas.microsoft.com/office/drawing/2014/main" id="{0B48F2C5-E4FC-9247-B505-266FBC3F4064}"/>
              </a:ext>
            </a:extLst>
          </p:cNvPr>
          <p:cNvSpPr>
            <a:spLocks noGrp="1"/>
          </p:cNvSpPr>
          <p:nvPr>
            <p:ph type="body" sz="quarter" idx="52"/>
          </p:nvPr>
        </p:nvSpPr>
        <p:spPr>
          <a:xfrm>
            <a:off x="8568215" y="1887790"/>
            <a:ext cx="3052005" cy="4548188"/>
          </a:xfrm>
        </p:spPr>
        <p:txBody>
          <a:bodyPr>
            <a:normAutofit/>
          </a:bodyPr>
          <a:lstStyle/>
          <a:p>
            <a:r>
              <a:rPr lang="en-US" sz="2200" dirty="0"/>
              <a:t>82% of abusive domains’ WHOIS data was redacted</a:t>
            </a:r>
          </a:p>
          <a:p>
            <a:r>
              <a:rPr lang="en-US" sz="2200" dirty="0"/>
              <a:t>Some ccTLDs and registrars monitored and blocked proactively</a:t>
            </a:r>
          </a:p>
          <a:p>
            <a:r>
              <a:rPr lang="en-US" sz="2200" dirty="0"/>
              <a:t>Registration of COVID-19 linked domains reached nearly 20,000 per day in March</a:t>
            </a:r>
          </a:p>
          <a:p>
            <a:endParaRPr lang="en-US" sz="2000" dirty="0"/>
          </a:p>
        </p:txBody>
      </p:sp>
      <p:sp>
        <p:nvSpPr>
          <p:cNvPr id="7" name="Oval 6">
            <a:extLst>
              <a:ext uri="{FF2B5EF4-FFF2-40B4-BE49-F238E27FC236}">
                <a16:creationId xmlns:a16="http://schemas.microsoft.com/office/drawing/2014/main" id="{B4B0827A-00D6-4F68-88DE-ED61920CBEE2}"/>
              </a:ext>
            </a:extLst>
          </p:cNvPr>
          <p:cNvSpPr/>
          <p:nvPr/>
        </p:nvSpPr>
        <p:spPr>
          <a:xfrm>
            <a:off x="11061577" y="150920"/>
            <a:ext cx="639192" cy="594804"/>
          </a:xfrm>
          <a:prstGeom prst="ellipse">
            <a:avLst/>
          </a:prstGeom>
          <a:solidFill>
            <a:srgbClr val="009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3" name="Rectangle 2">
            <a:extLst>
              <a:ext uri="{FF2B5EF4-FFF2-40B4-BE49-F238E27FC236}">
                <a16:creationId xmlns:a16="http://schemas.microsoft.com/office/drawing/2014/main" id="{A40104A9-425A-4043-8484-701D7486A639}"/>
              </a:ext>
            </a:extLst>
          </p:cNvPr>
          <p:cNvSpPr/>
          <p:nvPr/>
        </p:nvSpPr>
        <p:spPr>
          <a:xfrm>
            <a:off x="8435050" y="862191"/>
            <a:ext cx="3285515" cy="507831"/>
          </a:xfrm>
          <a:prstGeom prst="rect">
            <a:avLst/>
          </a:prstGeom>
        </p:spPr>
        <p:txBody>
          <a:bodyPr wrap="none">
            <a:spAutoFit/>
          </a:bodyPr>
          <a:lstStyle/>
          <a:p>
            <a:r>
              <a:rPr lang="en-US" sz="2700" b="1" dirty="0">
                <a:solidFill>
                  <a:schemeClr val="bg1"/>
                </a:solidFill>
              </a:rPr>
              <a:t>Industry stakeholders</a:t>
            </a:r>
            <a:endParaRPr lang="en-US" sz="2700" dirty="0">
              <a:solidFill>
                <a:schemeClr val="bg1"/>
              </a:solidFill>
            </a:endParaRPr>
          </a:p>
        </p:txBody>
      </p:sp>
      <p:pic>
        <p:nvPicPr>
          <p:cNvPr id="5" name="Picture 4">
            <a:extLst>
              <a:ext uri="{FF2B5EF4-FFF2-40B4-BE49-F238E27FC236}">
                <a16:creationId xmlns:a16="http://schemas.microsoft.com/office/drawing/2014/main" id="{EDFDF354-C743-4F2F-807C-602796685D7E}"/>
              </a:ext>
            </a:extLst>
          </p:cNvPr>
          <p:cNvPicPr>
            <a:picLocks noChangeAspect="1"/>
          </p:cNvPicPr>
          <p:nvPr/>
        </p:nvPicPr>
        <p:blipFill>
          <a:blip r:embed="rId2"/>
          <a:stretch>
            <a:fillRect/>
          </a:stretch>
        </p:blipFill>
        <p:spPr>
          <a:xfrm>
            <a:off x="184423" y="1481339"/>
            <a:ext cx="7573358" cy="4440067"/>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A497E57E-AA51-44E1-A7C4-762A9A1E0369}"/>
              </a:ext>
            </a:extLst>
          </p:cNvPr>
          <p:cNvSpPr txBox="1"/>
          <p:nvPr/>
        </p:nvSpPr>
        <p:spPr>
          <a:xfrm>
            <a:off x="88777" y="6156855"/>
            <a:ext cx="3781887" cy="246221"/>
          </a:xfrm>
          <a:prstGeom prst="rect">
            <a:avLst/>
          </a:prstGeom>
          <a:noFill/>
        </p:spPr>
        <p:txBody>
          <a:bodyPr wrap="square" rtlCol="0">
            <a:spAutoFit/>
          </a:bodyPr>
          <a:lstStyle/>
          <a:p>
            <a:r>
              <a:rPr lang="en-US" sz="1000" dirty="0"/>
              <a:t> ICANN68 Governmental Advisory Committee Presentation </a:t>
            </a:r>
          </a:p>
        </p:txBody>
      </p:sp>
    </p:spTree>
    <p:extLst>
      <p:ext uri="{BB962C8B-B14F-4D97-AF65-F5344CB8AC3E}">
        <p14:creationId xmlns:p14="http://schemas.microsoft.com/office/powerpoint/2010/main" val="4225723717"/>
      </p:ext>
    </p:extLst>
  </p:cSld>
  <p:clrMapOvr>
    <a:masterClrMapping/>
  </p:clrMapOvr>
</p:sld>
</file>

<file path=ppt/theme/theme1.xml><?xml version="1.0" encoding="utf-8"?>
<a:theme xmlns:a="http://schemas.openxmlformats.org/drawingml/2006/main" name="Theme1">
  <a:themeElements>
    <a:clrScheme name="Clarivate 4">
      <a:dk1>
        <a:srgbClr val="000000"/>
      </a:dk1>
      <a:lt1>
        <a:srgbClr val="FFFFFF"/>
      </a:lt1>
      <a:dk2>
        <a:srgbClr val="FFFFFF"/>
      </a:dk2>
      <a:lt2>
        <a:srgbClr val="000000"/>
      </a:lt2>
      <a:accent1>
        <a:srgbClr val="5E33BF"/>
      </a:accent1>
      <a:accent2>
        <a:srgbClr val="16AB03"/>
      </a:accent2>
      <a:accent3>
        <a:srgbClr val="001750"/>
      </a:accent3>
      <a:accent4>
        <a:srgbClr val="5693F5"/>
      </a:accent4>
      <a:accent5>
        <a:srgbClr val="FF4E3E"/>
      </a:accent5>
      <a:accent6>
        <a:srgbClr val="0090A8"/>
      </a:accent6>
      <a:hlink>
        <a:srgbClr val="000000"/>
      </a:hlink>
      <a:folHlink>
        <a:srgbClr val="000000"/>
      </a:folHlink>
    </a:clrScheme>
    <a:fontScheme name="Calibri">
      <a:maj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dnight Blue">
      <a:srgbClr val="001750"/>
    </a:custClr>
    <a:custClr name="Crimson">
      <a:srgbClr val="CF005B"/>
    </a:custClr>
    <a:custClr name="Red">
      <a:srgbClr val="FF4E3E"/>
    </a:custClr>
    <a:custClr name="Medium Grey">
      <a:srgbClr val="9D9D9C"/>
    </a:custClr>
    <a:custClr name="Regular Grey">
      <a:srgbClr val="DADADA"/>
    </a:custClr>
    <a:custClr name="Light Grey">
      <a:srgbClr val="F0F0EB"/>
    </a:custClr>
  </a:custClrLst>
  <a:extLst>
    <a:ext uri="{05A4C25C-085E-4340-85A3-A5531E510DB2}">
      <thm15:themeFamily xmlns:thm15="http://schemas.microsoft.com/office/thememl/2012/main" name="ca_template" id="{E0BE6BE5-1CE0-0D40-A87B-888CD8C12DB3}" vid="{4008CC59-91D4-BB4A-B334-B20DF55AF7D3}"/>
    </a:ext>
  </a:extLst>
</a:theme>
</file>

<file path=ppt/theme/theme2.xml><?xml version="1.0" encoding="utf-8"?>
<a:theme xmlns:a="http://schemas.openxmlformats.org/drawingml/2006/main" name="1_Theme1">
  <a:themeElements>
    <a:clrScheme name="Clarivate 4">
      <a:dk1>
        <a:srgbClr val="000000"/>
      </a:dk1>
      <a:lt1>
        <a:srgbClr val="FFFFFF"/>
      </a:lt1>
      <a:dk2>
        <a:srgbClr val="FFFFFF"/>
      </a:dk2>
      <a:lt2>
        <a:srgbClr val="000000"/>
      </a:lt2>
      <a:accent1>
        <a:srgbClr val="5E33BF"/>
      </a:accent1>
      <a:accent2>
        <a:srgbClr val="16AB03"/>
      </a:accent2>
      <a:accent3>
        <a:srgbClr val="001750"/>
      </a:accent3>
      <a:accent4>
        <a:srgbClr val="5693F5"/>
      </a:accent4>
      <a:accent5>
        <a:srgbClr val="FF4E3E"/>
      </a:accent5>
      <a:accent6>
        <a:srgbClr val="0090A8"/>
      </a:accent6>
      <a:hlink>
        <a:srgbClr val="000000"/>
      </a:hlink>
      <a:folHlink>
        <a:srgbClr val="000000"/>
      </a:folHlink>
    </a:clrScheme>
    <a:fontScheme name="Calibri">
      <a:maj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dnight Blue">
      <a:srgbClr val="001750"/>
    </a:custClr>
    <a:custClr name="Crimson">
      <a:srgbClr val="CF005B"/>
    </a:custClr>
    <a:custClr name="Red">
      <a:srgbClr val="FF4E3E"/>
    </a:custClr>
    <a:custClr name="Medium Grey">
      <a:srgbClr val="9D9D9C"/>
    </a:custClr>
    <a:custClr name="Regular Grey">
      <a:srgbClr val="DADADA"/>
    </a:custClr>
    <a:custClr name="Light Grey">
      <a:srgbClr val="F0F0EB"/>
    </a:custClr>
  </a:custClrLst>
  <a:extLst>
    <a:ext uri="{05A4C25C-085E-4340-85A3-A5531E510DB2}">
      <thm15:themeFamily xmlns:thm15="http://schemas.microsoft.com/office/thememl/2012/main" name="cm_ip_case_webinar" id="{D34DF6CC-EBC7-9B4C-ABE4-5F495C7D5FF6}" vid="{5CE01DB9-6FF8-C741-9BA9-D86955AD72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4E722BA341594894EA71C479D0FFC7" ma:contentTypeVersion="15" ma:contentTypeDescription="Create a new document." ma:contentTypeScope="" ma:versionID="957322270895d15f33909ae24f13f79f">
  <xsd:schema xmlns:xsd="http://www.w3.org/2001/XMLSchema" xmlns:xs="http://www.w3.org/2001/XMLSchema" xmlns:p="http://schemas.microsoft.com/office/2006/metadata/properties" xmlns:ns1="http://schemas.microsoft.com/sharepoint/v3" xmlns:ns3="99c9312c-1bbb-4562-84e3-4882bfd8a4e0" xmlns:ns4="743e0907-3235-4342-9030-837ca448a345" targetNamespace="http://schemas.microsoft.com/office/2006/metadata/properties" ma:root="true" ma:fieldsID="1cf08aa9b7c21e42a3a0f75156743ca6" ns1:_="" ns3:_="" ns4:_="">
    <xsd:import namespace="http://schemas.microsoft.com/sharepoint/v3"/>
    <xsd:import namespace="99c9312c-1bbb-4562-84e3-4882bfd8a4e0"/>
    <xsd:import namespace="743e0907-3235-4342-9030-837ca448a34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c9312c-1bbb-4562-84e3-4882bfd8a4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3e0907-3235-4342-9030-837ca448a34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76026B-4688-4F21-8E8D-C5F61EEE1849}">
  <ds:schemaRefs>
    <ds:schemaRef ds:uri="http://schemas.microsoft.com/sharepoint/v3/contenttype/forms"/>
  </ds:schemaRefs>
</ds:datastoreItem>
</file>

<file path=customXml/itemProps2.xml><?xml version="1.0" encoding="utf-8"?>
<ds:datastoreItem xmlns:ds="http://schemas.openxmlformats.org/officeDocument/2006/customXml" ds:itemID="{6AE284B6-BAC4-42E4-BE74-D326A6CFE29F}">
  <ds:schemaRefs>
    <ds:schemaRef ds:uri="http://schemas.microsoft.com/office/2006/metadata/propertie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http://schemas.microsoft.com/sharepoint/v3"/>
    <ds:schemaRef ds:uri="743e0907-3235-4342-9030-837ca448a345"/>
    <ds:schemaRef ds:uri="99c9312c-1bbb-4562-84e3-4882bfd8a4e0"/>
    <ds:schemaRef ds:uri="http://www.w3.org/XML/1998/namespace"/>
  </ds:schemaRefs>
</ds:datastoreItem>
</file>

<file path=customXml/itemProps3.xml><?xml version="1.0" encoding="utf-8"?>
<ds:datastoreItem xmlns:ds="http://schemas.openxmlformats.org/officeDocument/2006/customXml" ds:itemID="{FADC28BC-CA0C-4268-A143-3AF81563A7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c9312c-1bbb-4562-84e3-4882bfd8a4e0"/>
    <ds:schemaRef ds:uri="743e0907-3235-4342-9030-837ca448a3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1212</TotalTime>
  <Words>929</Words>
  <Application>Microsoft Office PowerPoint</Application>
  <PresentationFormat>Widescreen</PresentationFormat>
  <Paragraphs>158</Paragraphs>
  <Slides>18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.AppleSystemUIFont</vt:lpstr>
      <vt:lpstr>Arial</vt:lpstr>
      <vt:lpstr>Calibri</vt:lpstr>
      <vt:lpstr>Calibri Light</vt:lpstr>
      <vt:lpstr>System Font</vt:lpstr>
      <vt:lpstr>Theme1</vt:lpstr>
      <vt:lpstr>1_Theme1</vt:lpstr>
      <vt:lpstr>PowerPoint Presentation</vt:lpstr>
      <vt:lpstr>Meet the presenters</vt:lpstr>
      <vt:lpstr>Agenda</vt:lpstr>
      <vt:lpstr>MarkMonitor presence at ICANN</vt:lpstr>
      <vt:lpstr>ICANN68 recap</vt:lpstr>
      <vt:lpstr>EPDP</vt:lpstr>
      <vt:lpstr>DNS abuse</vt:lpstr>
      <vt:lpstr>DNS abuse: COVID-19 response</vt:lpstr>
      <vt:lpstr>DNS abuse: COVID-19 response</vt:lpstr>
      <vt:lpstr>ICANN compliance </vt:lpstr>
      <vt:lpstr>Subsequent Procedures working group  and the GAC</vt:lpstr>
      <vt:lpstr>New gTLD Round II Subsequent Procedures (SubPro Working Group)</vt:lpstr>
      <vt:lpstr>Rights Protection Mechanisms (RPMs)  working group</vt:lpstr>
      <vt:lpstr>Review of rights protection mechanisms (RPMs) </vt:lpstr>
      <vt:lpstr>PowerPoint Presentation</vt:lpstr>
      <vt:lpstr>PowerPoint Presentation</vt:lpstr>
      <vt:lpstr>Get involved!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Jenny Daughters</dc:creator>
  <cp:keywords/>
  <dc:description/>
  <cp:lastModifiedBy>Reeves, Kelly</cp:lastModifiedBy>
  <cp:revision>111</cp:revision>
  <cp:lastPrinted>2019-01-17T17:15:35Z</cp:lastPrinted>
  <dcterms:created xsi:type="dcterms:W3CDTF">2020-06-15T15:52:46Z</dcterms:created>
  <dcterms:modified xsi:type="dcterms:W3CDTF">2020-06-30T12:35:14Z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0x010100424E722BA341594894EA71C479D0FFC7</vt:lpwstr>
  </property>
</Properties>
</file>