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3.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4.xml" ContentType="application/vnd.openxmlformats-officedocument.theme+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5.xml" ContentType="application/vnd.openxmlformats-officedocument.theme+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6.xml" ContentType="application/vnd.openxmlformats-officedocument.theme+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4512" r:id="rId4"/>
    <p:sldMasterId id="2147484733" r:id="rId5"/>
    <p:sldMasterId id="2147484879" r:id="rId6"/>
    <p:sldMasterId id="2147485004" r:id="rId7"/>
    <p:sldMasterId id="2147485096" r:id="rId8"/>
    <p:sldMasterId id="2147485312" r:id="rId9"/>
    <p:sldMasterId id="2147485435" r:id="rId10"/>
  </p:sldMasterIdLst>
  <p:notesMasterIdLst>
    <p:notesMasterId r:id="rId33"/>
  </p:notesMasterIdLst>
  <p:handoutMasterIdLst>
    <p:handoutMasterId r:id="rId34"/>
  </p:handoutMasterIdLst>
  <p:sldIdLst>
    <p:sldId id="2147469277" r:id="rId11"/>
    <p:sldId id="5668" r:id="rId12"/>
    <p:sldId id="488" r:id="rId13"/>
    <p:sldId id="2147472571" r:id="rId14"/>
    <p:sldId id="2147471867" r:id="rId15"/>
    <p:sldId id="2147472555" r:id="rId16"/>
    <p:sldId id="2147471801" r:id="rId17"/>
    <p:sldId id="2147472541" r:id="rId18"/>
    <p:sldId id="2147472591" r:id="rId19"/>
    <p:sldId id="2147472610" r:id="rId20"/>
    <p:sldId id="275" r:id="rId21"/>
    <p:sldId id="2147472601" r:id="rId22"/>
    <p:sldId id="2147472603" r:id="rId23"/>
    <p:sldId id="2147472604" r:id="rId24"/>
    <p:sldId id="2147472599" r:id="rId25"/>
    <p:sldId id="2147472605" r:id="rId26"/>
    <p:sldId id="2147472607" r:id="rId27"/>
    <p:sldId id="2147472608" r:id="rId28"/>
    <p:sldId id="2147472609" r:id="rId29"/>
    <p:sldId id="2147472592" r:id="rId30"/>
    <p:sldId id="2147472593" r:id="rId31"/>
    <p:sldId id="2147472598" r:id="rId32"/>
  </p:sldIdLst>
  <p:sldSz cx="12192000" cy="6858000"/>
  <p:notesSz cx="9144000" cy="6858000"/>
  <p:defaultTex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4561513-36FF-C789-D0B8-FBF332F57145}" name="Anika Black" initials="AB" userId="S::anika.black@Clarivate.com::a6a588f4-7967-41f4-9844-a7947863d03b" providerId="AD"/>
  <p188:author id="{15E60C78-0225-E909-ECA5-5A14ACC13782}" name="Stuart Simpson" initials="SS" userId="S::stuart.simpson@clarivate.com::f1320390-23b8-4270-bf97-83614c4dab5e" providerId="AD"/>
  <p188:author id="{FDCCAC8A-409A-2E42-DB4A-8623DFF48A51}" name="Tania Leighton" initials="TL" userId="S::tania.leighton@Clarivate.com::6181d411-55be-40a5-b773-5f4c97a81669" providerId="AD"/>
  <p188:author id="{D21311C3-F117-E5CA-5AC9-1558810F1318}" name="Mark Davis" initials="MD" userId="S::Mark@futurepresent.agency::0048085b-eff8-43da-8bc6-59780da3e2cd" providerId="AD"/>
  <p188:author id="{D12B7EC9-5025-123F-EC6A-9F6A5027642C}" name="Tim Eisenstadt" initials="TE" userId="S::tim.eisenstadt@clarivate.com::a8327458-3440-4576-a4d4-e42754cba1de" providerId="AD"/>
  <p188:author id="{87D1E2DB-8B5F-F1FB-FC49-F87310D8CF0D}" name="Abby Thai" initials="AT" userId="S::abby.thai@clarivate.com::41a568c4-6d14-4908-9ce2-3eea938596e6" providerId="AD"/>
  <p188:author id="{1DCC53E3-C0A9-8F5F-F3B5-E234A3C15050}" name="Paige Dixon" initials="PT" userId="S::paige@futurepresent.agency::2235e982-035f-4c7a-8d50-09ad13704596" providerId="AD"/>
  <p188:author id="{B00537EE-38E0-0F76-1294-3629248C991B}" name="Prantick Chatterjee" initials="PC" userId="S::prantick.chatterjee@clarivate.com::775e49fc-1446-4e90-8a31-60401358533f" providerId="AD"/>
  <p188:author id="{38A832F3-7BCD-A1D2-693D-C3BB25C06D5E}" name="Libby Brovero" initials="LB" userId="S::Libby.Brovero@Clarivate.com::ffded594-c3f2-4fd2-b64e-f12acf21a638"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Plowright, Jasmine" initials="PJ" lastIdx="39" clrIdx="0">
    <p:extLst>
      <p:ext uri="{19B8F6BF-5375-455C-9EA6-DF929625EA0E}">
        <p15:presenceInfo xmlns:p15="http://schemas.microsoft.com/office/powerpoint/2012/main" userId="S::jasmine.plowright@clarivate.com::c4a89d2a-b0c0-486b-8e7b-8ae0f632329e" providerId="AD"/>
      </p:ext>
    </p:extLst>
  </p:cmAuthor>
  <p:cmAuthor id="2" name="Robin Leonard" initials="RL" lastIdx="47" clrIdx="1">
    <p:extLst>
      <p:ext uri="{19B8F6BF-5375-455C-9EA6-DF929625EA0E}">
        <p15:presenceInfo xmlns:p15="http://schemas.microsoft.com/office/powerpoint/2012/main" userId="2787a3541f7aaaac" providerId="Windows Live"/>
      </p:ext>
    </p:extLst>
  </p:cmAuthor>
  <p:cmAuthor id="3" name="Donnelly, Jo" initials="DJ" lastIdx="22" clrIdx="2">
    <p:extLst>
      <p:ext uri="{19B8F6BF-5375-455C-9EA6-DF929625EA0E}">
        <p15:presenceInfo xmlns:p15="http://schemas.microsoft.com/office/powerpoint/2012/main" userId="S::jo.donnelly@clarivate.com::03808bbd-17e3-4c7b-aaaf-885eee687660" providerId="AD"/>
      </p:ext>
    </p:extLst>
  </p:cmAuthor>
  <p:cmAuthor id="4" name="Jasmine Plowright" initials="JP" lastIdx="16" clrIdx="3">
    <p:extLst>
      <p:ext uri="{19B8F6BF-5375-455C-9EA6-DF929625EA0E}">
        <p15:presenceInfo xmlns:p15="http://schemas.microsoft.com/office/powerpoint/2012/main" userId="479b149a8d733258" providerId="Windows Live"/>
      </p:ext>
    </p:extLst>
  </p:cmAuthor>
  <p:cmAuthor id="5" name="Benton, Stephen" initials="BS" lastIdx="7" clrIdx="4">
    <p:extLst>
      <p:ext uri="{19B8F6BF-5375-455C-9EA6-DF929625EA0E}">
        <p15:presenceInfo xmlns:p15="http://schemas.microsoft.com/office/powerpoint/2012/main" userId="S::stephen.benton@clarivate.com::51de0ac0-7b4d-4762-a061-985530cd9d04" providerId="AD"/>
      </p:ext>
    </p:extLst>
  </p:cmAuthor>
  <p:cmAuthor id="6" name="Sian Clark" initials="SC" lastIdx="2" clrIdx="5">
    <p:extLst>
      <p:ext uri="{19B8F6BF-5375-455C-9EA6-DF929625EA0E}">
        <p15:presenceInfo xmlns:p15="http://schemas.microsoft.com/office/powerpoint/2012/main" userId="S::sian@futurepresent.agency::ab820c15-45ff-4349-a6ba-b4b26ba2f25f"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F8F8"/>
    <a:srgbClr val="5E33BF"/>
    <a:srgbClr val="16AB03"/>
    <a:srgbClr val="F2F2F2"/>
    <a:srgbClr val="001750"/>
    <a:srgbClr val="0090A8"/>
    <a:srgbClr val="000000"/>
    <a:srgbClr val="FFFFFF"/>
    <a:srgbClr val="5693F5"/>
    <a:srgbClr val="C6C6C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5202B0CA-FC54-4496-8BCA-5EF66A818D29}" styleName="Dark Style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397" autoAdjust="0"/>
    <p:restoredTop sz="94249" autoAdjust="0"/>
  </p:normalViewPr>
  <p:slideViewPr>
    <p:cSldViewPr snapToGrid="0">
      <p:cViewPr varScale="1">
        <p:scale>
          <a:sx n="62" d="100"/>
          <a:sy n="62" d="100"/>
        </p:scale>
        <p:origin x="776" y="56"/>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p:cViewPr>
        <p:scale>
          <a:sx n="1" d="2"/>
          <a:sy n="1" d="2"/>
        </p:scale>
        <p:origin x="4272" y="1506"/>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tableStyles" Target="tableStyles.xml"/><Relationship Id="rId21" Type="http://schemas.openxmlformats.org/officeDocument/2006/relationships/slide" Target="slides/slide11.xml"/><Relationship Id="rId34" Type="http://schemas.openxmlformats.org/officeDocument/2006/relationships/handoutMaster" Target="handoutMasters/handoutMaster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41"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viewProps" Target="viewProps.xml"/><Relationship Id="rId40" Type="http://schemas.microsoft.com/office/2016/11/relationships/changesInfo" Target="changesInfos/changesInfo1.xml"/><Relationship Id="rId5" Type="http://schemas.openxmlformats.org/officeDocument/2006/relationships/slideMaster" Target="slideMasters/slideMaster2.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presProps" Target="presProps.xml"/><Relationship Id="rId10" Type="http://schemas.openxmlformats.org/officeDocument/2006/relationships/slideMaster" Target="slideMasters/slideMaster7.xml"/><Relationship Id="rId19" Type="http://schemas.openxmlformats.org/officeDocument/2006/relationships/slide" Target="slides/slide9.xml"/><Relationship Id="rId31" Type="http://schemas.openxmlformats.org/officeDocument/2006/relationships/slide" Target="slides/slide2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commentAuthors" Target="commentAuthors.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notesMaster" Target="notesMasters/notesMaster1.xml"/><Relationship Id="rId38"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hyam Sundar K" userId="171f0dde-2ea3-4235-bc74-d30ec22ce3b9" providerId="ADAL" clId="{8083587C-2CEB-497B-A569-69B3CEAFF3DC}"/>
    <pc:docChg chg="custSel modSld">
      <pc:chgData name="Shyam Sundar K" userId="171f0dde-2ea3-4235-bc74-d30ec22ce3b9" providerId="ADAL" clId="{8083587C-2CEB-497B-A569-69B3CEAFF3DC}" dt="2024-01-04T08:48:11.374" v="38" actId="1035"/>
      <pc:docMkLst>
        <pc:docMk/>
      </pc:docMkLst>
      <pc:sldChg chg="delSp modSp mod">
        <pc:chgData name="Shyam Sundar K" userId="171f0dde-2ea3-4235-bc74-d30ec22ce3b9" providerId="ADAL" clId="{8083587C-2CEB-497B-A569-69B3CEAFF3DC}" dt="2024-01-04T08:48:11.374" v="38" actId="1035"/>
        <pc:sldMkLst>
          <pc:docMk/>
          <pc:sldMk cId="3486640159" sldId="2147469277"/>
        </pc:sldMkLst>
        <pc:spChg chg="del mod">
          <ac:chgData name="Shyam Sundar K" userId="171f0dde-2ea3-4235-bc74-d30ec22ce3b9" providerId="ADAL" clId="{8083587C-2CEB-497B-A569-69B3CEAFF3DC}" dt="2024-01-04T08:47:56.774" v="2" actId="478"/>
          <ac:spMkLst>
            <pc:docMk/>
            <pc:sldMk cId="3486640159" sldId="2147469277"/>
            <ac:spMk id="2" creationId="{ED785AFB-11C9-6E26-1C02-77D80C6DF30D}"/>
          </ac:spMkLst>
        </pc:spChg>
        <pc:spChg chg="mod">
          <ac:chgData name="Shyam Sundar K" userId="171f0dde-2ea3-4235-bc74-d30ec22ce3b9" providerId="ADAL" clId="{8083587C-2CEB-497B-A569-69B3CEAFF3DC}" dt="2024-01-04T08:48:04.723" v="19" actId="1035"/>
          <ac:spMkLst>
            <pc:docMk/>
            <pc:sldMk cId="3486640159" sldId="2147469277"/>
            <ac:spMk id="4" creationId="{0EAA815C-611D-21AE-D80B-5D026DD6B6B3}"/>
          </ac:spMkLst>
        </pc:spChg>
        <pc:spChg chg="mod">
          <ac:chgData name="Shyam Sundar K" userId="171f0dde-2ea3-4235-bc74-d30ec22ce3b9" providerId="ADAL" clId="{8083587C-2CEB-497B-A569-69B3CEAFF3DC}" dt="2024-01-04T08:48:11.374" v="38" actId="1035"/>
          <ac:spMkLst>
            <pc:docMk/>
            <pc:sldMk cId="3486640159" sldId="2147469277"/>
            <ac:spMk id="5" creationId="{0D8B9DFA-79E0-1F61-D682-78F7BA4606F5}"/>
          </ac:spMkLst>
        </pc:spChg>
      </pc:sldChg>
    </pc:docChg>
  </pc:docChgLst>
  <pc:docChgLst>
    <pc:chgData name="Shyam Sundar K" userId="171f0dde-2ea3-4235-bc74-d30ec22ce3b9" providerId="ADAL" clId="{9947E120-DAAC-430B-AAC1-39CF69DBE0B8}"/>
    <pc:docChg chg="custSel addSld delSld modSld">
      <pc:chgData name="Shyam Sundar K" userId="171f0dde-2ea3-4235-bc74-d30ec22ce3b9" providerId="ADAL" clId="{9947E120-DAAC-430B-AAC1-39CF69DBE0B8}" dt="2023-12-21T03:15:21.371" v="524" actId="1038"/>
      <pc:docMkLst>
        <pc:docMk/>
      </pc:docMkLst>
      <pc:sldChg chg="modSp mod modTransition">
        <pc:chgData name="Shyam Sundar K" userId="171f0dde-2ea3-4235-bc74-d30ec22ce3b9" providerId="ADAL" clId="{9947E120-DAAC-430B-AAC1-39CF69DBE0B8}" dt="2023-12-21T02:57:55.036" v="341" actId="1037"/>
        <pc:sldMkLst>
          <pc:docMk/>
          <pc:sldMk cId="0" sldId="275"/>
        </pc:sldMkLst>
        <pc:spChg chg="mod">
          <ac:chgData name="Shyam Sundar K" userId="171f0dde-2ea3-4235-bc74-d30ec22ce3b9" providerId="ADAL" clId="{9947E120-DAAC-430B-AAC1-39CF69DBE0B8}" dt="2023-12-21T02:57:46.269" v="339" actId="1037"/>
          <ac:spMkLst>
            <pc:docMk/>
            <pc:sldMk cId="0" sldId="275"/>
            <ac:spMk id="1084" creationId="{00000000-0000-0000-0000-000000000000}"/>
          </ac:spMkLst>
        </pc:spChg>
        <pc:spChg chg="mod">
          <ac:chgData name="Shyam Sundar K" userId="171f0dde-2ea3-4235-bc74-d30ec22ce3b9" providerId="ADAL" clId="{9947E120-DAAC-430B-AAC1-39CF69DBE0B8}" dt="2023-12-21T02:57:55.036" v="341" actId="1037"/>
          <ac:spMkLst>
            <pc:docMk/>
            <pc:sldMk cId="0" sldId="275"/>
            <ac:spMk id="1086" creationId="{00000000-0000-0000-0000-000000000000}"/>
          </ac:spMkLst>
        </pc:spChg>
      </pc:sldChg>
      <pc:sldChg chg="addSp delSp modSp mod modTransition">
        <pc:chgData name="Shyam Sundar K" userId="171f0dde-2ea3-4235-bc74-d30ec22ce3b9" providerId="ADAL" clId="{9947E120-DAAC-430B-AAC1-39CF69DBE0B8}" dt="2023-12-21T03:11:07.252" v="472" actId="1035"/>
        <pc:sldMkLst>
          <pc:docMk/>
          <pc:sldMk cId="958728755" sldId="488"/>
        </pc:sldMkLst>
        <pc:spChg chg="mod">
          <ac:chgData name="Shyam Sundar K" userId="171f0dde-2ea3-4235-bc74-d30ec22ce3b9" providerId="ADAL" clId="{9947E120-DAAC-430B-AAC1-39CF69DBE0B8}" dt="2023-12-21T02:42:19.516" v="218" actId="1036"/>
          <ac:spMkLst>
            <pc:docMk/>
            <pc:sldMk cId="958728755" sldId="488"/>
            <ac:spMk id="3" creationId="{D72ACFE6-F8B3-F10A-66F6-AA143FFFFF4B}"/>
          </ac:spMkLst>
        </pc:spChg>
        <pc:spChg chg="mod">
          <ac:chgData name="Shyam Sundar K" userId="171f0dde-2ea3-4235-bc74-d30ec22ce3b9" providerId="ADAL" clId="{9947E120-DAAC-430B-AAC1-39CF69DBE0B8}" dt="2023-12-21T02:41:57.715" v="197" actId="1035"/>
          <ac:spMkLst>
            <pc:docMk/>
            <pc:sldMk cId="958728755" sldId="488"/>
            <ac:spMk id="4" creationId="{5DCB6DBB-BF22-4BB3-B2F5-F7F660A5557D}"/>
          </ac:spMkLst>
        </pc:spChg>
        <pc:spChg chg="add mod">
          <ac:chgData name="Shyam Sundar K" userId="171f0dde-2ea3-4235-bc74-d30ec22ce3b9" providerId="ADAL" clId="{9947E120-DAAC-430B-AAC1-39CF69DBE0B8}" dt="2023-12-21T03:11:02.252" v="470" actId="1035"/>
          <ac:spMkLst>
            <pc:docMk/>
            <pc:sldMk cId="958728755" sldId="488"/>
            <ac:spMk id="5" creationId="{06F1D3B0-1EC9-7367-9951-F92D9B0522BB}"/>
          </ac:spMkLst>
        </pc:spChg>
        <pc:spChg chg="add mod">
          <ac:chgData name="Shyam Sundar K" userId="171f0dde-2ea3-4235-bc74-d30ec22ce3b9" providerId="ADAL" clId="{9947E120-DAAC-430B-AAC1-39CF69DBE0B8}" dt="2023-12-21T03:11:07.252" v="472" actId="1035"/>
          <ac:spMkLst>
            <pc:docMk/>
            <pc:sldMk cId="958728755" sldId="488"/>
            <ac:spMk id="6" creationId="{A03361B1-011D-0C15-DE7E-666A00E6ED9D}"/>
          </ac:spMkLst>
        </pc:spChg>
        <pc:cxnChg chg="del mod">
          <ac:chgData name="Shyam Sundar K" userId="171f0dde-2ea3-4235-bc74-d30ec22ce3b9" providerId="ADAL" clId="{9947E120-DAAC-430B-AAC1-39CF69DBE0B8}" dt="2023-12-21T02:44:00.204" v="221" actId="478"/>
          <ac:cxnSpMkLst>
            <pc:docMk/>
            <pc:sldMk cId="958728755" sldId="488"/>
            <ac:cxnSpMk id="2" creationId="{68CD8F4A-FE89-60B2-13D3-69967C024804}"/>
          </ac:cxnSpMkLst>
        </pc:cxnChg>
      </pc:sldChg>
      <pc:sldChg chg="modSp add del mod">
        <pc:chgData name="Shyam Sundar K" userId="171f0dde-2ea3-4235-bc74-d30ec22ce3b9" providerId="ADAL" clId="{9947E120-DAAC-430B-AAC1-39CF69DBE0B8}" dt="2023-12-21T02:37:56.787" v="176" actId="2696"/>
        <pc:sldMkLst>
          <pc:docMk/>
          <pc:sldMk cId="2126723750" sldId="554"/>
        </pc:sldMkLst>
        <pc:graphicFrameChg chg="modGraphic">
          <ac:chgData name="Shyam Sundar K" userId="171f0dde-2ea3-4235-bc74-d30ec22ce3b9" providerId="ADAL" clId="{9947E120-DAAC-430B-AAC1-39CF69DBE0B8}" dt="2023-12-21T02:37:33.184" v="175" actId="20577"/>
          <ac:graphicFrameMkLst>
            <pc:docMk/>
            <pc:sldMk cId="2126723750" sldId="554"/>
            <ac:graphicFrameMk id="22" creationId="{C0BFDB9C-C7F5-F075-A4F2-DACCFE668AF2}"/>
          </ac:graphicFrameMkLst>
        </pc:graphicFrameChg>
      </pc:sldChg>
      <pc:sldChg chg="add modTransition">
        <pc:chgData name="Shyam Sundar K" userId="171f0dde-2ea3-4235-bc74-d30ec22ce3b9" providerId="ADAL" clId="{9947E120-DAAC-430B-AAC1-39CF69DBE0B8}" dt="2023-12-21T02:39:14.753" v="177"/>
        <pc:sldMkLst>
          <pc:docMk/>
          <pc:sldMk cId="3833629468" sldId="5668"/>
        </pc:sldMkLst>
      </pc:sldChg>
      <pc:sldChg chg="modSp mod modTransition">
        <pc:chgData name="Shyam Sundar K" userId="171f0dde-2ea3-4235-bc74-d30ec22ce3b9" providerId="ADAL" clId="{9947E120-DAAC-430B-AAC1-39CF69DBE0B8}" dt="2023-12-21T02:39:14.753" v="177"/>
        <pc:sldMkLst>
          <pc:docMk/>
          <pc:sldMk cId="3486640159" sldId="2147469277"/>
        </pc:sldMkLst>
        <pc:spChg chg="mod">
          <ac:chgData name="Shyam Sundar K" userId="171f0dde-2ea3-4235-bc74-d30ec22ce3b9" providerId="ADAL" clId="{9947E120-DAAC-430B-AAC1-39CF69DBE0B8}" dt="2023-12-21T02:32:44.323" v="48" actId="1037"/>
          <ac:spMkLst>
            <pc:docMk/>
            <pc:sldMk cId="3486640159" sldId="2147469277"/>
            <ac:spMk id="2" creationId="{ED785AFB-11C9-6E26-1C02-77D80C6DF30D}"/>
          </ac:spMkLst>
        </pc:spChg>
        <pc:spChg chg="mod">
          <ac:chgData name="Shyam Sundar K" userId="171f0dde-2ea3-4235-bc74-d30ec22ce3b9" providerId="ADAL" clId="{9947E120-DAAC-430B-AAC1-39CF69DBE0B8}" dt="2023-12-21T02:34:47.261" v="140" actId="20577"/>
          <ac:spMkLst>
            <pc:docMk/>
            <pc:sldMk cId="3486640159" sldId="2147469277"/>
            <ac:spMk id="4" creationId="{0EAA815C-611D-21AE-D80B-5D026DD6B6B3}"/>
          </ac:spMkLst>
        </pc:spChg>
      </pc:sldChg>
      <pc:sldChg chg="modSp mod modTransition">
        <pc:chgData name="Shyam Sundar K" userId="171f0dde-2ea3-4235-bc74-d30ec22ce3b9" providerId="ADAL" clId="{9947E120-DAAC-430B-AAC1-39CF69DBE0B8}" dt="2023-12-21T03:15:01.849" v="523" actId="1038"/>
        <pc:sldMkLst>
          <pc:docMk/>
          <pc:sldMk cId="1108690594" sldId="2147471801"/>
        </pc:sldMkLst>
        <pc:spChg chg="mod">
          <ac:chgData name="Shyam Sundar K" userId="171f0dde-2ea3-4235-bc74-d30ec22ce3b9" providerId="ADAL" clId="{9947E120-DAAC-430B-AAC1-39CF69DBE0B8}" dt="2023-12-21T03:15:01.849" v="523" actId="1038"/>
          <ac:spMkLst>
            <pc:docMk/>
            <pc:sldMk cId="1108690594" sldId="2147471801"/>
            <ac:spMk id="4" creationId="{3A153A63-E303-3115-6DF9-E3E39F437C3F}"/>
          </ac:spMkLst>
        </pc:spChg>
      </pc:sldChg>
      <pc:sldChg chg="modSp mod modTransition">
        <pc:chgData name="Shyam Sundar K" userId="171f0dde-2ea3-4235-bc74-d30ec22ce3b9" providerId="ADAL" clId="{9947E120-DAAC-430B-AAC1-39CF69DBE0B8}" dt="2023-12-21T03:14:41.678" v="508" actId="1035"/>
        <pc:sldMkLst>
          <pc:docMk/>
          <pc:sldMk cId="3524398894" sldId="2147471867"/>
        </pc:sldMkLst>
        <pc:spChg chg="mod">
          <ac:chgData name="Shyam Sundar K" userId="171f0dde-2ea3-4235-bc74-d30ec22ce3b9" providerId="ADAL" clId="{9947E120-DAAC-430B-AAC1-39CF69DBE0B8}" dt="2023-12-21T03:14:31.205" v="505" actId="1038"/>
          <ac:spMkLst>
            <pc:docMk/>
            <pc:sldMk cId="3524398894" sldId="2147471867"/>
            <ac:spMk id="2" creationId="{13E2A33C-5168-8C7B-C38F-AC24D56E27CE}"/>
          </ac:spMkLst>
        </pc:spChg>
        <pc:spChg chg="mod">
          <ac:chgData name="Shyam Sundar K" userId="171f0dde-2ea3-4235-bc74-d30ec22ce3b9" providerId="ADAL" clId="{9947E120-DAAC-430B-AAC1-39CF69DBE0B8}" dt="2023-12-21T03:14:41.678" v="508" actId="1035"/>
          <ac:spMkLst>
            <pc:docMk/>
            <pc:sldMk cId="3524398894" sldId="2147471867"/>
            <ac:spMk id="3" creationId="{FCB12544-8647-C1D8-CEB4-E5E1296DB3FB}"/>
          </ac:spMkLst>
        </pc:spChg>
      </pc:sldChg>
      <pc:sldChg chg="modSp mod modTransition">
        <pc:chgData name="Shyam Sundar K" userId="171f0dde-2ea3-4235-bc74-d30ec22ce3b9" providerId="ADAL" clId="{9947E120-DAAC-430B-AAC1-39CF69DBE0B8}" dt="2023-12-21T03:00:56.009" v="466" actId="108"/>
        <pc:sldMkLst>
          <pc:docMk/>
          <pc:sldMk cId="1468390355" sldId="2147472541"/>
        </pc:sldMkLst>
        <pc:spChg chg="mod">
          <ac:chgData name="Shyam Sundar K" userId="171f0dde-2ea3-4235-bc74-d30ec22ce3b9" providerId="ADAL" clId="{9947E120-DAAC-430B-AAC1-39CF69DBE0B8}" dt="2023-12-21T02:45:37.032" v="222" actId="207"/>
          <ac:spMkLst>
            <pc:docMk/>
            <pc:sldMk cId="1468390355" sldId="2147472541"/>
            <ac:spMk id="2" creationId="{8693013A-F3DD-758B-B1DB-C845D855FABB}"/>
          </ac:spMkLst>
        </pc:spChg>
        <pc:spChg chg="mod">
          <ac:chgData name="Shyam Sundar K" userId="171f0dde-2ea3-4235-bc74-d30ec22ce3b9" providerId="ADAL" clId="{9947E120-DAAC-430B-AAC1-39CF69DBE0B8}" dt="2023-12-21T02:45:44.393" v="224" actId="207"/>
          <ac:spMkLst>
            <pc:docMk/>
            <pc:sldMk cId="1468390355" sldId="2147472541"/>
            <ac:spMk id="21" creationId="{553FCC5F-F953-32E8-C77B-E78AA9FA1209}"/>
          </ac:spMkLst>
        </pc:spChg>
        <pc:spChg chg="mod">
          <ac:chgData name="Shyam Sundar K" userId="171f0dde-2ea3-4235-bc74-d30ec22ce3b9" providerId="ADAL" clId="{9947E120-DAAC-430B-AAC1-39CF69DBE0B8}" dt="2023-12-21T03:00:56.009" v="466" actId="108"/>
          <ac:spMkLst>
            <pc:docMk/>
            <pc:sldMk cId="1468390355" sldId="2147472541"/>
            <ac:spMk id="37" creationId="{AEB09BCE-DCFE-9E59-3596-07761844CE17}"/>
          </ac:spMkLst>
        </pc:spChg>
      </pc:sldChg>
      <pc:sldChg chg="modTransition">
        <pc:chgData name="Shyam Sundar K" userId="171f0dde-2ea3-4235-bc74-d30ec22ce3b9" providerId="ADAL" clId="{9947E120-DAAC-430B-AAC1-39CF69DBE0B8}" dt="2023-12-21T02:39:14.753" v="177"/>
        <pc:sldMkLst>
          <pc:docMk/>
          <pc:sldMk cId="1718631161" sldId="2147472555"/>
        </pc:sldMkLst>
      </pc:sldChg>
      <pc:sldChg chg="modSp mod modTransition">
        <pc:chgData name="Shyam Sundar K" userId="171f0dde-2ea3-4235-bc74-d30ec22ce3b9" providerId="ADAL" clId="{9947E120-DAAC-430B-AAC1-39CF69DBE0B8}" dt="2023-12-21T03:14:16.789" v="503" actId="1038"/>
        <pc:sldMkLst>
          <pc:docMk/>
          <pc:sldMk cId="2662732023" sldId="2147472571"/>
        </pc:sldMkLst>
        <pc:spChg chg="mod">
          <ac:chgData name="Shyam Sundar K" userId="171f0dde-2ea3-4235-bc74-d30ec22ce3b9" providerId="ADAL" clId="{9947E120-DAAC-430B-AAC1-39CF69DBE0B8}" dt="2023-12-21T03:14:16.789" v="503" actId="1038"/>
          <ac:spMkLst>
            <pc:docMk/>
            <pc:sldMk cId="2662732023" sldId="2147472571"/>
            <ac:spMk id="2" creationId="{53B210BC-4BF2-2C04-765B-BA750FDF5769}"/>
          </ac:spMkLst>
        </pc:spChg>
      </pc:sldChg>
      <pc:sldChg chg="modTransition">
        <pc:chgData name="Shyam Sundar K" userId="171f0dde-2ea3-4235-bc74-d30ec22ce3b9" providerId="ADAL" clId="{9947E120-DAAC-430B-AAC1-39CF69DBE0B8}" dt="2023-12-21T02:39:14.753" v="177"/>
        <pc:sldMkLst>
          <pc:docMk/>
          <pc:sldMk cId="240177733" sldId="2147472591"/>
        </pc:sldMkLst>
      </pc:sldChg>
      <pc:sldChg chg="modTransition">
        <pc:chgData name="Shyam Sundar K" userId="171f0dde-2ea3-4235-bc74-d30ec22ce3b9" providerId="ADAL" clId="{9947E120-DAAC-430B-AAC1-39CF69DBE0B8}" dt="2023-12-21T02:39:14.753" v="177"/>
        <pc:sldMkLst>
          <pc:docMk/>
          <pc:sldMk cId="1627011703" sldId="2147472592"/>
        </pc:sldMkLst>
      </pc:sldChg>
      <pc:sldChg chg="modTransition">
        <pc:chgData name="Shyam Sundar K" userId="171f0dde-2ea3-4235-bc74-d30ec22ce3b9" providerId="ADAL" clId="{9947E120-DAAC-430B-AAC1-39CF69DBE0B8}" dt="2023-12-21T02:39:14.753" v="177"/>
        <pc:sldMkLst>
          <pc:docMk/>
          <pc:sldMk cId="2943858434" sldId="2147472593"/>
        </pc:sldMkLst>
      </pc:sldChg>
      <pc:sldChg chg="modSp mod modTransition">
        <pc:chgData name="Shyam Sundar K" userId="171f0dde-2ea3-4235-bc74-d30ec22ce3b9" providerId="ADAL" clId="{9947E120-DAAC-430B-AAC1-39CF69DBE0B8}" dt="2023-12-21T02:56:23.120" v="309" actId="207"/>
        <pc:sldMkLst>
          <pc:docMk/>
          <pc:sldMk cId="2234747712" sldId="2147472598"/>
        </pc:sldMkLst>
        <pc:spChg chg="mod">
          <ac:chgData name="Shyam Sundar K" userId="171f0dde-2ea3-4235-bc74-d30ec22ce3b9" providerId="ADAL" clId="{9947E120-DAAC-430B-AAC1-39CF69DBE0B8}" dt="2023-12-21T02:56:23.120" v="309" actId="207"/>
          <ac:spMkLst>
            <pc:docMk/>
            <pc:sldMk cId="2234747712" sldId="2147472598"/>
            <ac:spMk id="4" creationId="{E06F50DC-9D0B-1D8A-C2D0-83B7A153D7F5}"/>
          </ac:spMkLst>
        </pc:spChg>
      </pc:sldChg>
      <pc:sldChg chg="modSp mod modTransition">
        <pc:chgData name="Shyam Sundar K" userId="171f0dde-2ea3-4235-bc74-d30ec22ce3b9" providerId="ADAL" clId="{9947E120-DAAC-430B-AAC1-39CF69DBE0B8}" dt="2023-12-21T02:59:13.314" v="445" actId="1038"/>
        <pc:sldMkLst>
          <pc:docMk/>
          <pc:sldMk cId="918801013" sldId="2147472599"/>
        </pc:sldMkLst>
        <pc:spChg chg="mod">
          <ac:chgData name="Shyam Sundar K" userId="171f0dde-2ea3-4235-bc74-d30ec22ce3b9" providerId="ADAL" clId="{9947E120-DAAC-430B-AAC1-39CF69DBE0B8}" dt="2023-12-21T02:59:13.314" v="445" actId="1038"/>
          <ac:spMkLst>
            <pc:docMk/>
            <pc:sldMk cId="918801013" sldId="2147472599"/>
            <ac:spMk id="1084" creationId="{00000000-0000-0000-0000-000000000000}"/>
          </ac:spMkLst>
        </pc:spChg>
        <pc:spChg chg="mod">
          <ac:chgData name="Shyam Sundar K" userId="171f0dde-2ea3-4235-bc74-d30ec22ce3b9" providerId="ADAL" clId="{9947E120-DAAC-430B-AAC1-39CF69DBE0B8}" dt="2023-12-21T02:49:42.617" v="260" actId="2711"/>
          <ac:spMkLst>
            <pc:docMk/>
            <pc:sldMk cId="918801013" sldId="2147472599"/>
            <ac:spMk id="1086" creationId="{00000000-0000-0000-0000-000000000000}"/>
          </ac:spMkLst>
        </pc:spChg>
      </pc:sldChg>
      <pc:sldChg chg="modSp mod modTransition">
        <pc:chgData name="Shyam Sundar K" userId="171f0dde-2ea3-4235-bc74-d30ec22ce3b9" providerId="ADAL" clId="{9947E120-DAAC-430B-AAC1-39CF69DBE0B8}" dt="2023-12-21T02:59:32.562" v="458" actId="1038"/>
        <pc:sldMkLst>
          <pc:docMk/>
          <pc:sldMk cId="1000025540" sldId="2147472601"/>
        </pc:sldMkLst>
        <pc:spChg chg="mod">
          <ac:chgData name="Shyam Sundar K" userId="171f0dde-2ea3-4235-bc74-d30ec22ce3b9" providerId="ADAL" clId="{9947E120-DAAC-430B-AAC1-39CF69DBE0B8}" dt="2023-12-21T02:59:32.562" v="458" actId="1038"/>
          <ac:spMkLst>
            <pc:docMk/>
            <pc:sldMk cId="1000025540" sldId="2147472601"/>
            <ac:spMk id="14" creationId="{6D9F105B-1E60-ED43-4425-1BCB7E101B4B}"/>
          </ac:spMkLst>
        </pc:spChg>
      </pc:sldChg>
      <pc:sldChg chg="modSp mod modTransition">
        <pc:chgData name="Shyam Sundar K" userId="171f0dde-2ea3-4235-bc74-d30ec22ce3b9" providerId="ADAL" clId="{9947E120-DAAC-430B-AAC1-39CF69DBE0B8}" dt="2023-12-21T02:59:40.387" v="465" actId="1038"/>
        <pc:sldMkLst>
          <pc:docMk/>
          <pc:sldMk cId="3398185046" sldId="2147472603"/>
        </pc:sldMkLst>
        <pc:spChg chg="mod">
          <ac:chgData name="Shyam Sundar K" userId="171f0dde-2ea3-4235-bc74-d30ec22ce3b9" providerId="ADAL" clId="{9947E120-DAAC-430B-AAC1-39CF69DBE0B8}" dt="2023-12-21T02:59:40.387" v="465" actId="1038"/>
          <ac:spMkLst>
            <pc:docMk/>
            <pc:sldMk cId="3398185046" sldId="2147472603"/>
            <ac:spMk id="5" creationId="{672BE12E-FC62-C55A-8992-768F0BE0895F}"/>
          </ac:spMkLst>
        </pc:spChg>
      </pc:sldChg>
      <pc:sldChg chg="modSp mod modTransition">
        <pc:chgData name="Shyam Sundar K" userId="171f0dde-2ea3-4235-bc74-d30ec22ce3b9" providerId="ADAL" clId="{9947E120-DAAC-430B-AAC1-39CF69DBE0B8}" dt="2023-12-21T02:59:22.022" v="451" actId="1038"/>
        <pc:sldMkLst>
          <pc:docMk/>
          <pc:sldMk cId="430131169" sldId="2147472604"/>
        </pc:sldMkLst>
        <pc:spChg chg="mod">
          <ac:chgData name="Shyam Sundar K" userId="171f0dde-2ea3-4235-bc74-d30ec22ce3b9" providerId="ADAL" clId="{9947E120-DAAC-430B-AAC1-39CF69DBE0B8}" dt="2023-12-21T02:59:22.022" v="451" actId="1038"/>
          <ac:spMkLst>
            <pc:docMk/>
            <pc:sldMk cId="430131169" sldId="2147472604"/>
            <ac:spMk id="3" creationId="{4D9760FA-6682-8688-C219-3BBA7EE89BEE}"/>
          </ac:spMkLst>
        </pc:spChg>
      </pc:sldChg>
      <pc:sldChg chg="modSp mod modTransition">
        <pc:chgData name="Shyam Sundar K" userId="171f0dde-2ea3-4235-bc74-d30ec22ce3b9" providerId="ADAL" clId="{9947E120-DAAC-430B-AAC1-39CF69DBE0B8}" dt="2023-12-21T02:59:02.413" v="421" actId="1037"/>
        <pc:sldMkLst>
          <pc:docMk/>
          <pc:sldMk cId="1496601959" sldId="2147472605"/>
        </pc:sldMkLst>
        <pc:spChg chg="mod">
          <ac:chgData name="Shyam Sundar K" userId="171f0dde-2ea3-4235-bc74-d30ec22ce3b9" providerId="ADAL" clId="{9947E120-DAAC-430B-AAC1-39CF69DBE0B8}" dt="2023-12-21T02:59:02.413" v="421" actId="1037"/>
          <ac:spMkLst>
            <pc:docMk/>
            <pc:sldMk cId="1496601959" sldId="2147472605"/>
            <ac:spMk id="1084" creationId="{00000000-0000-0000-0000-000000000000}"/>
          </ac:spMkLst>
        </pc:spChg>
        <pc:spChg chg="mod">
          <ac:chgData name="Shyam Sundar K" userId="171f0dde-2ea3-4235-bc74-d30ec22ce3b9" providerId="ADAL" clId="{9947E120-DAAC-430B-AAC1-39CF69DBE0B8}" dt="2023-12-21T02:49:57.438" v="261" actId="2711"/>
          <ac:spMkLst>
            <pc:docMk/>
            <pc:sldMk cId="1496601959" sldId="2147472605"/>
            <ac:spMk id="1086" creationId="{00000000-0000-0000-0000-000000000000}"/>
          </ac:spMkLst>
        </pc:spChg>
      </pc:sldChg>
      <pc:sldChg chg="modSp mod modTransition">
        <pc:chgData name="Shyam Sundar K" userId="171f0dde-2ea3-4235-bc74-d30ec22ce3b9" providerId="ADAL" clId="{9947E120-DAAC-430B-AAC1-39CF69DBE0B8}" dt="2023-12-21T02:58:48.750" v="398" actId="1037"/>
        <pc:sldMkLst>
          <pc:docMk/>
          <pc:sldMk cId="2728950933" sldId="2147472607"/>
        </pc:sldMkLst>
        <pc:spChg chg="mod">
          <ac:chgData name="Shyam Sundar K" userId="171f0dde-2ea3-4235-bc74-d30ec22ce3b9" providerId="ADAL" clId="{9947E120-DAAC-430B-AAC1-39CF69DBE0B8}" dt="2023-12-21T02:58:48.750" v="398" actId="1037"/>
          <ac:spMkLst>
            <pc:docMk/>
            <pc:sldMk cId="2728950933" sldId="2147472607"/>
            <ac:spMk id="1084" creationId="{00000000-0000-0000-0000-000000000000}"/>
          </ac:spMkLst>
        </pc:spChg>
        <pc:spChg chg="mod">
          <ac:chgData name="Shyam Sundar K" userId="171f0dde-2ea3-4235-bc74-d30ec22ce3b9" providerId="ADAL" clId="{9947E120-DAAC-430B-AAC1-39CF69DBE0B8}" dt="2023-12-21T02:50:08.158" v="262" actId="2711"/>
          <ac:spMkLst>
            <pc:docMk/>
            <pc:sldMk cId="2728950933" sldId="2147472607"/>
            <ac:spMk id="1086" creationId="{00000000-0000-0000-0000-000000000000}"/>
          </ac:spMkLst>
        </pc:spChg>
      </pc:sldChg>
      <pc:sldChg chg="modSp mod modTransition">
        <pc:chgData name="Shyam Sundar K" userId="171f0dde-2ea3-4235-bc74-d30ec22ce3b9" providerId="ADAL" clId="{9947E120-DAAC-430B-AAC1-39CF69DBE0B8}" dt="2023-12-21T02:58:31.045" v="379" actId="1037"/>
        <pc:sldMkLst>
          <pc:docMk/>
          <pc:sldMk cId="4215464438" sldId="2147472608"/>
        </pc:sldMkLst>
        <pc:spChg chg="mod">
          <ac:chgData name="Shyam Sundar K" userId="171f0dde-2ea3-4235-bc74-d30ec22ce3b9" providerId="ADAL" clId="{9947E120-DAAC-430B-AAC1-39CF69DBE0B8}" dt="2023-12-21T02:58:31.045" v="379" actId="1037"/>
          <ac:spMkLst>
            <pc:docMk/>
            <pc:sldMk cId="4215464438" sldId="2147472608"/>
            <ac:spMk id="1084" creationId="{00000000-0000-0000-0000-000000000000}"/>
          </ac:spMkLst>
        </pc:spChg>
        <pc:spChg chg="mod">
          <ac:chgData name="Shyam Sundar K" userId="171f0dde-2ea3-4235-bc74-d30ec22ce3b9" providerId="ADAL" clId="{9947E120-DAAC-430B-AAC1-39CF69DBE0B8}" dt="2023-12-21T02:50:19.534" v="263" actId="2711"/>
          <ac:spMkLst>
            <pc:docMk/>
            <pc:sldMk cId="4215464438" sldId="2147472608"/>
            <ac:spMk id="1086" creationId="{00000000-0000-0000-0000-000000000000}"/>
          </ac:spMkLst>
        </pc:spChg>
      </pc:sldChg>
      <pc:sldChg chg="modTransition">
        <pc:chgData name="Shyam Sundar K" userId="171f0dde-2ea3-4235-bc74-d30ec22ce3b9" providerId="ADAL" clId="{9947E120-DAAC-430B-AAC1-39CF69DBE0B8}" dt="2023-12-21T02:39:14.753" v="177"/>
        <pc:sldMkLst>
          <pc:docMk/>
          <pc:sldMk cId="938042570" sldId="2147472609"/>
        </pc:sldMkLst>
      </pc:sldChg>
      <pc:sldChg chg="modSp mod modTransition">
        <pc:chgData name="Shyam Sundar K" userId="171f0dde-2ea3-4235-bc74-d30ec22ce3b9" providerId="ADAL" clId="{9947E120-DAAC-430B-AAC1-39CF69DBE0B8}" dt="2023-12-21T03:15:21.371" v="524" actId="1038"/>
        <pc:sldMkLst>
          <pc:docMk/>
          <pc:sldMk cId="2268248385" sldId="2147472610"/>
        </pc:sldMkLst>
        <pc:spChg chg="mod">
          <ac:chgData name="Shyam Sundar K" userId="171f0dde-2ea3-4235-bc74-d30ec22ce3b9" providerId="ADAL" clId="{9947E120-DAAC-430B-AAC1-39CF69DBE0B8}" dt="2023-12-21T03:15:21.371" v="524" actId="1038"/>
          <ac:spMkLst>
            <pc:docMk/>
            <pc:sldMk cId="2268248385" sldId="2147472610"/>
            <ac:spMk id="13" creationId="{40276577-E53F-EF5F-5102-1CEA30586990}"/>
          </ac:spMkLst>
        </pc:spChg>
      </pc:sldChg>
      <pc:sldChg chg="modSp new del mod">
        <pc:chgData name="Shyam Sundar K" userId="171f0dde-2ea3-4235-bc74-d30ec22ce3b9" providerId="ADAL" clId="{9947E120-DAAC-430B-AAC1-39CF69DBE0B8}" dt="2023-12-21T02:35:30.443" v="141" actId="47"/>
        <pc:sldMkLst>
          <pc:docMk/>
          <pc:sldMk cId="2420279378" sldId="2147472611"/>
        </pc:sldMkLst>
        <pc:spChg chg="mod">
          <ac:chgData name="Shyam Sundar K" userId="171f0dde-2ea3-4235-bc74-d30ec22ce3b9" providerId="ADAL" clId="{9947E120-DAAC-430B-AAC1-39CF69DBE0B8}" dt="2023-12-21T02:33:24.089" v="75" actId="20577"/>
          <ac:spMkLst>
            <pc:docMk/>
            <pc:sldMk cId="2420279378" sldId="2147472611"/>
            <ac:spMk id="4" creationId="{FBB3777D-8F7B-35CE-29B5-D8EA4530D971}"/>
          </ac:spMkLst>
        </pc:spChg>
      </pc:sldChg>
      <pc:sldMasterChg chg="delSldLayout">
        <pc:chgData name="Shyam Sundar K" userId="171f0dde-2ea3-4235-bc74-d30ec22ce3b9" providerId="ADAL" clId="{9947E120-DAAC-430B-AAC1-39CF69DBE0B8}" dt="2023-12-21T02:37:56.787" v="176" actId="2696"/>
        <pc:sldMasterMkLst>
          <pc:docMk/>
          <pc:sldMasterMk cId="583767073" sldId="2147484512"/>
        </pc:sldMasterMkLst>
        <pc:sldLayoutChg chg="del">
          <pc:chgData name="Shyam Sundar K" userId="171f0dde-2ea3-4235-bc74-d30ec22ce3b9" providerId="ADAL" clId="{9947E120-DAAC-430B-AAC1-39CF69DBE0B8}" dt="2023-12-21T02:37:56.787" v="176" actId="2696"/>
          <pc:sldLayoutMkLst>
            <pc:docMk/>
            <pc:sldMasterMk cId="583767073" sldId="2147484512"/>
            <pc:sldLayoutMk cId="2376904120" sldId="2147485439"/>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48DD0E7-8D27-8C4F-94F0-94800F6605F9}"/>
              </a:ext>
            </a:extLst>
          </p:cNvPr>
          <p:cNvSpPr>
            <a:spLocks noGrp="1"/>
          </p:cNvSpPr>
          <p:nvPr>
            <p:ph type="hdr" sz="quarter"/>
          </p:nvPr>
        </p:nvSpPr>
        <p:spPr>
          <a:xfrm>
            <a:off x="0" y="0"/>
            <a:ext cx="3962400" cy="344091"/>
          </a:xfrm>
          <a:prstGeom prst="rect">
            <a:avLst/>
          </a:prstGeom>
        </p:spPr>
        <p:txBody>
          <a:bodyPr vert="horz" lIns="91440" tIns="45720" rIns="91440" bIns="45720" rtlCol="0"/>
          <a:lstStyle>
            <a:lvl1pPr algn="l">
              <a:defRPr sz="1200"/>
            </a:lvl1pPr>
          </a:lstStyle>
          <a:p>
            <a:endParaRPr lang="en-GB"/>
          </a:p>
        </p:txBody>
      </p:sp>
      <p:sp>
        <p:nvSpPr>
          <p:cNvPr id="4" name="Footer Placeholder 3">
            <a:extLst>
              <a:ext uri="{FF2B5EF4-FFF2-40B4-BE49-F238E27FC236}">
                <a16:creationId xmlns:a16="http://schemas.microsoft.com/office/drawing/2014/main" id="{E2316689-D3D9-6444-9878-6C847764E524}"/>
              </a:ext>
            </a:extLst>
          </p:cNvPr>
          <p:cNvSpPr>
            <a:spLocks noGrp="1"/>
          </p:cNvSpPr>
          <p:nvPr>
            <p:ph type="ftr" sz="quarter" idx="2"/>
          </p:nvPr>
        </p:nvSpPr>
        <p:spPr>
          <a:xfrm>
            <a:off x="0" y="6513910"/>
            <a:ext cx="3962400" cy="344090"/>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7C8C7E3A-1E4D-D64B-97BA-2A3B5AAED6A3}"/>
              </a:ext>
            </a:extLst>
          </p:cNvPr>
          <p:cNvSpPr>
            <a:spLocks noGrp="1"/>
          </p:cNvSpPr>
          <p:nvPr>
            <p:ph type="sldNum" sz="quarter" idx="3"/>
          </p:nvPr>
        </p:nvSpPr>
        <p:spPr>
          <a:xfrm>
            <a:off x="5179484" y="6513910"/>
            <a:ext cx="3962400" cy="344090"/>
          </a:xfrm>
          <a:prstGeom prst="rect">
            <a:avLst/>
          </a:prstGeom>
        </p:spPr>
        <p:txBody>
          <a:bodyPr vert="horz" lIns="91440" tIns="45720" rIns="91440" bIns="45720" rtlCol="0" anchor="b"/>
          <a:lstStyle>
            <a:lvl1pPr algn="r">
              <a:defRPr sz="1200"/>
            </a:lvl1pPr>
          </a:lstStyle>
          <a:p>
            <a:fld id="{E27EAF2A-779F-7443-8999-60AA8276691E}" type="slidenum">
              <a:rPr lang="en-GB" smtClean="0"/>
              <a:t>‹#›</a:t>
            </a:fld>
            <a:endParaRPr lang="en-GB"/>
          </a:p>
        </p:txBody>
      </p:sp>
    </p:spTree>
    <p:extLst>
      <p:ext uri="{BB962C8B-B14F-4D97-AF65-F5344CB8AC3E}">
        <p14:creationId xmlns:p14="http://schemas.microsoft.com/office/powerpoint/2010/main" val="9388963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4091"/>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5179484" y="0"/>
            <a:ext cx="3962400" cy="344091"/>
          </a:xfrm>
          <a:prstGeom prst="rect">
            <a:avLst/>
          </a:prstGeom>
        </p:spPr>
        <p:txBody>
          <a:bodyPr vert="horz" lIns="91440" tIns="45720" rIns="91440" bIns="45720" rtlCol="0"/>
          <a:lstStyle>
            <a:lvl1pPr algn="r">
              <a:defRPr sz="1200"/>
            </a:lvl1pPr>
          </a:lstStyle>
          <a:p>
            <a:fld id="{CDE4FC5A-5FDD-BA4B-BD2C-365918824361}" type="datetimeFigureOut">
              <a:rPr lang="en-GB" smtClean="0"/>
              <a:t>04/01/2024</a:t>
            </a:fld>
            <a:endParaRPr lang="en-GB"/>
          </a:p>
        </p:txBody>
      </p:sp>
      <p:sp>
        <p:nvSpPr>
          <p:cNvPr id="4" name="Slide Image Placeholder 3"/>
          <p:cNvSpPr>
            <a:spLocks noGrp="1" noRot="1" noChangeAspect="1"/>
          </p:cNvSpPr>
          <p:nvPr>
            <p:ph type="sldImg" idx="2"/>
          </p:nvPr>
        </p:nvSpPr>
        <p:spPr>
          <a:xfrm>
            <a:off x="2514600" y="857250"/>
            <a:ext cx="4114800" cy="2314575"/>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914400" y="3300412"/>
            <a:ext cx="7315200" cy="2700338"/>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6513910"/>
            <a:ext cx="3962400" cy="34409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5179484" y="6513910"/>
            <a:ext cx="3962400" cy="344090"/>
          </a:xfrm>
          <a:prstGeom prst="rect">
            <a:avLst/>
          </a:prstGeom>
        </p:spPr>
        <p:txBody>
          <a:bodyPr vert="horz" lIns="91440" tIns="45720" rIns="91440" bIns="45720" rtlCol="0" anchor="b"/>
          <a:lstStyle>
            <a:lvl1pPr algn="r">
              <a:defRPr sz="1200"/>
            </a:lvl1pPr>
          </a:lstStyle>
          <a:p>
            <a:fld id="{E0B3C285-11B3-A64B-A5AF-6A4034B43988}" type="slidenum">
              <a:rPr lang="en-GB" smtClean="0"/>
              <a:t>‹#›</a:t>
            </a:fld>
            <a:endParaRPr lang="en-GB"/>
          </a:p>
        </p:txBody>
      </p:sp>
    </p:spTree>
    <p:extLst>
      <p:ext uri="{BB962C8B-B14F-4D97-AF65-F5344CB8AC3E}">
        <p14:creationId xmlns:p14="http://schemas.microsoft.com/office/powerpoint/2010/main" val="25695012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0B3C285-11B3-A64B-A5AF-6A4034B43988}" type="slidenum">
              <a:rPr lang="en-GB" smtClean="0"/>
              <a:t>1</a:t>
            </a:fld>
            <a:endParaRPr lang="en-GB"/>
          </a:p>
        </p:txBody>
      </p:sp>
    </p:spTree>
    <p:extLst>
      <p:ext uri="{BB962C8B-B14F-4D97-AF65-F5344CB8AC3E}">
        <p14:creationId xmlns:p14="http://schemas.microsoft.com/office/powerpoint/2010/main" val="33805576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79" name="Google Shape;1079;p20:notes"/>
          <p:cNvSpPr txBox="1">
            <a:spLocks noGrp="1"/>
          </p:cNvSpPr>
          <p:nvPr>
            <p:ph type="body" idx="1"/>
          </p:nvPr>
        </p:nvSpPr>
        <p:spPr>
          <a:xfrm>
            <a:off x="685800" y="582613"/>
            <a:ext cx="5486400" cy="4762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1080" name="Google Shape;1080;p2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17</a:t>
            </a:fld>
            <a:endParaRPr/>
          </a:p>
        </p:txBody>
      </p:sp>
    </p:spTree>
    <p:extLst>
      <p:ext uri="{BB962C8B-B14F-4D97-AF65-F5344CB8AC3E}">
        <p14:creationId xmlns:p14="http://schemas.microsoft.com/office/powerpoint/2010/main" val="42750381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79" name="Google Shape;1079;p20:notes"/>
          <p:cNvSpPr txBox="1">
            <a:spLocks noGrp="1"/>
          </p:cNvSpPr>
          <p:nvPr>
            <p:ph type="body" idx="1"/>
          </p:nvPr>
        </p:nvSpPr>
        <p:spPr>
          <a:xfrm>
            <a:off x="685800" y="582613"/>
            <a:ext cx="5486400" cy="4762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1080" name="Google Shape;1080;p2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18</a:t>
            </a:fld>
            <a:endParaRPr/>
          </a:p>
        </p:txBody>
      </p:sp>
    </p:spTree>
    <p:extLst>
      <p:ext uri="{BB962C8B-B14F-4D97-AF65-F5344CB8AC3E}">
        <p14:creationId xmlns:p14="http://schemas.microsoft.com/office/powerpoint/2010/main" val="23453172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0B3C285-11B3-A64B-A5AF-6A4034B43988}" type="slidenum">
              <a:rPr lang="en-GB" smtClean="0"/>
              <a:t>4</a:t>
            </a:fld>
            <a:endParaRPr lang="en-GB"/>
          </a:p>
        </p:txBody>
      </p:sp>
    </p:spTree>
    <p:extLst>
      <p:ext uri="{BB962C8B-B14F-4D97-AF65-F5344CB8AC3E}">
        <p14:creationId xmlns:p14="http://schemas.microsoft.com/office/powerpoint/2010/main" val="28285840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E0B3C285-11B3-A64B-A5AF-6A4034B43988}"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7562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fld id="{E0B3C285-11B3-A64B-A5AF-6A4034B43988}" type="slidenum">
              <a:rPr lang="en-GB" smtClean="0"/>
              <a:t>6</a:t>
            </a:fld>
            <a:endParaRPr lang="en-GB"/>
          </a:p>
        </p:txBody>
      </p:sp>
    </p:spTree>
    <p:extLst>
      <p:ext uri="{BB962C8B-B14F-4D97-AF65-F5344CB8AC3E}">
        <p14:creationId xmlns:p14="http://schemas.microsoft.com/office/powerpoint/2010/main" val="21365235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055B511-CD16-41C6-BAFE-8A1782797D64}" type="slidenum">
              <a:rPr lang="en-US" smtClean="0"/>
              <a:t>7</a:t>
            </a:fld>
            <a:endParaRPr lang="en-US"/>
          </a:p>
        </p:txBody>
      </p:sp>
    </p:spTree>
    <p:extLst>
      <p:ext uri="{BB962C8B-B14F-4D97-AF65-F5344CB8AC3E}">
        <p14:creationId xmlns:p14="http://schemas.microsoft.com/office/powerpoint/2010/main" val="13260348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E0B3C285-11B3-A64B-A5AF-6A4034B43988}" type="slidenum">
              <a:rPr lang="en-GB" smtClean="0"/>
              <a:t>8</a:t>
            </a:fld>
            <a:endParaRPr lang="en-GB"/>
          </a:p>
        </p:txBody>
      </p:sp>
    </p:spTree>
    <p:extLst>
      <p:ext uri="{BB962C8B-B14F-4D97-AF65-F5344CB8AC3E}">
        <p14:creationId xmlns:p14="http://schemas.microsoft.com/office/powerpoint/2010/main" val="15314689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79" name="Google Shape;1079;p20:notes"/>
          <p:cNvSpPr txBox="1">
            <a:spLocks noGrp="1"/>
          </p:cNvSpPr>
          <p:nvPr>
            <p:ph type="body" idx="1"/>
          </p:nvPr>
        </p:nvSpPr>
        <p:spPr>
          <a:xfrm>
            <a:off x="685800" y="582613"/>
            <a:ext cx="5486400" cy="4762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1080" name="Google Shape;1080;p2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79" name="Google Shape;1079;p20:notes"/>
          <p:cNvSpPr txBox="1">
            <a:spLocks noGrp="1"/>
          </p:cNvSpPr>
          <p:nvPr>
            <p:ph type="body" idx="1"/>
          </p:nvPr>
        </p:nvSpPr>
        <p:spPr>
          <a:xfrm>
            <a:off x="685800" y="582613"/>
            <a:ext cx="5486400" cy="4762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1080" name="Google Shape;1080;p2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15</a:t>
            </a:fld>
            <a:endParaRPr/>
          </a:p>
        </p:txBody>
      </p:sp>
    </p:spTree>
    <p:extLst>
      <p:ext uri="{BB962C8B-B14F-4D97-AF65-F5344CB8AC3E}">
        <p14:creationId xmlns:p14="http://schemas.microsoft.com/office/powerpoint/2010/main" val="11970306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79" name="Google Shape;1079;p20:notes"/>
          <p:cNvSpPr txBox="1">
            <a:spLocks noGrp="1"/>
          </p:cNvSpPr>
          <p:nvPr>
            <p:ph type="body" idx="1"/>
          </p:nvPr>
        </p:nvSpPr>
        <p:spPr>
          <a:xfrm>
            <a:off x="685800" y="582613"/>
            <a:ext cx="5486400" cy="4762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1080" name="Google Shape;1080;p2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16</a:t>
            </a:fld>
            <a:endParaRPr/>
          </a:p>
        </p:txBody>
      </p:sp>
    </p:spTree>
    <p:extLst>
      <p:ext uri="{BB962C8B-B14F-4D97-AF65-F5344CB8AC3E}">
        <p14:creationId xmlns:p14="http://schemas.microsoft.com/office/powerpoint/2010/main" val="397553983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117" Type="http://schemas.openxmlformats.org/officeDocument/2006/relationships/tags" Target="../tags/tag876.xml"/><Relationship Id="rId299" Type="http://schemas.openxmlformats.org/officeDocument/2006/relationships/tags" Target="../tags/tag1058.xml"/><Relationship Id="rId21" Type="http://schemas.openxmlformats.org/officeDocument/2006/relationships/tags" Target="../tags/tag780.xml"/><Relationship Id="rId63" Type="http://schemas.openxmlformats.org/officeDocument/2006/relationships/tags" Target="../tags/tag822.xml"/><Relationship Id="rId159" Type="http://schemas.openxmlformats.org/officeDocument/2006/relationships/tags" Target="../tags/tag918.xml"/><Relationship Id="rId324" Type="http://schemas.openxmlformats.org/officeDocument/2006/relationships/tags" Target="../tags/tag1083.xml"/><Relationship Id="rId366" Type="http://schemas.openxmlformats.org/officeDocument/2006/relationships/tags" Target="../tags/tag1125.xml"/><Relationship Id="rId170" Type="http://schemas.openxmlformats.org/officeDocument/2006/relationships/tags" Target="../tags/tag929.xml"/><Relationship Id="rId226" Type="http://schemas.openxmlformats.org/officeDocument/2006/relationships/tags" Target="../tags/tag985.xml"/><Relationship Id="rId268" Type="http://schemas.openxmlformats.org/officeDocument/2006/relationships/tags" Target="../tags/tag1027.xml"/><Relationship Id="rId32" Type="http://schemas.openxmlformats.org/officeDocument/2006/relationships/tags" Target="../tags/tag791.xml"/><Relationship Id="rId74" Type="http://schemas.openxmlformats.org/officeDocument/2006/relationships/tags" Target="../tags/tag833.xml"/><Relationship Id="rId128" Type="http://schemas.openxmlformats.org/officeDocument/2006/relationships/tags" Target="../tags/tag887.xml"/><Relationship Id="rId335" Type="http://schemas.openxmlformats.org/officeDocument/2006/relationships/tags" Target="../tags/tag1094.xml"/><Relationship Id="rId377" Type="http://schemas.openxmlformats.org/officeDocument/2006/relationships/tags" Target="../tags/tag1136.xml"/><Relationship Id="rId5" Type="http://schemas.openxmlformats.org/officeDocument/2006/relationships/tags" Target="../tags/tag764.xml"/><Relationship Id="rId181" Type="http://schemas.openxmlformats.org/officeDocument/2006/relationships/tags" Target="../tags/tag940.xml"/><Relationship Id="rId237" Type="http://schemas.openxmlformats.org/officeDocument/2006/relationships/tags" Target="../tags/tag996.xml"/><Relationship Id="rId279" Type="http://schemas.openxmlformats.org/officeDocument/2006/relationships/tags" Target="../tags/tag1038.xml"/><Relationship Id="rId43" Type="http://schemas.openxmlformats.org/officeDocument/2006/relationships/tags" Target="../tags/tag802.xml"/><Relationship Id="rId139" Type="http://schemas.openxmlformats.org/officeDocument/2006/relationships/tags" Target="../tags/tag898.xml"/><Relationship Id="rId290" Type="http://schemas.openxmlformats.org/officeDocument/2006/relationships/tags" Target="../tags/tag1049.xml"/><Relationship Id="rId304" Type="http://schemas.openxmlformats.org/officeDocument/2006/relationships/tags" Target="../tags/tag1063.xml"/><Relationship Id="rId346" Type="http://schemas.openxmlformats.org/officeDocument/2006/relationships/tags" Target="../tags/tag1105.xml"/><Relationship Id="rId85" Type="http://schemas.openxmlformats.org/officeDocument/2006/relationships/tags" Target="../tags/tag844.xml"/><Relationship Id="rId150" Type="http://schemas.openxmlformats.org/officeDocument/2006/relationships/tags" Target="../tags/tag909.xml"/><Relationship Id="rId192" Type="http://schemas.openxmlformats.org/officeDocument/2006/relationships/tags" Target="../tags/tag951.xml"/><Relationship Id="rId206" Type="http://schemas.openxmlformats.org/officeDocument/2006/relationships/tags" Target="../tags/tag965.xml"/><Relationship Id="rId248" Type="http://schemas.openxmlformats.org/officeDocument/2006/relationships/tags" Target="../tags/tag1007.xml"/><Relationship Id="rId12" Type="http://schemas.openxmlformats.org/officeDocument/2006/relationships/tags" Target="../tags/tag771.xml"/><Relationship Id="rId108" Type="http://schemas.openxmlformats.org/officeDocument/2006/relationships/tags" Target="../tags/tag867.xml"/><Relationship Id="rId315" Type="http://schemas.openxmlformats.org/officeDocument/2006/relationships/tags" Target="../tags/tag1074.xml"/><Relationship Id="rId357" Type="http://schemas.openxmlformats.org/officeDocument/2006/relationships/tags" Target="../tags/tag1116.xml"/><Relationship Id="rId54" Type="http://schemas.openxmlformats.org/officeDocument/2006/relationships/tags" Target="../tags/tag813.xml"/><Relationship Id="rId96" Type="http://schemas.openxmlformats.org/officeDocument/2006/relationships/tags" Target="../tags/tag855.xml"/><Relationship Id="rId161" Type="http://schemas.openxmlformats.org/officeDocument/2006/relationships/tags" Target="../tags/tag920.xml"/><Relationship Id="rId217" Type="http://schemas.openxmlformats.org/officeDocument/2006/relationships/tags" Target="../tags/tag976.xml"/><Relationship Id="rId259" Type="http://schemas.openxmlformats.org/officeDocument/2006/relationships/tags" Target="../tags/tag1018.xml"/><Relationship Id="rId23" Type="http://schemas.openxmlformats.org/officeDocument/2006/relationships/tags" Target="../tags/tag782.xml"/><Relationship Id="rId119" Type="http://schemas.openxmlformats.org/officeDocument/2006/relationships/tags" Target="../tags/tag878.xml"/><Relationship Id="rId270" Type="http://schemas.openxmlformats.org/officeDocument/2006/relationships/tags" Target="../tags/tag1029.xml"/><Relationship Id="rId326" Type="http://schemas.openxmlformats.org/officeDocument/2006/relationships/tags" Target="../tags/tag1085.xml"/><Relationship Id="rId65" Type="http://schemas.openxmlformats.org/officeDocument/2006/relationships/tags" Target="../tags/tag824.xml"/><Relationship Id="rId130" Type="http://schemas.openxmlformats.org/officeDocument/2006/relationships/tags" Target="../tags/tag889.xml"/><Relationship Id="rId368" Type="http://schemas.openxmlformats.org/officeDocument/2006/relationships/tags" Target="../tags/tag1127.xml"/><Relationship Id="rId172" Type="http://schemas.openxmlformats.org/officeDocument/2006/relationships/tags" Target="../tags/tag931.xml"/><Relationship Id="rId228" Type="http://schemas.openxmlformats.org/officeDocument/2006/relationships/tags" Target="../tags/tag987.xml"/><Relationship Id="rId281" Type="http://schemas.openxmlformats.org/officeDocument/2006/relationships/tags" Target="../tags/tag1040.xml"/><Relationship Id="rId337" Type="http://schemas.openxmlformats.org/officeDocument/2006/relationships/tags" Target="../tags/tag1096.xml"/><Relationship Id="rId34" Type="http://schemas.openxmlformats.org/officeDocument/2006/relationships/tags" Target="../tags/tag793.xml"/><Relationship Id="rId76" Type="http://schemas.openxmlformats.org/officeDocument/2006/relationships/tags" Target="../tags/tag835.xml"/><Relationship Id="rId141" Type="http://schemas.openxmlformats.org/officeDocument/2006/relationships/tags" Target="../tags/tag900.xml"/><Relationship Id="rId379" Type="http://schemas.openxmlformats.org/officeDocument/2006/relationships/tags" Target="../tags/tag1138.xml"/><Relationship Id="rId7" Type="http://schemas.openxmlformats.org/officeDocument/2006/relationships/tags" Target="../tags/tag766.xml"/><Relationship Id="rId183" Type="http://schemas.openxmlformats.org/officeDocument/2006/relationships/tags" Target="../tags/tag942.xml"/><Relationship Id="rId239" Type="http://schemas.openxmlformats.org/officeDocument/2006/relationships/tags" Target="../tags/tag998.xml"/><Relationship Id="rId250" Type="http://schemas.openxmlformats.org/officeDocument/2006/relationships/tags" Target="../tags/tag1009.xml"/><Relationship Id="rId292" Type="http://schemas.openxmlformats.org/officeDocument/2006/relationships/tags" Target="../tags/tag1051.xml"/><Relationship Id="rId306" Type="http://schemas.openxmlformats.org/officeDocument/2006/relationships/tags" Target="../tags/tag1065.xml"/><Relationship Id="rId45" Type="http://schemas.openxmlformats.org/officeDocument/2006/relationships/tags" Target="../tags/tag804.xml"/><Relationship Id="rId87" Type="http://schemas.openxmlformats.org/officeDocument/2006/relationships/tags" Target="../tags/tag846.xml"/><Relationship Id="rId110" Type="http://schemas.openxmlformats.org/officeDocument/2006/relationships/tags" Target="../tags/tag869.xml"/><Relationship Id="rId348" Type="http://schemas.openxmlformats.org/officeDocument/2006/relationships/tags" Target="../tags/tag1107.xml"/><Relationship Id="rId152" Type="http://schemas.openxmlformats.org/officeDocument/2006/relationships/tags" Target="../tags/tag911.xml"/><Relationship Id="rId194" Type="http://schemas.openxmlformats.org/officeDocument/2006/relationships/tags" Target="../tags/tag953.xml"/><Relationship Id="rId208" Type="http://schemas.openxmlformats.org/officeDocument/2006/relationships/tags" Target="../tags/tag967.xml"/><Relationship Id="rId261" Type="http://schemas.openxmlformats.org/officeDocument/2006/relationships/tags" Target="../tags/tag1020.xml"/><Relationship Id="rId14" Type="http://schemas.openxmlformats.org/officeDocument/2006/relationships/tags" Target="../tags/tag773.xml"/><Relationship Id="rId56" Type="http://schemas.openxmlformats.org/officeDocument/2006/relationships/tags" Target="../tags/tag815.xml"/><Relationship Id="rId317" Type="http://schemas.openxmlformats.org/officeDocument/2006/relationships/tags" Target="../tags/tag1076.xml"/><Relationship Id="rId359" Type="http://schemas.openxmlformats.org/officeDocument/2006/relationships/tags" Target="../tags/tag1118.xml"/><Relationship Id="rId98" Type="http://schemas.openxmlformats.org/officeDocument/2006/relationships/tags" Target="../tags/tag857.xml"/><Relationship Id="rId121" Type="http://schemas.openxmlformats.org/officeDocument/2006/relationships/tags" Target="../tags/tag880.xml"/><Relationship Id="rId163" Type="http://schemas.openxmlformats.org/officeDocument/2006/relationships/tags" Target="../tags/tag922.xml"/><Relationship Id="rId219" Type="http://schemas.openxmlformats.org/officeDocument/2006/relationships/tags" Target="../tags/tag978.xml"/><Relationship Id="rId370" Type="http://schemas.openxmlformats.org/officeDocument/2006/relationships/tags" Target="../tags/tag1129.xml"/><Relationship Id="rId230" Type="http://schemas.openxmlformats.org/officeDocument/2006/relationships/tags" Target="../tags/tag989.xml"/><Relationship Id="rId25" Type="http://schemas.openxmlformats.org/officeDocument/2006/relationships/tags" Target="../tags/tag784.xml"/><Relationship Id="rId67" Type="http://schemas.openxmlformats.org/officeDocument/2006/relationships/tags" Target="../tags/tag826.xml"/><Relationship Id="rId272" Type="http://schemas.openxmlformats.org/officeDocument/2006/relationships/tags" Target="../tags/tag1031.xml"/><Relationship Id="rId328" Type="http://schemas.openxmlformats.org/officeDocument/2006/relationships/tags" Target="../tags/tag1087.xml"/><Relationship Id="rId132" Type="http://schemas.openxmlformats.org/officeDocument/2006/relationships/tags" Target="../tags/tag891.xml"/><Relationship Id="rId174" Type="http://schemas.openxmlformats.org/officeDocument/2006/relationships/tags" Target="../tags/tag933.xml"/><Relationship Id="rId381" Type="http://schemas.openxmlformats.org/officeDocument/2006/relationships/tags" Target="../tags/tag1140.xml"/><Relationship Id="rId241" Type="http://schemas.openxmlformats.org/officeDocument/2006/relationships/tags" Target="../tags/tag1000.xml"/><Relationship Id="rId36" Type="http://schemas.openxmlformats.org/officeDocument/2006/relationships/tags" Target="../tags/tag795.xml"/><Relationship Id="rId283" Type="http://schemas.openxmlformats.org/officeDocument/2006/relationships/tags" Target="../tags/tag1042.xml"/><Relationship Id="rId339" Type="http://schemas.openxmlformats.org/officeDocument/2006/relationships/tags" Target="../tags/tag1098.xml"/><Relationship Id="rId78" Type="http://schemas.openxmlformats.org/officeDocument/2006/relationships/tags" Target="../tags/tag837.xml"/><Relationship Id="rId101" Type="http://schemas.openxmlformats.org/officeDocument/2006/relationships/tags" Target="../tags/tag860.xml"/><Relationship Id="rId143" Type="http://schemas.openxmlformats.org/officeDocument/2006/relationships/tags" Target="../tags/tag902.xml"/><Relationship Id="rId185" Type="http://schemas.openxmlformats.org/officeDocument/2006/relationships/tags" Target="../tags/tag944.xml"/><Relationship Id="rId350" Type="http://schemas.openxmlformats.org/officeDocument/2006/relationships/tags" Target="../tags/tag1109.xml"/><Relationship Id="rId9" Type="http://schemas.openxmlformats.org/officeDocument/2006/relationships/tags" Target="../tags/tag768.xml"/><Relationship Id="rId210" Type="http://schemas.openxmlformats.org/officeDocument/2006/relationships/tags" Target="../tags/tag969.xml"/><Relationship Id="rId26" Type="http://schemas.openxmlformats.org/officeDocument/2006/relationships/tags" Target="../tags/tag785.xml"/><Relationship Id="rId231" Type="http://schemas.openxmlformats.org/officeDocument/2006/relationships/tags" Target="../tags/tag990.xml"/><Relationship Id="rId252" Type="http://schemas.openxmlformats.org/officeDocument/2006/relationships/tags" Target="../tags/tag1011.xml"/><Relationship Id="rId273" Type="http://schemas.openxmlformats.org/officeDocument/2006/relationships/tags" Target="../tags/tag1032.xml"/><Relationship Id="rId294" Type="http://schemas.openxmlformats.org/officeDocument/2006/relationships/tags" Target="../tags/tag1053.xml"/><Relationship Id="rId308" Type="http://schemas.openxmlformats.org/officeDocument/2006/relationships/tags" Target="../tags/tag1067.xml"/><Relationship Id="rId329" Type="http://schemas.openxmlformats.org/officeDocument/2006/relationships/tags" Target="../tags/tag1088.xml"/><Relationship Id="rId47" Type="http://schemas.openxmlformats.org/officeDocument/2006/relationships/tags" Target="../tags/tag806.xml"/><Relationship Id="rId68" Type="http://schemas.openxmlformats.org/officeDocument/2006/relationships/tags" Target="../tags/tag827.xml"/><Relationship Id="rId89" Type="http://schemas.openxmlformats.org/officeDocument/2006/relationships/tags" Target="../tags/tag848.xml"/><Relationship Id="rId112" Type="http://schemas.openxmlformats.org/officeDocument/2006/relationships/tags" Target="../tags/tag871.xml"/><Relationship Id="rId133" Type="http://schemas.openxmlformats.org/officeDocument/2006/relationships/tags" Target="../tags/tag892.xml"/><Relationship Id="rId154" Type="http://schemas.openxmlformats.org/officeDocument/2006/relationships/tags" Target="../tags/tag913.xml"/><Relationship Id="rId175" Type="http://schemas.openxmlformats.org/officeDocument/2006/relationships/tags" Target="../tags/tag934.xml"/><Relationship Id="rId340" Type="http://schemas.openxmlformats.org/officeDocument/2006/relationships/tags" Target="../tags/tag1099.xml"/><Relationship Id="rId361" Type="http://schemas.openxmlformats.org/officeDocument/2006/relationships/tags" Target="../tags/tag1120.xml"/><Relationship Id="rId196" Type="http://schemas.openxmlformats.org/officeDocument/2006/relationships/tags" Target="../tags/tag955.xml"/><Relationship Id="rId200" Type="http://schemas.openxmlformats.org/officeDocument/2006/relationships/tags" Target="../tags/tag959.xml"/><Relationship Id="rId382" Type="http://schemas.openxmlformats.org/officeDocument/2006/relationships/slideMaster" Target="../slideMasters/slideMaster4.xml"/><Relationship Id="rId16" Type="http://schemas.openxmlformats.org/officeDocument/2006/relationships/tags" Target="../tags/tag775.xml"/><Relationship Id="rId221" Type="http://schemas.openxmlformats.org/officeDocument/2006/relationships/tags" Target="../tags/tag980.xml"/><Relationship Id="rId242" Type="http://schemas.openxmlformats.org/officeDocument/2006/relationships/tags" Target="../tags/tag1001.xml"/><Relationship Id="rId263" Type="http://schemas.openxmlformats.org/officeDocument/2006/relationships/tags" Target="../tags/tag1022.xml"/><Relationship Id="rId284" Type="http://schemas.openxmlformats.org/officeDocument/2006/relationships/tags" Target="../tags/tag1043.xml"/><Relationship Id="rId319" Type="http://schemas.openxmlformats.org/officeDocument/2006/relationships/tags" Target="../tags/tag1078.xml"/><Relationship Id="rId37" Type="http://schemas.openxmlformats.org/officeDocument/2006/relationships/tags" Target="../tags/tag796.xml"/><Relationship Id="rId58" Type="http://schemas.openxmlformats.org/officeDocument/2006/relationships/tags" Target="../tags/tag817.xml"/><Relationship Id="rId79" Type="http://schemas.openxmlformats.org/officeDocument/2006/relationships/tags" Target="../tags/tag838.xml"/><Relationship Id="rId102" Type="http://schemas.openxmlformats.org/officeDocument/2006/relationships/tags" Target="../tags/tag861.xml"/><Relationship Id="rId123" Type="http://schemas.openxmlformats.org/officeDocument/2006/relationships/tags" Target="../tags/tag882.xml"/><Relationship Id="rId144" Type="http://schemas.openxmlformats.org/officeDocument/2006/relationships/tags" Target="../tags/tag903.xml"/><Relationship Id="rId330" Type="http://schemas.openxmlformats.org/officeDocument/2006/relationships/tags" Target="../tags/tag1089.xml"/><Relationship Id="rId90" Type="http://schemas.openxmlformats.org/officeDocument/2006/relationships/tags" Target="../tags/tag849.xml"/><Relationship Id="rId165" Type="http://schemas.openxmlformats.org/officeDocument/2006/relationships/tags" Target="../tags/tag924.xml"/><Relationship Id="rId186" Type="http://schemas.openxmlformats.org/officeDocument/2006/relationships/tags" Target="../tags/tag945.xml"/><Relationship Id="rId351" Type="http://schemas.openxmlformats.org/officeDocument/2006/relationships/tags" Target="../tags/tag1110.xml"/><Relationship Id="rId372" Type="http://schemas.openxmlformats.org/officeDocument/2006/relationships/tags" Target="../tags/tag1131.xml"/><Relationship Id="rId211" Type="http://schemas.openxmlformats.org/officeDocument/2006/relationships/tags" Target="../tags/tag970.xml"/><Relationship Id="rId232" Type="http://schemas.openxmlformats.org/officeDocument/2006/relationships/tags" Target="../tags/tag991.xml"/><Relationship Id="rId253" Type="http://schemas.openxmlformats.org/officeDocument/2006/relationships/tags" Target="../tags/tag1012.xml"/><Relationship Id="rId274" Type="http://schemas.openxmlformats.org/officeDocument/2006/relationships/tags" Target="../tags/tag1033.xml"/><Relationship Id="rId295" Type="http://schemas.openxmlformats.org/officeDocument/2006/relationships/tags" Target="../tags/tag1054.xml"/><Relationship Id="rId309" Type="http://schemas.openxmlformats.org/officeDocument/2006/relationships/tags" Target="../tags/tag1068.xml"/><Relationship Id="rId27" Type="http://schemas.openxmlformats.org/officeDocument/2006/relationships/tags" Target="../tags/tag786.xml"/><Relationship Id="rId48" Type="http://schemas.openxmlformats.org/officeDocument/2006/relationships/tags" Target="../tags/tag807.xml"/><Relationship Id="rId69" Type="http://schemas.openxmlformats.org/officeDocument/2006/relationships/tags" Target="../tags/tag828.xml"/><Relationship Id="rId113" Type="http://schemas.openxmlformats.org/officeDocument/2006/relationships/tags" Target="../tags/tag872.xml"/><Relationship Id="rId134" Type="http://schemas.openxmlformats.org/officeDocument/2006/relationships/tags" Target="../tags/tag893.xml"/><Relationship Id="rId320" Type="http://schemas.openxmlformats.org/officeDocument/2006/relationships/tags" Target="../tags/tag1079.xml"/><Relationship Id="rId80" Type="http://schemas.openxmlformats.org/officeDocument/2006/relationships/tags" Target="../tags/tag839.xml"/><Relationship Id="rId155" Type="http://schemas.openxmlformats.org/officeDocument/2006/relationships/tags" Target="../tags/tag914.xml"/><Relationship Id="rId176" Type="http://schemas.openxmlformats.org/officeDocument/2006/relationships/tags" Target="../tags/tag935.xml"/><Relationship Id="rId197" Type="http://schemas.openxmlformats.org/officeDocument/2006/relationships/tags" Target="../tags/tag956.xml"/><Relationship Id="rId341" Type="http://schemas.openxmlformats.org/officeDocument/2006/relationships/tags" Target="../tags/tag1100.xml"/><Relationship Id="rId362" Type="http://schemas.openxmlformats.org/officeDocument/2006/relationships/tags" Target="../tags/tag1121.xml"/><Relationship Id="rId201" Type="http://schemas.openxmlformats.org/officeDocument/2006/relationships/tags" Target="../tags/tag960.xml"/><Relationship Id="rId222" Type="http://schemas.openxmlformats.org/officeDocument/2006/relationships/tags" Target="../tags/tag981.xml"/><Relationship Id="rId243" Type="http://schemas.openxmlformats.org/officeDocument/2006/relationships/tags" Target="../tags/tag1002.xml"/><Relationship Id="rId264" Type="http://schemas.openxmlformats.org/officeDocument/2006/relationships/tags" Target="../tags/tag1023.xml"/><Relationship Id="rId285" Type="http://schemas.openxmlformats.org/officeDocument/2006/relationships/tags" Target="../tags/tag1044.xml"/><Relationship Id="rId17" Type="http://schemas.openxmlformats.org/officeDocument/2006/relationships/tags" Target="../tags/tag776.xml"/><Relationship Id="rId38" Type="http://schemas.openxmlformats.org/officeDocument/2006/relationships/tags" Target="../tags/tag797.xml"/><Relationship Id="rId59" Type="http://schemas.openxmlformats.org/officeDocument/2006/relationships/tags" Target="../tags/tag818.xml"/><Relationship Id="rId103" Type="http://schemas.openxmlformats.org/officeDocument/2006/relationships/tags" Target="../tags/tag862.xml"/><Relationship Id="rId124" Type="http://schemas.openxmlformats.org/officeDocument/2006/relationships/tags" Target="../tags/tag883.xml"/><Relationship Id="rId310" Type="http://schemas.openxmlformats.org/officeDocument/2006/relationships/tags" Target="../tags/tag1069.xml"/><Relationship Id="rId70" Type="http://schemas.openxmlformats.org/officeDocument/2006/relationships/tags" Target="../tags/tag829.xml"/><Relationship Id="rId91" Type="http://schemas.openxmlformats.org/officeDocument/2006/relationships/tags" Target="../tags/tag850.xml"/><Relationship Id="rId145" Type="http://schemas.openxmlformats.org/officeDocument/2006/relationships/tags" Target="../tags/tag904.xml"/><Relationship Id="rId166" Type="http://schemas.openxmlformats.org/officeDocument/2006/relationships/tags" Target="../tags/tag925.xml"/><Relationship Id="rId187" Type="http://schemas.openxmlformats.org/officeDocument/2006/relationships/tags" Target="../tags/tag946.xml"/><Relationship Id="rId331" Type="http://schemas.openxmlformats.org/officeDocument/2006/relationships/tags" Target="../tags/tag1090.xml"/><Relationship Id="rId352" Type="http://schemas.openxmlformats.org/officeDocument/2006/relationships/tags" Target="../tags/tag1111.xml"/><Relationship Id="rId373" Type="http://schemas.openxmlformats.org/officeDocument/2006/relationships/tags" Target="../tags/tag1132.xml"/><Relationship Id="rId1" Type="http://schemas.openxmlformats.org/officeDocument/2006/relationships/tags" Target="../tags/tag760.xml"/><Relationship Id="rId212" Type="http://schemas.openxmlformats.org/officeDocument/2006/relationships/tags" Target="../tags/tag971.xml"/><Relationship Id="rId233" Type="http://schemas.openxmlformats.org/officeDocument/2006/relationships/tags" Target="../tags/tag992.xml"/><Relationship Id="rId254" Type="http://schemas.openxmlformats.org/officeDocument/2006/relationships/tags" Target="../tags/tag1013.xml"/><Relationship Id="rId28" Type="http://schemas.openxmlformats.org/officeDocument/2006/relationships/tags" Target="../tags/tag787.xml"/><Relationship Id="rId49" Type="http://schemas.openxmlformats.org/officeDocument/2006/relationships/tags" Target="../tags/tag808.xml"/><Relationship Id="rId114" Type="http://schemas.openxmlformats.org/officeDocument/2006/relationships/tags" Target="../tags/tag873.xml"/><Relationship Id="rId275" Type="http://schemas.openxmlformats.org/officeDocument/2006/relationships/tags" Target="../tags/tag1034.xml"/><Relationship Id="rId296" Type="http://schemas.openxmlformats.org/officeDocument/2006/relationships/tags" Target="../tags/tag1055.xml"/><Relationship Id="rId300" Type="http://schemas.openxmlformats.org/officeDocument/2006/relationships/tags" Target="../tags/tag1059.xml"/><Relationship Id="rId60" Type="http://schemas.openxmlformats.org/officeDocument/2006/relationships/tags" Target="../tags/tag819.xml"/><Relationship Id="rId81" Type="http://schemas.openxmlformats.org/officeDocument/2006/relationships/tags" Target="../tags/tag840.xml"/><Relationship Id="rId135" Type="http://schemas.openxmlformats.org/officeDocument/2006/relationships/tags" Target="../tags/tag894.xml"/><Relationship Id="rId156" Type="http://schemas.openxmlformats.org/officeDocument/2006/relationships/tags" Target="../tags/tag915.xml"/><Relationship Id="rId177" Type="http://schemas.openxmlformats.org/officeDocument/2006/relationships/tags" Target="../tags/tag936.xml"/><Relationship Id="rId198" Type="http://schemas.openxmlformats.org/officeDocument/2006/relationships/tags" Target="../tags/tag957.xml"/><Relationship Id="rId321" Type="http://schemas.openxmlformats.org/officeDocument/2006/relationships/tags" Target="../tags/tag1080.xml"/><Relationship Id="rId342" Type="http://schemas.openxmlformats.org/officeDocument/2006/relationships/tags" Target="../tags/tag1101.xml"/><Relationship Id="rId363" Type="http://schemas.openxmlformats.org/officeDocument/2006/relationships/tags" Target="../tags/tag1122.xml"/><Relationship Id="rId202" Type="http://schemas.openxmlformats.org/officeDocument/2006/relationships/tags" Target="../tags/tag961.xml"/><Relationship Id="rId223" Type="http://schemas.openxmlformats.org/officeDocument/2006/relationships/tags" Target="../tags/tag982.xml"/><Relationship Id="rId244" Type="http://schemas.openxmlformats.org/officeDocument/2006/relationships/tags" Target="../tags/tag1003.xml"/><Relationship Id="rId18" Type="http://schemas.openxmlformats.org/officeDocument/2006/relationships/tags" Target="../tags/tag777.xml"/><Relationship Id="rId39" Type="http://schemas.openxmlformats.org/officeDocument/2006/relationships/tags" Target="../tags/tag798.xml"/><Relationship Id="rId265" Type="http://schemas.openxmlformats.org/officeDocument/2006/relationships/tags" Target="../tags/tag1024.xml"/><Relationship Id="rId286" Type="http://schemas.openxmlformats.org/officeDocument/2006/relationships/tags" Target="../tags/tag1045.xml"/><Relationship Id="rId50" Type="http://schemas.openxmlformats.org/officeDocument/2006/relationships/tags" Target="../tags/tag809.xml"/><Relationship Id="rId104" Type="http://schemas.openxmlformats.org/officeDocument/2006/relationships/tags" Target="../tags/tag863.xml"/><Relationship Id="rId125" Type="http://schemas.openxmlformats.org/officeDocument/2006/relationships/tags" Target="../tags/tag884.xml"/><Relationship Id="rId146" Type="http://schemas.openxmlformats.org/officeDocument/2006/relationships/tags" Target="../tags/tag905.xml"/><Relationship Id="rId167" Type="http://schemas.openxmlformats.org/officeDocument/2006/relationships/tags" Target="../tags/tag926.xml"/><Relationship Id="rId188" Type="http://schemas.openxmlformats.org/officeDocument/2006/relationships/tags" Target="../tags/tag947.xml"/><Relationship Id="rId311" Type="http://schemas.openxmlformats.org/officeDocument/2006/relationships/tags" Target="../tags/tag1070.xml"/><Relationship Id="rId332" Type="http://schemas.openxmlformats.org/officeDocument/2006/relationships/tags" Target="../tags/tag1091.xml"/><Relationship Id="rId353" Type="http://schemas.openxmlformats.org/officeDocument/2006/relationships/tags" Target="../tags/tag1112.xml"/><Relationship Id="rId374" Type="http://schemas.openxmlformats.org/officeDocument/2006/relationships/tags" Target="../tags/tag1133.xml"/><Relationship Id="rId71" Type="http://schemas.openxmlformats.org/officeDocument/2006/relationships/tags" Target="../tags/tag830.xml"/><Relationship Id="rId92" Type="http://schemas.openxmlformats.org/officeDocument/2006/relationships/tags" Target="../tags/tag851.xml"/><Relationship Id="rId213" Type="http://schemas.openxmlformats.org/officeDocument/2006/relationships/tags" Target="../tags/tag972.xml"/><Relationship Id="rId234" Type="http://schemas.openxmlformats.org/officeDocument/2006/relationships/tags" Target="../tags/tag993.xml"/><Relationship Id="rId2" Type="http://schemas.openxmlformats.org/officeDocument/2006/relationships/tags" Target="../tags/tag761.xml"/><Relationship Id="rId29" Type="http://schemas.openxmlformats.org/officeDocument/2006/relationships/tags" Target="../tags/tag788.xml"/><Relationship Id="rId255" Type="http://schemas.openxmlformats.org/officeDocument/2006/relationships/tags" Target="../tags/tag1014.xml"/><Relationship Id="rId276" Type="http://schemas.openxmlformats.org/officeDocument/2006/relationships/tags" Target="../tags/tag1035.xml"/><Relationship Id="rId297" Type="http://schemas.openxmlformats.org/officeDocument/2006/relationships/tags" Target="../tags/tag1056.xml"/><Relationship Id="rId40" Type="http://schemas.openxmlformats.org/officeDocument/2006/relationships/tags" Target="../tags/tag799.xml"/><Relationship Id="rId115" Type="http://schemas.openxmlformats.org/officeDocument/2006/relationships/tags" Target="../tags/tag874.xml"/><Relationship Id="rId136" Type="http://schemas.openxmlformats.org/officeDocument/2006/relationships/tags" Target="../tags/tag895.xml"/><Relationship Id="rId157" Type="http://schemas.openxmlformats.org/officeDocument/2006/relationships/tags" Target="../tags/tag916.xml"/><Relationship Id="rId178" Type="http://schemas.openxmlformats.org/officeDocument/2006/relationships/tags" Target="../tags/tag937.xml"/><Relationship Id="rId301" Type="http://schemas.openxmlformats.org/officeDocument/2006/relationships/tags" Target="../tags/tag1060.xml"/><Relationship Id="rId322" Type="http://schemas.openxmlformats.org/officeDocument/2006/relationships/tags" Target="../tags/tag1081.xml"/><Relationship Id="rId343" Type="http://schemas.openxmlformats.org/officeDocument/2006/relationships/tags" Target="../tags/tag1102.xml"/><Relationship Id="rId364" Type="http://schemas.openxmlformats.org/officeDocument/2006/relationships/tags" Target="../tags/tag1123.xml"/><Relationship Id="rId61" Type="http://schemas.openxmlformats.org/officeDocument/2006/relationships/tags" Target="../tags/tag820.xml"/><Relationship Id="rId82" Type="http://schemas.openxmlformats.org/officeDocument/2006/relationships/tags" Target="../tags/tag841.xml"/><Relationship Id="rId199" Type="http://schemas.openxmlformats.org/officeDocument/2006/relationships/tags" Target="../tags/tag958.xml"/><Relationship Id="rId203" Type="http://schemas.openxmlformats.org/officeDocument/2006/relationships/tags" Target="../tags/tag962.xml"/><Relationship Id="rId19" Type="http://schemas.openxmlformats.org/officeDocument/2006/relationships/tags" Target="../tags/tag778.xml"/><Relationship Id="rId224" Type="http://schemas.openxmlformats.org/officeDocument/2006/relationships/tags" Target="../tags/tag983.xml"/><Relationship Id="rId245" Type="http://schemas.openxmlformats.org/officeDocument/2006/relationships/tags" Target="../tags/tag1004.xml"/><Relationship Id="rId266" Type="http://schemas.openxmlformats.org/officeDocument/2006/relationships/tags" Target="../tags/tag1025.xml"/><Relationship Id="rId287" Type="http://schemas.openxmlformats.org/officeDocument/2006/relationships/tags" Target="../tags/tag1046.xml"/><Relationship Id="rId30" Type="http://schemas.openxmlformats.org/officeDocument/2006/relationships/tags" Target="../tags/tag789.xml"/><Relationship Id="rId105" Type="http://schemas.openxmlformats.org/officeDocument/2006/relationships/tags" Target="../tags/tag864.xml"/><Relationship Id="rId126" Type="http://schemas.openxmlformats.org/officeDocument/2006/relationships/tags" Target="../tags/tag885.xml"/><Relationship Id="rId147" Type="http://schemas.openxmlformats.org/officeDocument/2006/relationships/tags" Target="../tags/tag906.xml"/><Relationship Id="rId168" Type="http://schemas.openxmlformats.org/officeDocument/2006/relationships/tags" Target="../tags/tag927.xml"/><Relationship Id="rId312" Type="http://schemas.openxmlformats.org/officeDocument/2006/relationships/tags" Target="../tags/tag1071.xml"/><Relationship Id="rId333" Type="http://schemas.openxmlformats.org/officeDocument/2006/relationships/tags" Target="../tags/tag1092.xml"/><Relationship Id="rId354" Type="http://schemas.openxmlformats.org/officeDocument/2006/relationships/tags" Target="../tags/tag1113.xml"/><Relationship Id="rId51" Type="http://schemas.openxmlformats.org/officeDocument/2006/relationships/tags" Target="../tags/tag810.xml"/><Relationship Id="rId72" Type="http://schemas.openxmlformats.org/officeDocument/2006/relationships/tags" Target="../tags/tag831.xml"/><Relationship Id="rId93" Type="http://schemas.openxmlformats.org/officeDocument/2006/relationships/tags" Target="../tags/tag852.xml"/><Relationship Id="rId189" Type="http://schemas.openxmlformats.org/officeDocument/2006/relationships/tags" Target="../tags/tag948.xml"/><Relationship Id="rId375" Type="http://schemas.openxmlformats.org/officeDocument/2006/relationships/tags" Target="../tags/tag1134.xml"/><Relationship Id="rId3" Type="http://schemas.openxmlformats.org/officeDocument/2006/relationships/tags" Target="../tags/tag762.xml"/><Relationship Id="rId214" Type="http://schemas.openxmlformats.org/officeDocument/2006/relationships/tags" Target="../tags/tag973.xml"/><Relationship Id="rId235" Type="http://schemas.openxmlformats.org/officeDocument/2006/relationships/tags" Target="../tags/tag994.xml"/><Relationship Id="rId256" Type="http://schemas.openxmlformats.org/officeDocument/2006/relationships/tags" Target="../tags/tag1015.xml"/><Relationship Id="rId277" Type="http://schemas.openxmlformats.org/officeDocument/2006/relationships/tags" Target="../tags/tag1036.xml"/><Relationship Id="rId298" Type="http://schemas.openxmlformats.org/officeDocument/2006/relationships/tags" Target="../tags/tag1057.xml"/><Relationship Id="rId116" Type="http://schemas.openxmlformats.org/officeDocument/2006/relationships/tags" Target="../tags/tag875.xml"/><Relationship Id="rId137" Type="http://schemas.openxmlformats.org/officeDocument/2006/relationships/tags" Target="../tags/tag896.xml"/><Relationship Id="rId158" Type="http://schemas.openxmlformats.org/officeDocument/2006/relationships/tags" Target="../tags/tag917.xml"/><Relationship Id="rId302" Type="http://schemas.openxmlformats.org/officeDocument/2006/relationships/tags" Target="../tags/tag1061.xml"/><Relationship Id="rId323" Type="http://schemas.openxmlformats.org/officeDocument/2006/relationships/tags" Target="../tags/tag1082.xml"/><Relationship Id="rId344" Type="http://schemas.openxmlformats.org/officeDocument/2006/relationships/tags" Target="../tags/tag1103.xml"/><Relationship Id="rId20" Type="http://schemas.openxmlformats.org/officeDocument/2006/relationships/tags" Target="../tags/tag779.xml"/><Relationship Id="rId41" Type="http://schemas.openxmlformats.org/officeDocument/2006/relationships/tags" Target="../tags/tag800.xml"/><Relationship Id="rId62" Type="http://schemas.openxmlformats.org/officeDocument/2006/relationships/tags" Target="../tags/tag821.xml"/><Relationship Id="rId83" Type="http://schemas.openxmlformats.org/officeDocument/2006/relationships/tags" Target="../tags/tag842.xml"/><Relationship Id="rId179" Type="http://schemas.openxmlformats.org/officeDocument/2006/relationships/tags" Target="../tags/tag938.xml"/><Relationship Id="rId365" Type="http://schemas.openxmlformats.org/officeDocument/2006/relationships/tags" Target="../tags/tag1124.xml"/><Relationship Id="rId190" Type="http://schemas.openxmlformats.org/officeDocument/2006/relationships/tags" Target="../tags/tag949.xml"/><Relationship Id="rId204" Type="http://schemas.openxmlformats.org/officeDocument/2006/relationships/tags" Target="../tags/tag963.xml"/><Relationship Id="rId225" Type="http://schemas.openxmlformats.org/officeDocument/2006/relationships/tags" Target="../tags/tag984.xml"/><Relationship Id="rId246" Type="http://schemas.openxmlformats.org/officeDocument/2006/relationships/tags" Target="../tags/tag1005.xml"/><Relationship Id="rId267" Type="http://schemas.openxmlformats.org/officeDocument/2006/relationships/tags" Target="../tags/tag1026.xml"/><Relationship Id="rId288" Type="http://schemas.openxmlformats.org/officeDocument/2006/relationships/tags" Target="../tags/tag1047.xml"/><Relationship Id="rId106" Type="http://schemas.openxmlformats.org/officeDocument/2006/relationships/tags" Target="../tags/tag865.xml"/><Relationship Id="rId127" Type="http://schemas.openxmlformats.org/officeDocument/2006/relationships/tags" Target="../tags/tag886.xml"/><Relationship Id="rId313" Type="http://schemas.openxmlformats.org/officeDocument/2006/relationships/tags" Target="../tags/tag1072.xml"/><Relationship Id="rId10" Type="http://schemas.openxmlformats.org/officeDocument/2006/relationships/tags" Target="../tags/tag769.xml"/><Relationship Id="rId31" Type="http://schemas.openxmlformats.org/officeDocument/2006/relationships/tags" Target="../tags/tag790.xml"/><Relationship Id="rId52" Type="http://schemas.openxmlformats.org/officeDocument/2006/relationships/tags" Target="../tags/tag811.xml"/><Relationship Id="rId73" Type="http://schemas.openxmlformats.org/officeDocument/2006/relationships/tags" Target="../tags/tag832.xml"/><Relationship Id="rId94" Type="http://schemas.openxmlformats.org/officeDocument/2006/relationships/tags" Target="../tags/tag853.xml"/><Relationship Id="rId148" Type="http://schemas.openxmlformats.org/officeDocument/2006/relationships/tags" Target="../tags/tag907.xml"/><Relationship Id="rId169" Type="http://schemas.openxmlformats.org/officeDocument/2006/relationships/tags" Target="../tags/tag928.xml"/><Relationship Id="rId334" Type="http://schemas.openxmlformats.org/officeDocument/2006/relationships/tags" Target="../tags/tag1093.xml"/><Relationship Id="rId355" Type="http://schemas.openxmlformats.org/officeDocument/2006/relationships/tags" Target="../tags/tag1114.xml"/><Relationship Id="rId376" Type="http://schemas.openxmlformats.org/officeDocument/2006/relationships/tags" Target="../tags/tag1135.xml"/><Relationship Id="rId4" Type="http://schemas.openxmlformats.org/officeDocument/2006/relationships/tags" Target="../tags/tag763.xml"/><Relationship Id="rId180" Type="http://schemas.openxmlformats.org/officeDocument/2006/relationships/tags" Target="../tags/tag939.xml"/><Relationship Id="rId215" Type="http://schemas.openxmlformats.org/officeDocument/2006/relationships/tags" Target="../tags/tag974.xml"/><Relationship Id="rId236" Type="http://schemas.openxmlformats.org/officeDocument/2006/relationships/tags" Target="../tags/tag995.xml"/><Relationship Id="rId257" Type="http://schemas.openxmlformats.org/officeDocument/2006/relationships/tags" Target="../tags/tag1016.xml"/><Relationship Id="rId278" Type="http://schemas.openxmlformats.org/officeDocument/2006/relationships/tags" Target="../tags/tag1037.xml"/><Relationship Id="rId303" Type="http://schemas.openxmlformats.org/officeDocument/2006/relationships/tags" Target="../tags/tag1062.xml"/><Relationship Id="rId42" Type="http://schemas.openxmlformats.org/officeDocument/2006/relationships/tags" Target="../tags/tag801.xml"/><Relationship Id="rId84" Type="http://schemas.openxmlformats.org/officeDocument/2006/relationships/tags" Target="../tags/tag843.xml"/><Relationship Id="rId138" Type="http://schemas.openxmlformats.org/officeDocument/2006/relationships/tags" Target="../tags/tag897.xml"/><Relationship Id="rId345" Type="http://schemas.openxmlformats.org/officeDocument/2006/relationships/tags" Target="../tags/tag1104.xml"/><Relationship Id="rId191" Type="http://schemas.openxmlformats.org/officeDocument/2006/relationships/tags" Target="../tags/tag950.xml"/><Relationship Id="rId205" Type="http://schemas.openxmlformats.org/officeDocument/2006/relationships/tags" Target="../tags/tag964.xml"/><Relationship Id="rId247" Type="http://schemas.openxmlformats.org/officeDocument/2006/relationships/tags" Target="../tags/tag1006.xml"/><Relationship Id="rId107" Type="http://schemas.openxmlformats.org/officeDocument/2006/relationships/tags" Target="../tags/tag866.xml"/><Relationship Id="rId289" Type="http://schemas.openxmlformats.org/officeDocument/2006/relationships/tags" Target="../tags/tag1048.xml"/><Relationship Id="rId11" Type="http://schemas.openxmlformats.org/officeDocument/2006/relationships/tags" Target="../tags/tag770.xml"/><Relationship Id="rId53" Type="http://schemas.openxmlformats.org/officeDocument/2006/relationships/tags" Target="../tags/tag812.xml"/><Relationship Id="rId149" Type="http://schemas.openxmlformats.org/officeDocument/2006/relationships/tags" Target="../tags/tag908.xml"/><Relationship Id="rId314" Type="http://schemas.openxmlformats.org/officeDocument/2006/relationships/tags" Target="../tags/tag1073.xml"/><Relationship Id="rId356" Type="http://schemas.openxmlformats.org/officeDocument/2006/relationships/tags" Target="../tags/tag1115.xml"/><Relationship Id="rId95" Type="http://schemas.openxmlformats.org/officeDocument/2006/relationships/tags" Target="../tags/tag854.xml"/><Relationship Id="rId160" Type="http://schemas.openxmlformats.org/officeDocument/2006/relationships/tags" Target="../tags/tag919.xml"/><Relationship Id="rId216" Type="http://schemas.openxmlformats.org/officeDocument/2006/relationships/tags" Target="../tags/tag975.xml"/><Relationship Id="rId258" Type="http://schemas.openxmlformats.org/officeDocument/2006/relationships/tags" Target="../tags/tag1017.xml"/><Relationship Id="rId22" Type="http://schemas.openxmlformats.org/officeDocument/2006/relationships/tags" Target="../tags/tag781.xml"/><Relationship Id="rId64" Type="http://schemas.openxmlformats.org/officeDocument/2006/relationships/tags" Target="../tags/tag823.xml"/><Relationship Id="rId118" Type="http://schemas.openxmlformats.org/officeDocument/2006/relationships/tags" Target="../tags/tag877.xml"/><Relationship Id="rId325" Type="http://schemas.openxmlformats.org/officeDocument/2006/relationships/tags" Target="../tags/tag1084.xml"/><Relationship Id="rId367" Type="http://schemas.openxmlformats.org/officeDocument/2006/relationships/tags" Target="../tags/tag1126.xml"/><Relationship Id="rId171" Type="http://schemas.openxmlformats.org/officeDocument/2006/relationships/tags" Target="../tags/tag930.xml"/><Relationship Id="rId227" Type="http://schemas.openxmlformats.org/officeDocument/2006/relationships/tags" Target="../tags/tag986.xml"/><Relationship Id="rId269" Type="http://schemas.openxmlformats.org/officeDocument/2006/relationships/tags" Target="../tags/tag1028.xml"/><Relationship Id="rId33" Type="http://schemas.openxmlformats.org/officeDocument/2006/relationships/tags" Target="../tags/tag792.xml"/><Relationship Id="rId129" Type="http://schemas.openxmlformats.org/officeDocument/2006/relationships/tags" Target="../tags/tag888.xml"/><Relationship Id="rId280" Type="http://schemas.openxmlformats.org/officeDocument/2006/relationships/tags" Target="../tags/tag1039.xml"/><Relationship Id="rId336" Type="http://schemas.openxmlformats.org/officeDocument/2006/relationships/tags" Target="../tags/tag1095.xml"/><Relationship Id="rId75" Type="http://schemas.openxmlformats.org/officeDocument/2006/relationships/tags" Target="../tags/tag834.xml"/><Relationship Id="rId140" Type="http://schemas.openxmlformats.org/officeDocument/2006/relationships/tags" Target="../tags/tag899.xml"/><Relationship Id="rId182" Type="http://schemas.openxmlformats.org/officeDocument/2006/relationships/tags" Target="../tags/tag941.xml"/><Relationship Id="rId378" Type="http://schemas.openxmlformats.org/officeDocument/2006/relationships/tags" Target="../tags/tag1137.xml"/><Relationship Id="rId6" Type="http://schemas.openxmlformats.org/officeDocument/2006/relationships/tags" Target="../tags/tag765.xml"/><Relationship Id="rId238" Type="http://schemas.openxmlformats.org/officeDocument/2006/relationships/tags" Target="../tags/tag997.xml"/><Relationship Id="rId291" Type="http://schemas.openxmlformats.org/officeDocument/2006/relationships/tags" Target="../tags/tag1050.xml"/><Relationship Id="rId305" Type="http://schemas.openxmlformats.org/officeDocument/2006/relationships/tags" Target="../tags/tag1064.xml"/><Relationship Id="rId347" Type="http://schemas.openxmlformats.org/officeDocument/2006/relationships/tags" Target="../tags/tag1106.xml"/><Relationship Id="rId44" Type="http://schemas.openxmlformats.org/officeDocument/2006/relationships/tags" Target="../tags/tag803.xml"/><Relationship Id="rId86" Type="http://schemas.openxmlformats.org/officeDocument/2006/relationships/tags" Target="../tags/tag845.xml"/><Relationship Id="rId151" Type="http://schemas.openxmlformats.org/officeDocument/2006/relationships/tags" Target="../tags/tag910.xml"/><Relationship Id="rId193" Type="http://schemas.openxmlformats.org/officeDocument/2006/relationships/tags" Target="../tags/tag952.xml"/><Relationship Id="rId207" Type="http://schemas.openxmlformats.org/officeDocument/2006/relationships/tags" Target="../tags/tag966.xml"/><Relationship Id="rId249" Type="http://schemas.openxmlformats.org/officeDocument/2006/relationships/tags" Target="../tags/tag1008.xml"/><Relationship Id="rId13" Type="http://schemas.openxmlformats.org/officeDocument/2006/relationships/tags" Target="../tags/tag772.xml"/><Relationship Id="rId109" Type="http://schemas.openxmlformats.org/officeDocument/2006/relationships/tags" Target="../tags/tag868.xml"/><Relationship Id="rId260" Type="http://schemas.openxmlformats.org/officeDocument/2006/relationships/tags" Target="../tags/tag1019.xml"/><Relationship Id="rId316" Type="http://schemas.openxmlformats.org/officeDocument/2006/relationships/tags" Target="../tags/tag1075.xml"/><Relationship Id="rId55" Type="http://schemas.openxmlformats.org/officeDocument/2006/relationships/tags" Target="../tags/tag814.xml"/><Relationship Id="rId97" Type="http://schemas.openxmlformats.org/officeDocument/2006/relationships/tags" Target="../tags/tag856.xml"/><Relationship Id="rId120" Type="http://schemas.openxmlformats.org/officeDocument/2006/relationships/tags" Target="../tags/tag879.xml"/><Relationship Id="rId358" Type="http://schemas.openxmlformats.org/officeDocument/2006/relationships/tags" Target="../tags/tag1117.xml"/><Relationship Id="rId162" Type="http://schemas.openxmlformats.org/officeDocument/2006/relationships/tags" Target="../tags/tag921.xml"/><Relationship Id="rId218" Type="http://schemas.openxmlformats.org/officeDocument/2006/relationships/tags" Target="../tags/tag977.xml"/><Relationship Id="rId271" Type="http://schemas.openxmlformats.org/officeDocument/2006/relationships/tags" Target="../tags/tag1030.xml"/><Relationship Id="rId24" Type="http://schemas.openxmlformats.org/officeDocument/2006/relationships/tags" Target="../tags/tag783.xml"/><Relationship Id="rId66" Type="http://schemas.openxmlformats.org/officeDocument/2006/relationships/tags" Target="../tags/tag825.xml"/><Relationship Id="rId131" Type="http://schemas.openxmlformats.org/officeDocument/2006/relationships/tags" Target="../tags/tag890.xml"/><Relationship Id="rId327" Type="http://schemas.openxmlformats.org/officeDocument/2006/relationships/tags" Target="../tags/tag1086.xml"/><Relationship Id="rId369" Type="http://schemas.openxmlformats.org/officeDocument/2006/relationships/tags" Target="../tags/tag1128.xml"/><Relationship Id="rId173" Type="http://schemas.openxmlformats.org/officeDocument/2006/relationships/tags" Target="../tags/tag932.xml"/><Relationship Id="rId229" Type="http://schemas.openxmlformats.org/officeDocument/2006/relationships/tags" Target="../tags/tag988.xml"/><Relationship Id="rId380" Type="http://schemas.openxmlformats.org/officeDocument/2006/relationships/tags" Target="../tags/tag1139.xml"/><Relationship Id="rId240" Type="http://schemas.openxmlformats.org/officeDocument/2006/relationships/tags" Target="../tags/tag999.xml"/><Relationship Id="rId35" Type="http://schemas.openxmlformats.org/officeDocument/2006/relationships/tags" Target="../tags/tag794.xml"/><Relationship Id="rId77" Type="http://schemas.openxmlformats.org/officeDocument/2006/relationships/tags" Target="../tags/tag836.xml"/><Relationship Id="rId100" Type="http://schemas.openxmlformats.org/officeDocument/2006/relationships/tags" Target="../tags/tag859.xml"/><Relationship Id="rId282" Type="http://schemas.openxmlformats.org/officeDocument/2006/relationships/tags" Target="../tags/tag1041.xml"/><Relationship Id="rId338" Type="http://schemas.openxmlformats.org/officeDocument/2006/relationships/tags" Target="../tags/tag1097.xml"/><Relationship Id="rId8" Type="http://schemas.openxmlformats.org/officeDocument/2006/relationships/tags" Target="../tags/tag767.xml"/><Relationship Id="rId142" Type="http://schemas.openxmlformats.org/officeDocument/2006/relationships/tags" Target="../tags/tag901.xml"/><Relationship Id="rId184" Type="http://schemas.openxmlformats.org/officeDocument/2006/relationships/tags" Target="../tags/tag943.xml"/><Relationship Id="rId251" Type="http://schemas.openxmlformats.org/officeDocument/2006/relationships/tags" Target="../tags/tag1010.xml"/><Relationship Id="rId46" Type="http://schemas.openxmlformats.org/officeDocument/2006/relationships/tags" Target="../tags/tag805.xml"/><Relationship Id="rId293" Type="http://schemas.openxmlformats.org/officeDocument/2006/relationships/tags" Target="../tags/tag1052.xml"/><Relationship Id="rId307" Type="http://schemas.openxmlformats.org/officeDocument/2006/relationships/tags" Target="../tags/tag1066.xml"/><Relationship Id="rId349" Type="http://schemas.openxmlformats.org/officeDocument/2006/relationships/tags" Target="../tags/tag1108.xml"/><Relationship Id="rId88" Type="http://schemas.openxmlformats.org/officeDocument/2006/relationships/tags" Target="../tags/tag847.xml"/><Relationship Id="rId111" Type="http://schemas.openxmlformats.org/officeDocument/2006/relationships/tags" Target="../tags/tag870.xml"/><Relationship Id="rId153" Type="http://schemas.openxmlformats.org/officeDocument/2006/relationships/tags" Target="../tags/tag912.xml"/><Relationship Id="rId195" Type="http://schemas.openxmlformats.org/officeDocument/2006/relationships/tags" Target="../tags/tag954.xml"/><Relationship Id="rId209" Type="http://schemas.openxmlformats.org/officeDocument/2006/relationships/tags" Target="../tags/tag968.xml"/><Relationship Id="rId360" Type="http://schemas.openxmlformats.org/officeDocument/2006/relationships/tags" Target="../tags/tag1119.xml"/><Relationship Id="rId220" Type="http://schemas.openxmlformats.org/officeDocument/2006/relationships/tags" Target="../tags/tag979.xml"/><Relationship Id="rId15" Type="http://schemas.openxmlformats.org/officeDocument/2006/relationships/tags" Target="../tags/tag774.xml"/><Relationship Id="rId57" Type="http://schemas.openxmlformats.org/officeDocument/2006/relationships/tags" Target="../tags/tag816.xml"/><Relationship Id="rId262" Type="http://schemas.openxmlformats.org/officeDocument/2006/relationships/tags" Target="../tags/tag1021.xml"/><Relationship Id="rId318" Type="http://schemas.openxmlformats.org/officeDocument/2006/relationships/tags" Target="../tags/tag1077.xml"/><Relationship Id="rId99" Type="http://schemas.openxmlformats.org/officeDocument/2006/relationships/tags" Target="../tags/tag858.xml"/><Relationship Id="rId122" Type="http://schemas.openxmlformats.org/officeDocument/2006/relationships/tags" Target="../tags/tag881.xml"/><Relationship Id="rId164" Type="http://schemas.openxmlformats.org/officeDocument/2006/relationships/tags" Target="../tags/tag923.xml"/><Relationship Id="rId371" Type="http://schemas.openxmlformats.org/officeDocument/2006/relationships/tags" Target="../tags/tag1130.xml"/></Relationships>
</file>

<file path=ppt/slideLayouts/_rels/slideLayout175.xml.rels><?xml version="1.0" encoding="UTF-8" standalone="yes"?>
<Relationships xmlns="http://schemas.openxmlformats.org/package/2006/relationships"><Relationship Id="rId117" Type="http://schemas.openxmlformats.org/officeDocument/2006/relationships/tags" Target="../tags/tag1257.xml"/><Relationship Id="rId299" Type="http://schemas.openxmlformats.org/officeDocument/2006/relationships/tags" Target="../tags/tag1439.xml"/><Relationship Id="rId21" Type="http://schemas.openxmlformats.org/officeDocument/2006/relationships/tags" Target="../tags/tag1161.xml"/><Relationship Id="rId63" Type="http://schemas.openxmlformats.org/officeDocument/2006/relationships/tags" Target="../tags/tag1203.xml"/><Relationship Id="rId159" Type="http://schemas.openxmlformats.org/officeDocument/2006/relationships/tags" Target="../tags/tag1299.xml"/><Relationship Id="rId324" Type="http://schemas.openxmlformats.org/officeDocument/2006/relationships/tags" Target="../tags/tag1464.xml"/><Relationship Id="rId366" Type="http://schemas.openxmlformats.org/officeDocument/2006/relationships/tags" Target="../tags/tag1506.xml"/><Relationship Id="rId170" Type="http://schemas.openxmlformats.org/officeDocument/2006/relationships/tags" Target="../tags/tag1310.xml"/><Relationship Id="rId226" Type="http://schemas.openxmlformats.org/officeDocument/2006/relationships/tags" Target="../tags/tag1366.xml"/><Relationship Id="rId268" Type="http://schemas.openxmlformats.org/officeDocument/2006/relationships/tags" Target="../tags/tag1408.xml"/><Relationship Id="rId32" Type="http://schemas.openxmlformats.org/officeDocument/2006/relationships/tags" Target="../tags/tag1172.xml"/><Relationship Id="rId74" Type="http://schemas.openxmlformats.org/officeDocument/2006/relationships/tags" Target="../tags/tag1214.xml"/><Relationship Id="rId128" Type="http://schemas.openxmlformats.org/officeDocument/2006/relationships/tags" Target="../tags/tag1268.xml"/><Relationship Id="rId335" Type="http://schemas.openxmlformats.org/officeDocument/2006/relationships/tags" Target="../tags/tag1475.xml"/><Relationship Id="rId377" Type="http://schemas.openxmlformats.org/officeDocument/2006/relationships/tags" Target="../tags/tag1517.xml"/><Relationship Id="rId5" Type="http://schemas.openxmlformats.org/officeDocument/2006/relationships/tags" Target="../tags/tag1145.xml"/><Relationship Id="rId181" Type="http://schemas.openxmlformats.org/officeDocument/2006/relationships/tags" Target="../tags/tag1321.xml"/><Relationship Id="rId237" Type="http://schemas.openxmlformats.org/officeDocument/2006/relationships/tags" Target="../tags/tag1377.xml"/><Relationship Id="rId279" Type="http://schemas.openxmlformats.org/officeDocument/2006/relationships/tags" Target="../tags/tag1419.xml"/><Relationship Id="rId43" Type="http://schemas.openxmlformats.org/officeDocument/2006/relationships/tags" Target="../tags/tag1183.xml"/><Relationship Id="rId139" Type="http://schemas.openxmlformats.org/officeDocument/2006/relationships/tags" Target="../tags/tag1279.xml"/><Relationship Id="rId290" Type="http://schemas.openxmlformats.org/officeDocument/2006/relationships/tags" Target="../tags/tag1430.xml"/><Relationship Id="rId304" Type="http://schemas.openxmlformats.org/officeDocument/2006/relationships/tags" Target="../tags/tag1444.xml"/><Relationship Id="rId346" Type="http://schemas.openxmlformats.org/officeDocument/2006/relationships/tags" Target="../tags/tag1486.xml"/><Relationship Id="rId85" Type="http://schemas.openxmlformats.org/officeDocument/2006/relationships/tags" Target="../tags/tag1225.xml"/><Relationship Id="rId150" Type="http://schemas.openxmlformats.org/officeDocument/2006/relationships/tags" Target="../tags/tag1290.xml"/><Relationship Id="rId192" Type="http://schemas.openxmlformats.org/officeDocument/2006/relationships/tags" Target="../tags/tag1332.xml"/><Relationship Id="rId206" Type="http://schemas.openxmlformats.org/officeDocument/2006/relationships/tags" Target="../tags/tag1346.xml"/><Relationship Id="rId248" Type="http://schemas.openxmlformats.org/officeDocument/2006/relationships/tags" Target="../tags/tag1388.xml"/><Relationship Id="rId12" Type="http://schemas.openxmlformats.org/officeDocument/2006/relationships/tags" Target="../tags/tag1152.xml"/><Relationship Id="rId108" Type="http://schemas.openxmlformats.org/officeDocument/2006/relationships/tags" Target="../tags/tag1248.xml"/><Relationship Id="rId315" Type="http://schemas.openxmlformats.org/officeDocument/2006/relationships/tags" Target="../tags/tag1455.xml"/><Relationship Id="rId357" Type="http://schemas.openxmlformats.org/officeDocument/2006/relationships/tags" Target="../tags/tag1497.xml"/><Relationship Id="rId54" Type="http://schemas.openxmlformats.org/officeDocument/2006/relationships/tags" Target="../tags/tag1194.xml"/><Relationship Id="rId96" Type="http://schemas.openxmlformats.org/officeDocument/2006/relationships/tags" Target="../tags/tag1236.xml"/><Relationship Id="rId161" Type="http://schemas.openxmlformats.org/officeDocument/2006/relationships/tags" Target="../tags/tag1301.xml"/><Relationship Id="rId217" Type="http://schemas.openxmlformats.org/officeDocument/2006/relationships/tags" Target="../tags/tag1357.xml"/><Relationship Id="rId259" Type="http://schemas.openxmlformats.org/officeDocument/2006/relationships/tags" Target="../tags/tag1399.xml"/><Relationship Id="rId23" Type="http://schemas.openxmlformats.org/officeDocument/2006/relationships/tags" Target="../tags/tag1163.xml"/><Relationship Id="rId119" Type="http://schemas.openxmlformats.org/officeDocument/2006/relationships/tags" Target="../tags/tag1259.xml"/><Relationship Id="rId270" Type="http://schemas.openxmlformats.org/officeDocument/2006/relationships/tags" Target="../tags/tag1410.xml"/><Relationship Id="rId326" Type="http://schemas.openxmlformats.org/officeDocument/2006/relationships/tags" Target="../tags/tag1466.xml"/><Relationship Id="rId65" Type="http://schemas.openxmlformats.org/officeDocument/2006/relationships/tags" Target="../tags/tag1205.xml"/><Relationship Id="rId130" Type="http://schemas.openxmlformats.org/officeDocument/2006/relationships/tags" Target="../tags/tag1270.xml"/><Relationship Id="rId368" Type="http://schemas.openxmlformats.org/officeDocument/2006/relationships/tags" Target="../tags/tag1508.xml"/><Relationship Id="rId172" Type="http://schemas.openxmlformats.org/officeDocument/2006/relationships/tags" Target="../tags/tag1312.xml"/><Relationship Id="rId228" Type="http://schemas.openxmlformats.org/officeDocument/2006/relationships/tags" Target="../tags/tag1368.xml"/><Relationship Id="rId281" Type="http://schemas.openxmlformats.org/officeDocument/2006/relationships/tags" Target="../tags/tag1421.xml"/><Relationship Id="rId337" Type="http://schemas.openxmlformats.org/officeDocument/2006/relationships/tags" Target="../tags/tag1477.xml"/><Relationship Id="rId34" Type="http://schemas.openxmlformats.org/officeDocument/2006/relationships/tags" Target="../tags/tag1174.xml"/><Relationship Id="rId76" Type="http://schemas.openxmlformats.org/officeDocument/2006/relationships/tags" Target="../tags/tag1216.xml"/><Relationship Id="rId141" Type="http://schemas.openxmlformats.org/officeDocument/2006/relationships/tags" Target="../tags/tag1281.xml"/><Relationship Id="rId379" Type="http://schemas.openxmlformats.org/officeDocument/2006/relationships/slideMaster" Target="../slideMasters/slideMaster4.xml"/><Relationship Id="rId7" Type="http://schemas.openxmlformats.org/officeDocument/2006/relationships/tags" Target="../tags/tag1147.xml"/><Relationship Id="rId183" Type="http://schemas.openxmlformats.org/officeDocument/2006/relationships/tags" Target="../tags/tag1323.xml"/><Relationship Id="rId239" Type="http://schemas.openxmlformats.org/officeDocument/2006/relationships/tags" Target="../tags/tag1379.xml"/><Relationship Id="rId250" Type="http://schemas.openxmlformats.org/officeDocument/2006/relationships/tags" Target="../tags/tag1390.xml"/><Relationship Id="rId292" Type="http://schemas.openxmlformats.org/officeDocument/2006/relationships/tags" Target="../tags/tag1432.xml"/><Relationship Id="rId306" Type="http://schemas.openxmlformats.org/officeDocument/2006/relationships/tags" Target="../tags/tag1446.xml"/><Relationship Id="rId45" Type="http://schemas.openxmlformats.org/officeDocument/2006/relationships/tags" Target="../tags/tag1185.xml"/><Relationship Id="rId87" Type="http://schemas.openxmlformats.org/officeDocument/2006/relationships/tags" Target="../tags/tag1227.xml"/><Relationship Id="rId110" Type="http://schemas.openxmlformats.org/officeDocument/2006/relationships/tags" Target="../tags/tag1250.xml"/><Relationship Id="rId348" Type="http://schemas.openxmlformats.org/officeDocument/2006/relationships/tags" Target="../tags/tag1488.xml"/><Relationship Id="rId152" Type="http://schemas.openxmlformats.org/officeDocument/2006/relationships/tags" Target="../tags/tag1292.xml"/><Relationship Id="rId194" Type="http://schemas.openxmlformats.org/officeDocument/2006/relationships/tags" Target="../tags/tag1334.xml"/><Relationship Id="rId208" Type="http://schemas.openxmlformats.org/officeDocument/2006/relationships/tags" Target="../tags/tag1348.xml"/><Relationship Id="rId261" Type="http://schemas.openxmlformats.org/officeDocument/2006/relationships/tags" Target="../tags/tag1401.xml"/><Relationship Id="rId14" Type="http://schemas.openxmlformats.org/officeDocument/2006/relationships/tags" Target="../tags/tag1154.xml"/><Relationship Id="rId56" Type="http://schemas.openxmlformats.org/officeDocument/2006/relationships/tags" Target="../tags/tag1196.xml"/><Relationship Id="rId317" Type="http://schemas.openxmlformats.org/officeDocument/2006/relationships/tags" Target="../tags/tag1457.xml"/><Relationship Id="rId359" Type="http://schemas.openxmlformats.org/officeDocument/2006/relationships/tags" Target="../tags/tag1499.xml"/><Relationship Id="rId98" Type="http://schemas.openxmlformats.org/officeDocument/2006/relationships/tags" Target="../tags/tag1238.xml"/><Relationship Id="rId121" Type="http://schemas.openxmlformats.org/officeDocument/2006/relationships/tags" Target="../tags/tag1261.xml"/><Relationship Id="rId163" Type="http://schemas.openxmlformats.org/officeDocument/2006/relationships/tags" Target="../tags/tag1303.xml"/><Relationship Id="rId219" Type="http://schemas.openxmlformats.org/officeDocument/2006/relationships/tags" Target="../tags/tag1359.xml"/><Relationship Id="rId370" Type="http://schemas.openxmlformats.org/officeDocument/2006/relationships/tags" Target="../tags/tag1510.xml"/><Relationship Id="rId230" Type="http://schemas.openxmlformats.org/officeDocument/2006/relationships/tags" Target="../tags/tag1370.xml"/><Relationship Id="rId25" Type="http://schemas.openxmlformats.org/officeDocument/2006/relationships/tags" Target="../tags/tag1165.xml"/><Relationship Id="rId67" Type="http://schemas.openxmlformats.org/officeDocument/2006/relationships/tags" Target="../tags/tag1207.xml"/><Relationship Id="rId272" Type="http://schemas.openxmlformats.org/officeDocument/2006/relationships/tags" Target="../tags/tag1412.xml"/><Relationship Id="rId328" Type="http://schemas.openxmlformats.org/officeDocument/2006/relationships/tags" Target="../tags/tag1468.xml"/><Relationship Id="rId132" Type="http://schemas.openxmlformats.org/officeDocument/2006/relationships/tags" Target="../tags/tag1272.xml"/><Relationship Id="rId174" Type="http://schemas.openxmlformats.org/officeDocument/2006/relationships/tags" Target="../tags/tag1314.xml"/><Relationship Id="rId241" Type="http://schemas.openxmlformats.org/officeDocument/2006/relationships/tags" Target="../tags/tag1381.xml"/><Relationship Id="rId36" Type="http://schemas.openxmlformats.org/officeDocument/2006/relationships/tags" Target="../tags/tag1176.xml"/><Relationship Id="rId283" Type="http://schemas.openxmlformats.org/officeDocument/2006/relationships/tags" Target="../tags/tag1423.xml"/><Relationship Id="rId339" Type="http://schemas.openxmlformats.org/officeDocument/2006/relationships/tags" Target="../tags/tag1479.xml"/><Relationship Id="rId78" Type="http://schemas.openxmlformats.org/officeDocument/2006/relationships/tags" Target="../tags/tag1218.xml"/><Relationship Id="rId101" Type="http://schemas.openxmlformats.org/officeDocument/2006/relationships/tags" Target="../tags/tag1241.xml"/><Relationship Id="rId143" Type="http://schemas.openxmlformats.org/officeDocument/2006/relationships/tags" Target="../tags/tag1283.xml"/><Relationship Id="rId185" Type="http://schemas.openxmlformats.org/officeDocument/2006/relationships/tags" Target="../tags/tag1325.xml"/><Relationship Id="rId350" Type="http://schemas.openxmlformats.org/officeDocument/2006/relationships/tags" Target="../tags/tag1490.xml"/><Relationship Id="rId9" Type="http://schemas.openxmlformats.org/officeDocument/2006/relationships/tags" Target="../tags/tag1149.xml"/><Relationship Id="rId210" Type="http://schemas.openxmlformats.org/officeDocument/2006/relationships/tags" Target="../tags/tag1350.xml"/><Relationship Id="rId26" Type="http://schemas.openxmlformats.org/officeDocument/2006/relationships/tags" Target="../tags/tag1166.xml"/><Relationship Id="rId231" Type="http://schemas.openxmlformats.org/officeDocument/2006/relationships/tags" Target="../tags/tag1371.xml"/><Relationship Id="rId252" Type="http://schemas.openxmlformats.org/officeDocument/2006/relationships/tags" Target="../tags/tag1392.xml"/><Relationship Id="rId273" Type="http://schemas.openxmlformats.org/officeDocument/2006/relationships/tags" Target="../tags/tag1413.xml"/><Relationship Id="rId294" Type="http://schemas.openxmlformats.org/officeDocument/2006/relationships/tags" Target="../tags/tag1434.xml"/><Relationship Id="rId308" Type="http://schemas.openxmlformats.org/officeDocument/2006/relationships/tags" Target="../tags/tag1448.xml"/><Relationship Id="rId329" Type="http://schemas.openxmlformats.org/officeDocument/2006/relationships/tags" Target="../tags/tag1469.xml"/><Relationship Id="rId47" Type="http://schemas.openxmlformats.org/officeDocument/2006/relationships/tags" Target="../tags/tag1187.xml"/><Relationship Id="rId68" Type="http://schemas.openxmlformats.org/officeDocument/2006/relationships/tags" Target="../tags/tag1208.xml"/><Relationship Id="rId89" Type="http://schemas.openxmlformats.org/officeDocument/2006/relationships/tags" Target="../tags/tag1229.xml"/><Relationship Id="rId112" Type="http://schemas.openxmlformats.org/officeDocument/2006/relationships/tags" Target="../tags/tag1252.xml"/><Relationship Id="rId133" Type="http://schemas.openxmlformats.org/officeDocument/2006/relationships/tags" Target="../tags/tag1273.xml"/><Relationship Id="rId154" Type="http://schemas.openxmlformats.org/officeDocument/2006/relationships/tags" Target="../tags/tag1294.xml"/><Relationship Id="rId175" Type="http://schemas.openxmlformats.org/officeDocument/2006/relationships/tags" Target="../tags/tag1315.xml"/><Relationship Id="rId340" Type="http://schemas.openxmlformats.org/officeDocument/2006/relationships/tags" Target="../tags/tag1480.xml"/><Relationship Id="rId361" Type="http://schemas.openxmlformats.org/officeDocument/2006/relationships/tags" Target="../tags/tag1501.xml"/><Relationship Id="rId196" Type="http://schemas.openxmlformats.org/officeDocument/2006/relationships/tags" Target="../tags/tag1336.xml"/><Relationship Id="rId200" Type="http://schemas.openxmlformats.org/officeDocument/2006/relationships/tags" Target="../tags/tag1340.xml"/><Relationship Id="rId16" Type="http://schemas.openxmlformats.org/officeDocument/2006/relationships/tags" Target="../tags/tag1156.xml"/><Relationship Id="rId221" Type="http://schemas.openxmlformats.org/officeDocument/2006/relationships/tags" Target="../tags/tag1361.xml"/><Relationship Id="rId242" Type="http://schemas.openxmlformats.org/officeDocument/2006/relationships/tags" Target="../tags/tag1382.xml"/><Relationship Id="rId263" Type="http://schemas.openxmlformats.org/officeDocument/2006/relationships/tags" Target="../tags/tag1403.xml"/><Relationship Id="rId284" Type="http://schemas.openxmlformats.org/officeDocument/2006/relationships/tags" Target="../tags/tag1424.xml"/><Relationship Id="rId319" Type="http://schemas.openxmlformats.org/officeDocument/2006/relationships/tags" Target="../tags/tag1459.xml"/><Relationship Id="rId37" Type="http://schemas.openxmlformats.org/officeDocument/2006/relationships/tags" Target="../tags/tag1177.xml"/><Relationship Id="rId58" Type="http://schemas.openxmlformats.org/officeDocument/2006/relationships/tags" Target="../tags/tag1198.xml"/><Relationship Id="rId79" Type="http://schemas.openxmlformats.org/officeDocument/2006/relationships/tags" Target="../tags/tag1219.xml"/><Relationship Id="rId102" Type="http://schemas.openxmlformats.org/officeDocument/2006/relationships/tags" Target="../tags/tag1242.xml"/><Relationship Id="rId123" Type="http://schemas.openxmlformats.org/officeDocument/2006/relationships/tags" Target="../tags/tag1263.xml"/><Relationship Id="rId144" Type="http://schemas.openxmlformats.org/officeDocument/2006/relationships/tags" Target="../tags/tag1284.xml"/><Relationship Id="rId330" Type="http://schemas.openxmlformats.org/officeDocument/2006/relationships/tags" Target="../tags/tag1470.xml"/><Relationship Id="rId90" Type="http://schemas.openxmlformats.org/officeDocument/2006/relationships/tags" Target="../tags/tag1230.xml"/><Relationship Id="rId165" Type="http://schemas.openxmlformats.org/officeDocument/2006/relationships/tags" Target="../tags/tag1305.xml"/><Relationship Id="rId186" Type="http://schemas.openxmlformats.org/officeDocument/2006/relationships/tags" Target="../tags/tag1326.xml"/><Relationship Id="rId351" Type="http://schemas.openxmlformats.org/officeDocument/2006/relationships/tags" Target="../tags/tag1491.xml"/><Relationship Id="rId372" Type="http://schemas.openxmlformats.org/officeDocument/2006/relationships/tags" Target="../tags/tag1512.xml"/><Relationship Id="rId211" Type="http://schemas.openxmlformats.org/officeDocument/2006/relationships/tags" Target="../tags/tag1351.xml"/><Relationship Id="rId232" Type="http://schemas.openxmlformats.org/officeDocument/2006/relationships/tags" Target="../tags/tag1372.xml"/><Relationship Id="rId253" Type="http://schemas.openxmlformats.org/officeDocument/2006/relationships/tags" Target="../tags/tag1393.xml"/><Relationship Id="rId274" Type="http://schemas.openxmlformats.org/officeDocument/2006/relationships/tags" Target="../tags/tag1414.xml"/><Relationship Id="rId295" Type="http://schemas.openxmlformats.org/officeDocument/2006/relationships/tags" Target="../tags/tag1435.xml"/><Relationship Id="rId309" Type="http://schemas.openxmlformats.org/officeDocument/2006/relationships/tags" Target="../tags/tag1449.xml"/><Relationship Id="rId27" Type="http://schemas.openxmlformats.org/officeDocument/2006/relationships/tags" Target="../tags/tag1167.xml"/><Relationship Id="rId48" Type="http://schemas.openxmlformats.org/officeDocument/2006/relationships/tags" Target="../tags/tag1188.xml"/><Relationship Id="rId69" Type="http://schemas.openxmlformats.org/officeDocument/2006/relationships/tags" Target="../tags/tag1209.xml"/><Relationship Id="rId113" Type="http://schemas.openxmlformats.org/officeDocument/2006/relationships/tags" Target="../tags/tag1253.xml"/><Relationship Id="rId134" Type="http://schemas.openxmlformats.org/officeDocument/2006/relationships/tags" Target="../tags/tag1274.xml"/><Relationship Id="rId320" Type="http://schemas.openxmlformats.org/officeDocument/2006/relationships/tags" Target="../tags/tag1460.xml"/><Relationship Id="rId80" Type="http://schemas.openxmlformats.org/officeDocument/2006/relationships/tags" Target="../tags/tag1220.xml"/><Relationship Id="rId155" Type="http://schemas.openxmlformats.org/officeDocument/2006/relationships/tags" Target="../tags/tag1295.xml"/><Relationship Id="rId176" Type="http://schemas.openxmlformats.org/officeDocument/2006/relationships/tags" Target="../tags/tag1316.xml"/><Relationship Id="rId197" Type="http://schemas.openxmlformats.org/officeDocument/2006/relationships/tags" Target="../tags/tag1337.xml"/><Relationship Id="rId341" Type="http://schemas.openxmlformats.org/officeDocument/2006/relationships/tags" Target="../tags/tag1481.xml"/><Relationship Id="rId362" Type="http://schemas.openxmlformats.org/officeDocument/2006/relationships/tags" Target="../tags/tag1502.xml"/><Relationship Id="rId201" Type="http://schemas.openxmlformats.org/officeDocument/2006/relationships/tags" Target="../tags/tag1341.xml"/><Relationship Id="rId222" Type="http://schemas.openxmlformats.org/officeDocument/2006/relationships/tags" Target="../tags/tag1362.xml"/><Relationship Id="rId243" Type="http://schemas.openxmlformats.org/officeDocument/2006/relationships/tags" Target="../tags/tag1383.xml"/><Relationship Id="rId264" Type="http://schemas.openxmlformats.org/officeDocument/2006/relationships/tags" Target="../tags/tag1404.xml"/><Relationship Id="rId285" Type="http://schemas.openxmlformats.org/officeDocument/2006/relationships/tags" Target="../tags/tag1425.xml"/><Relationship Id="rId17" Type="http://schemas.openxmlformats.org/officeDocument/2006/relationships/tags" Target="../tags/tag1157.xml"/><Relationship Id="rId38" Type="http://schemas.openxmlformats.org/officeDocument/2006/relationships/tags" Target="../tags/tag1178.xml"/><Relationship Id="rId59" Type="http://schemas.openxmlformats.org/officeDocument/2006/relationships/tags" Target="../tags/tag1199.xml"/><Relationship Id="rId103" Type="http://schemas.openxmlformats.org/officeDocument/2006/relationships/tags" Target="../tags/tag1243.xml"/><Relationship Id="rId124" Type="http://schemas.openxmlformats.org/officeDocument/2006/relationships/tags" Target="../tags/tag1264.xml"/><Relationship Id="rId310" Type="http://schemas.openxmlformats.org/officeDocument/2006/relationships/tags" Target="../tags/tag1450.xml"/><Relationship Id="rId70" Type="http://schemas.openxmlformats.org/officeDocument/2006/relationships/tags" Target="../tags/tag1210.xml"/><Relationship Id="rId91" Type="http://schemas.openxmlformats.org/officeDocument/2006/relationships/tags" Target="../tags/tag1231.xml"/><Relationship Id="rId145" Type="http://schemas.openxmlformats.org/officeDocument/2006/relationships/tags" Target="../tags/tag1285.xml"/><Relationship Id="rId166" Type="http://schemas.openxmlformats.org/officeDocument/2006/relationships/tags" Target="../tags/tag1306.xml"/><Relationship Id="rId187" Type="http://schemas.openxmlformats.org/officeDocument/2006/relationships/tags" Target="../tags/tag1327.xml"/><Relationship Id="rId331" Type="http://schemas.openxmlformats.org/officeDocument/2006/relationships/tags" Target="../tags/tag1471.xml"/><Relationship Id="rId352" Type="http://schemas.openxmlformats.org/officeDocument/2006/relationships/tags" Target="../tags/tag1492.xml"/><Relationship Id="rId373" Type="http://schemas.openxmlformats.org/officeDocument/2006/relationships/tags" Target="../tags/tag1513.xml"/><Relationship Id="rId1" Type="http://schemas.openxmlformats.org/officeDocument/2006/relationships/tags" Target="../tags/tag1141.xml"/><Relationship Id="rId212" Type="http://schemas.openxmlformats.org/officeDocument/2006/relationships/tags" Target="../tags/tag1352.xml"/><Relationship Id="rId233" Type="http://schemas.openxmlformats.org/officeDocument/2006/relationships/tags" Target="../tags/tag1373.xml"/><Relationship Id="rId254" Type="http://schemas.openxmlformats.org/officeDocument/2006/relationships/tags" Target="../tags/tag1394.xml"/><Relationship Id="rId28" Type="http://schemas.openxmlformats.org/officeDocument/2006/relationships/tags" Target="../tags/tag1168.xml"/><Relationship Id="rId49" Type="http://schemas.openxmlformats.org/officeDocument/2006/relationships/tags" Target="../tags/tag1189.xml"/><Relationship Id="rId114" Type="http://schemas.openxmlformats.org/officeDocument/2006/relationships/tags" Target="../tags/tag1254.xml"/><Relationship Id="rId275" Type="http://schemas.openxmlformats.org/officeDocument/2006/relationships/tags" Target="../tags/tag1415.xml"/><Relationship Id="rId296" Type="http://schemas.openxmlformats.org/officeDocument/2006/relationships/tags" Target="../tags/tag1436.xml"/><Relationship Id="rId300" Type="http://schemas.openxmlformats.org/officeDocument/2006/relationships/tags" Target="../tags/tag1440.xml"/><Relationship Id="rId60" Type="http://schemas.openxmlformats.org/officeDocument/2006/relationships/tags" Target="../tags/tag1200.xml"/><Relationship Id="rId81" Type="http://schemas.openxmlformats.org/officeDocument/2006/relationships/tags" Target="../tags/tag1221.xml"/><Relationship Id="rId135" Type="http://schemas.openxmlformats.org/officeDocument/2006/relationships/tags" Target="../tags/tag1275.xml"/><Relationship Id="rId156" Type="http://schemas.openxmlformats.org/officeDocument/2006/relationships/tags" Target="../tags/tag1296.xml"/><Relationship Id="rId177" Type="http://schemas.openxmlformats.org/officeDocument/2006/relationships/tags" Target="../tags/tag1317.xml"/><Relationship Id="rId198" Type="http://schemas.openxmlformats.org/officeDocument/2006/relationships/tags" Target="../tags/tag1338.xml"/><Relationship Id="rId321" Type="http://schemas.openxmlformats.org/officeDocument/2006/relationships/tags" Target="../tags/tag1461.xml"/><Relationship Id="rId342" Type="http://schemas.openxmlformats.org/officeDocument/2006/relationships/tags" Target="../tags/tag1482.xml"/><Relationship Id="rId363" Type="http://schemas.openxmlformats.org/officeDocument/2006/relationships/tags" Target="../tags/tag1503.xml"/><Relationship Id="rId202" Type="http://schemas.openxmlformats.org/officeDocument/2006/relationships/tags" Target="../tags/tag1342.xml"/><Relationship Id="rId223" Type="http://schemas.openxmlformats.org/officeDocument/2006/relationships/tags" Target="../tags/tag1363.xml"/><Relationship Id="rId244" Type="http://schemas.openxmlformats.org/officeDocument/2006/relationships/tags" Target="../tags/tag1384.xml"/><Relationship Id="rId18" Type="http://schemas.openxmlformats.org/officeDocument/2006/relationships/tags" Target="../tags/tag1158.xml"/><Relationship Id="rId39" Type="http://schemas.openxmlformats.org/officeDocument/2006/relationships/tags" Target="../tags/tag1179.xml"/><Relationship Id="rId265" Type="http://schemas.openxmlformats.org/officeDocument/2006/relationships/tags" Target="../tags/tag1405.xml"/><Relationship Id="rId286" Type="http://schemas.openxmlformats.org/officeDocument/2006/relationships/tags" Target="../tags/tag1426.xml"/><Relationship Id="rId50" Type="http://schemas.openxmlformats.org/officeDocument/2006/relationships/tags" Target="../tags/tag1190.xml"/><Relationship Id="rId104" Type="http://schemas.openxmlformats.org/officeDocument/2006/relationships/tags" Target="../tags/tag1244.xml"/><Relationship Id="rId125" Type="http://schemas.openxmlformats.org/officeDocument/2006/relationships/tags" Target="../tags/tag1265.xml"/><Relationship Id="rId146" Type="http://schemas.openxmlformats.org/officeDocument/2006/relationships/tags" Target="../tags/tag1286.xml"/><Relationship Id="rId167" Type="http://schemas.openxmlformats.org/officeDocument/2006/relationships/tags" Target="../tags/tag1307.xml"/><Relationship Id="rId188" Type="http://schemas.openxmlformats.org/officeDocument/2006/relationships/tags" Target="../tags/tag1328.xml"/><Relationship Id="rId311" Type="http://schemas.openxmlformats.org/officeDocument/2006/relationships/tags" Target="../tags/tag1451.xml"/><Relationship Id="rId332" Type="http://schemas.openxmlformats.org/officeDocument/2006/relationships/tags" Target="../tags/tag1472.xml"/><Relationship Id="rId353" Type="http://schemas.openxmlformats.org/officeDocument/2006/relationships/tags" Target="../tags/tag1493.xml"/><Relationship Id="rId374" Type="http://schemas.openxmlformats.org/officeDocument/2006/relationships/tags" Target="../tags/tag1514.xml"/><Relationship Id="rId71" Type="http://schemas.openxmlformats.org/officeDocument/2006/relationships/tags" Target="../tags/tag1211.xml"/><Relationship Id="rId92" Type="http://schemas.openxmlformats.org/officeDocument/2006/relationships/tags" Target="../tags/tag1232.xml"/><Relationship Id="rId213" Type="http://schemas.openxmlformats.org/officeDocument/2006/relationships/tags" Target="../tags/tag1353.xml"/><Relationship Id="rId234" Type="http://schemas.openxmlformats.org/officeDocument/2006/relationships/tags" Target="../tags/tag1374.xml"/><Relationship Id="rId2" Type="http://schemas.openxmlformats.org/officeDocument/2006/relationships/tags" Target="../tags/tag1142.xml"/><Relationship Id="rId29" Type="http://schemas.openxmlformats.org/officeDocument/2006/relationships/tags" Target="../tags/tag1169.xml"/><Relationship Id="rId255" Type="http://schemas.openxmlformats.org/officeDocument/2006/relationships/tags" Target="../tags/tag1395.xml"/><Relationship Id="rId276" Type="http://schemas.openxmlformats.org/officeDocument/2006/relationships/tags" Target="../tags/tag1416.xml"/><Relationship Id="rId297" Type="http://schemas.openxmlformats.org/officeDocument/2006/relationships/tags" Target="../tags/tag1437.xml"/><Relationship Id="rId40" Type="http://schemas.openxmlformats.org/officeDocument/2006/relationships/tags" Target="../tags/tag1180.xml"/><Relationship Id="rId115" Type="http://schemas.openxmlformats.org/officeDocument/2006/relationships/tags" Target="../tags/tag1255.xml"/><Relationship Id="rId136" Type="http://schemas.openxmlformats.org/officeDocument/2006/relationships/tags" Target="../tags/tag1276.xml"/><Relationship Id="rId157" Type="http://schemas.openxmlformats.org/officeDocument/2006/relationships/tags" Target="../tags/tag1297.xml"/><Relationship Id="rId178" Type="http://schemas.openxmlformats.org/officeDocument/2006/relationships/tags" Target="../tags/tag1318.xml"/><Relationship Id="rId301" Type="http://schemas.openxmlformats.org/officeDocument/2006/relationships/tags" Target="../tags/tag1441.xml"/><Relationship Id="rId322" Type="http://schemas.openxmlformats.org/officeDocument/2006/relationships/tags" Target="../tags/tag1462.xml"/><Relationship Id="rId343" Type="http://schemas.openxmlformats.org/officeDocument/2006/relationships/tags" Target="../tags/tag1483.xml"/><Relationship Id="rId364" Type="http://schemas.openxmlformats.org/officeDocument/2006/relationships/tags" Target="../tags/tag1504.xml"/><Relationship Id="rId61" Type="http://schemas.openxmlformats.org/officeDocument/2006/relationships/tags" Target="../tags/tag1201.xml"/><Relationship Id="rId82" Type="http://schemas.openxmlformats.org/officeDocument/2006/relationships/tags" Target="../tags/tag1222.xml"/><Relationship Id="rId199" Type="http://schemas.openxmlformats.org/officeDocument/2006/relationships/tags" Target="../tags/tag1339.xml"/><Relationship Id="rId203" Type="http://schemas.openxmlformats.org/officeDocument/2006/relationships/tags" Target="../tags/tag1343.xml"/><Relationship Id="rId19" Type="http://schemas.openxmlformats.org/officeDocument/2006/relationships/tags" Target="../tags/tag1159.xml"/><Relationship Id="rId224" Type="http://schemas.openxmlformats.org/officeDocument/2006/relationships/tags" Target="../tags/tag1364.xml"/><Relationship Id="rId245" Type="http://schemas.openxmlformats.org/officeDocument/2006/relationships/tags" Target="../tags/tag1385.xml"/><Relationship Id="rId266" Type="http://schemas.openxmlformats.org/officeDocument/2006/relationships/tags" Target="../tags/tag1406.xml"/><Relationship Id="rId287" Type="http://schemas.openxmlformats.org/officeDocument/2006/relationships/tags" Target="../tags/tag1427.xml"/><Relationship Id="rId30" Type="http://schemas.openxmlformats.org/officeDocument/2006/relationships/tags" Target="../tags/tag1170.xml"/><Relationship Id="rId105" Type="http://schemas.openxmlformats.org/officeDocument/2006/relationships/tags" Target="../tags/tag1245.xml"/><Relationship Id="rId126" Type="http://schemas.openxmlformats.org/officeDocument/2006/relationships/tags" Target="../tags/tag1266.xml"/><Relationship Id="rId147" Type="http://schemas.openxmlformats.org/officeDocument/2006/relationships/tags" Target="../tags/tag1287.xml"/><Relationship Id="rId168" Type="http://schemas.openxmlformats.org/officeDocument/2006/relationships/tags" Target="../tags/tag1308.xml"/><Relationship Id="rId312" Type="http://schemas.openxmlformats.org/officeDocument/2006/relationships/tags" Target="../tags/tag1452.xml"/><Relationship Id="rId333" Type="http://schemas.openxmlformats.org/officeDocument/2006/relationships/tags" Target="../tags/tag1473.xml"/><Relationship Id="rId354" Type="http://schemas.openxmlformats.org/officeDocument/2006/relationships/tags" Target="../tags/tag1494.xml"/><Relationship Id="rId51" Type="http://schemas.openxmlformats.org/officeDocument/2006/relationships/tags" Target="../tags/tag1191.xml"/><Relationship Id="rId72" Type="http://schemas.openxmlformats.org/officeDocument/2006/relationships/tags" Target="../tags/tag1212.xml"/><Relationship Id="rId93" Type="http://schemas.openxmlformats.org/officeDocument/2006/relationships/tags" Target="../tags/tag1233.xml"/><Relationship Id="rId189" Type="http://schemas.openxmlformats.org/officeDocument/2006/relationships/tags" Target="../tags/tag1329.xml"/><Relationship Id="rId375" Type="http://schemas.openxmlformats.org/officeDocument/2006/relationships/tags" Target="../tags/tag1515.xml"/><Relationship Id="rId3" Type="http://schemas.openxmlformats.org/officeDocument/2006/relationships/tags" Target="../tags/tag1143.xml"/><Relationship Id="rId214" Type="http://schemas.openxmlformats.org/officeDocument/2006/relationships/tags" Target="../tags/tag1354.xml"/><Relationship Id="rId235" Type="http://schemas.openxmlformats.org/officeDocument/2006/relationships/tags" Target="../tags/tag1375.xml"/><Relationship Id="rId256" Type="http://schemas.openxmlformats.org/officeDocument/2006/relationships/tags" Target="../tags/tag1396.xml"/><Relationship Id="rId277" Type="http://schemas.openxmlformats.org/officeDocument/2006/relationships/tags" Target="../tags/tag1417.xml"/><Relationship Id="rId298" Type="http://schemas.openxmlformats.org/officeDocument/2006/relationships/tags" Target="../tags/tag1438.xml"/><Relationship Id="rId116" Type="http://schemas.openxmlformats.org/officeDocument/2006/relationships/tags" Target="../tags/tag1256.xml"/><Relationship Id="rId137" Type="http://schemas.openxmlformats.org/officeDocument/2006/relationships/tags" Target="../tags/tag1277.xml"/><Relationship Id="rId158" Type="http://schemas.openxmlformats.org/officeDocument/2006/relationships/tags" Target="../tags/tag1298.xml"/><Relationship Id="rId302" Type="http://schemas.openxmlformats.org/officeDocument/2006/relationships/tags" Target="../tags/tag1442.xml"/><Relationship Id="rId323" Type="http://schemas.openxmlformats.org/officeDocument/2006/relationships/tags" Target="../tags/tag1463.xml"/><Relationship Id="rId344" Type="http://schemas.openxmlformats.org/officeDocument/2006/relationships/tags" Target="../tags/tag1484.xml"/><Relationship Id="rId20" Type="http://schemas.openxmlformats.org/officeDocument/2006/relationships/tags" Target="../tags/tag1160.xml"/><Relationship Id="rId41" Type="http://schemas.openxmlformats.org/officeDocument/2006/relationships/tags" Target="../tags/tag1181.xml"/><Relationship Id="rId62" Type="http://schemas.openxmlformats.org/officeDocument/2006/relationships/tags" Target="../tags/tag1202.xml"/><Relationship Id="rId83" Type="http://schemas.openxmlformats.org/officeDocument/2006/relationships/tags" Target="../tags/tag1223.xml"/><Relationship Id="rId179" Type="http://schemas.openxmlformats.org/officeDocument/2006/relationships/tags" Target="../tags/tag1319.xml"/><Relationship Id="rId365" Type="http://schemas.openxmlformats.org/officeDocument/2006/relationships/tags" Target="../tags/tag1505.xml"/><Relationship Id="rId190" Type="http://schemas.openxmlformats.org/officeDocument/2006/relationships/tags" Target="../tags/tag1330.xml"/><Relationship Id="rId204" Type="http://schemas.openxmlformats.org/officeDocument/2006/relationships/tags" Target="../tags/tag1344.xml"/><Relationship Id="rId225" Type="http://schemas.openxmlformats.org/officeDocument/2006/relationships/tags" Target="../tags/tag1365.xml"/><Relationship Id="rId246" Type="http://schemas.openxmlformats.org/officeDocument/2006/relationships/tags" Target="../tags/tag1386.xml"/><Relationship Id="rId267" Type="http://schemas.openxmlformats.org/officeDocument/2006/relationships/tags" Target="../tags/tag1407.xml"/><Relationship Id="rId288" Type="http://schemas.openxmlformats.org/officeDocument/2006/relationships/tags" Target="../tags/tag1428.xml"/><Relationship Id="rId106" Type="http://schemas.openxmlformats.org/officeDocument/2006/relationships/tags" Target="../tags/tag1246.xml"/><Relationship Id="rId127" Type="http://schemas.openxmlformats.org/officeDocument/2006/relationships/tags" Target="../tags/tag1267.xml"/><Relationship Id="rId313" Type="http://schemas.openxmlformats.org/officeDocument/2006/relationships/tags" Target="../tags/tag1453.xml"/><Relationship Id="rId10" Type="http://schemas.openxmlformats.org/officeDocument/2006/relationships/tags" Target="../tags/tag1150.xml"/><Relationship Id="rId31" Type="http://schemas.openxmlformats.org/officeDocument/2006/relationships/tags" Target="../tags/tag1171.xml"/><Relationship Id="rId52" Type="http://schemas.openxmlformats.org/officeDocument/2006/relationships/tags" Target="../tags/tag1192.xml"/><Relationship Id="rId73" Type="http://schemas.openxmlformats.org/officeDocument/2006/relationships/tags" Target="../tags/tag1213.xml"/><Relationship Id="rId94" Type="http://schemas.openxmlformats.org/officeDocument/2006/relationships/tags" Target="../tags/tag1234.xml"/><Relationship Id="rId148" Type="http://schemas.openxmlformats.org/officeDocument/2006/relationships/tags" Target="../tags/tag1288.xml"/><Relationship Id="rId169" Type="http://schemas.openxmlformats.org/officeDocument/2006/relationships/tags" Target="../tags/tag1309.xml"/><Relationship Id="rId334" Type="http://schemas.openxmlformats.org/officeDocument/2006/relationships/tags" Target="../tags/tag1474.xml"/><Relationship Id="rId355" Type="http://schemas.openxmlformats.org/officeDocument/2006/relationships/tags" Target="../tags/tag1495.xml"/><Relationship Id="rId376" Type="http://schemas.openxmlformats.org/officeDocument/2006/relationships/tags" Target="../tags/tag1516.xml"/><Relationship Id="rId4" Type="http://schemas.openxmlformats.org/officeDocument/2006/relationships/tags" Target="../tags/tag1144.xml"/><Relationship Id="rId180" Type="http://schemas.openxmlformats.org/officeDocument/2006/relationships/tags" Target="../tags/tag1320.xml"/><Relationship Id="rId215" Type="http://schemas.openxmlformats.org/officeDocument/2006/relationships/tags" Target="../tags/tag1355.xml"/><Relationship Id="rId236" Type="http://schemas.openxmlformats.org/officeDocument/2006/relationships/tags" Target="../tags/tag1376.xml"/><Relationship Id="rId257" Type="http://schemas.openxmlformats.org/officeDocument/2006/relationships/tags" Target="../tags/tag1397.xml"/><Relationship Id="rId278" Type="http://schemas.openxmlformats.org/officeDocument/2006/relationships/tags" Target="../tags/tag1418.xml"/><Relationship Id="rId303" Type="http://schemas.openxmlformats.org/officeDocument/2006/relationships/tags" Target="../tags/tag1443.xml"/><Relationship Id="rId42" Type="http://schemas.openxmlformats.org/officeDocument/2006/relationships/tags" Target="../tags/tag1182.xml"/><Relationship Id="rId84" Type="http://schemas.openxmlformats.org/officeDocument/2006/relationships/tags" Target="../tags/tag1224.xml"/><Relationship Id="rId138" Type="http://schemas.openxmlformats.org/officeDocument/2006/relationships/tags" Target="../tags/tag1278.xml"/><Relationship Id="rId345" Type="http://schemas.openxmlformats.org/officeDocument/2006/relationships/tags" Target="../tags/tag1485.xml"/><Relationship Id="rId191" Type="http://schemas.openxmlformats.org/officeDocument/2006/relationships/tags" Target="../tags/tag1331.xml"/><Relationship Id="rId205" Type="http://schemas.openxmlformats.org/officeDocument/2006/relationships/tags" Target="../tags/tag1345.xml"/><Relationship Id="rId247" Type="http://schemas.openxmlformats.org/officeDocument/2006/relationships/tags" Target="../tags/tag1387.xml"/><Relationship Id="rId107" Type="http://schemas.openxmlformats.org/officeDocument/2006/relationships/tags" Target="../tags/tag1247.xml"/><Relationship Id="rId289" Type="http://schemas.openxmlformats.org/officeDocument/2006/relationships/tags" Target="../tags/tag1429.xml"/><Relationship Id="rId11" Type="http://schemas.openxmlformats.org/officeDocument/2006/relationships/tags" Target="../tags/tag1151.xml"/><Relationship Id="rId53" Type="http://schemas.openxmlformats.org/officeDocument/2006/relationships/tags" Target="../tags/tag1193.xml"/><Relationship Id="rId149" Type="http://schemas.openxmlformats.org/officeDocument/2006/relationships/tags" Target="../tags/tag1289.xml"/><Relationship Id="rId314" Type="http://schemas.openxmlformats.org/officeDocument/2006/relationships/tags" Target="../tags/tag1454.xml"/><Relationship Id="rId356" Type="http://schemas.openxmlformats.org/officeDocument/2006/relationships/tags" Target="../tags/tag1496.xml"/><Relationship Id="rId95" Type="http://schemas.openxmlformats.org/officeDocument/2006/relationships/tags" Target="../tags/tag1235.xml"/><Relationship Id="rId160" Type="http://schemas.openxmlformats.org/officeDocument/2006/relationships/tags" Target="../tags/tag1300.xml"/><Relationship Id="rId216" Type="http://schemas.openxmlformats.org/officeDocument/2006/relationships/tags" Target="../tags/tag1356.xml"/><Relationship Id="rId258" Type="http://schemas.openxmlformats.org/officeDocument/2006/relationships/tags" Target="../tags/tag1398.xml"/><Relationship Id="rId22" Type="http://schemas.openxmlformats.org/officeDocument/2006/relationships/tags" Target="../tags/tag1162.xml"/><Relationship Id="rId64" Type="http://schemas.openxmlformats.org/officeDocument/2006/relationships/tags" Target="../tags/tag1204.xml"/><Relationship Id="rId118" Type="http://schemas.openxmlformats.org/officeDocument/2006/relationships/tags" Target="../tags/tag1258.xml"/><Relationship Id="rId325" Type="http://schemas.openxmlformats.org/officeDocument/2006/relationships/tags" Target="../tags/tag1465.xml"/><Relationship Id="rId367" Type="http://schemas.openxmlformats.org/officeDocument/2006/relationships/tags" Target="../tags/tag1507.xml"/><Relationship Id="rId171" Type="http://schemas.openxmlformats.org/officeDocument/2006/relationships/tags" Target="../tags/tag1311.xml"/><Relationship Id="rId227" Type="http://schemas.openxmlformats.org/officeDocument/2006/relationships/tags" Target="../tags/tag1367.xml"/><Relationship Id="rId269" Type="http://schemas.openxmlformats.org/officeDocument/2006/relationships/tags" Target="../tags/tag1409.xml"/><Relationship Id="rId33" Type="http://schemas.openxmlformats.org/officeDocument/2006/relationships/tags" Target="../tags/tag1173.xml"/><Relationship Id="rId129" Type="http://schemas.openxmlformats.org/officeDocument/2006/relationships/tags" Target="../tags/tag1269.xml"/><Relationship Id="rId280" Type="http://schemas.openxmlformats.org/officeDocument/2006/relationships/tags" Target="../tags/tag1420.xml"/><Relationship Id="rId336" Type="http://schemas.openxmlformats.org/officeDocument/2006/relationships/tags" Target="../tags/tag1476.xml"/><Relationship Id="rId75" Type="http://schemas.openxmlformats.org/officeDocument/2006/relationships/tags" Target="../tags/tag1215.xml"/><Relationship Id="rId140" Type="http://schemas.openxmlformats.org/officeDocument/2006/relationships/tags" Target="../tags/tag1280.xml"/><Relationship Id="rId182" Type="http://schemas.openxmlformats.org/officeDocument/2006/relationships/tags" Target="../tags/tag1322.xml"/><Relationship Id="rId378" Type="http://schemas.openxmlformats.org/officeDocument/2006/relationships/tags" Target="../tags/tag1518.xml"/><Relationship Id="rId6" Type="http://schemas.openxmlformats.org/officeDocument/2006/relationships/tags" Target="../tags/tag1146.xml"/><Relationship Id="rId238" Type="http://schemas.openxmlformats.org/officeDocument/2006/relationships/tags" Target="../tags/tag1378.xml"/><Relationship Id="rId291" Type="http://schemas.openxmlformats.org/officeDocument/2006/relationships/tags" Target="../tags/tag1431.xml"/><Relationship Id="rId305" Type="http://schemas.openxmlformats.org/officeDocument/2006/relationships/tags" Target="../tags/tag1445.xml"/><Relationship Id="rId347" Type="http://schemas.openxmlformats.org/officeDocument/2006/relationships/tags" Target="../tags/tag1487.xml"/><Relationship Id="rId44" Type="http://schemas.openxmlformats.org/officeDocument/2006/relationships/tags" Target="../tags/tag1184.xml"/><Relationship Id="rId86" Type="http://schemas.openxmlformats.org/officeDocument/2006/relationships/tags" Target="../tags/tag1226.xml"/><Relationship Id="rId151" Type="http://schemas.openxmlformats.org/officeDocument/2006/relationships/tags" Target="../tags/tag1291.xml"/><Relationship Id="rId193" Type="http://schemas.openxmlformats.org/officeDocument/2006/relationships/tags" Target="../tags/tag1333.xml"/><Relationship Id="rId207" Type="http://schemas.openxmlformats.org/officeDocument/2006/relationships/tags" Target="../tags/tag1347.xml"/><Relationship Id="rId249" Type="http://schemas.openxmlformats.org/officeDocument/2006/relationships/tags" Target="../tags/tag1389.xml"/><Relationship Id="rId13" Type="http://schemas.openxmlformats.org/officeDocument/2006/relationships/tags" Target="../tags/tag1153.xml"/><Relationship Id="rId109" Type="http://schemas.openxmlformats.org/officeDocument/2006/relationships/tags" Target="../tags/tag1249.xml"/><Relationship Id="rId260" Type="http://schemas.openxmlformats.org/officeDocument/2006/relationships/tags" Target="../tags/tag1400.xml"/><Relationship Id="rId316" Type="http://schemas.openxmlformats.org/officeDocument/2006/relationships/tags" Target="../tags/tag1456.xml"/><Relationship Id="rId55" Type="http://schemas.openxmlformats.org/officeDocument/2006/relationships/tags" Target="../tags/tag1195.xml"/><Relationship Id="rId97" Type="http://schemas.openxmlformats.org/officeDocument/2006/relationships/tags" Target="../tags/tag1237.xml"/><Relationship Id="rId120" Type="http://schemas.openxmlformats.org/officeDocument/2006/relationships/tags" Target="../tags/tag1260.xml"/><Relationship Id="rId358" Type="http://schemas.openxmlformats.org/officeDocument/2006/relationships/tags" Target="../tags/tag1498.xml"/><Relationship Id="rId162" Type="http://schemas.openxmlformats.org/officeDocument/2006/relationships/tags" Target="../tags/tag1302.xml"/><Relationship Id="rId218" Type="http://schemas.openxmlformats.org/officeDocument/2006/relationships/tags" Target="../tags/tag1358.xml"/><Relationship Id="rId271" Type="http://schemas.openxmlformats.org/officeDocument/2006/relationships/tags" Target="../tags/tag1411.xml"/><Relationship Id="rId24" Type="http://schemas.openxmlformats.org/officeDocument/2006/relationships/tags" Target="../tags/tag1164.xml"/><Relationship Id="rId66" Type="http://schemas.openxmlformats.org/officeDocument/2006/relationships/tags" Target="../tags/tag1206.xml"/><Relationship Id="rId131" Type="http://schemas.openxmlformats.org/officeDocument/2006/relationships/tags" Target="../tags/tag1271.xml"/><Relationship Id="rId327" Type="http://schemas.openxmlformats.org/officeDocument/2006/relationships/tags" Target="../tags/tag1467.xml"/><Relationship Id="rId369" Type="http://schemas.openxmlformats.org/officeDocument/2006/relationships/tags" Target="../tags/tag1509.xml"/><Relationship Id="rId173" Type="http://schemas.openxmlformats.org/officeDocument/2006/relationships/tags" Target="../tags/tag1313.xml"/><Relationship Id="rId229" Type="http://schemas.openxmlformats.org/officeDocument/2006/relationships/tags" Target="../tags/tag1369.xml"/><Relationship Id="rId240" Type="http://schemas.openxmlformats.org/officeDocument/2006/relationships/tags" Target="../tags/tag1380.xml"/><Relationship Id="rId35" Type="http://schemas.openxmlformats.org/officeDocument/2006/relationships/tags" Target="../tags/tag1175.xml"/><Relationship Id="rId77" Type="http://schemas.openxmlformats.org/officeDocument/2006/relationships/tags" Target="../tags/tag1217.xml"/><Relationship Id="rId100" Type="http://schemas.openxmlformats.org/officeDocument/2006/relationships/tags" Target="../tags/tag1240.xml"/><Relationship Id="rId282" Type="http://schemas.openxmlformats.org/officeDocument/2006/relationships/tags" Target="../tags/tag1422.xml"/><Relationship Id="rId338" Type="http://schemas.openxmlformats.org/officeDocument/2006/relationships/tags" Target="../tags/tag1478.xml"/><Relationship Id="rId8" Type="http://schemas.openxmlformats.org/officeDocument/2006/relationships/tags" Target="../tags/tag1148.xml"/><Relationship Id="rId142" Type="http://schemas.openxmlformats.org/officeDocument/2006/relationships/tags" Target="../tags/tag1282.xml"/><Relationship Id="rId184" Type="http://schemas.openxmlformats.org/officeDocument/2006/relationships/tags" Target="../tags/tag1324.xml"/><Relationship Id="rId251" Type="http://schemas.openxmlformats.org/officeDocument/2006/relationships/tags" Target="../tags/tag1391.xml"/><Relationship Id="rId46" Type="http://schemas.openxmlformats.org/officeDocument/2006/relationships/tags" Target="../tags/tag1186.xml"/><Relationship Id="rId293" Type="http://schemas.openxmlformats.org/officeDocument/2006/relationships/tags" Target="../tags/tag1433.xml"/><Relationship Id="rId307" Type="http://schemas.openxmlformats.org/officeDocument/2006/relationships/tags" Target="../tags/tag1447.xml"/><Relationship Id="rId349" Type="http://schemas.openxmlformats.org/officeDocument/2006/relationships/tags" Target="../tags/tag1489.xml"/><Relationship Id="rId88" Type="http://schemas.openxmlformats.org/officeDocument/2006/relationships/tags" Target="../tags/tag1228.xml"/><Relationship Id="rId111" Type="http://schemas.openxmlformats.org/officeDocument/2006/relationships/tags" Target="../tags/tag1251.xml"/><Relationship Id="rId153" Type="http://schemas.openxmlformats.org/officeDocument/2006/relationships/tags" Target="../tags/tag1293.xml"/><Relationship Id="rId195" Type="http://schemas.openxmlformats.org/officeDocument/2006/relationships/tags" Target="../tags/tag1335.xml"/><Relationship Id="rId209" Type="http://schemas.openxmlformats.org/officeDocument/2006/relationships/tags" Target="../tags/tag1349.xml"/><Relationship Id="rId360" Type="http://schemas.openxmlformats.org/officeDocument/2006/relationships/tags" Target="../tags/tag1500.xml"/><Relationship Id="rId220" Type="http://schemas.openxmlformats.org/officeDocument/2006/relationships/tags" Target="../tags/tag1360.xml"/><Relationship Id="rId15" Type="http://schemas.openxmlformats.org/officeDocument/2006/relationships/tags" Target="../tags/tag1155.xml"/><Relationship Id="rId57" Type="http://schemas.openxmlformats.org/officeDocument/2006/relationships/tags" Target="../tags/tag1197.xml"/><Relationship Id="rId262" Type="http://schemas.openxmlformats.org/officeDocument/2006/relationships/tags" Target="../tags/tag1402.xml"/><Relationship Id="rId318" Type="http://schemas.openxmlformats.org/officeDocument/2006/relationships/tags" Target="../tags/tag1458.xml"/><Relationship Id="rId99" Type="http://schemas.openxmlformats.org/officeDocument/2006/relationships/tags" Target="../tags/tag1239.xml"/><Relationship Id="rId122" Type="http://schemas.openxmlformats.org/officeDocument/2006/relationships/tags" Target="../tags/tag1262.xml"/><Relationship Id="rId164" Type="http://schemas.openxmlformats.org/officeDocument/2006/relationships/tags" Target="../tags/tag1304.xml"/><Relationship Id="rId371" Type="http://schemas.openxmlformats.org/officeDocument/2006/relationships/tags" Target="../tags/tag151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 Id="rId5" Type="http://schemas.openxmlformats.org/officeDocument/2006/relationships/image" Target="../media/image37.svg"/><Relationship Id="rId4" Type="http://schemas.openxmlformats.org/officeDocument/2006/relationships/image" Target="../media/image19.png"/></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39.svg"/><Relationship Id="rId2" Type="http://schemas.openxmlformats.org/officeDocument/2006/relationships/image" Target="../media/image1.png"/><Relationship Id="rId1" Type="http://schemas.openxmlformats.org/officeDocument/2006/relationships/slideMaster" Target="../slideMasters/slideMaster4.xml"/><Relationship Id="rId6" Type="http://schemas.openxmlformats.org/officeDocument/2006/relationships/image" Target="../media/image23.png"/><Relationship Id="rId5" Type="http://schemas.openxmlformats.org/officeDocument/2006/relationships/image" Target="../media/image38.svg"/><Relationship Id="rId4" Type="http://schemas.openxmlformats.org/officeDocument/2006/relationships/image" Target="../media/image21.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jpeg"/><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jpeg"/><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jpeg"/><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6.jpeg"/><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7.jpeg"/><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25.png"/><Relationship Id="rId1" Type="http://schemas.openxmlformats.org/officeDocument/2006/relationships/slideMaster" Target="../slideMasters/slideMaster5.xml"/><Relationship Id="rId4" Type="http://schemas.openxmlformats.org/officeDocument/2006/relationships/image" Target="../media/image48.png"/></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0.png"/><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1.png"/><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117" Type="http://schemas.openxmlformats.org/officeDocument/2006/relationships/tags" Target="../tags/tag1635.xml"/><Relationship Id="rId299" Type="http://schemas.openxmlformats.org/officeDocument/2006/relationships/tags" Target="../tags/tag1817.xml"/><Relationship Id="rId21" Type="http://schemas.openxmlformats.org/officeDocument/2006/relationships/tags" Target="../tags/tag1539.xml"/><Relationship Id="rId63" Type="http://schemas.openxmlformats.org/officeDocument/2006/relationships/tags" Target="../tags/tag1581.xml"/><Relationship Id="rId159" Type="http://schemas.openxmlformats.org/officeDocument/2006/relationships/tags" Target="../tags/tag1677.xml"/><Relationship Id="rId324" Type="http://schemas.openxmlformats.org/officeDocument/2006/relationships/tags" Target="../tags/tag1842.xml"/><Relationship Id="rId366" Type="http://schemas.openxmlformats.org/officeDocument/2006/relationships/tags" Target="../tags/tag1884.xml"/><Relationship Id="rId170" Type="http://schemas.openxmlformats.org/officeDocument/2006/relationships/tags" Target="../tags/tag1688.xml"/><Relationship Id="rId226" Type="http://schemas.openxmlformats.org/officeDocument/2006/relationships/tags" Target="../tags/tag1744.xml"/><Relationship Id="rId268" Type="http://schemas.openxmlformats.org/officeDocument/2006/relationships/tags" Target="../tags/tag1786.xml"/><Relationship Id="rId32" Type="http://schemas.openxmlformats.org/officeDocument/2006/relationships/tags" Target="../tags/tag1550.xml"/><Relationship Id="rId74" Type="http://schemas.openxmlformats.org/officeDocument/2006/relationships/tags" Target="../tags/tag1592.xml"/><Relationship Id="rId128" Type="http://schemas.openxmlformats.org/officeDocument/2006/relationships/tags" Target="../tags/tag1646.xml"/><Relationship Id="rId335" Type="http://schemas.openxmlformats.org/officeDocument/2006/relationships/tags" Target="../tags/tag1853.xml"/><Relationship Id="rId377" Type="http://schemas.openxmlformats.org/officeDocument/2006/relationships/tags" Target="../tags/tag1895.xml"/><Relationship Id="rId5" Type="http://schemas.openxmlformats.org/officeDocument/2006/relationships/tags" Target="../tags/tag1523.xml"/><Relationship Id="rId181" Type="http://schemas.openxmlformats.org/officeDocument/2006/relationships/tags" Target="../tags/tag1699.xml"/><Relationship Id="rId237" Type="http://schemas.openxmlformats.org/officeDocument/2006/relationships/tags" Target="../tags/tag1755.xml"/><Relationship Id="rId279" Type="http://schemas.openxmlformats.org/officeDocument/2006/relationships/tags" Target="../tags/tag1797.xml"/><Relationship Id="rId43" Type="http://schemas.openxmlformats.org/officeDocument/2006/relationships/tags" Target="../tags/tag1561.xml"/><Relationship Id="rId139" Type="http://schemas.openxmlformats.org/officeDocument/2006/relationships/tags" Target="../tags/tag1657.xml"/><Relationship Id="rId290" Type="http://schemas.openxmlformats.org/officeDocument/2006/relationships/tags" Target="../tags/tag1808.xml"/><Relationship Id="rId304" Type="http://schemas.openxmlformats.org/officeDocument/2006/relationships/tags" Target="../tags/tag1822.xml"/><Relationship Id="rId346" Type="http://schemas.openxmlformats.org/officeDocument/2006/relationships/tags" Target="../tags/tag1864.xml"/><Relationship Id="rId85" Type="http://schemas.openxmlformats.org/officeDocument/2006/relationships/tags" Target="../tags/tag1603.xml"/><Relationship Id="rId150" Type="http://schemas.openxmlformats.org/officeDocument/2006/relationships/tags" Target="../tags/tag1668.xml"/><Relationship Id="rId192" Type="http://schemas.openxmlformats.org/officeDocument/2006/relationships/tags" Target="../tags/tag1710.xml"/><Relationship Id="rId206" Type="http://schemas.openxmlformats.org/officeDocument/2006/relationships/tags" Target="../tags/tag1724.xml"/><Relationship Id="rId248" Type="http://schemas.openxmlformats.org/officeDocument/2006/relationships/tags" Target="../tags/tag1766.xml"/><Relationship Id="rId12" Type="http://schemas.openxmlformats.org/officeDocument/2006/relationships/tags" Target="../tags/tag1530.xml"/><Relationship Id="rId108" Type="http://schemas.openxmlformats.org/officeDocument/2006/relationships/tags" Target="../tags/tag1626.xml"/><Relationship Id="rId315" Type="http://schemas.openxmlformats.org/officeDocument/2006/relationships/tags" Target="../tags/tag1833.xml"/><Relationship Id="rId357" Type="http://schemas.openxmlformats.org/officeDocument/2006/relationships/tags" Target="../tags/tag1875.xml"/><Relationship Id="rId54" Type="http://schemas.openxmlformats.org/officeDocument/2006/relationships/tags" Target="../tags/tag1572.xml"/><Relationship Id="rId96" Type="http://schemas.openxmlformats.org/officeDocument/2006/relationships/tags" Target="../tags/tag1614.xml"/><Relationship Id="rId161" Type="http://schemas.openxmlformats.org/officeDocument/2006/relationships/tags" Target="../tags/tag1679.xml"/><Relationship Id="rId217" Type="http://schemas.openxmlformats.org/officeDocument/2006/relationships/tags" Target="../tags/tag1735.xml"/><Relationship Id="rId259" Type="http://schemas.openxmlformats.org/officeDocument/2006/relationships/tags" Target="../tags/tag1777.xml"/><Relationship Id="rId23" Type="http://schemas.openxmlformats.org/officeDocument/2006/relationships/tags" Target="../tags/tag1541.xml"/><Relationship Id="rId119" Type="http://schemas.openxmlformats.org/officeDocument/2006/relationships/tags" Target="../tags/tag1637.xml"/><Relationship Id="rId270" Type="http://schemas.openxmlformats.org/officeDocument/2006/relationships/tags" Target="../tags/tag1788.xml"/><Relationship Id="rId326" Type="http://schemas.openxmlformats.org/officeDocument/2006/relationships/tags" Target="../tags/tag1844.xml"/><Relationship Id="rId65" Type="http://schemas.openxmlformats.org/officeDocument/2006/relationships/tags" Target="../tags/tag1583.xml"/><Relationship Id="rId130" Type="http://schemas.openxmlformats.org/officeDocument/2006/relationships/tags" Target="../tags/tag1648.xml"/><Relationship Id="rId368" Type="http://schemas.openxmlformats.org/officeDocument/2006/relationships/tags" Target="../tags/tag1886.xml"/><Relationship Id="rId172" Type="http://schemas.openxmlformats.org/officeDocument/2006/relationships/tags" Target="../tags/tag1690.xml"/><Relationship Id="rId228" Type="http://schemas.openxmlformats.org/officeDocument/2006/relationships/tags" Target="../tags/tag1746.xml"/><Relationship Id="rId281" Type="http://schemas.openxmlformats.org/officeDocument/2006/relationships/tags" Target="../tags/tag1799.xml"/><Relationship Id="rId337" Type="http://schemas.openxmlformats.org/officeDocument/2006/relationships/tags" Target="../tags/tag1855.xml"/><Relationship Id="rId34" Type="http://schemas.openxmlformats.org/officeDocument/2006/relationships/tags" Target="../tags/tag1552.xml"/><Relationship Id="rId76" Type="http://schemas.openxmlformats.org/officeDocument/2006/relationships/tags" Target="../tags/tag1594.xml"/><Relationship Id="rId141" Type="http://schemas.openxmlformats.org/officeDocument/2006/relationships/tags" Target="../tags/tag1659.xml"/><Relationship Id="rId379" Type="http://schemas.openxmlformats.org/officeDocument/2006/relationships/tags" Target="../tags/tag1897.xml"/><Relationship Id="rId7" Type="http://schemas.openxmlformats.org/officeDocument/2006/relationships/tags" Target="../tags/tag1525.xml"/><Relationship Id="rId183" Type="http://schemas.openxmlformats.org/officeDocument/2006/relationships/tags" Target="../tags/tag1701.xml"/><Relationship Id="rId239" Type="http://schemas.openxmlformats.org/officeDocument/2006/relationships/tags" Target="../tags/tag1757.xml"/><Relationship Id="rId250" Type="http://schemas.openxmlformats.org/officeDocument/2006/relationships/tags" Target="../tags/tag1768.xml"/><Relationship Id="rId292" Type="http://schemas.openxmlformats.org/officeDocument/2006/relationships/tags" Target="../tags/tag1810.xml"/><Relationship Id="rId306" Type="http://schemas.openxmlformats.org/officeDocument/2006/relationships/tags" Target="../tags/tag1824.xml"/><Relationship Id="rId45" Type="http://schemas.openxmlformats.org/officeDocument/2006/relationships/tags" Target="../tags/tag1563.xml"/><Relationship Id="rId87" Type="http://schemas.openxmlformats.org/officeDocument/2006/relationships/tags" Target="../tags/tag1605.xml"/><Relationship Id="rId110" Type="http://schemas.openxmlformats.org/officeDocument/2006/relationships/tags" Target="../tags/tag1628.xml"/><Relationship Id="rId348" Type="http://schemas.openxmlformats.org/officeDocument/2006/relationships/tags" Target="../tags/tag1866.xml"/><Relationship Id="rId152" Type="http://schemas.openxmlformats.org/officeDocument/2006/relationships/tags" Target="../tags/tag1670.xml"/><Relationship Id="rId194" Type="http://schemas.openxmlformats.org/officeDocument/2006/relationships/tags" Target="../tags/tag1712.xml"/><Relationship Id="rId208" Type="http://schemas.openxmlformats.org/officeDocument/2006/relationships/tags" Target="../tags/tag1726.xml"/><Relationship Id="rId261" Type="http://schemas.openxmlformats.org/officeDocument/2006/relationships/tags" Target="../tags/tag1779.xml"/><Relationship Id="rId14" Type="http://schemas.openxmlformats.org/officeDocument/2006/relationships/tags" Target="../tags/tag1532.xml"/><Relationship Id="rId56" Type="http://schemas.openxmlformats.org/officeDocument/2006/relationships/tags" Target="../tags/tag1574.xml"/><Relationship Id="rId317" Type="http://schemas.openxmlformats.org/officeDocument/2006/relationships/tags" Target="../tags/tag1835.xml"/><Relationship Id="rId359" Type="http://schemas.openxmlformats.org/officeDocument/2006/relationships/tags" Target="../tags/tag1877.xml"/><Relationship Id="rId98" Type="http://schemas.openxmlformats.org/officeDocument/2006/relationships/tags" Target="../tags/tag1616.xml"/><Relationship Id="rId121" Type="http://schemas.openxmlformats.org/officeDocument/2006/relationships/tags" Target="../tags/tag1639.xml"/><Relationship Id="rId163" Type="http://schemas.openxmlformats.org/officeDocument/2006/relationships/tags" Target="../tags/tag1681.xml"/><Relationship Id="rId219" Type="http://schemas.openxmlformats.org/officeDocument/2006/relationships/tags" Target="../tags/tag1737.xml"/><Relationship Id="rId370" Type="http://schemas.openxmlformats.org/officeDocument/2006/relationships/tags" Target="../tags/tag1888.xml"/><Relationship Id="rId230" Type="http://schemas.openxmlformats.org/officeDocument/2006/relationships/tags" Target="../tags/tag1748.xml"/><Relationship Id="rId25" Type="http://schemas.openxmlformats.org/officeDocument/2006/relationships/tags" Target="../tags/tag1543.xml"/><Relationship Id="rId67" Type="http://schemas.openxmlformats.org/officeDocument/2006/relationships/tags" Target="../tags/tag1585.xml"/><Relationship Id="rId272" Type="http://schemas.openxmlformats.org/officeDocument/2006/relationships/tags" Target="../tags/tag1790.xml"/><Relationship Id="rId328" Type="http://schemas.openxmlformats.org/officeDocument/2006/relationships/tags" Target="../tags/tag1846.xml"/><Relationship Id="rId132" Type="http://schemas.openxmlformats.org/officeDocument/2006/relationships/tags" Target="../tags/tag1650.xml"/><Relationship Id="rId174" Type="http://schemas.openxmlformats.org/officeDocument/2006/relationships/tags" Target="../tags/tag1692.xml"/><Relationship Id="rId381" Type="http://schemas.openxmlformats.org/officeDocument/2006/relationships/tags" Target="../tags/tag1899.xml"/><Relationship Id="rId241" Type="http://schemas.openxmlformats.org/officeDocument/2006/relationships/tags" Target="../tags/tag1759.xml"/><Relationship Id="rId36" Type="http://schemas.openxmlformats.org/officeDocument/2006/relationships/tags" Target="../tags/tag1554.xml"/><Relationship Id="rId283" Type="http://schemas.openxmlformats.org/officeDocument/2006/relationships/tags" Target="../tags/tag1801.xml"/><Relationship Id="rId339" Type="http://schemas.openxmlformats.org/officeDocument/2006/relationships/tags" Target="../tags/tag1857.xml"/><Relationship Id="rId78" Type="http://schemas.openxmlformats.org/officeDocument/2006/relationships/tags" Target="../tags/tag1596.xml"/><Relationship Id="rId101" Type="http://schemas.openxmlformats.org/officeDocument/2006/relationships/tags" Target="../tags/tag1619.xml"/><Relationship Id="rId143" Type="http://schemas.openxmlformats.org/officeDocument/2006/relationships/tags" Target="../tags/tag1661.xml"/><Relationship Id="rId185" Type="http://schemas.openxmlformats.org/officeDocument/2006/relationships/tags" Target="../tags/tag1703.xml"/><Relationship Id="rId350" Type="http://schemas.openxmlformats.org/officeDocument/2006/relationships/tags" Target="../tags/tag1868.xml"/><Relationship Id="rId9" Type="http://schemas.openxmlformats.org/officeDocument/2006/relationships/tags" Target="../tags/tag1527.xml"/><Relationship Id="rId210" Type="http://schemas.openxmlformats.org/officeDocument/2006/relationships/tags" Target="../tags/tag1728.xml"/><Relationship Id="rId26" Type="http://schemas.openxmlformats.org/officeDocument/2006/relationships/tags" Target="../tags/tag1544.xml"/><Relationship Id="rId231" Type="http://schemas.openxmlformats.org/officeDocument/2006/relationships/tags" Target="../tags/tag1749.xml"/><Relationship Id="rId252" Type="http://schemas.openxmlformats.org/officeDocument/2006/relationships/tags" Target="../tags/tag1770.xml"/><Relationship Id="rId273" Type="http://schemas.openxmlformats.org/officeDocument/2006/relationships/tags" Target="../tags/tag1791.xml"/><Relationship Id="rId294" Type="http://schemas.openxmlformats.org/officeDocument/2006/relationships/tags" Target="../tags/tag1812.xml"/><Relationship Id="rId308" Type="http://schemas.openxmlformats.org/officeDocument/2006/relationships/tags" Target="../tags/tag1826.xml"/><Relationship Id="rId329" Type="http://schemas.openxmlformats.org/officeDocument/2006/relationships/tags" Target="../tags/tag1847.xml"/><Relationship Id="rId47" Type="http://schemas.openxmlformats.org/officeDocument/2006/relationships/tags" Target="../tags/tag1565.xml"/><Relationship Id="rId68" Type="http://schemas.openxmlformats.org/officeDocument/2006/relationships/tags" Target="../tags/tag1586.xml"/><Relationship Id="rId89" Type="http://schemas.openxmlformats.org/officeDocument/2006/relationships/tags" Target="../tags/tag1607.xml"/><Relationship Id="rId112" Type="http://schemas.openxmlformats.org/officeDocument/2006/relationships/tags" Target="../tags/tag1630.xml"/><Relationship Id="rId133" Type="http://schemas.openxmlformats.org/officeDocument/2006/relationships/tags" Target="../tags/tag1651.xml"/><Relationship Id="rId154" Type="http://schemas.openxmlformats.org/officeDocument/2006/relationships/tags" Target="../tags/tag1672.xml"/><Relationship Id="rId175" Type="http://schemas.openxmlformats.org/officeDocument/2006/relationships/tags" Target="../tags/tag1693.xml"/><Relationship Id="rId340" Type="http://schemas.openxmlformats.org/officeDocument/2006/relationships/tags" Target="../tags/tag1858.xml"/><Relationship Id="rId361" Type="http://schemas.openxmlformats.org/officeDocument/2006/relationships/tags" Target="../tags/tag1879.xml"/><Relationship Id="rId196" Type="http://schemas.openxmlformats.org/officeDocument/2006/relationships/tags" Target="../tags/tag1714.xml"/><Relationship Id="rId200" Type="http://schemas.openxmlformats.org/officeDocument/2006/relationships/tags" Target="../tags/tag1718.xml"/><Relationship Id="rId382" Type="http://schemas.openxmlformats.org/officeDocument/2006/relationships/slideMaster" Target="../slideMasters/slideMaster5.xml"/><Relationship Id="rId16" Type="http://schemas.openxmlformats.org/officeDocument/2006/relationships/tags" Target="../tags/tag1534.xml"/><Relationship Id="rId221" Type="http://schemas.openxmlformats.org/officeDocument/2006/relationships/tags" Target="../tags/tag1739.xml"/><Relationship Id="rId242" Type="http://schemas.openxmlformats.org/officeDocument/2006/relationships/tags" Target="../tags/tag1760.xml"/><Relationship Id="rId263" Type="http://schemas.openxmlformats.org/officeDocument/2006/relationships/tags" Target="../tags/tag1781.xml"/><Relationship Id="rId284" Type="http://schemas.openxmlformats.org/officeDocument/2006/relationships/tags" Target="../tags/tag1802.xml"/><Relationship Id="rId319" Type="http://schemas.openxmlformats.org/officeDocument/2006/relationships/tags" Target="../tags/tag1837.xml"/><Relationship Id="rId37" Type="http://schemas.openxmlformats.org/officeDocument/2006/relationships/tags" Target="../tags/tag1555.xml"/><Relationship Id="rId58" Type="http://schemas.openxmlformats.org/officeDocument/2006/relationships/tags" Target="../tags/tag1576.xml"/><Relationship Id="rId79" Type="http://schemas.openxmlformats.org/officeDocument/2006/relationships/tags" Target="../tags/tag1597.xml"/><Relationship Id="rId102" Type="http://schemas.openxmlformats.org/officeDocument/2006/relationships/tags" Target="../tags/tag1620.xml"/><Relationship Id="rId123" Type="http://schemas.openxmlformats.org/officeDocument/2006/relationships/tags" Target="../tags/tag1641.xml"/><Relationship Id="rId144" Type="http://schemas.openxmlformats.org/officeDocument/2006/relationships/tags" Target="../tags/tag1662.xml"/><Relationship Id="rId330" Type="http://schemas.openxmlformats.org/officeDocument/2006/relationships/tags" Target="../tags/tag1848.xml"/><Relationship Id="rId90" Type="http://schemas.openxmlformats.org/officeDocument/2006/relationships/tags" Target="../tags/tag1608.xml"/><Relationship Id="rId165" Type="http://schemas.openxmlformats.org/officeDocument/2006/relationships/tags" Target="../tags/tag1683.xml"/><Relationship Id="rId186" Type="http://schemas.openxmlformats.org/officeDocument/2006/relationships/tags" Target="../tags/tag1704.xml"/><Relationship Id="rId351" Type="http://schemas.openxmlformats.org/officeDocument/2006/relationships/tags" Target="../tags/tag1869.xml"/><Relationship Id="rId372" Type="http://schemas.openxmlformats.org/officeDocument/2006/relationships/tags" Target="../tags/tag1890.xml"/><Relationship Id="rId211" Type="http://schemas.openxmlformats.org/officeDocument/2006/relationships/tags" Target="../tags/tag1729.xml"/><Relationship Id="rId232" Type="http://schemas.openxmlformats.org/officeDocument/2006/relationships/tags" Target="../tags/tag1750.xml"/><Relationship Id="rId253" Type="http://schemas.openxmlformats.org/officeDocument/2006/relationships/tags" Target="../tags/tag1771.xml"/><Relationship Id="rId274" Type="http://schemas.openxmlformats.org/officeDocument/2006/relationships/tags" Target="../tags/tag1792.xml"/><Relationship Id="rId295" Type="http://schemas.openxmlformats.org/officeDocument/2006/relationships/tags" Target="../tags/tag1813.xml"/><Relationship Id="rId309" Type="http://schemas.openxmlformats.org/officeDocument/2006/relationships/tags" Target="../tags/tag1827.xml"/><Relationship Id="rId27" Type="http://schemas.openxmlformats.org/officeDocument/2006/relationships/tags" Target="../tags/tag1545.xml"/><Relationship Id="rId48" Type="http://schemas.openxmlformats.org/officeDocument/2006/relationships/tags" Target="../tags/tag1566.xml"/><Relationship Id="rId69" Type="http://schemas.openxmlformats.org/officeDocument/2006/relationships/tags" Target="../tags/tag1587.xml"/><Relationship Id="rId113" Type="http://schemas.openxmlformats.org/officeDocument/2006/relationships/tags" Target="../tags/tag1631.xml"/><Relationship Id="rId134" Type="http://schemas.openxmlformats.org/officeDocument/2006/relationships/tags" Target="../tags/tag1652.xml"/><Relationship Id="rId320" Type="http://schemas.openxmlformats.org/officeDocument/2006/relationships/tags" Target="../tags/tag1838.xml"/><Relationship Id="rId80" Type="http://schemas.openxmlformats.org/officeDocument/2006/relationships/tags" Target="../tags/tag1598.xml"/><Relationship Id="rId155" Type="http://schemas.openxmlformats.org/officeDocument/2006/relationships/tags" Target="../tags/tag1673.xml"/><Relationship Id="rId176" Type="http://schemas.openxmlformats.org/officeDocument/2006/relationships/tags" Target="../tags/tag1694.xml"/><Relationship Id="rId197" Type="http://schemas.openxmlformats.org/officeDocument/2006/relationships/tags" Target="../tags/tag1715.xml"/><Relationship Id="rId341" Type="http://schemas.openxmlformats.org/officeDocument/2006/relationships/tags" Target="../tags/tag1859.xml"/><Relationship Id="rId362" Type="http://schemas.openxmlformats.org/officeDocument/2006/relationships/tags" Target="../tags/tag1880.xml"/><Relationship Id="rId201" Type="http://schemas.openxmlformats.org/officeDocument/2006/relationships/tags" Target="../tags/tag1719.xml"/><Relationship Id="rId222" Type="http://schemas.openxmlformats.org/officeDocument/2006/relationships/tags" Target="../tags/tag1740.xml"/><Relationship Id="rId243" Type="http://schemas.openxmlformats.org/officeDocument/2006/relationships/tags" Target="../tags/tag1761.xml"/><Relationship Id="rId264" Type="http://schemas.openxmlformats.org/officeDocument/2006/relationships/tags" Target="../tags/tag1782.xml"/><Relationship Id="rId285" Type="http://schemas.openxmlformats.org/officeDocument/2006/relationships/tags" Target="../tags/tag1803.xml"/><Relationship Id="rId17" Type="http://schemas.openxmlformats.org/officeDocument/2006/relationships/tags" Target="../tags/tag1535.xml"/><Relationship Id="rId38" Type="http://schemas.openxmlformats.org/officeDocument/2006/relationships/tags" Target="../tags/tag1556.xml"/><Relationship Id="rId59" Type="http://schemas.openxmlformats.org/officeDocument/2006/relationships/tags" Target="../tags/tag1577.xml"/><Relationship Id="rId103" Type="http://schemas.openxmlformats.org/officeDocument/2006/relationships/tags" Target="../tags/tag1621.xml"/><Relationship Id="rId124" Type="http://schemas.openxmlformats.org/officeDocument/2006/relationships/tags" Target="../tags/tag1642.xml"/><Relationship Id="rId310" Type="http://schemas.openxmlformats.org/officeDocument/2006/relationships/tags" Target="../tags/tag1828.xml"/><Relationship Id="rId70" Type="http://schemas.openxmlformats.org/officeDocument/2006/relationships/tags" Target="../tags/tag1588.xml"/><Relationship Id="rId91" Type="http://schemas.openxmlformats.org/officeDocument/2006/relationships/tags" Target="../tags/tag1609.xml"/><Relationship Id="rId145" Type="http://schemas.openxmlformats.org/officeDocument/2006/relationships/tags" Target="../tags/tag1663.xml"/><Relationship Id="rId166" Type="http://schemas.openxmlformats.org/officeDocument/2006/relationships/tags" Target="../tags/tag1684.xml"/><Relationship Id="rId187" Type="http://schemas.openxmlformats.org/officeDocument/2006/relationships/tags" Target="../tags/tag1705.xml"/><Relationship Id="rId331" Type="http://schemas.openxmlformats.org/officeDocument/2006/relationships/tags" Target="../tags/tag1849.xml"/><Relationship Id="rId352" Type="http://schemas.openxmlformats.org/officeDocument/2006/relationships/tags" Target="../tags/tag1870.xml"/><Relationship Id="rId373" Type="http://schemas.openxmlformats.org/officeDocument/2006/relationships/tags" Target="../tags/tag1891.xml"/><Relationship Id="rId1" Type="http://schemas.openxmlformats.org/officeDocument/2006/relationships/tags" Target="../tags/tag1519.xml"/><Relationship Id="rId212" Type="http://schemas.openxmlformats.org/officeDocument/2006/relationships/tags" Target="../tags/tag1730.xml"/><Relationship Id="rId233" Type="http://schemas.openxmlformats.org/officeDocument/2006/relationships/tags" Target="../tags/tag1751.xml"/><Relationship Id="rId254" Type="http://schemas.openxmlformats.org/officeDocument/2006/relationships/tags" Target="../tags/tag1772.xml"/><Relationship Id="rId28" Type="http://schemas.openxmlformats.org/officeDocument/2006/relationships/tags" Target="../tags/tag1546.xml"/><Relationship Id="rId49" Type="http://schemas.openxmlformats.org/officeDocument/2006/relationships/tags" Target="../tags/tag1567.xml"/><Relationship Id="rId114" Type="http://schemas.openxmlformats.org/officeDocument/2006/relationships/tags" Target="../tags/tag1632.xml"/><Relationship Id="rId275" Type="http://schemas.openxmlformats.org/officeDocument/2006/relationships/tags" Target="../tags/tag1793.xml"/><Relationship Id="rId296" Type="http://schemas.openxmlformats.org/officeDocument/2006/relationships/tags" Target="../tags/tag1814.xml"/><Relationship Id="rId300" Type="http://schemas.openxmlformats.org/officeDocument/2006/relationships/tags" Target="../tags/tag1818.xml"/><Relationship Id="rId60" Type="http://schemas.openxmlformats.org/officeDocument/2006/relationships/tags" Target="../tags/tag1578.xml"/><Relationship Id="rId81" Type="http://schemas.openxmlformats.org/officeDocument/2006/relationships/tags" Target="../tags/tag1599.xml"/><Relationship Id="rId135" Type="http://schemas.openxmlformats.org/officeDocument/2006/relationships/tags" Target="../tags/tag1653.xml"/><Relationship Id="rId156" Type="http://schemas.openxmlformats.org/officeDocument/2006/relationships/tags" Target="../tags/tag1674.xml"/><Relationship Id="rId177" Type="http://schemas.openxmlformats.org/officeDocument/2006/relationships/tags" Target="../tags/tag1695.xml"/><Relationship Id="rId198" Type="http://schemas.openxmlformats.org/officeDocument/2006/relationships/tags" Target="../tags/tag1716.xml"/><Relationship Id="rId321" Type="http://schemas.openxmlformats.org/officeDocument/2006/relationships/tags" Target="../tags/tag1839.xml"/><Relationship Id="rId342" Type="http://schemas.openxmlformats.org/officeDocument/2006/relationships/tags" Target="../tags/tag1860.xml"/><Relationship Id="rId363" Type="http://schemas.openxmlformats.org/officeDocument/2006/relationships/tags" Target="../tags/tag1881.xml"/><Relationship Id="rId202" Type="http://schemas.openxmlformats.org/officeDocument/2006/relationships/tags" Target="../tags/tag1720.xml"/><Relationship Id="rId223" Type="http://schemas.openxmlformats.org/officeDocument/2006/relationships/tags" Target="../tags/tag1741.xml"/><Relationship Id="rId244" Type="http://schemas.openxmlformats.org/officeDocument/2006/relationships/tags" Target="../tags/tag1762.xml"/><Relationship Id="rId18" Type="http://schemas.openxmlformats.org/officeDocument/2006/relationships/tags" Target="../tags/tag1536.xml"/><Relationship Id="rId39" Type="http://schemas.openxmlformats.org/officeDocument/2006/relationships/tags" Target="../tags/tag1557.xml"/><Relationship Id="rId265" Type="http://schemas.openxmlformats.org/officeDocument/2006/relationships/tags" Target="../tags/tag1783.xml"/><Relationship Id="rId286" Type="http://schemas.openxmlformats.org/officeDocument/2006/relationships/tags" Target="../tags/tag1804.xml"/><Relationship Id="rId50" Type="http://schemas.openxmlformats.org/officeDocument/2006/relationships/tags" Target="../tags/tag1568.xml"/><Relationship Id="rId104" Type="http://schemas.openxmlformats.org/officeDocument/2006/relationships/tags" Target="../tags/tag1622.xml"/><Relationship Id="rId125" Type="http://schemas.openxmlformats.org/officeDocument/2006/relationships/tags" Target="../tags/tag1643.xml"/><Relationship Id="rId146" Type="http://schemas.openxmlformats.org/officeDocument/2006/relationships/tags" Target="../tags/tag1664.xml"/><Relationship Id="rId167" Type="http://schemas.openxmlformats.org/officeDocument/2006/relationships/tags" Target="../tags/tag1685.xml"/><Relationship Id="rId188" Type="http://schemas.openxmlformats.org/officeDocument/2006/relationships/tags" Target="../tags/tag1706.xml"/><Relationship Id="rId311" Type="http://schemas.openxmlformats.org/officeDocument/2006/relationships/tags" Target="../tags/tag1829.xml"/><Relationship Id="rId332" Type="http://schemas.openxmlformats.org/officeDocument/2006/relationships/tags" Target="../tags/tag1850.xml"/><Relationship Id="rId353" Type="http://schemas.openxmlformats.org/officeDocument/2006/relationships/tags" Target="../tags/tag1871.xml"/><Relationship Id="rId374" Type="http://schemas.openxmlformats.org/officeDocument/2006/relationships/tags" Target="../tags/tag1892.xml"/><Relationship Id="rId71" Type="http://schemas.openxmlformats.org/officeDocument/2006/relationships/tags" Target="../tags/tag1589.xml"/><Relationship Id="rId92" Type="http://schemas.openxmlformats.org/officeDocument/2006/relationships/tags" Target="../tags/tag1610.xml"/><Relationship Id="rId213" Type="http://schemas.openxmlformats.org/officeDocument/2006/relationships/tags" Target="../tags/tag1731.xml"/><Relationship Id="rId234" Type="http://schemas.openxmlformats.org/officeDocument/2006/relationships/tags" Target="../tags/tag1752.xml"/><Relationship Id="rId2" Type="http://schemas.openxmlformats.org/officeDocument/2006/relationships/tags" Target="../tags/tag1520.xml"/><Relationship Id="rId29" Type="http://schemas.openxmlformats.org/officeDocument/2006/relationships/tags" Target="../tags/tag1547.xml"/><Relationship Id="rId255" Type="http://schemas.openxmlformats.org/officeDocument/2006/relationships/tags" Target="../tags/tag1773.xml"/><Relationship Id="rId276" Type="http://schemas.openxmlformats.org/officeDocument/2006/relationships/tags" Target="../tags/tag1794.xml"/><Relationship Id="rId297" Type="http://schemas.openxmlformats.org/officeDocument/2006/relationships/tags" Target="../tags/tag1815.xml"/><Relationship Id="rId40" Type="http://schemas.openxmlformats.org/officeDocument/2006/relationships/tags" Target="../tags/tag1558.xml"/><Relationship Id="rId115" Type="http://schemas.openxmlformats.org/officeDocument/2006/relationships/tags" Target="../tags/tag1633.xml"/><Relationship Id="rId136" Type="http://schemas.openxmlformats.org/officeDocument/2006/relationships/tags" Target="../tags/tag1654.xml"/><Relationship Id="rId157" Type="http://schemas.openxmlformats.org/officeDocument/2006/relationships/tags" Target="../tags/tag1675.xml"/><Relationship Id="rId178" Type="http://schemas.openxmlformats.org/officeDocument/2006/relationships/tags" Target="../tags/tag1696.xml"/><Relationship Id="rId301" Type="http://schemas.openxmlformats.org/officeDocument/2006/relationships/tags" Target="../tags/tag1819.xml"/><Relationship Id="rId322" Type="http://schemas.openxmlformats.org/officeDocument/2006/relationships/tags" Target="../tags/tag1840.xml"/><Relationship Id="rId343" Type="http://schemas.openxmlformats.org/officeDocument/2006/relationships/tags" Target="../tags/tag1861.xml"/><Relationship Id="rId364" Type="http://schemas.openxmlformats.org/officeDocument/2006/relationships/tags" Target="../tags/tag1882.xml"/><Relationship Id="rId61" Type="http://schemas.openxmlformats.org/officeDocument/2006/relationships/tags" Target="../tags/tag1579.xml"/><Relationship Id="rId82" Type="http://schemas.openxmlformats.org/officeDocument/2006/relationships/tags" Target="../tags/tag1600.xml"/><Relationship Id="rId199" Type="http://schemas.openxmlformats.org/officeDocument/2006/relationships/tags" Target="../tags/tag1717.xml"/><Relationship Id="rId203" Type="http://schemas.openxmlformats.org/officeDocument/2006/relationships/tags" Target="../tags/tag1721.xml"/><Relationship Id="rId19" Type="http://schemas.openxmlformats.org/officeDocument/2006/relationships/tags" Target="../tags/tag1537.xml"/><Relationship Id="rId224" Type="http://schemas.openxmlformats.org/officeDocument/2006/relationships/tags" Target="../tags/tag1742.xml"/><Relationship Id="rId245" Type="http://schemas.openxmlformats.org/officeDocument/2006/relationships/tags" Target="../tags/tag1763.xml"/><Relationship Id="rId266" Type="http://schemas.openxmlformats.org/officeDocument/2006/relationships/tags" Target="../tags/tag1784.xml"/><Relationship Id="rId287" Type="http://schemas.openxmlformats.org/officeDocument/2006/relationships/tags" Target="../tags/tag1805.xml"/><Relationship Id="rId30" Type="http://schemas.openxmlformats.org/officeDocument/2006/relationships/tags" Target="../tags/tag1548.xml"/><Relationship Id="rId105" Type="http://schemas.openxmlformats.org/officeDocument/2006/relationships/tags" Target="../tags/tag1623.xml"/><Relationship Id="rId126" Type="http://schemas.openxmlformats.org/officeDocument/2006/relationships/tags" Target="../tags/tag1644.xml"/><Relationship Id="rId147" Type="http://schemas.openxmlformats.org/officeDocument/2006/relationships/tags" Target="../tags/tag1665.xml"/><Relationship Id="rId168" Type="http://schemas.openxmlformats.org/officeDocument/2006/relationships/tags" Target="../tags/tag1686.xml"/><Relationship Id="rId312" Type="http://schemas.openxmlformats.org/officeDocument/2006/relationships/tags" Target="../tags/tag1830.xml"/><Relationship Id="rId333" Type="http://schemas.openxmlformats.org/officeDocument/2006/relationships/tags" Target="../tags/tag1851.xml"/><Relationship Id="rId354" Type="http://schemas.openxmlformats.org/officeDocument/2006/relationships/tags" Target="../tags/tag1872.xml"/><Relationship Id="rId51" Type="http://schemas.openxmlformats.org/officeDocument/2006/relationships/tags" Target="../tags/tag1569.xml"/><Relationship Id="rId72" Type="http://schemas.openxmlformats.org/officeDocument/2006/relationships/tags" Target="../tags/tag1590.xml"/><Relationship Id="rId93" Type="http://schemas.openxmlformats.org/officeDocument/2006/relationships/tags" Target="../tags/tag1611.xml"/><Relationship Id="rId189" Type="http://schemas.openxmlformats.org/officeDocument/2006/relationships/tags" Target="../tags/tag1707.xml"/><Relationship Id="rId375" Type="http://schemas.openxmlformats.org/officeDocument/2006/relationships/tags" Target="../tags/tag1893.xml"/><Relationship Id="rId3" Type="http://schemas.openxmlformats.org/officeDocument/2006/relationships/tags" Target="../tags/tag1521.xml"/><Relationship Id="rId214" Type="http://schemas.openxmlformats.org/officeDocument/2006/relationships/tags" Target="../tags/tag1732.xml"/><Relationship Id="rId235" Type="http://schemas.openxmlformats.org/officeDocument/2006/relationships/tags" Target="../tags/tag1753.xml"/><Relationship Id="rId256" Type="http://schemas.openxmlformats.org/officeDocument/2006/relationships/tags" Target="../tags/tag1774.xml"/><Relationship Id="rId277" Type="http://schemas.openxmlformats.org/officeDocument/2006/relationships/tags" Target="../tags/tag1795.xml"/><Relationship Id="rId298" Type="http://schemas.openxmlformats.org/officeDocument/2006/relationships/tags" Target="../tags/tag1816.xml"/><Relationship Id="rId116" Type="http://schemas.openxmlformats.org/officeDocument/2006/relationships/tags" Target="../tags/tag1634.xml"/><Relationship Id="rId137" Type="http://schemas.openxmlformats.org/officeDocument/2006/relationships/tags" Target="../tags/tag1655.xml"/><Relationship Id="rId158" Type="http://schemas.openxmlformats.org/officeDocument/2006/relationships/tags" Target="../tags/tag1676.xml"/><Relationship Id="rId302" Type="http://schemas.openxmlformats.org/officeDocument/2006/relationships/tags" Target="../tags/tag1820.xml"/><Relationship Id="rId323" Type="http://schemas.openxmlformats.org/officeDocument/2006/relationships/tags" Target="../tags/tag1841.xml"/><Relationship Id="rId344" Type="http://schemas.openxmlformats.org/officeDocument/2006/relationships/tags" Target="../tags/tag1862.xml"/><Relationship Id="rId20" Type="http://schemas.openxmlformats.org/officeDocument/2006/relationships/tags" Target="../tags/tag1538.xml"/><Relationship Id="rId41" Type="http://schemas.openxmlformats.org/officeDocument/2006/relationships/tags" Target="../tags/tag1559.xml"/><Relationship Id="rId62" Type="http://schemas.openxmlformats.org/officeDocument/2006/relationships/tags" Target="../tags/tag1580.xml"/><Relationship Id="rId83" Type="http://schemas.openxmlformats.org/officeDocument/2006/relationships/tags" Target="../tags/tag1601.xml"/><Relationship Id="rId179" Type="http://schemas.openxmlformats.org/officeDocument/2006/relationships/tags" Target="../tags/tag1697.xml"/><Relationship Id="rId365" Type="http://schemas.openxmlformats.org/officeDocument/2006/relationships/tags" Target="../tags/tag1883.xml"/><Relationship Id="rId190" Type="http://schemas.openxmlformats.org/officeDocument/2006/relationships/tags" Target="../tags/tag1708.xml"/><Relationship Id="rId204" Type="http://schemas.openxmlformats.org/officeDocument/2006/relationships/tags" Target="../tags/tag1722.xml"/><Relationship Id="rId225" Type="http://schemas.openxmlformats.org/officeDocument/2006/relationships/tags" Target="../tags/tag1743.xml"/><Relationship Id="rId246" Type="http://schemas.openxmlformats.org/officeDocument/2006/relationships/tags" Target="../tags/tag1764.xml"/><Relationship Id="rId267" Type="http://schemas.openxmlformats.org/officeDocument/2006/relationships/tags" Target="../tags/tag1785.xml"/><Relationship Id="rId288" Type="http://schemas.openxmlformats.org/officeDocument/2006/relationships/tags" Target="../tags/tag1806.xml"/><Relationship Id="rId106" Type="http://schemas.openxmlformats.org/officeDocument/2006/relationships/tags" Target="../tags/tag1624.xml"/><Relationship Id="rId127" Type="http://schemas.openxmlformats.org/officeDocument/2006/relationships/tags" Target="../tags/tag1645.xml"/><Relationship Id="rId313" Type="http://schemas.openxmlformats.org/officeDocument/2006/relationships/tags" Target="../tags/tag1831.xml"/><Relationship Id="rId10" Type="http://schemas.openxmlformats.org/officeDocument/2006/relationships/tags" Target="../tags/tag1528.xml"/><Relationship Id="rId31" Type="http://schemas.openxmlformats.org/officeDocument/2006/relationships/tags" Target="../tags/tag1549.xml"/><Relationship Id="rId52" Type="http://schemas.openxmlformats.org/officeDocument/2006/relationships/tags" Target="../tags/tag1570.xml"/><Relationship Id="rId73" Type="http://schemas.openxmlformats.org/officeDocument/2006/relationships/tags" Target="../tags/tag1591.xml"/><Relationship Id="rId94" Type="http://schemas.openxmlformats.org/officeDocument/2006/relationships/tags" Target="../tags/tag1612.xml"/><Relationship Id="rId148" Type="http://schemas.openxmlformats.org/officeDocument/2006/relationships/tags" Target="../tags/tag1666.xml"/><Relationship Id="rId169" Type="http://schemas.openxmlformats.org/officeDocument/2006/relationships/tags" Target="../tags/tag1687.xml"/><Relationship Id="rId334" Type="http://schemas.openxmlformats.org/officeDocument/2006/relationships/tags" Target="../tags/tag1852.xml"/><Relationship Id="rId355" Type="http://schemas.openxmlformats.org/officeDocument/2006/relationships/tags" Target="../tags/tag1873.xml"/><Relationship Id="rId376" Type="http://schemas.openxmlformats.org/officeDocument/2006/relationships/tags" Target="../tags/tag1894.xml"/><Relationship Id="rId4" Type="http://schemas.openxmlformats.org/officeDocument/2006/relationships/tags" Target="../tags/tag1522.xml"/><Relationship Id="rId180" Type="http://schemas.openxmlformats.org/officeDocument/2006/relationships/tags" Target="../tags/tag1698.xml"/><Relationship Id="rId215" Type="http://schemas.openxmlformats.org/officeDocument/2006/relationships/tags" Target="../tags/tag1733.xml"/><Relationship Id="rId236" Type="http://schemas.openxmlformats.org/officeDocument/2006/relationships/tags" Target="../tags/tag1754.xml"/><Relationship Id="rId257" Type="http://schemas.openxmlformats.org/officeDocument/2006/relationships/tags" Target="../tags/tag1775.xml"/><Relationship Id="rId278" Type="http://schemas.openxmlformats.org/officeDocument/2006/relationships/tags" Target="../tags/tag1796.xml"/><Relationship Id="rId303" Type="http://schemas.openxmlformats.org/officeDocument/2006/relationships/tags" Target="../tags/tag1821.xml"/><Relationship Id="rId42" Type="http://schemas.openxmlformats.org/officeDocument/2006/relationships/tags" Target="../tags/tag1560.xml"/><Relationship Id="rId84" Type="http://schemas.openxmlformats.org/officeDocument/2006/relationships/tags" Target="../tags/tag1602.xml"/><Relationship Id="rId138" Type="http://schemas.openxmlformats.org/officeDocument/2006/relationships/tags" Target="../tags/tag1656.xml"/><Relationship Id="rId345" Type="http://schemas.openxmlformats.org/officeDocument/2006/relationships/tags" Target="../tags/tag1863.xml"/><Relationship Id="rId191" Type="http://schemas.openxmlformats.org/officeDocument/2006/relationships/tags" Target="../tags/tag1709.xml"/><Relationship Id="rId205" Type="http://schemas.openxmlformats.org/officeDocument/2006/relationships/tags" Target="../tags/tag1723.xml"/><Relationship Id="rId247" Type="http://schemas.openxmlformats.org/officeDocument/2006/relationships/tags" Target="../tags/tag1765.xml"/><Relationship Id="rId107" Type="http://schemas.openxmlformats.org/officeDocument/2006/relationships/tags" Target="../tags/tag1625.xml"/><Relationship Id="rId289" Type="http://schemas.openxmlformats.org/officeDocument/2006/relationships/tags" Target="../tags/tag1807.xml"/><Relationship Id="rId11" Type="http://schemas.openxmlformats.org/officeDocument/2006/relationships/tags" Target="../tags/tag1529.xml"/><Relationship Id="rId53" Type="http://schemas.openxmlformats.org/officeDocument/2006/relationships/tags" Target="../tags/tag1571.xml"/><Relationship Id="rId149" Type="http://schemas.openxmlformats.org/officeDocument/2006/relationships/tags" Target="../tags/tag1667.xml"/><Relationship Id="rId314" Type="http://schemas.openxmlformats.org/officeDocument/2006/relationships/tags" Target="../tags/tag1832.xml"/><Relationship Id="rId356" Type="http://schemas.openxmlformats.org/officeDocument/2006/relationships/tags" Target="../tags/tag1874.xml"/><Relationship Id="rId95" Type="http://schemas.openxmlformats.org/officeDocument/2006/relationships/tags" Target="../tags/tag1613.xml"/><Relationship Id="rId160" Type="http://schemas.openxmlformats.org/officeDocument/2006/relationships/tags" Target="../tags/tag1678.xml"/><Relationship Id="rId216" Type="http://schemas.openxmlformats.org/officeDocument/2006/relationships/tags" Target="../tags/tag1734.xml"/><Relationship Id="rId258" Type="http://schemas.openxmlformats.org/officeDocument/2006/relationships/tags" Target="../tags/tag1776.xml"/><Relationship Id="rId22" Type="http://schemas.openxmlformats.org/officeDocument/2006/relationships/tags" Target="../tags/tag1540.xml"/><Relationship Id="rId64" Type="http://schemas.openxmlformats.org/officeDocument/2006/relationships/tags" Target="../tags/tag1582.xml"/><Relationship Id="rId118" Type="http://schemas.openxmlformats.org/officeDocument/2006/relationships/tags" Target="../tags/tag1636.xml"/><Relationship Id="rId325" Type="http://schemas.openxmlformats.org/officeDocument/2006/relationships/tags" Target="../tags/tag1843.xml"/><Relationship Id="rId367" Type="http://schemas.openxmlformats.org/officeDocument/2006/relationships/tags" Target="../tags/tag1885.xml"/><Relationship Id="rId171" Type="http://schemas.openxmlformats.org/officeDocument/2006/relationships/tags" Target="../tags/tag1689.xml"/><Relationship Id="rId227" Type="http://schemas.openxmlformats.org/officeDocument/2006/relationships/tags" Target="../tags/tag1745.xml"/><Relationship Id="rId269" Type="http://schemas.openxmlformats.org/officeDocument/2006/relationships/tags" Target="../tags/tag1787.xml"/><Relationship Id="rId33" Type="http://schemas.openxmlformats.org/officeDocument/2006/relationships/tags" Target="../tags/tag1551.xml"/><Relationship Id="rId129" Type="http://schemas.openxmlformats.org/officeDocument/2006/relationships/tags" Target="../tags/tag1647.xml"/><Relationship Id="rId280" Type="http://schemas.openxmlformats.org/officeDocument/2006/relationships/tags" Target="../tags/tag1798.xml"/><Relationship Id="rId336" Type="http://schemas.openxmlformats.org/officeDocument/2006/relationships/tags" Target="../tags/tag1854.xml"/><Relationship Id="rId75" Type="http://schemas.openxmlformats.org/officeDocument/2006/relationships/tags" Target="../tags/tag1593.xml"/><Relationship Id="rId140" Type="http://schemas.openxmlformats.org/officeDocument/2006/relationships/tags" Target="../tags/tag1658.xml"/><Relationship Id="rId182" Type="http://schemas.openxmlformats.org/officeDocument/2006/relationships/tags" Target="../tags/tag1700.xml"/><Relationship Id="rId378" Type="http://schemas.openxmlformats.org/officeDocument/2006/relationships/tags" Target="../tags/tag1896.xml"/><Relationship Id="rId6" Type="http://schemas.openxmlformats.org/officeDocument/2006/relationships/tags" Target="../tags/tag1524.xml"/><Relationship Id="rId238" Type="http://schemas.openxmlformats.org/officeDocument/2006/relationships/tags" Target="../tags/tag1756.xml"/><Relationship Id="rId291" Type="http://schemas.openxmlformats.org/officeDocument/2006/relationships/tags" Target="../tags/tag1809.xml"/><Relationship Id="rId305" Type="http://schemas.openxmlformats.org/officeDocument/2006/relationships/tags" Target="../tags/tag1823.xml"/><Relationship Id="rId347" Type="http://schemas.openxmlformats.org/officeDocument/2006/relationships/tags" Target="../tags/tag1865.xml"/><Relationship Id="rId44" Type="http://schemas.openxmlformats.org/officeDocument/2006/relationships/tags" Target="../tags/tag1562.xml"/><Relationship Id="rId86" Type="http://schemas.openxmlformats.org/officeDocument/2006/relationships/tags" Target="../tags/tag1604.xml"/><Relationship Id="rId151" Type="http://schemas.openxmlformats.org/officeDocument/2006/relationships/tags" Target="../tags/tag1669.xml"/><Relationship Id="rId193" Type="http://schemas.openxmlformats.org/officeDocument/2006/relationships/tags" Target="../tags/tag1711.xml"/><Relationship Id="rId207" Type="http://schemas.openxmlformats.org/officeDocument/2006/relationships/tags" Target="../tags/tag1725.xml"/><Relationship Id="rId249" Type="http://schemas.openxmlformats.org/officeDocument/2006/relationships/tags" Target="../tags/tag1767.xml"/><Relationship Id="rId13" Type="http://schemas.openxmlformats.org/officeDocument/2006/relationships/tags" Target="../tags/tag1531.xml"/><Relationship Id="rId109" Type="http://schemas.openxmlformats.org/officeDocument/2006/relationships/tags" Target="../tags/tag1627.xml"/><Relationship Id="rId260" Type="http://schemas.openxmlformats.org/officeDocument/2006/relationships/tags" Target="../tags/tag1778.xml"/><Relationship Id="rId316" Type="http://schemas.openxmlformats.org/officeDocument/2006/relationships/tags" Target="../tags/tag1834.xml"/><Relationship Id="rId55" Type="http://schemas.openxmlformats.org/officeDocument/2006/relationships/tags" Target="../tags/tag1573.xml"/><Relationship Id="rId97" Type="http://schemas.openxmlformats.org/officeDocument/2006/relationships/tags" Target="../tags/tag1615.xml"/><Relationship Id="rId120" Type="http://schemas.openxmlformats.org/officeDocument/2006/relationships/tags" Target="../tags/tag1638.xml"/><Relationship Id="rId358" Type="http://schemas.openxmlformats.org/officeDocument/2006/relationships/tags" Target="../tags/tag1876.xml"/><Relationship Id="rId162" Type="http://schemas.openxmlformats.org/officeDocument/2006/relationships/tags" Target="../tags/tag1680.xml"/><Relationship Id="rId218" Type="http://schemas.openxmlformats.org/officeDocument/2006/relationships/tags" Target="../tags/tag1736.xml"/><Relationship Id="rId271" Type="http://schemas.openxmlformats.org/officeDocument/2006/relationships/tags" Target="../tags/tag1789.xml"/><Relationship Id="rId24" Type="http://schemas.openxmlformats.org/officeDocument/2006/relationships/tags" Target="../tags/tag1542.xml"/><Relationship Id="rId66" Type="http://schemas.openxmlformats.org/officeDocument/2006/relationships/tags" Target="../tags/tag1584.xml"/><Relationship Id="rId131" Type="http://schemas.openxmlformats.org/officeDocument/2006/relationships/tags" Target="../tags/tag1649.xml"/><Relationship Id="rId327" Type="http://schemas.openxmlformats.org/officeDocument/2006/relationships/tags" Target="../tags/tag1845.xml"/><Relationship Id="rId369" Type="http://schemas.openxmlformats.org/officeDocument/2006/relationships/tags" Target="../tags/tag1887.xml"/><Relationship Id="rId173" Type="http://schemas.openxmlformats.org/officeDocument/2006/relationships/tags" Target="../tags/tag1691.xml"/><Relationship Id="rId229" Type="http://schemas.openxmlformats.org/officeDocument/2006/relationships/tags" Target="../tags/tag1747.xml"/><Relationship Id="rId380" Type="http://schemas.openxmlformats.org/officeDocument/2006/relationships/tags" Target="../tags/tag1898.xml"/><Relationship Id="rId240" Type="http://schemas.openxmlformats.org/officeDocument/2006/relationships/tags" Target="../tags/tag1758.xml"/><Relationship Id="rId35" Type="http://schemas.openxmlformats.org/officeDocument/2006/relationships/tags" Target="../tags/tag1553.xml"/><Relationship Id="rId77" Type="http://schemas.openxmlformats.org/officeDocument/2006/relationships/tags" Target="../tags/tag1595.xml"/><Relationship Id="rId100" Type="http://schemas.openxmlformats.org/officeDocument/2006/relationships/tags" Target="../tags/tag1618.xml"/><Relationship Id="rId282" Type="http://schemas.openxmlformats.org/officeDocument/2006/relationships/tags" Target="../tags/tag1800.xml"/><Relationship Id="rId338" Type="http://schemas.openxmlformats.org/officeDocument/2006/relationships/tags" Target="../tags/tag1856.xml"/><Relationship Id="rId8" Type="http://schemas.openxmlformats.org/officeDocument/2006/relationships/tags" Target="../tags/tag1526.xml"/><Relationship Id="rId142" Type="http://schemas.openxmlformats.org/officeDocument/2006/relationships/tags" Target="../tags/tag1660.xml"/><Relationship Id="rId184" Type="http://schemas.openxmlformats.org/officeDocument/2006/relationships/tags" Target="../tags/tag1702.xml"/><Relationship Id="rId251" Type="http://schemas.openxmlformats.org/officeDocument/2006/relationships/tags" Target="../tags/tag1769.xml"/><Relationship Id="rId46" Type="http://schemas.openxmlformats.org/officeDocument/2006/relationships/tags" Target="../tags/tag1564.xml"/><Relationship Id="rId293" Type="http://schemas.openxmlformats.org/officeDocument/2006/relationships/tags" Target="../tags/tag1811.xml"/><Relationship Id="rId307" Type="http://schemas.openxmlformats.org/officeDocument/2006/relationships/tags" Target="../tags/tag1825.xml"/><Relationship Id="rId349" Type="http://schemas.openxmlformats.org/officeDocument/2006/relationships/tags" Target="../tags/tag1867.xml"/><Relationship Id="rId88" Type="http://schemas.openxmlformats.org/officeDocument/2006/relationships/tags" Target="../tags/tag1606.xml"/><Relationship Id="rId111" Type="http://schemas.openxmlformats.org/officeDocument/2006/relationships/tags" Target="../tags/tag1629.xml"/><Relationship Id="rId153" Type="http://schemas.openxmlformats.org/officeDocument/2006/relationships/tags" Target="../tags/tag1671.xml"/><Relationship Id="rId195" Type="http://schemas.openxmlformats.org/officeDocument/2006/relationships/tags" Target="../tags/tag1713.xml"/><Relationship Id="rId209" Type="http://schemas.openxmlformats.org/officeDocument/2006/relationships/tags" Target="../tags/tag1727.xml"/><Relationship Id="rId360" Type="http://schemas.openxmlformats.org/officeDocument/2006/relationships/tags" Target="../tags/tag1878.xml"/><Relationship Id="rId220" Type="http://schemas.openxmlformats.org/officeDocument/2006/relationships/tags" Target="../tags/tag1738.xml"/><Relationship Id="rId15" Type="http://schemas.openxmlformats.org/officeDocument/2006/relationships/tags" Target="../tags/tag1533.xml"/><Relationship Id="rId57" Type="http://schemas.openxmlformats.org/officeDocument/2006/relationships/tags" Target="../tags/tag1575.xml"/><Relationship Id="rId262" Type="http://schemas.openxmlformats.org/officeDocument/2006/relationships/tags" Target="../tags/tag1780.xml"/><Relationship Id="rId318" Type="http://schemas.openxmlformats.org/officeDocument/2006/relationships/tags" Target="../tags/tag1836.xml"/><Relationship Id="rId99" Type="http://schemas.openxmlformats.org/officeDocument/2006/relationships/tags" Target="../tags/tag1617.xml"/><Relationship Id="rId122" Type="http://schemas.openxmlformats.org/officeDocument/2006/relationships/tags" Target="../tags/tag1640.xml"/><Relationship Id="rId164" Type="http://schemas.openxmlformats.org/officeDocument/2006/relationships/tags" Target="../tags/tag1682.xml"/><Relationship Id="rId371" Type="http://schemas.openxmlformats.org/officeDocument/2006/relationships/tags" Target="../tags/tag1889.xml"/></Relationships>
</file>

<file path=ppt/slideLayouts/_rels/slideLayout297.xml.rels><?xml version="1.0" encoding="UTF-8" standalone="yes"?>
<Relationships xmlns="http://schemas.openxmlformats.org/package/2006/relationships"><Relationship Id="rId117" Type="http://schemas.openxmlformats.org/officeDocument/2006/relationships/tags" Target="../tags/tag2016.xml"/><Relationship Id="rId299" Type="http://schemas.openxmlformats.org/officeDocument/2006/relationships/tags" Target="../tags/tag2198.xml"/><Relationship Id="rId21" Type="http://schemas.openxmlformats.org/officeDocument/2006/relationships/tags" Target="../tags/tag1920.xml"/><Relationship Id="rId63" Type="http://schemas.openxmlformats.org/officeDocument/2006/relationships/tags" Target="../tags/tag1962.xml"/><Relationship Id="rId159" Type="http://schemas.openxmlformats.org/officeDocument/2006/relationships/tags" Target="../tags/tag2058.xml"/><Relationship Id="rId324" Type="http://schemas.openxmlformats.org/officeDocument/2006/relationships/tags" Target="../tags/tag2223.xml"/><Relationship Id="rId366" Type="http://schemas.openxmlformats.org/officeDocument/2006/relationships/tags" Target="../tags/tag2265.xml"/><Relationship Id="rId170" Type="http://schemas.openxmlformats.org/officeDocument/2006/relationships/tags" Target="../tags/tag2069.xml"/><Relationship Id="rId226" Type="http://schemas.openxmlformats.org/officeDocument/2006/relationships/tags" Target="../tags/tag2125.xml"/><Relationship Id="rId268" Type="http://schemas.openxmlformats.org/officeDocument/2006/relationships/tags" Target="../tags/tag2167.xml"/><Relationship Id="rId32" Type="http://schemas.openxmlformats.org/officeDocument/2006/relationships/tags" Target="../tags/tag1931.xml"/><Relationship Id="rId74" Type="http://schemas.openxmlformats.org/officeDocument/2006/relationships/tags" Target="../tags/tag1973.xml"/><Relationship Id="rId128" Type="http://schemas.openxmlformats.org/officeDocument/2006/relationships/tags" Target="../tags/tag2027.xml"/><Relationship Id="rId335" Type="http://schemas.openxmlformats.org/officeDocument/2006/relationships/tags" Target="../tags/tag2234.xml"/><Relationship Id="rId377" Type="http://schemas.openxmlformats.org/officeDocument/2006/relationships/tags" Target="../tags/tag2276.xml"/><Relationship Id="rId5" Type="http://schemas.openxmlformats.org/officeDocument/2006/relationships/tags" Target="../tags/tag1904.xml"/><Relationship Id="rId181" Type="http://schemas.openxmlformats.org/officeDocument/2006/relationships/tags" Target="../tags/tag2080.xml"/><Relationship Id="rId237" Type="http://schemas.openxmlformats.org/officeDocument/2006/relationships/tags" Target="../tags/tag2136.xml"/><Relationship Id="rId279" Type="http://schemas.openxmlformats.org/officeDocument/2006/relationships/tags" Target="../tags/tag2178.xml"/><Relationship Id="rId43" Type="http://schemas.openxmlformats.org/officeDocument/2006/relationships/tags" Target="../tags/tag1942.xml"/><Relationship Id="rId139" Type="http://schemas.openxmlformats.org/officeDocument/2006/relationships/tags" Target="../tags/tag2038.xml"/><Relationship Id="rId290" Type="http://schemas.openxmlformats.org/officeDocument/2006/relationships/tags" Target="../tags/tag2189.xml"/><Relationship Id="rId304" Type="http://schemas.openxmlformats.org/officeDocument/2006/relationships/tags" Target="../tags/tag2203.xml"/><Relationship Id="rId346" Type="http://schemas.openxmlformats.org/officeDocument/2006/relationships/tags" Target="../tags/tag2245.xml"/><Relationship Id="rId85" Type="http://schemas.openxmlformats.org/officeDocument/2006/relationships/tags" Target="../tags/tag1984.xml"/><Relationship Id="rId150" Type="http://schemas.openxmlformats.org/officeDocument/2006/relationships/tags" Target="../tags/tag2049.xml"/><Relationship Id="rId192" Type="http://schemas.openxmlformats.org/officeDocument/2006/relationships/tags" Target="../tags/tag2091.xml"/><Relationship Id="rId206" Type="http://schemas.openxmlformats.org/officeDocument/2006/relationships/tags" Target="../tags/tag2105.xml"/><Relationship Id="rId248" Type="http://schemas.openxmlformats.org/officeDocument/2006/relationships/tags" Target="../tags/tag2147.xml"/><Relationship Id="rId12" Type="http://schemas.openxmlformats.org/officeDocument/2006/relationships/tags" Target="../tags/tag1911.xml"/><Relationship Id="rId108" Type="http://schemas.openxmlformats.org/officeDocument/2006/relationships/tags" Target="../tags/tag2007.xml"/><Relationship Id="rId315" Type="http://schemas.openxmlformats.org/officeDocument/2006/relationships/tags" Target="../tags/tag2214.xml"/><Relationship Id="rId357" Type="http://schemas.openxmlformats.org/officeDocument/2006/relationships/tags" Target="../tags/tag2256.xml"/><Relationship Id="rId54" Type="http://schemas.openxmlformats.org/officeDocument/2006/relationships/tags" Target="../tags/tag1953.xml"/><Relationship Id="rId96" Type="http://schemas.openxmlformats.org/officeDocument/2006/relationships/tags" Target="../tags/tag1995.xml"/><Relationship Id="rId161" Type="http://schemas.openxmlformats.org/officeDocument/2006/relationships/tags" Target="../tags/tag2060.xml"/><Relationship Id="rId217" Type="http://schemas.openxmlformats.org/officeDocument/2006/relationships/tags" Target="../tags/tag2116.xml"/><Relationship Id="rId259" Type="http://schemas.openxmlformats.org/officeDocument/2006/relationships/tags" Target="../tags/tag2158.xml"/><Relationship Id="rId23" Type="http://schemas.openxmlformats.org/officeDocument/2006/relationships/tags" Target="../tags/tag1922.xml"/><Relationship Id="rId119" Type="http://schemas.openxmlformats.org/officeDocument/2006/relationships/tags" Target="../tags/tag2018.xml"/><Relationship Id="rId270" Type="http://schemas.openxmlformats.org/officeDocument/2006/relationships/tags" Target="../tags/tag2169.xml"/><Relationship Id="rId326" Type="http://schemas.openxmlformats.org/officeDocument/2006/relationships/tags" Target="../tags/tag2225.xml"/><Relationship Id="rId65" Type="http://schemas.openxmlformats.org/officeDocument/2006/relationships/tags" Target="../tags/tag1964.xml"/><Relationship Id="rId130" Type="http://schemas.openxmlformats.org/officeDocument/2006/relationships/tags" Target="../tags/tag2029.xml"/><Relationship Id="rId368" Type="http://schemas.openxmlformats.org/officeDocument/2006/relationships/tags" Target="../tags/tag2267.xml"/><Relationship Id="rId172" Type="http://schemas.openxmlformats.org/officeDocument/2006/relationships/tags" Target="../tags/tag2071.xml"/><Relationship Id="rId228" Type="http://schemas.openxmlformats.org/officeDocument/2006/relationships/tags" Target="../tags/tag2127.xml"/><Relationship Id="rId281" Type="http://schemas.openxmlformats.org/officeDocument/2006/relationships/tags" Target="../tags/tag2180.xml"/><Relationship Id="rId337" Type="http://schemas.openxmlformats.org/officeDocument/2006/relationships/tags" Target="../tags/tag2236.xml"/><Relationship Id="rId34" Type="http://schemas.openxmlformats.org/officeDocument/2006/relationships/tags" Target="../tags/tag1933.xml"/><Relationship Id="rId76" Type="http://schemas.openxmlformats.org/officeDocument/2006/relationships/tags" Target="../tags/tag1975.xml"/><Relationship Id="rId141" Type="http://schemas.openxmlformats.org/officeDocument/2006/relationships/tags" Target="../tags/tag2040.xml"/><Relationship Id="rId379" Type="http://schemas.openxmlformats.org/officeDocument/2006/relationships/slideMaster" Target="../slideMasters/slideMaster5.xml"/><Relationship Id="rId7" Type="http://schemas.openxmlformats.org/officeDocument/2006/relationships/tags" Target="../tags/tag1906.xml"/><Relationship Id="rId183" Type="http://schemas.openxmlformats.org/officeDocument/2006/relationships/tags" Target="../tags/tag2082.xml"/><Relationship Id="rId239" Type="http://schemas.openxmlformats.org/officeDocument/2006/relationships/tags" Target="../tags/tag2138.xml"/><Relationship Id="rId250" Type="http://schemas.openxmlformats.org/officeDocument/2006/relationships/tags" Target="../tags/tag2149.xml"/><Relationship Id="rId292" Type="http://schemas.openxmlformats.org/officeDocument/2006/relationships/tags" Target="../tags/tag2191.xml"/><Relationship Id="rId306" Type="http://schemas.openxmlformats.org/officeDocument/2006/relationships/tags" Target="../tags/tag2205.xml"/><Relationship Id="rId45" Type="http://schemas.openxmlformats.org/officeDocument/2006/relationships/tags" Target="../tags/tag1944.xml"/><Relationship Id="rId87" Type="http://schemas.openxmlformats.org/officeDocument/2006/relationships/tags" Target="../tags/tag1986.xml"/><Relationship Id="rId110" Type="http://schemas.openxmlformats.org/officeDocument/2006/relationships/tags" Target="../tags/tag2009.xml"/><Relationship Id="rId348" Type="http://schemas.openxmlformats.org/officeDocument/2006/relationships/tags" Target="../tags/tag2247.xml"/><Relationship Id="rId152" Type="http://schemas.openxmlformats.org/officeDocument/2006/relationships/tags" Target="../tags/tag2051.xml"/><Relationship Id="rId194" Type="http://schemas.openxmlformats.org/officeDocument/2006/relationships/tags" Target="../tags/tag2093.xml"/><Relationship Id="rId208" Type="http://schemas.openxmlformats.org/officeDocument/2006/relationships/tags" Target="../tags/tag2107.xml"/><Relationship Id="rId261" Type="http://schemas.openxmlformats.org/officeDocument/2006/relationships/tags" Target="../tags/tag2160.xml"/><Relationship Id="rId14" Type="http://schemas.openxmlformats.org/officeDocument/2006/relationships/tags" Target="../tags/tag1913.xml"/><Relationship Id="rId56" Type="http://schemas.openxmlformats.org/officeDocument/2006/relationships/tags" Target="../tags/tag1955.xml"/><Relationship Id="rId317" Type="http://schemas.openxmlformats.org/officeDocument/2006/relationships/tags" Target="../tags/tag2216.xml"/><Relationship Id="rId359" Type="http://schemas.openxmlformats.org/officeDocument/2006/relationships/tags" Target="../tags/tag2258.xml"/><Relationship Id="rId98" Type="http://schemas.openxmlformats.org/officeDocument/2006/relationships/tags" Target="../tags/tag1997.xml"/><Relationship Id="rId121" Type="http://schemas.openxmlformats.org/officeDocument/2006/relationships/tags" Target="../tags/tag2020.xml"/><Relationship Id="rId163" Type="http://schemas.openxmlformats.org/officeDocument/2006/relationships/tags" Target="../tags/tag2062.xml"/><Relationship Id="rId219" Type="http://schemas.openxmlformats.org/officeDocument/2006/relationships/tags" Target="../tags/tag2118.xml"/><Relationship Id="rId370" Type="http://schemas.openxmlformats.org/officeDocument/2006/relationships/tags" Target="../tags/tag2269.xml"/><Relationship Id="rId230" Type="http://schemas.openxmlformats.org/officeDocument/2006/relationships/tags" Target="../tags/tag2129.xml"/><Relationship Id="rId25" Type="http://schemas.openxmlformats.org/officeDocument/2006/relationships/tags" Target="../tags/tag1924.xml"/><Relationship Id="rId67" Type="http://schemas.openxmlformats.org/officeDocument/2006/relationships/tags" Target="../tags/tag1966.xml"/><Relationship Id="rId272" Type="http://schemas.openxmlformats.org/officeDocument/2006/relationships/tags" Target="../tags/tag2171.xml"/><Relationship Id="rId328" Type="http://schemas.openxmlformats.org/officeDocument/2006/relationships/tags" Target="../tags/tag2227.xml"/><Relationship Id="rId132" Type="http://schemas.openxmlformats.org/officeDocument/2006/relationships/tags" Target="../tags/tag2031.xml"/><Relationship Id="rId174" Type="http://schemas.openxmlformats.org/officeDocument/2006/relationships/tags" Target="../tags/tag2073.xml"/><Relationship Id="rId241" Type="http://schemas.openxmlformats.org/officeDocument/2006/relationships/tags" Target="../tags/tag2140.xml"/><Relationship Id="rId36" Type="http://schemas.openxmlformats.org/officeDocument/2006/relationships/tags" Target="../tags/tag1935.xml"/><Relationship Id="rId283" Type="http://schemas.openxmlformats.org/officeDocument/2006/relationships/tags" Target="../tags/tag2182.xml"/><Relationship Id="rId339" Type="http://schemas.openxmlformats.org/officeDocument/2006/relationships/tags" Target="../tags/tag2238.xml"/><Relationship Id="rId78" Type="http://schemas.openxmlformats.org/officeDocument/2006/relationships/tags" Target="../tags/tag1977.xml"/><Relationship Id="rId101" Type="http://schemas.openxmlformats.org/officeDocument/2006/relationships/tags" Target="../tags/tag2000.xml"/><Relationship Id="rId143" Type="http://schemas.openxmlformats.org/officeDocument/2006/relationships/tags" Target="../tags/tag2042.xml"/><Relationship Id="rId185" Type="http://schemas.openxmlformats.org/officeDocument/2006/relationships/tags" Target="../tags/tag2084.xml"/><Relationship Id="rId350" Type="http://schemas.openxmlformats.org/officeDocument/2006/relationships/tags" Target="../tags/tag2249.xml"/><Relationship Id="rId9" Type="http://schemas.openxmlformats.org/officeDocument/2006/relationships/tags" Target="../tags/tag1908.xml"/><Relationship Id="rId210" Type="http://schemas.openxmlformats.org/officeDocument/2006/relationships/tags" Target="../tags/tag2109.xml"/><Relationship Id="rId26" Type="http://schemas.openxmlformats.org/officeDocument/2006/relationships/tags" Target="../tags/tag1925.xml"/><Relationship Id="rId231" Type="http://schemas.openxmlformats.org/officeDocument/2006/relationships/tags" Target="../tags/tag2130.xml"/><Relationship Id="rId252" Type="http://schemas.openxmlformats.org/officeDocument/2006/relationships/tags" Target="../tags/tag2151.xml"/><Relationship Id="rId273" Type="http://schemas.openxmlformats.org/officeDocument/2006/relationships/tags" Target="../tags/tag2172.xml"/><Relationship Id="rId294" Type="http://schemas.openxmlformats.org/officeDocument/2006/relationships/tags" Target="../tags/tag2193.xml"/><Relationship Id="rId308" Type="http://schemas.openxmlformats.org/officeDocument/2006/relationships/tags" Target="../tags/tag2207.xml"/><Relationship Id="rId329" Type="http://schemas.openxmlformats.org/officeDocument/2006/relationships/tags" Target="../tags/tag2228.xml"/><Relationship Id="rId47" Type="http://schemas.openxmlformats.org/officeDocument/2006/relationships/tags" Target="../tags/tag1946.xml"/><Relationship Id="rId68" Type="http://schemas.openxmlformats.org/officeDocument/2006/relationships/tags" Target="../tags/tag1967.xml"/><Relationship Id="rId89" Type="http://schemas.openxmlformats.org/officeDocument/2006/relationships/tags" Target="../tags/tag1988.xml"/><Relationship Id="rId112" Type="http://schemas.openxmlformats.org/officeDocument/2006/relationships/tags" Target="../tags/tag2011.xml"/><Relationship Id="rId133" Type="http://schemas.openxmlformats.org/officeDocument/2006/relationships/tags" Target="../tags/tag2032.xml"/><Relationship Id="rId154" Type="http://schemas.openxmlformats.org/officeDocument/2006/relationships/tags" Target="../tags/tag2053.xml"/><Relationship Id="rId175" Type="http://schemas.openxmlformats.org/officeDocument/2006/relationships/tags" Target="../tags/tag2074.xml"/><Relationship Id="rId340" Type="http://schemas.openxmlformats.org/officeDocument/2006/relationships/tags" Target="../tags/tag2239.xml"/><Relationship Id="rId361" Type="http://schemas.openxmlformats.org/officeDocument/2006/relationships/tags" Target="../tags/tag2260.xml"/><Relationship Id="rId196" Type="http://schemas.openxmlformats.org/officeDocument/2006/relationships/tags" Target="../tags/tag2095.xml"/><Relationship Id="rId200" Type="http://schemas.openxmlformats.org/officeDocument/2006/relationships/tags" Target="../tags/tag2099.xml"/><Relationship Id="rId16" Type="http://schemas.openxmlformats.org/officeDocument/2006/relationships/tags" Target="../tags/tag1915.xml"/><Relationship Id="rId221" Type="http://schemas.openxmlformats.org/officeDocument/2006/relationships/tags" Target="../tags/tag2120.xml"/><Relationship Id="rId242" Type="http://schemas.openxmlformats.org/officeDocument/2006/relationships/tags" Target="../tags/tag2141.xml"/><Relationship Id="rId263" Type="http://schemas.openxmlformats.org/officeDocument/2006/relationships/tags" Target="../tags/tag2162.xml"/><Relationship Id="rId284" Type="http://schemas.openxmlformats.org/officeDocument/2006/relationships/tags" Target="../tags/tag2183.xml"/><Relationship Id="rId319" Type="http://schemas.openxmlformats.org/officeDocument/2006/relationships/tags" Target="../tags/tag2218.xml"/><Relationship Id="rId37" Type="http://schemas.openxmlformats.org/officeDocument/2006/relationships/tags" Target="../tags/tag1936.xml"/><Relationship Id="rId58" Type="http://schemas.openxmlformats.org/officeDocument/2006/relationships/tags" Target="../tags/tag1957.xml"/><Relationship Id="rId79" Type="http://schemas.openxmlformats.org/officeDocument/2006/relationships/tags" Target="../tags/tag1978.xml"/><Relationship Id="rId102" Type="http://schemas.openxmlformats.org/officeDocument/2006/relationships/tags" Target="../tags/tag2001.xml"/><Relationship Id="rId123" Type="http://schemas.openxmlformats.org/officeDocument/2006/relationships/tags" Target="../tags/tag2022.xml"/><Relationship Id="rId144" Type="http://schemas.openxmlformats.org/officeDocument/2006/relationships/tags" Target="../tags/tag2043.xml"/><Relationship Id="rId330" Type="http://schemas.openxmlformats.org/officeDocument/2006/relationships/tags" Target="../tags/tag2229.xml"/><Relationship Id="rId90" Type="http://schemas.openxmlformats.org/officeDocument/2006/relationships/tags" Target="../tags/tag1989.xml"/><Relationship Id="rId165" Type="http://schemas.openxmlformats.org/officeDocument/2006/relationships/tags" Target="../tags/tag2064.xml"/><Relationship Id="rId186" Type="http://schemas.openxmlformats.org/officeDocument/2006/relationships/tags" Target="../tags/tag2085.xml"/><Relationship Id="rId351" Type="http://schemas.openxmlformats.org/officeDocument/2006/relationships/tags" Target="../tags/tag2250.xml"/><Relationship Id="rId372" Type="http://schemas.openxmlformats.org/officeDocument/2006/relationships/tags" Target="../tags/tag2271.xml"/><Relationship Id="rId211" Type="http://schemas.openxmlformats.org/officeDocument/2006/relationships/tags" Target="../tags/tag2110.xml"/><Relationship Id="rId232" Type="http://schemas.openxmlformats.org/officeDocument/2006/relationships/tags" Target="../tags/tag2131.xml"/><Relationship Id="rId253" Type="http://schemas.openxmlformats.org/officeDocument/2006/relationships/tags" Target="../tags/tag2152.xml"/><Relationship Id="rId274" Type="http://schemas.openxmlformats.org/officeDocument/2006/relationships/tags" Target="../tags/tag2173.xml"/><Relationship Id="rId295" Type="http://schemas.openxmlformats.org/officeDocument/2006/relationships/tags" Target="../tags/tag2194.xml"/><Relationship Id="rId309" Type="http://schemas.openxmlformats.org/officeDocument/2006/relationships/tags" Target="../tags/tag2208.xml"/><Relationship Id="rId27" Type="http://schemas.openxmlformats.org/officeDocument/2006/relationships/tags" Target="../tags/tag1926.xml"/><Relationship Id="rId48" Type="http://schemas.openxmlformats.org/officeDocument/2006/relationships/tags" Target="../tags/tag1947.xml"/><Relationship Id="rId69" Type="http://schemas.openxmlformats.org/officeDocument/2006/relationships/tags" Target="../tags/tag1968.xml"/><Relationship Id="rId113" Type="http://schemas.openxmlformats.org/officeDocument/2006/relationships/tags" Target="../tags/tag2012.xml"/><Relationship Id="rId134" Type="http://schemas.openxmlformats.org/officeDocument/2006/relationships/tags" Target="../tags/tag2033.xml"/><Relationship Id="rId320" Type="http://schemas.openxmlformats.org/officeDocument/2006/relationships/tags" Target="../tags/tag2219.xml"/><Relationship Id="rId80" Type="http://schemas.openxmlformats.org/officeDocument/2006/relationships/tags" Target="../tags/tag1979.xml"/><Relationship Id="rId155" Type="http://schemas.openxmlformats.org/officeDocument/2006/relationships/tags" Target="../tags/tag2054.xml"/><Relationship Id="rId176" Type="http://schemas.openxmlformats.org/officeDocument/2006/relationships/tags" Target="../tags/tag2075.xml"/><Relationship Id="rId197" Type="http://schemas.openxmlformats.org/officeDocument/2006/relationships/tags" Target="../tags/tag2096.xml"/><Relationship Id="rId341" Type="http://schemas.openxmlformats.org/officeDocument/2006/relationships/tags" Target="../tags/tag2240.xml"/><Relationship Id="rId362" Type="http://schemas.openxmlformats.org/officeDocument/2006/relationships/tags" Target="../tags/tag2261.xml"/><Relationship Id="rId201" Type="http://schemas.openxmlformats.org/officeDocument/2006/relationships/tags" Target="../tags/tag2100.xml"/><Relationship Id="rId222" Type="http://schemas.openxmlformats.org/officeDocument/2006/relationships/tags" Target="../tags/tag2121.xml"/><Relationship Id="rId243" Type="http://schemas.openxmlformats.org/officeDocument/2006/relationships/tags" Target="../tags/tag2142.xml"/><Relationship Id="rId264" Type="http://schemas.openxmlformats.org/officeDocument/2006/relationships/tags" Target="../tags/tag2163.xml"/><Relationship Id="rId285" Type="http://schemas.openxmlformats.org/officeDocument/2006/relationships/tags" Target="../tags/tag2184.xml"/><Relationship Id="rId17" Type="http://schemas.openxmlformats.org/officeDocument/2006/relationships/tags" Target="../tags/tag1916.xml"/><Relationship Id="rId38" Type="http://schemas.openxmlformats.org/officeDocument/2006/relationships/tags" Target="../tags/tag1937.xml"/><Relationship Id="rId59" Type="http://schemas.openxmlformats.org/officeDocument/2006/relationships/tags" Target="../tags/tag1958.xml"/><Relationship Id="rId103" Type="http://schemas.openxmlformats.org/officeDocument/2006/relationships/tags" Target="../tags/tag2002.xml"/><Relationship Id="rId124" Type="http://schemas.openxmlformats.org/officeDocument/2006/relationships/tags" Target="../tags/tag2023.xml"/><Relationship Id="rId310" Type="http://schemas.openxmlformats.org/officeDocument/2006/relationships/tags" Target="../tags/tag2209.xml"/><Relationship Id="rId70" Type="http://schemas.openxmlformats.org/officeDocument/2006/relationships/tags" Target="../tags/tag1969.xml"/><Relationship Id="rId91" Type="http://schemas.openxmlformats.org/officeDocument/2006/relationships/tags" Target="../tags/tag1990.xml"/><Relationship Id="rId145" Type="http://schemas.openxmlformats.org/officeDocument/2006/relationships/tags" Target="../tags/tag2044.xml"/><Relationship Id="rId166" Type="http://schemas.openxmlformats.org/officeDocument/2006/relationships/tags" Target="../tags/tag2065.xml"/><Relationship Id="rId187" Type="http://schemas.openxmlformats.org/officeDocument/2006/relationships/tags" Target="../tags/tag2086.xml"/><Relationship Id="rId331" Type="http://schemas.openxmlformats.org/officeDocument/2006/relationships/tags" Target="../tags/tag2230.xml"/><Relationship Id="rId352" Type="http://schemas.openxmlformats.org/officeDocument/2006/relationships/tags" Target="../tags/tag2251.xml"/><Relationship Id="rId373" Type="http://schemas.openxmlformats.org/officeDocument/2006/relationships/tags" Target="../tags/tag2272.xml"/><Relationship Id="rId1" Type="http://schemas.openxmlformats.org/officeDocument/2006/relationships/tags" Target="../tags/tag1900.xml"/><Relationship Id="rId212" Type="http://schemas.openxmlformats.org/officeDocument/2006/relationships/tags" Target="../tags/tag2111.xml"/><Relationship Id="rId233" Type="http://schemas.openxmlformats.org/officeDocument/2006/relationships/tags" Target="../tags/tag2132.xml"/><Relationship Id="rId254" Type="http://schemas.openxmlformats.org/officeDocument/2006/relationships/tags" Target="../tags/tag2153.xml"/><Relationship Id="rId28" Type="http://schemas.openxmlformats.org/officeDocument/2006/relationships/tags" Target="../tags/tag1927.xml"/><Relationship Id="rId49" Type="http://schemas.openxmlformats.org/officeDocument/2006/relationships/tags" Target="../tags/tag1948.xml"/><Relationship Id="rId114" Type="http://schemas.openxmlformats.org/officeDocument/2006/relationships/tags" Target="../tags/tag2013.xml"/><Relationship Id="rId275" Type="http://schemas.openxmlformats.org/officeDocument/2006/relationships/tags" Target="../tags/tag2174.xml"/><Relationship Id="rId296" Type="http://schemas.openxmlformats.org/officeDocument/2006/relationships/tags" Target="../tags/tag2195.xml"/><Relationship Id="rId300" Type="http://schemas.openxmlformats.org/officeDocument/2006/relationships/tags" Target="../tags/tag2199.xml"/><Relationship Id="rId60" Type="http://schemas.openxmlformats.org/officeDocument/2006/relationships/tags" Target="../tags/tag1959.xml"/><Relationship Id="rId81" Type="http://schemas.openxmlformats.org/officeDocument/2006/relationships/tags" Target="../tags/tag1980.xml"/><Relationship Id="rId135" Type="http://schemas.openxmlformats.org/officeDocument/2006/relationships/tags" Target="../tags/tag2034.xml"/><Relationship Id="rId156" Type="http://schemas.openxmlformats.org/officeDocument/2006/relationships/tags" Target="../tags/tag2055.xml"/><Relationship Id="rId177" Type="http://schemas.openxmlformats.org/officeDocument/2006/relationships/tags" Target="../tags/tag2076.xml"/><Relationship Id="rId198" Type="http://schemas.openxmlformats.org/officeDocument/2006/relationships/tags" Target="../tags/tag2097.xml"/><Relationship Id="rId321" Type="http://schemas.openxmlformats.org/officeDocument/2006/relationships/tags" Target="../tags/tag2220.xml"/><Relationship Id="rId342" Type="http://schemas.openxmlformats.org/officeDocument/2006/relationships/tags" Target="../tags/tag2241.xml"/><Relationship Id="rId363" Type="http://schemas.openxmlformats.org/officeDocument/2006/relationships/tags" Target="../tags/tag2262.xml"/><Relationship Id="rId202" Type="http://schemas.openxmlformats.org/officeDocument/2006/relationships/tags" Target="../tags/tag2101.xml"/><Relationship Id="rId223" Type="http://schemas.openxmlformats.org/officeDocument/2006/relationships/tags" Target="../tags/tag2122.xml"/><Relationship Id="rId244" Type="http://schemas.openxmlformats.org/officeDocument/2006/relationships/tags" Target="../tags/tag2143.xml"/><Relationship Id="rId18" Type="http://schemas.openxmlformats.org/officeDocument/2006/relationships/tags" Target="../tags/tag1917.xml"/><Relationship Id="rId39" Type="http://schemas.openxmlformats.org/officeDocument/2006/relationships/tags" Target="../tags/tag1938.xml"/><Relationship Id="rId265" Type="http://schemas.openxmlformats.org/officeDocument/2006/relationships/tags" Target="../tags/tag2164.xml"/><Relationship Id="rId286" Type="http://schemas.openxmlformats.org/officeDocument/2006/relationships/tags" Target="../tags/tag2185.xml"/><Relationship Id="rId50" Type="http://schemas.openxmlformats.org/officeDocument/2006/relationships/tags" Target="../tags/tag1949.xml"/><Relationship Id="rId104" Type="http://schemas.openxmlformats.org/officeDocument/2006/relationships/tags" Target="../tags/tag2003.xml"/><Relationship Id="rId125" Type="http://schemas.openxmlformats.org/officeDocument/2006/relationships/tags" Target="../tags/tag2024.xml"/><Relationship Id="rId146" Type="http://schemas.openxmlformats.org/officeDocument/2006/relationships/tags" Target="../tags/tag2045.xml"/><Relationship Id="rId167" Type="http://schemas.openxmlformats.org/officeDocument/2006/relationships/tags" Target="../tags/tag2066.xml"/><Relationship Id="rId188" Type="http://schemas.openxmlformats.org/officeDocument/2006/relationships/tags" Target="../tags/tag2087.xml"/><Relationship Id="rId311" Type="http://schemas.openxmlformats.org/officeDocument/2006/relationships/tags" Target="../tags/tag2210.xml"/><Relationship Id="rId332" Type="http://schemas.openxmlformats.org/officeDocument/2006/relationships/tags" Target="../tags/tag2231.xml"/><Relationship Id="rId353" Type="http://schemas.openxmlformats.org/officeDocument/2006/relationships/tags" Target="../tags/tag2252.xml"/><Relationship Id="rId374" Type="http://schemas.openxmlformats.org/officeDocument/2006/relationships/tags" Target="../tags/tag2273.xml"/><Relationship Id="rId71" Type="http://schemas.openxmlformats.org/officeDocument/2006/relationships/tags" Target="../tags/tag1970.xml"/><Relationship Id="rId92" Type="http://schemas.openxmlformats.org/officeDocument/2006/relationships/tags" Target="../tags/tag1991.xml"/><Relationship Id="rId213" Type="http://schemas.openxmlformats.org/officeDocument/2006/relationships/tags" Target="../tags/tag2112.xml"/><Relationship Id="rId234" Type="http://schemas.openxmlformats.org/officeDocument/2006/relationships/tags" Target="../tags/tag2133.xml"/><Relationship Id="rId2" Type="http://schemas.openxmlformats.org/officeDocument/2006/relationships/tags" Target="../tags/tag1901.xml"/><Relationship Id="rId29" Type="http://schemas.openxmlformats.org/officeDocument/2006/relationships/tags" Target="../tags/tag1928.xml"/><Relationship Id="rId255" Type="http://schemas.openxmlformats.org/officeDocument/2006/relationships/tags" Target="../tags/tag2154.xml"/><Relationship Id="rId276" Type="http://schemas.openxmlformats.org/officeDocument/2006/relationships/tags" Target="../tags/tag2175.xml"/><Relationship Id="rId297" Type="http://schemas.openxmlformats.org/officeDocument/2006/relationships/tags" Target="../tags/tag2196.xml"/><Relationship Id="rId40" Type="http://schemas.openxmlformats.org/officeDocument/2006/relationships/tags" Target="../tags/tag1939.xml"/><Relationship Id="rId115" Type="http://schemas.openxmlformats.org/officeDocument/2006/relationships/tags" Target="../tags/tag2014.xml"/><Relationship Id="rId136" Type="http://schemas.openxmlformats.org/officeDocument/2006/relationships/tags" Target="../tags/tag2035.xml"/><Relationship Id="rId157" Type="http://schemas.openxmlformats.org/officeDocument/2006/relationships/tags" Target="../tags/tag2056.xml"/><Relationship Id="rId178" Type="http://schemas.openxmlformats.org/officeDocument/2006/relationships/tags" Target="../tags/tag2077.xml"/><Relationship Id="rId301" Type="http://schemas.openxmlformats.org/officeDocument/2006/relationships/tags" Target="../tags/tag2200.xml"/><Relationship Id="rId322" Type="http://schemas.openxmlformats.org/officeDocument/2006/relationships/tags" Target="../tags/tag2221.xml"/><Relationship Id="rId343" Type="http://schemas.openxmlformats.org/officeDocument/2006/relationships/tags" Target="../tags/tag2242.xml"/><Relationship Id="rId364" Type="http://schemas.openxmlformats.org/officeDocument/2006/relationships/tags" Target="../tags/tag2263.xml"/><Relationship Id="rId61" Type="http://schemas.openxmlformats.org/officeDocument/2006/relationships/tags" Target="../tags/tag1960.xml"/><Relationship Id="rId82" Type="http://schemas.openxmlformats.org/officeDocument/2006/relationships/tags" Target="../tags/tag1981.xml"/><Relationship Id="rId199" Type="http://schemas.openxmlformats.org/officeDocument/2006/relationships/tags" Target="../tags/tag2098.xml"/><Relationship Id="rId203" Type="http://schemas.openxmlformats.org/officeDocument/2006/relationships/tags" Target="../tags/tag2102.xml"/><Relationship Id="rId19" Type="http://schemas.openxmlformats.org/officeDocument/2006/relationships/tags" Target="../tags/tag1918.xml"/><Relationship Id="rId224" Type="http://schemas.openxmlformats.org/officeDocument/2006/relationships/tags" Target="../tags/tag2123.xml"/><Relationship Id="rId245" Type="http://schemas.openxmlformats.org/officeDocument/2006/relationships/tags" Target="../tags/tag2144.xml"/><Relationship Id="rId266" Type="http://schemas.openxmlformats.org/officeDocument/2006/relationships/tags" Target="../tags/tag2165.xml"/><Relationship Id="rId287" Type="http://schemas.openxmlformats.org/officeDocument/2006/relationships/tags" Target="../tags/tag2186.xml"/><Relationship Id="rId30" Type="http://schemas.openxmlformats.org/officeDocument/2006/relationships/tags" Target="../tags/tag1929.xml"/><Relationship Id="rId105" Type="http://schemas.openxmlformats.org/officeDocument/2006/relationships/tags" Target="../tags/tag2004.xml"/><Relationship Id="rId126" Type="http://schemas.openxmlformats.org/officeDocument/2006/relationships/tags" Target="../tags/tag2025.xml"/><Relationship Id="rId147" Type="http://schemas.openxmlformats.org/officeDocument/2006/relationships/tags" Target="../tags/tag2046.xml"/><Relationship Id="rId168" Type="http://schemas.openxmlformats.org/officeDocument/2006/relationships/tags" Target="../tags/tag2067.xml"/><Relationship Id="rId312" Type="http://schemas.openxmlformats.org/officeDocument/2006/relationships/tags" Target="../tags/tag2211.xml"/><Relationship Id="rId333" Type="http://schemas.openxmlformats.org/officeDocument/2006/relationships/tags" Target="../tags/tag2232.xml"/><Relationship Id="rId354" Type="http://schemas.openxmlformats.org/officeDocument/2006/relationships/tags" Target="../tags/tag2253.xml"/><Relationship Id="rId51" Type="http://schemas.openxmlformats.org/officeDocument/2006/relationships/tags" Target="../tags/tag1950.xml"/><Relationship Id="rId72" Type="http://schemas.openxmlformats.org/officeDocument/2006/relationships/tags" Target="../tags/tag1971.xml"/><Relationship Id="rId93" Type="http://schemas.openxmlformats.org/officeDocument/2006/relationships/tags" Target="../tags/tag1992.xml"/><Relationship Id="rId189" Type="http://schemas.openxmlformats.org/officeDocument/2006/relationships/tags" Target="../tags/tag2088.xml"/><Relationship Id="rId375" Type="http://schemas.openxmlformats.org/officeDocument/2006/relationships/tags" Target="../tags/tag2274.xml"/><Relationship Id="rId3" Type="http://schemas.openxmlformats.org/officeDocument/2006/relationships/tags" Target="../tags/tag1902.xml"/><Relationship Id="rId214" Type="http://schemas.openxmlformats.org/officeDocument/2006/relationships/tags" Target="../tags/tag2113.xml"/><Relationship Id="rId235" Type="http://schemas.openxmlformats.org/officeDocument/2006/relationships/tags" Target="../tags/tag2134.xml"/><Relationship Id="rId256" Type="http://schemas.openxmlformats.org/officeDocument/2006/relationships/tags" Target="../tags/tag2155.xml"/><Relationship Id="rId277" Type="http://schemas.openxmlformats.org/officeDocument/2006/relationships/tags" Target="../tags/tag2176.xml"/><Relationship Id="rId298" Type="http://schemas.openxmlformats.org/officeDocument/2006/relationships/tags" Target="../tags/tag2197.xml"/><Relationship Id="rId116" Type="http://schemas.openxmlformats.org/officeDocument/2006/relationships/tags" Target="../tags/tag2015.xml"/><Relationship Id="rId137" Type="http://schemas.openxmlformats.org/officeDocument/2006/relationships/tags" Target="../tags/tag2036.xml"/><Relationship Id="rId158" Type="http://schemas.openxmlformats.org/officeDocument/2006/relationships/tags" Target="../tags/tag2057.xml"/><Relationship Id="rId302" Type="http://schemas.openxmlformats.org/officeDocument/2006/relationships/tags" Target="../tags/tag2201.xml"/><Relationship Id="rId323" Type="http://schemas.openxmlformats.org/officeDocument/2006/relationships/tags" Target="../tags/tag2222.xml"/><Relationship Id="rId344" Type="http://schemas.openxmlformats.org/officeDocument/2006/relationships/tags" Target="../tags/tag2243.xml"/><Relationship Id="rId20" Type="http://schemas.openxmlformats.org/officeDocument/2006/relationships/tags" Target="../tags/tag1919.xml"/><Relationship Id="rId41" Type="http://schemas.openxmlformats.org/officeDocument/2006/relationships/tags" Target="../tags/tag1940.xml"/><Relationship Id="rId62" Type="http://schemas.openxmlformats.org/officeDocument/2006/relationships/tags" Target="../tags/tag1961.xml"/><Relationship Id="rId83" Type="http://schemas.openxmlformats.org/officeDocument/2006/relationships/tags" Target="../tags/tag1982.xml"/><Relationship Id="rId179" Type="http://schemas.openxmlformats.org/officeDocument/2006/relationships/tags" Target="../tags/tag2078.xml"/><Relationship Id="rId365" Type="http://schemas.openxmlformats.org/officeDocument/2006/relationships/tags" Target="../tags/tag2264.xml"/><Relationship Id="rId190" Type="http://schemas.openxmlformats.org/officeDocument/2006/relationships/tags" Target="../tags/tag2089.xml"/><Relationship Id="rId204" Type="http://schemas.openxmlformats.org/officeDocument/2006/relationships/tags" Target="../tags/tag2103.xml"/><Relationship Id="rId225" Type="http://schemas.openxmlformats.org/officeDocument/2006/relationships/tags" Target="../tags/tag2124.xml"/><Relationship Id="rId246" Type="http://schemas.openxmlformats.org/officeDocument/2006/relationships/tags" Target="../tags/tag2145.xml"/><Relationship Id="rId267" Type="http://schemas.openxmlformats.org/officeDocument/2006/relationships/tags" Target="../tags/tag2166.xml"/><Relationship Id="rId288" Type="http://schemas.openxmlformats.org/officeDocument/2006/relationships/tags" Target="../tags/tag2187.xml"/><Relationship Id="rId106" Type="http://schemas.openxmlformats.org/officeDocument/2006/relationships/tags" Target="../tags/tag2005.xml"/><Relationship Id="rId127" Type="http://schemas.openxmlformats.org/officeDocument/2006/relationships/tags" Target="../tags/tag2026.xml"/><Relationship Id="rId313" Type="http://schemas.openxmlformats.org/officeDocument/2006/relationships/tags" Target="../tags/tag2212.xml"/><Relationship Id="rId10" Type="http://schemas.openxmlformats.org/officeDocument/2006/relationships/tags" Target="../tags/tag1909.xml"/><Relationship Id="rId31" Type="http://schemas.openxmlformats.org/officeDocument/2006/relationships/tags" Target="../tags/tag1930.xml"/><Relationship Id="rId52" Type="http://schemas.openxmlformats.org/officeDocument/2006/relationships/tags" Target="../tags/tag1951.xml"/><Relationship Id="rId73" Type="http://schemas.openxmlformats.org/officeDocument/2006/relationships/tags" Target="../tags/tag1972.xml"/><Relationship Id="rId94" Type="http://schemas.openxmlformats.org/officeDocument/2006/relationships/tags" Target="../tags/tag1993.xml"/><Relationship Id="rId148" Type="http://schemas.openxmlformats.org/officeDocument/2006/relationships/tags" Target="../tags/tag2047.xml"/><Relationship Id="rId169" Type="http://schemas.openxmlformats.org/officeDocument/2006/relationships/tags" Target="../tags/tag2068.xml"/><Relationship Id="rId334" Type="http://schemas.openxmlformats.org/officeDocument/2006/relationships/tags" Target="../tags/tag2233.xml"/><Relationship Id="rId355" Type="http://schemas.openxmlformats.org/officeDocument/2006/relationships/tags" Target="../tags/tag2254.xml"/><Relationship Id="rId376" Type="http://schemas.openxmlformats.org/officeDocument/2006/relationships/tags" Target="../tags/tag2275.xml"/><Relationship Id="rId4" Type="http://schemas.openxmlformats.org/officeDocument/2006/relationships/tags" Target="../tags/tag1903.xml"/><Relationship Id="rId180" Type="http://schemas.openxmlformats.org/officeDocument/2006/relationships/tags" Target="../tags/tag2079.xml"/><Relationship Id="rId215" Type="http://schemas.openxmlformats.org/officeDocument/2006/relationships/tags" Target="../tags/tag2114.xml"/><Relationship Id="rId236" Type="http://schemas.openxmlformats.org/officeDocument/2006/relationships/tags" Target="../tags/tag2135.xml"/><Relationship Id="rId257" Type="http://schemas.openxmlformats.org/officeDocument/2006/relationships/tags" Target="../tags/tag2156.xml"/><Relationship Id="rId278" Type="http://schemas.openxmlformats.org/officeDocument/2006/relationships/tags" Target="../tags/tag2177.xml"/><Relationship Id="rId303" Type="http://schemas.openxmlformats.org/officeDocument/2006/relationships/tags" Target="../tags/tag2202.xml"/><Relationship Id="rId42" Type="http://schemas.openxmlformats.org/officeDocument/2006/relationships/tags" Target="../tags/tag1941.xml"/><Relationship Id="rId84" Type="http://schemas.openxmlformats.org/officeDocument/2006/relationships/tags" Target="../tags/tag1983.xml"/><Relationship Id="rId138" Type="http://schemas.openxmlformats.org/officeDocument/2006/relationships/tags" Target="../tags/tag2037.xml"/><Relationship Id="rId345" Type="http://schemas.openxmlformats.org/officeDocument/2006/relationships/tags" Target="../tags/tag2244.xml"/><Relationship Id="rId191" Type="http://schemas.openxmlformats.org/officeDocument/2006/relationships/tags" Target="../tags/tag2090.xml"/><Relationship Id="rId205" Type="http://schemas.openxmlformats.org/officeDocument/2006/relationships/tags" Target="../tags/tag2104.xml"/><Relationship Id="rId247" Type="http://schemas.openxmlformats.org/officeDocument/2006/relationships/tags" Target="../tags/tag2146.xml"/><Relationship Id="rId107" Type="http://schemas.openxmlformats.org/officeDocument/2006/relationships/tags" Target="../tags/tag2006.xml"/><Relationship Id="rId289" Type="http://schemas.openxmlformats.org/officeDocument/2006/relationships/tags" Target="../tags/tag2188.xml"/><Relationship Id="rId11" Type="http://schemas.openxmlformats.org/officeDocument/2006/relationships/tags" Target="../tags/tag1910.xml"/><Relationship Id="rId53" Type="http://schemas.openxmlformats.org/officeDocument/2006/relationships/tags" Target="../tags/tag1952.xml"/><Relationship Id="rId149" Type="http://schemas.openxmlformats.org/officeDocument/2006/relationships/tags" Target="../tags/tag2048.xml"/><Relationship Id="rId314" Type="http://schemas.openxmlformats.org/officeDocument/2006/relationships/tags" Target="../tags/tag2213.xml"/><Relationship Id="rId356" Type="http://schemas.openxmlformats.org/officeDocument/2006/relationships/tags" Target="../tags/tag2255.xml"/><Relationship Id="rId95" Type="http://schemas.openxmlformats.org/officeDocument/2006/relationships/tags" Target="../tags/tag1994.xml"/><Relationship Id="rId160" Type="http://schemas.openxmlformats.org/officeDocument/2006/relationships/tags" Target="../tags/tag2059.xml"/><Relationship Id="rId216" Type="http://schemas.openxmlformats.org/officeDocument/2006/relationships/tags" Target="../tags/tag2115.xml"/><Relationship Id="rId258" Type="http://schemas.openxmlformats.org/officeDocument/2006/relationships/tags" Target="../tags/tag2157.xml"/><Relationship Id="rId22" Type="http://schemas.openxmlformats.org/officeDocument/2006/relationships/tags" Target="../tags/tag1921.xml"/><Relationship Id="rId64" Type="http://schemas.openxmlformats.org/officeDocument/2006/relationships/tags" Target="../tags/tag1963.xml"/><Relationship Id="rId118" Type="http://schemas.openxmlformats.org/officeDocument/2006/relationships/tags" Target="../tags/tag2017.xml"/><Relationship Id="rId325" Type="http://schemas.openxmlformats.org/officeDocument/2006/relationships/tags" Target="../tags/tag2224.xml"/><Relationship Id="rId367" Type="http://schemas.openxmlformats.org/officeDocument/2006/relationships/tags" Target="../tags/tag2266.xml"/><Relationship Id="rId171" Type="http://schemas.openxmlformats.org/officeDocument/2006/relationships/tags" Target="../tags/tag2070.xml"/><Relationship Id="rId227" Type="http://schemas.openxmlformats.org/officeDocument/2006/relationships/tags" Target="../tags/tag2126.xml"/><Relationship Id="rId269" Type="http://schemas.openxmlformats.org/officeDocument/2006/relationships/tags" Target="../tags/tag2168.xml"/><Relationship Id="rId33" Type="http://schemas.openxmlformats.org/officeDocument/2006/relationships/tags" Target="../tags/tag1932.xml"/><Relationship Id="rId129" Type="http://schemas.openxmlformats.org/officeDocument/2006/relationships/tags" Target="../tags/tag2028.xml"/><Relationship Id="rId280" Type="http://schemas.openxmlformats.org/officeDocument/2006/relationships/tags" Target="../tags/tag2179.xml"/><Relationship Id="rId336" Type="http://schemas.openxmlformats.org/officeDocument/2006/relationships/tags" Target="../tags/tag2235.xml"/><Relationship Id="rId75" Type="http://schemas.openxmlformats.org/officeDocument/2006/relationships/tags" Target="../tags/tag1974.xml"/><Relationship Id="rId140" Type="http://schemas.openxmlformats.org/officeDocument/2006/relationships/tags" Target="../tags/tag2039.xml"/><Relationship Id="rId182" Type="http://schemas.openxmlformats.org/officeDocument/2006/relationships/tags" Target="../tags/tag2081.xml"/><Relationship Id="rId378" Type="http://schemas.openxmlformats.org/officeDocument/2006/relationships/tags" Target="../tags/tag2277.xml"/><Relationship Id="rId6" Type="http://schemas.openxmlformats.org/officeDocument/2006/relationships/tags" Target="../tags/tag1905.xml"/><Relationship Id="rId238" Type="http://schemas.openxmlformats.org/officeDocument/2006/relationships/tags" Target="../tags/tag2137.xml"/><Relationship Id="rId291" Type="http://schemas.openxmlformats.org/officeDocument/2006/relationships/tags" Target="../tags/tag2190.xml"/><Relationship Id="rId305" Type="http://schemas.openxmlformats.org/officeDocument/2006/relationships/tags" Target="../tags/tag2204.xml"/><Relationship Id="rId347" Type="http://schemas.openxmlformats.org/officeDocument/2006/relationships/tags" Target="../tags/tag2246.xml"/><Relationship Id="rId44" Type="http://schemas.openxmlformats.org/officeDocument/2006/relationships/tags" Target="../tags/tag1943.xml"/><Relationship Id="rId86" Type="http://schemas.openxmlformats.org/officeDocument/2006/relationships/tags" Target="../tags/tag1985.xml"/><Relationship Id="rId151" Type="http://schemas.openxmlformats.org/officeDocument/2006/relationships/tags" Target="../tags/tag2050.xml"/><Relationship Id="rId193" Type="http://schemas.openxmlformats.org/officeDocument/2006/relationships/tags" Target="../tags/tag2092.xml"/><Relationship Id="rId207" Type="http://schemas.openxmlformats.org/officeDocument/2006/relationships/tags" Target="../tags/tag2106.xml"/><Relationship Id="rId249" Type="http://schemas.openxmlformats.org/officeDocument/2006/relationships/tags" Target="../tags/tag2148.xml"/><Relationship Id="rId13" Type="http://schemas.openxmlformats.org/officeDocument/2006/relationships/tags" Target="../tags/tag1912.xml"/><Relationship Id="rId109" Type="http://schemas.openxmlformats.org/officeDocument/2006/relationships/tags" Target="../tags/tag2008.xml"/><Relationship Id="rId260" Type="http://schemas.openxmlformats.org/officeDocument/2006/relationships/tags" Target="../tags/tag2159.xml"/><Relationship Id="rId316" Type="http://schemas.openxmlformats.org/officeDocument/2006/relationships/tags" Target="../tags/tag2215.xml"/><Relationship Id="rId55" Type="http://schemas.openxmlformats.org/officeDocument/2006/relationships/tags" Target="../tags/tag1954.xml"/><Relationship Id="rId97" Type="http://schemas.openxmlformats.org/officeDocument/2006/relationships/tags" Target="../tags/tag1996.xml"/><Relationship Id="rId120" Type="http://schemas.openxmlformats.org/officeDocument/2006/relationships/tags" Target="../tags/tag2019.xml"/><Relationship Id="rId358" Type="http://schemas.openxmlformats.org/officeDocument/2006/relationships/tags" Target="../tags/tag2257.xml"/><Relationship Id="rId162" Type="http://schemas.openxmlformats.org/officeDocument/2006/relationships/tags" Target="../tags/tag2061.xml"/><Relationship Id="rId218" Type="http://schemas.openxmlformats.org/officeDocument/2006/relationships/tags" Target="../tags/tag2117.xml"/><Relationship Id="rId271" Type="http://schemas.openxmlformats.org/officeDocument/2006/relationships/tags" Target="../tags/tag2170.xml"/><Relationship Id="rId24" Type="http://schemas.openxmlformats.org/officeDocument/2006/relationships/tags" Target="../tags/tag1923.xml"/><Relationship Id="rId66" Type="http://schemas.openxmlformats.org/officeDocument/2006/relationships/tags" Target="../tags/tag1965.xml"/><Relationship Id="rId131" Type="http://schemas.openxmlformats.org/officeDocument/2006/relationships/tags" Target="../tags/tag2030.xml"/><Relationship Id="rId327" Type="http://schemas.openxmlformats.org/officeDocument/2006/relationships/tags" Target="../tags/tag2226.xml"/><Relationship Id="rId369" Type="http://schemas.openxmlformats.org/officeDocument/2006/relationships/tags" Target="../tags/tag2268.xml"/><Relationship Id="rId173" Type="http://schemas.openxmlformats.org/officeDocument/2006/relationships/tags" Target="../tags/tag2072.xml"/><Relationship Id="rId229" Type="http://schemas.openxmlformats.org/officeDocument/2006/relationships/tags" Target="../tags/tag2128.xml"/><Relationship Id="rId240" Type="http://schemas.openxmlformats.org/officeDocument/2006/relationships/tags" Target="../tags/tag2139.xml"/><Relationship Id="rId35" Type="http://schemas.openxmlformats.org/officeDocument/2006/relationships/tags" Target="../tags/tag1934.xml"/><Relationship Id="rId77" Type="http://schemas.openxmlformats.org/officeDocument/2006/relationships/tags" Target="../tags/tag1976.xml"/><Relationship Id="rId100" Type="http://schemas.openxmlformats.org/officeDocument/2006/relationships/tags" Target="../tags/tag1999.xml"/><Relationship Id="rId282" Type="http://schemas.openxmlformats.org/officeDocument/2006/relationships/tags" Target="../tags/tag2181.xml"/><Relationship Id="rId338" Type="http://schemas.openxmlformats.org/officeDocument/2006/relationships/tags" Target="../tags/tag2237.xml"/><Relationship Id="rId8" Type="http://schemas.openxmlformats.org/officeDocument/2006/relationships/tags" Target="../tags/tag1907.xml"/><Relationship Id="rId142" Type="http://schemas.openxmlformats.org/officeDocument/2006/relationships/tags" Target="../tags/tag2041.xml"/><Relationship Id="rId184" Type="http://schemas.openxmlformats.org/officeDocument/2006/relationships/tags" Target="../tags/tag2083.xml"/><Relationship Id="rId251" Type="http://schemas.openxmlformats.org/officeDocument/2006/relationships/tags" Target="../tags/tag2150.xml"/><Relationship Id="rId46" Type="http://schemas.openxmlformats.org/officeDocument/2006/relationships/tags" Target="../tags/tag1945.xml"/><Relationship Id="rId293" Type="http://schemas.openxmlformats.org/officeDocument/2006/relationships/tags" Target="../tags/tag2192.xml"/><Relationship Id="rId307" Type="http://schemas.openxmlformats.org/officeDocument/2006/relationships/tags" Target="../tags/tag2206.xml"/><Relationship Id="rId349" Type="http://schemas.openxmlformats.org/officeDocument/2006/relationships/tags" Target="../tags/tag2248.xml"/><Relationship Id="rId88" Type="http://schemas.openxmlformats.org/officeDocument/2006/relationships/tags" Target="../tags/tag1987.xml"/><Relationship Id="rId111" Type="http://schemas.openxmlformats.org/officeDocument/2006/relationships/tags" Target="../tags/tag2010.xml"/><Relationship Id="rId153" Type="http://schemas.openxmlformats.org/officeDocument/2006/relationships/tags" Target="../tags/tag2052.xml"/><Relationship Id="rId195" Type="http://schemas.openxmlformats.org/officeDocument/2006/relationships/tags" Target="../tags/tag2094.xml"/><Relationship Id="rId209" Type="http://schemas.openxmlformats.org/officeDocument/2006/relationships/tags" Target="../tags/tag2108.xml"/><Relationship Id="rId360" Type="http://schemas.openxmlformats.org/officeDocument/2006/relationships/tags" Target="../tags/tag2259.xml"/><Relationship Id="rId220" Type="http://schemas.openxmlformats.org/officeDocument/2006/relationships/tags" Target="../tags/tag2119.xml"/><Relationship Id="rId15" Type="http://schemas.openxmlformats.org/officeDocument/2006/relationships/tags" Target="../tags/tag1914.xml"/><Relationship Id="rId57" Type="http://schemas.openxmlformats.org/officeDocument/2006/relationships/tags" Target="../tags/tag1956.xml"/><Relationship Id="rId262" Type="http://schemas.openxmlformats.org/officeDocument/2006/relationships/tags" Target="../tags/tag2161.xml"/><Relationship Id="rId318" Type="http://schemas.openxmlformats.org/officeDocument/2006/relationships/tags" Target="../tags/tag2217.xml"/><Relationship Id="rId99" Type="http://schemas.openxmlformats.org/officeDocument/2006/relationships/tags" Target="../tags/tag1998.xml"/><Relationship Id="rId122" Type="http://schemas.openxmlformats.org/officeDocument/2006/relationships/tags" Target="../tags/tag2021.xml"/><Relationship Id="rId164" Type="http://schemas.openxmlformats.org/officeDocument/2006/relationships/tags" Target="../tags/tag2063.xml"/><Relationship Id="rId371" Type="http://schemas.openxmlformats.org/officeDocument/2006/relationships/tags" Target="../tags/tag227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53.jpeg"/><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54.jpeg"/><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55.jpeg"/><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56.jpeg"/><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7.jpeg"/><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58.svg"/><Relationship Id="rId2" Type="http://schemas.openxmlformats.org/officeDocument/2006/relationships/image" Target="../media/image57.png"/><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Master" Target="../slideMasters/slideMaster6.xml"/></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jpeg"/><Relationship Id="rId1" Type="http://schemas.openxmlformats.org/officeDocument/2006/relationships/slideMaster" Target="../slideMasters/slideMaster6.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jpeg"/><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jpeg"/><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6.jpeg"/><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7.jpeg"/><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25.png"/><Relationship Id="rId1" Type="http://schemas.openxmlformats.org/officeDocument/2006/relationships/slideMaster" Target="../slideMasters/slideMaster6.xml"/><Relationship Id="rId4" Type="http://schemas.openxmlformats.org/officeDocument/2006/relationships/image" Target="../media/image48.png"/></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0.png"/><Relationship Id="rId1" Type="http://schemas.openxmlformats.org/officeDocument/2006/relationships/slideMaster" Target="../slideMasters/slideMaster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421.xml.rels><?xml version="1.0" encoding="UTF-8" standalone="yes"?>
<Relationships xmlns="http://schemas.openxmlformats.org/package/2006/relationships"><Relationship Id="rId117" Type="http://schemas.openxmlformats.org/officeDocument/2006/relationships/tags" Target="../tags/tag2394.xml"/><Relationship Id="rId299" Type="http://schemas.openxmlformats.org/officeDocument/2006/relationships/tags" Target="../tags/tag2576.xml"/><Relationship Id="rId21" Type="http://schemas.openxmlformats.org/officeDocument/2006/relationships/tags" Target="../tags/tag2298.xml"/><Relationship Id="rId63" Type="http://schemas.openxmlformats.org/officeDocument/2006/relationships/tags" Target="../tags/tag2340.xml"/><Relationship Id="rId159" Type="http://schemas.openxmlformats.org/officeDocument/2006/relationships/tags" Target="../tags/tag2436.xml"/><Relationship Id="rId324" Type="http://schemas.openxmlformats.org/officeDocument/2006/relationships/tags" Target="../tags/tag2601.xml"/><Relationship Id="rId366" Type="http://schemas.openxmlformats.org/officeDocument/2006/relationships/tags" Target="../tags/tag2643.xml"/><Relationship Id="rId170" Type="http://schemas.openxmlformats.org/officeDocument/2006/relationships/tags" Target="../tags/tag2447.xml"/><Relationship Id="rId226" Type="http://schemas.openxmlformats.org/officeDocument/2006/relationships/tags" Target="../tags/tag2503.xml"/><Relationship Id="rId268" Type="http://schemas.openxmlformats.org/officeDocument/2006/relationships/tags" Target="../tags/tag2545.xml"/><Relationship Id="rId32" Type="http://schemas.openxmlformats.org/officeDocument/2006/relationships/tags" Target="../tags/tag2309.xml"/><Relationship Id="rId74" Type="http://schemas.openxmlformats.org/officeDocument/2006/relationships/tags" Target="../tags/tag2351.xml"/><Relationship Id="rId128" Type="http://schemas.openxmlformats.org/officeDocument/2006/relationships/tags" Target="../tags/tag2405.xml"/><Relationship Id="rId335" Type="http://schemas.openxmlformats.org/officeDocument/2006/relationships/tags" Target="../tags/tag2612.xml"/><Relationship Id="rId377" Type="http://schemas.openxmlformats.org/officeDocument/2006/relationships/tags" Target="../tags/tag2654.xml"/><Relationship Id="rId5" Type="http://schemas.openxmlformats.org/officeDocument/2006/relationships/tags" Target="../tags/tag2282.xml"/><Relationship Id="rId181" Type="http://schemas.openxmlformats.org/officeDocument/2006/relationships/tags" Target="../tags/tag2458.xml"/><Relationship Id="rId237" Type="http://schemas.openxmlformats.org/officeDocument/2006/relationships/tags" Target="../tags/tag2514.xml"/><Relationship Id="rId279" Type="http://schemas.openxmlformats.org/officeDocument/2006/relationships/tags" Target="../tags/tag2556.xml"/><Relationship Id="rId43" Type="http://schemas.openxmlformats.org/officeDocument/2006/relationships/tags" Target="../tags/tag2320.xml"/><Relationship Id="rId139" Type="http://schemas.openxmlformats.org/officeDocument/2006/relationships/tags" Target="../tags/tag2416.xml"/><Relationship Id="rId290" Type="http://schemas.openxmlformats.org/officeDocument/2006/relationships/tags" Target="../tags/tag2567.xml"/><Relationship Id="rId304" Type="http://schemas.openxmlformats.org/officeDocument/2006/relationships/tags" Target="../tags/tag2581.xml"/><Relationship Id="rId346" Type="http://schemas.openxmlformats.org/officeDocument/2006/relationships/tags" Target="../tags/tag2623.xml"/><Relationship Id="rId85" Type="http://schemas.openxmlformats.org/officeDocument/2006/relationships/tags" Target="../tags/tag2362.xml"/><Relationship Id="rId150" Type="http://schemas.openxmlformats.org/officeDocument/2006/relationships/tags" Target="../tags/tag2427.xml"/><Relationship Id="rId192" Type="http://schemas.openxmlformats.org/officeDocument/2006/relationships/tags" Target="../tags/tag2469.xml"/><Relationship Id="rId206" Type="http://schemas.openxmlformats.org/officeDocument/2006/relationships/tags" Target="../tags/tag2483.xml"/><Relationship Id="rId248" Type="http://schemas.openxmlformats.org/officeDocument/2006/relationships/tags" Target="../tags/tag2525.xml"/><Relationship Id="rId12" Type="http://schemas.openxmlformats.org/officeDocument/2006/relationships/tags" Target="../tags/tag2289.xml"/><Relationship Id="rId108" Type="http://schemas.openxmlformats.org/officeDocument/2006/relationships/tags" Target="../tags/tag2385.xml"/><Relationship Id="rId315" Type="http://schemas.openxmlformats.org/officeDocument/2006/relationships/tags" Target="../tags/tag2592.xml"/><Relationship Id="rId357" Type="http://schemas.openxmlformats.org/officeDocument/2006/relationships/tags" Target="../tags/tag2634.xml"/><Relationship Id="rId54" Type="http://schemas.openxmlformats.org/officeDocument/2006/relationships/tags" Target="../tags/tag2331.xml"/><Relationship Id="rId96" Type="http://schemas.openxmlformats.org/officeDocument/2006/relationships/tags" Target="../tags/tag2373.xml"/><Relationship Id="rId161" Type="http://schemas.openxmlformats.org/officeDocument/2006/relationships/tags" Target="../tags/tag2438.xml"/><Relationship Id="rId217" Type="http://schemas.openxmlformats.org/officeDocument/2006/relationships/tags" Target="../tags/tag2494.xml"/><Relationship Id="rId259" Type="http://schemas.openxmlformats.org/officeDocument/2006/relationships/tags" Target="../tags/tag2536.xml"/><Relationship Id="rId23" Type="http://schemas.openxmlformats.org/officeDocument/2006/relationships/tags" Target="../tags/tag2300.xml"/><Relationship Id="rId119" Type="http://schemas.openxmlformats.org/officeDocument/2006/relationships/tags" Target="../tags/tag2396.xml"/><Relationship Id="rId270" Type="http://schemas.openxmlformats.org/officeDocument/2006/relationships/tags" Target="../tags/tag2547.xml"/><Relationship Id="rId326" Type="http://schemas.openxmlformats.org/officeDocument/2006/relationships/tags" Target="../tags/tag2603.xml"/><Relationship Id="rId65" Type="http://schemas.openxmlformats.org/officeDocument/2006/relationships/tags" Target="../tags/tag2342.xml"/><Relationship Id="rId130" Type="http://schemas.openxmlformats.org/officeDocument/2006/relationships/tags" Target="../tags/tag2407.xml"/><Relationship Id="rId368" Type="http://schemas.openxmlformats.org/officeDocument/2006/relationships/tags" Target="../tags/tag2645.xml"/><Relationship Id="rId172" Type="http://schemas.openxmlformats.org/officeDocument/2006/relationships/tags" Target="../tags/tag2449.xml"/><Relationship Id="rId228" Type="http://schemas.openxmlformats.org/officeDocument/2006/relationships/tags" Target="../tags/tag2505.xml"/><Relationship Id="rId281" Type="http://schemas.openxmlformats.org/officeDocument/2006/relationships/tags" Target="../tags/tag2558.xml"/><Relationship Id="rId337" Type="http://schemas.openxmlformats.org/officeDocument/2006/relationships/tags" Target="../tags/tag2614.xml"/><Relationship Id="rId34" Type="http://schemas.openxmlformats.org/officeDocument/2006/relationships/tags" Target="../tags/tag2311.xml"/><Relationship Id="rId76" Type="http://schemas.openxmlformats.org/officeDocument/2006/relationships/tags" Target="../tags/tag2353.xml"/><Relationship Id="rId141" Type="http://schemas.openxmlformats.org/officeDocument/2006/relationships/tags" Target="../tags/tag2418.xml"/><Relationship Id="rId379" Type="http://schemas.openxmlformats.org/officeDocument/2006/relationships/tags" Target="../tags/tag2656.xml"/><Relationship Id="rId7" Type="http://schemas.openxmlformats.org/officeDocument/2006/relationships/tags" Target="../tags/tag2284.xml"/><Relationship Id="rId183" Type="http://schemas.openxmlformats.org/officeDocument/2006/relationships/tags" Target="../tags/tag2460.xml"/><Relationship Id="rId239" Type="http://schemas.openxmlformats.org/officeDocument/2006/relationships/tags" Target="../tags/tag2516.xml"/><Relationship Id="rId250" Type="http://schemas.openxmlformats.org/officeDocument/2006/relationships/tags" Target="../tags/tag2527.xml"/><Relationship Id="rId292" Type="http://schemas.openxmlformats.org/officeDocument/2006/relationships/tags" Target="../tags/tag2569.xml"/><Relationship Id="rId306" Type="http://schemas.openxmlformats.org/officeDocument/2006/relationships/tags" Target="../tags/tag2583.xml"/><Relationship Id="rId45" Type="http://schemas.openxmlformats.org/officeDocument/2006/relationships/tags" Target="../tags/tag2322.xml"/><Relationship Id="rId87" Type="http://schemas.openxmlformats.org/officeDocument/2006/relationships/tags" Target="../tags/tag2364.xml"/><Relationship Id="rId110" Type="http://schemas.openxmlformats.org/officeDocument/2006/relationships/tags" Target="../tags/tag2387.xml"/><Relationship Id="rId348" Type="http://schemas.openxmlformats.org/officeDocument/2006/relationships/tags" Target="../tags/tag2625.xml"/><Relationship Id="rId152" Type="http://schemas.openxmlformats.org/officeDocument/2006/relationships/tags" Target="../tags/tag2429.xml"/><Relationship Id="rId194" Type="http://schemas.openxmlformats.org/officeDocument/2006/relationships/tags" Target="../tags/tag2471.xml"/><Relationship Id="rId208" Type="http://schemas.openxmlformats.org/officeDocument/2006/relationships/tags" Target="../tags/tag2485.xml"/><Relationship Id="rId261" Type="http://schemas.openxmlformats.org/officeDocument/2006/relationships/tags" Target="../tags/tag2538.xml"/><Relationship Id="rId14" Type="http://schemas.openxmlformats.org/officeDocument/2006/relationships/tags" Target="../tags/tag2291.xml"/><Relationship Id="rId56" Type="http://schemas.openxmlformats.org/officeDocument/2006/relationships/tags" Target="../tags/tag2333.xml"/><Relationship Id="rId317" Type="http://schemas.openxmlformats.org/officeDocument/2006/relationships/tags" Target="../tags/tag2594.xml"/><Relationship Id="rId359" Type="http://schemas.openxmlformats.org/officeDocument/2006/relationships/tags" Target="../tags/tag2636.xml"/><Relationship Id="rId98" Type="http://schemas.openxmlformats.org/officeDocument/2006/relationships/tags" Target="../tags/tag2375.xml"/><Relationship Id="rId121" Type="http://schemas.openxmlformats.org/officeDocument/2006/relationships/tags" Target="../tags/tag2398.xml"/><Relationship Id="rId163" Type="http://schemas.openxmlformats.org/officeDocument/2006/relationships/tags" Target="../tags/tag2440.xml"/><Relationship Id="rId219" Type="http://schemas.openxmlformats.org/officeDocument/2006/relationships/tags" Target="../tags/tag2496.xml"/><Relationship Id="rId370" Type="http://schemas.openxmlformats.org/officeDocument/2006/relationships/tags" Target="../tags/tag2647.xml"/><Relationship Id="rId230" Type="http://schemas.openxmlformats.org/officeDocument/2006/relationships/tags" Target="../tags/tag2507.xml"/><Relationship Id="rId25" Type="http://schemas.openxmlformats.org/officeDocument/2006/relationships/tags" Target="../tags/tag2302.xml"/><Relationship Id="rId67" Type="http://schemas.openxmlformats.org/officeDocument/2006/relationships/tags" Target="../tags/tag2344.xml"/><Relationship Id="rId272" Type="http://schemas.openxmlformats.org/officeDocument/2006/relationships/tags" Target="../tags/tag2549.xml"/><Relationship Id="rId328" Type="http://schemas.openxmlformats.org/officeDocument/2006/relationships/tags" Target="../tags/tag2605.xml"/><Relationship Id="rId132" Type="http://schemas.openxmlformats.org/officeDocument/2006/relationships/tags" Target="../tags/tag2409.xml"/><Relationship Id="rId174" Type="http://schemas.openxmlformats.org/officeDocument/2006/relationships/tags" Target="../tags/tag2451.xml"/><Relationship Id="rId381" Type="http://schemas.openxmlformats.org/officeDocument/2006/relationships/tags" Target="../tags/tag2658.xml"/><Relationship Id="rId241" Type="http://schemas.openxmlformats.org/officeDocument/2006/relationships/tags" Target="../tags/tag2518.xml"/><Relationship Id="rId36" Type="http://schemas.openxmlformats.org/officeDocument/2006/relationships/tags" Target="../tags/tag2313.xml"/><Relationship Id="rId283" Type="http://schemas.openxmlformats.org/officeDocument/2006/relationships/tags" Target="../tags/tag2560.xml"/><Relationship Id="rId339" Type="http://schemas.openxmlformats.org/officeDocument/2006/relationships/tags" Target="../tags/tag2616.xml"/><Relationship Id="rId78" Type="http://schemas.openxmlformats.org/officeDocument/2006/relationships/tags" Target="../tags/tag2355.xml"/><Relationship Id="rId101" Type="http://schemas.openxmlformats.org/officeDocument/2006/relationships/tags" Target="../tags/tag2378.xml"/><Relationship Id="rId143" Type="http://schemas.openxmlformats.org/officeDocument/2006/relationships/tags" Target="../tags/tag2420.xml"/><Relationship Id="rId185" Type="http://schemas.openxmlformats.org/officeDocument/2006/relationships/tags" Target="../tags/tag2462.xml"/><Relationship Id="rId350" Type="http://schemas.openxmlformats.org/officeDocument/2006/relationships/tags" Target="../tags/tag2627.xml"/><Relationship Id="rId9" Type="http://schemas.openxmlformats.org/officeDocument/2006/relationships/tags" Target="../tags/tag2286.xml"/><Relationship Id="rId210" Type="http://schemas.openxmlformats.org/officeDocument/2006/relationships/tags" Target="../tags/tag2487.xml"/><Relationship Id="rId26" Type="http://schemas.openxmlformats.org/officeDocument/2006/relationships/tags" Target="../tags/tag2303.xml"/><Relationship Id="rId231" Type="http://schemas.openxmlformats.org/officeDocument/2006/relationships/tags" Target="../tags/tag2508.xml"/><Relationship Id="rId252" Type="http://schemas.openxmlformats.org/officeDocument/2006/relationships/tags" Target="../tags/tag2529.xml"/><Relationship Id="rId273" Type="http://schemas.openxmlformats.org/officeDocument/2006/relationships/tags" Target="../tags/tag2550.xml"/><Relationship Id="rId294" Type="http://schemas.openxmlformats.org/officeDocument/2006/relationships/tags" Target="../tags/tag2571.xml"/><Relationship Id="rId308" Type="http://schemas.openxmlformats.org/officeDocument/2006/relationships/tags" Target="../tags/tag2585.xml"/><Relationship Id="rId329" Type="http://schemas.openxmlformats.org/officeDocument/2006/relationships/tags" Target="../tags/tag2606.xml"/><Relationship Id="rId47" Type="http://schemas.openxmlformats.org/officeDocument/2006/relationships/tags" Target="../tags/tag2324.xml"/><Relationship Id="rId68" Type="http://schemas.openxmlformats.org/officeDocument/2006/relationships/tags" Target="../tags/tag2345.xml"/><Relationship Id="rId89" Type="http://schemas.openxmlformats.org/officeDocument/2006/relationships/tags" Target="../tags/tag2366.xml"/><Relationship Id="rId112" Type="http://schemas.openxmlformats.org/officeDocument/2006/relationships/tags" Target="../tags/tag2389.xml"/><Relationship Id="rId133" Type="http://schemas.openxmlformats.org/officeDocument/2006/relationships/tags" Target="../tags/tag2410.xml"/><Relationship Id="rId154" Type="http://schemas.openxmlformats.org/officeDocument/2006/relationships/tags" Target="../tags/tag2431.xml"/><Relationship Id="rId175" Type="http://schemas.openxmlformats.org/officeDocument/2006/relationships/tags" Target="../tags/tag2452.xml"/><Relationship Id="rId340" Type="http://schemas.openxmlformats.org/officeDocument/2006/relationships/tags" Target="../tags/tag2617.xml"/><Relationship Id="rId361" Type="http://schemas.openxmlformats.org/officeDocument/2006/relationships/tags" Target="../tags/tag2638.xml"/><Relationship Id="rId196" Type="http://schemas.openxmlformats.org/officeDocument/2006/relationships/tags" Target="../tags/tag2473.xml"/><Relationship Id="rId200" Type="http://schemas.openxmlformats.org/officeDocument/2006/relationships/tags" Target="../tags/tag2477.xml"/><Relationship Id="rId382" Type="http://schemas.openxmlformats.org/officeDocument/2006/relationships/slideMaster" Target="../slideMasters/slideMaster6.xml"/><Relationship Id="rId16" Type="http://schemas.openxmlformats.org/officeDocument/2006/relationships/tags" Target="../tags/tag2293.xml"/><Relationship Id="rId221" Type="http://schemas.openxmlformats.org/officeDocument/2006/relationships/tags" Target="../tags/tag2498.xml"/><Relationship Id="rId242" Type="http://schemas.openxmlformats.org/officeDocument/2006/relationships/tags" Target="../tags/tag2519.xml"/><Relationship Id="rId263" Type="http://schemas.openxmlformats.org/officeDocument/2006/relationships/tags" Target="../tags/tag2540.xml"/><Relationship Id="rId284" Type="http://schemas.openxmlformats.org/officeDocument/2006/relationships/tags" Target="../tags/tag2561.xml"/><Relationship Id="rId319" Type="http://schemas.openxmlformats.org/officeDocument/2006/relationships/tags" Target="../tags/tag2596.xml"/><Relationship Id="rId37" Type="http://schemas.openxmlformats.org/officeDocument/2006/relationships/tags" Target="../tags/tag2314.xml"/><Relationship Id="rId58" Type="http://schemas.openxmlformats.org/officeDocument/2006/relationships/tags" Target="../tags/tag2335.xml"/><Relationship Id="rId79" Type="http://schemas.openxmlformats.org/officeDocument/2006/relationships/tags" Target="../tags/tag2356.xml"/><Relationship Id="rId102" Type="http://schemas.openxmlformats.org/officeDocument/2006/relationships/tags" Target="../tags/tag2379.xml"/><Relationship Id="rId123" Type="http://schemas.openxmlformats.org/officeDocument/2006/relationships/tags" Target="../tags/tag2400.xml"/><Relationship Id="rId144" Type="http://schemas.openxmlformats.org/officeDocument/2006/relationships/tags" Target="../tags/tag2421.xml"/><Relationship Id="rId330" Type="http://schemas.openxmlformats.org/officeDocument/2006/relationships/tags" Target="../tags/tag2607.xml"/><Relationship Id="rId90" Type="http://schemas.openxmlformats.org/officeDocument/2006/relationships/tags" Target="../tags/tag2367.xml"/><Relationship Id="rId165" Type="http://schemas.openxmlformats.org/officeDocument/2006/relationships/tags" Target="../tags/tag2442.xml"/><Relationship Id="rId186" Type="http://schemas.openxmlformats.org/officeDocument/2006/relationships/tags" Target="../tags/tag2463.xml"/><Relationship Id="rId351" Type="http://schemas.openxmlformats.org/officeDocument/2006/relationships/tags" Target="../tags/tag2628.xml"/><Relationship Id="rId372" Type="http://schemas.openxmlformats.org/officeDocument/2006/relationships/tags" Target="../tags/tag2649.xml"/><Relationship Id="rId211" Type="http://schemas.openxmlformats.org/officeDocument/2006/relationships/tags" Target="../tags/tag2488.xml"/><Relationship Id="rId232" Type="http://schemas.openxmlformats.org/officeDocument/2006/relationships/tags" Target="../tags/tag2509.xml"/><Relationship Id="rId253" Type="http://schemas.openxmlformats.org/officeDocument/2006/relationships/tags" Target="../tags/tag2530.xml"/><Relationship Id="rId274" Type="http://schemas.openxmlformats.org/officeDocument/2006/relationships/tags" Target="../tags/tag2551.xml"/><Relationship Id="rId295" Type="http://schemas.openxmlformats.org/officeDocument/2006/relationships/tags" Target="../tags/tag2572.xml"/><Relationship Id="rId309" Type="http://schemas.openxmlformats.org/officeDocument/2006/relationships/tags" Target="../tags/tag2586.xml"/><Relationship Id="rId27" Type="http://schemas.openxmlformats.org/officeDocument/2006/relationships/tags" Target="../tags/tag2304.xml"/><Relationship Id="rId48" Type="http://schemas.openxmlformats.org/officeDocument/2006/relationships/tags" Target="../tags/tag2325.xml"/><Relationship Id="rId69" Type="http://schemas.openxmlformats.org/officeDocument/2006/relationships/tags" Target="../tags/tag2346.xml"/><Relationship Id="rId113" Type="http://schemas.openxmlformats.org/officeDocument/2006/relationships/tags" Target="../tags/tag2390.xml"/><Relationship Id="rId134" Type="http://schemas.openxmlformats.org/officeDocument/2006/relationships/tags" Target="../tags/tag2411.xml"/><Relationship Id="rId320" Type="http://schemas.openxmlformats.org/officeDocument/2006/relationships/tags" Target="../tags/tag2597.xml"/><Relationship Id="rId80" Type="http://schemas.openxmlformats.org/officeDocument/2006/relationships/tags" Target="../tags/tag2357.xml"/><Relationship Id="rId155" Type="http://schemas.openxmlformats.org/officeDocument/2006/relationships/tags" Target="../tags/tag2432.xml"/><Relationship Id="rId176" Type="http://schemas.openxmlformats.org/officeDocument/2006/relationships/tags" Target="../tags/tag2453.xml"/><Relationship Id="rId197" Type="http://schemas.openxmlformats.org/officeDocument/2006/relationships/tags" Target="../tags/tag2474.xml"/><Relationship Id="rId341" Type="http://schemas.openxmlformats.org/officeDocument/2006/relationships/tags" Target="../tags/tag2618.xml"/><Relationship Id="rId362" Type="http://schemas.openxmlformats.org/officeDocument/2006/relationships/tags" Target="../tags/tag2639.xml"/><Relationship Id="rId201" Type="http://schemas.openxmlformats.org/officeDocument/2006/relationships/tags" Target="../tags/tag2478.xml"/><Relationship Id="rId222" Type="http://schemas.openxmlformats.org/officeDocument/2006/relationships/tags" Target="../tags/tag2499.xml"/><Relationship Id="rId243" Type="http://schemas.openxmlformats.org/officeDocument/2006/relationships/tags" Target="../tags/tag2520.xml"/><Relationship Id="rId264" Type="http://schemas.openxmlformats.org/officeDocument/2006/relationships/tags" Target="../tags/tag2541.xml"/><Relationship Id="rId285" Type="http://schemas.openxmlformats.org/officeDocument/2006/relationships/tags" Target="../tags/tag2562.xml"/><Relationship Id="rId17" Type="http://schemas.openxmlformats.org/officeDocument/2006/relationships/tags" Target="../tags/tag2294.xml"/><Relationship Id="rId38" Type="http://schemas.openxmlformats.org/officeDocument/2006/relationships/tags" Target="../tags/tag2315.xml"/><Relationship Id="rId59" Type="http://schemas.openxmlformats.org/officeDocument/2006/relationships/tags" Target="../tags/tag2336.xml"/><Relationship Id="rId103" Type="http://schemas.openxmlformats.org/officeDocument/2006/relationships/tags" Target="../tags/tag2380.xml"/><Relationship Id="rId124" Type="http://schemas.openxmlformats.org/officeDocument/2006/relationships/tags" Target="../tags/tag2401.xml"/><Relationship Id="rId310" Type="http://schemas.openxmlformats.org/officeDocument/2006/relationships/tags" Target="../tags/tag2587.xml"/><Relationship Id="rId70" Type="http://schemas.openxmlformats.org/officeDocument/2006/relationships/tags" Target="../tags/tag2347.xml"/><Relationship Id="rId91" Type="http://schemas.openxmlformats.org/officeDocument/2006/relationships/tags" Target="../tags/tag2368.xml"/><Relationship Id="rId145" Type="http://schemas.openxmlformats.org/officeDocument/2006/relationships/tags" Target="../tags/tag2422.xml"/><Relationship Id="rId166" Type="http://schemas.openxmlformats.org/officeDocument/2006/relationships/tags" Target="../tags/tag2443.xml"/><Relationship Id="rId187" Type="http://schemas.openxmlformats.org/officeDocument/2006/relationships/tags" Target="../tags/tag2464.xml"/><Relationship Id="rId331" Type="http://schemas.openxmlformats.org/officeDocument/2006/relationships/tags" Target="../tags/tag2608.xml"/><Relationship Id="rId352" Type="http://schemas.openxmlformats.org/officeDocument/2006/relationships/tags" Target="../tags/tag2629.xml"/><Relationship Id="rId373" Type="http://schemas.openxmlformats.org/officeDocument/2006/relationships/tags" Target="../tags/tag2650.xml"/><Relationship Id="rId1" Type="http://schemas.openxmlformats.org/officeDocument/2006/relationships/tags" Target="../tags/tag2278.xml"/><Relationship Id="rId212" Type="http://schemas.openxmlformats.org/officeDocument/2006/relationships/tags" Target="../tags/tag2489.xml"/><Relationship Id="rId233" Type="http://schemas.openxmlformats.org/officeDocument/2006/relationships/tags" Target="../tags/tag2510.xml"/><Relationship Id="rId254" Type="http://schemas.openxmlformats.org/officeDocument/2006/relationships/tags" Target="../tags/tag2531.xml"/><Relationship Id="rId28" Type="http://schemas.openxmlformats.org/officeDocument/2006/relationships/tags" Target="../tags/tag2305.xml"/><Relationship Id="rId49" Type="http://schemas.openxmlformats.org/officeDocument/2006/relationships/tags" Target="../tags/tag2326.xml"/><Relationship Id="rId114" Type="http://schemas.openxmlformats.org/officeDocument/2006/relationships/tags" Target="../tags/tag2391.xml"/><Relationship Id="rId275" Type="http://schemas.openxmlformats.org/officeDocument/2006/relationships/tags" Target="../tags/tag2552.xml"/><Relationship Id="rId296" Type="http://schemas.openxmlformats.org/officeDocument/2006/relationships/tags" Target="../tags/tag2573.xml"/><Relationship Id="rId300" Type="http://schemas.openxmlformats.org/officeDocument/2006/relationships/tags" Target="../tags/tag2577.xml"/><Relationship Id="rId60" Type="http://schemas.openxmlformats.org/officeDocument/2006/relationships/tags" Target="../tags/tag2337.xml"/><Relationship Id="rId81" Type="http://schemas.openxmlformats.org/officeDocument/2006/relationships/tags" Target="../tags/tag2358.xml"/><Relationship Id="rId135" Type="http://schemas.openxmlformats.org/officeDocument/2006/relationships/tags" Target="../tags/tag2412.xml"/><Relationship Id="rId156" Type="http://schemas.openxmlformats.org/officeDocument/2006/relationships/tags" Target="../tags/tag2433.xml"/><Relationship Id="rId177" Type="http://schemas.openxmlformats.org/officeDocument/2006/relationships/tags" Target="../tags/tag2454.xml"/><Relationship Id="rId198" Type="http://schemas.openxmlformats.org/officeDocument/2006/relationships/tags" Target="../tags/tag2475.xml"/><Relationship Id="rId321" Type="http://schemas.openxmlformats.org/officeDocument/2006/relationships/tags" Target="../tags/tag2598.xml"/><Relationship Id="rId342" Type="http://schemas.openxmlformats.org/officeDocument/2006/relationships/tags" Target="../tags/tag2619.xml"/><Relationship Id="rId363" Type="http://schemas.openxmlformats.org/officeDocument/2006/relationships/tags" Target="../tags/tag2640.xml"/><Relationship Id="rId202" Type="http://schemas.openxmlformats.org/officeDocument/2006/relationships/tags" Target="../tags/tag2479.xml"/><Relationship Id="rId223" Type="http://schemas.openxmlformats.org/officeDocument/2006/relationships/tags" Target="../tags/tag2500.xml"/><Relationship Id="rId244" Type="http://schemas.openxmlformats.org/officeDocument/2006/relationships/tags" Target="../tags/tag2521.xml"/><Relationship Id="rId18" Type="http://schemas.openxmlformats.org/officeDocument/2006/relationships/tags" Target="../tags/tag2295.xml"/><Relationship Id="rId39" Type="http://schemas.openxmlformats.org/officeDocument/2006/relationships/tags" Target="../tags/tag2316.xml"/><Relationship Id="rId265" Type="http://schemas.openxmlformats.org/officeDocument/2006/relationships/tags" Target="../tags/tag2542.xml"/><Relationship Id="rId286" Type="http://schemas.openxmlformats.org/officeDocument/2006/relationships/tags" Target="../tags/tag2563.xml"/><Relationship Id="rId50" Type="http://schemas.openxmlformats.org/officeDocument/2006/relationships/tags" Target="../tags/tag2327.xml"/><Relationship Id="rId104" Type="http://schemas.openxmlformats.org/officeDocument/2006/relationships/tags" Target="../tags/tag2381.xml"/><Relationship Id="rId125" Type="http://schemas.openxmlformats.org/officeDocument/2006/relationships/tags" Target="../tags/tag2402.xml"/><Relationship Id="rId146" Type="http://schemas.openxmlformats.org/officeDocument/2006/relationships/tags" Target="../tags/tag2423.xml"/><Relationship Id="rId167" Type="http://schemas.openxmlformats.org/officeDocument/2006/relationships/tags" Target="../tags/tag2444.xml"/><Relationship Id="rId188" Type="http://schemas.openxmlformats.org/officeDocument/2006/relationships/tags" Target="../tags/tag2465.xml"/><Relationship Id="rId311" Type="http://schemas.openxmlformats.org/officeDocument/2006/relationships/tags" Target="../tags/tag2588.xml"/><Relationship Id="rId332" Type="http://schemas.openxmlformats.org/officeDocument/2006/relationships/tags" Target="../tags/tag2609.xml"/><Relationship Id="rId353" Type="http://schemas.openxmlformats.org/officeDocument/2006/relationships/tags" Target="../tags/tag2630.xml"/><Relationship Id="rId374" Type="http://schemas.openxmlformats.org/officeDocument/2006/relationships/tags" Target="../tags/tag2651.xml"/><Relationship Id="rId71" Type="http://schemas.openxmlformats.org/officeDocument/2006/relationships/tags" Target="../tags/tag2348.xml"/><Relationship Id="rId92" Type="http://schemas.openxmlformats.org/officeDocument/2006/relationships/tags" Target="../tags/tag2369.xml"/><Relationship Id="rId213" Type="http://schemas.openxmlformats.org/officeDocument/2006/relationships/tags" Target="../tags/tag2490.xml"/><Relationship Id="rId234" Type="http://schemas.openxmlformats.org/officeDocument/2006/relationships/tags" Target="../tags/tag2511.xml"/><Relationship Id="rId2" Type="http://schemas.openxmlformats.org/officeDocument/2006/relationships/tags" Target="../tags/tag2279.xml"/><Relationship Id="rId29" Type="http://schemas.openxmlformats.org/officeDocument/2006/relationships/tags" Target="../tags/tag2306.xml"/><Relationship Id="rId255" Type="http://schemas.openxmlformats.org/officeDocument/2006/relationships/tags" Target="../tags/tag2532.xml"/><Relationship Id="rId276" Type="http://schemas.openxmlformats.org/officeDocument/2006/relationships/tags" Target="../tags/tag2553.xml"/><Relationship Id="rId297" Type="http://schemas.openxmlformats.org/officeDocument/2006/relationships/tags" Target="../tags/tag2574.xml"/><Relationship Id="rId40" Type="http://schemas.openxmlformats.org/officeDocument/2006/relationships/tags" Target="../tags/tag2317.xml"/><Relationship Id="rId115" Type="http://schemas.openxmlformats.org/officeDocument/2006/relationships/tags" Target="../tags/tag2392.xml"/><Relationship Id="rId136" Type="http://schemas.openxmlformats.org/officeDocument/2006/relationships/tags" Target="../tags/tag2413.xml"/><Relationship Id="rId157" Type="http://schemas.openxmlformats.org/officeDocument/2006/relationships/tags" Target="../tags/tag2434.xml"/><Relationship Id="rId178" Type="http://schemas.openxmlformats.org/officeDocument/2006/relationships/tags" Target="../tags/tag2455.xml"/><Relationship Id="rId301" Type="http://schemas.openxmlformats.org/officeDocument/2006/relationships/tags" Target="../tags/tag2578.xml"/><Relationship Id="rId322" Type="http://schemas.openxmlformats.org/officeDocument/2006/relationships/tags" Target="../tags/tag2599.xml"/><Relationship Id="rId343" Type="http://schemas.openxmlformats.org/officeDocument/2006/relationships/tags" Target="../tags/tag2620.xml"/><Relationship Id="rId364" Type="http://schemas.openxmlformats.org/officeDocument/2006/relationships/tags" Target="../tags/tag2641.xml"/><Relationship Id="rId61" Type="http://schemas.openxmlformats.org/officeDocument/2006/relationships/tags" Target="../tags/tag2338.xml"/><Relationship Id="rId82" Type="http://schemas.openxmlformats.org/officeDocument/2006/relationships/tags" Target="../tags/tag2359.xml"/><Relationship Id="rId199" Type="http://schemas.openxmlformats.org/officeDocument/2006/relationships/tags" Target="../tags/tag2476.xml"/><Relationship Id="rId203" Type="http://schemas.openxmlformats.org/officeDocument/2006/relationships/tags" Target="../tags/tag2480.xml"/><Relationship Id="rId19" Type="http://schemas.openxmlformats.org/officeDocument/2006/relationships/tags" Target="../tags/tag2296.xml"/><Relationship Id="rId224" Type="http://schemas.openxmlformats.org/officeDocument/2006/relationships/tags" Target="../tags/tag2501.xml"/><Relationship Id="rId245" Type="http://schemas.openxmlformats.org/officeDocument/2006/relationships/tags" Target="../tags/tag2522.xml"/><Relationship Id="rId266" Type="http://schemas.openxmlformats.org/officeDocument/2006/relationships/tags" Target="../tags/tag2543.xml"/><Relationship Id="rId287" Type="http://schemas.openxmlformats.org/officeDocument/2006/relationships/tags" Target="../tags/tag2564.xml"/><Relationship Id="rId30" Type="http://schemas.openxmlformats.org/officeDocument/2006/relationships/tags" Target="../tags/tag2307.xml"/><Relationship Id="rId105" Type="http://schemas.openxmlformats.org/officeDocument/2006/relationships/tags" Target="../tags/tag2382.xml"/><Relationship Id="rId126" Type="http://schemas.openxmlformats.org/officeDocument/2006/relationships/tags" Target="../tags/tag2403.xml"/><Relationship Id="rId147" Type="http://schemas.openxmlformats.org/officeDocument/2006/relationships/tags" Target="../tags/tag2424.xml"/><Relationship Id="rId168" Type="http://schemas.openxmlformats.org/officeDocument/2006/relationships/tags" Target="../tags/tag2445.xml"/><Relationship Id="rId312" Type="http://schemas.openxmlformats.org/officeDocument/2006/relationships/tags" Target="../tags/tag2589.xml"/><Relationship Id="rId333" Type="http://schemas.openxmlformats.org/officeDocument/2006/relationships/tags" Target="../tags/tag2610.xml"/><Relationship Id="rId354" Type="http://schemas.openxmlformats.org/officeDocument/2006/relationships/tags" Target="../tags/tag2631.xml"/><Relationship Id="rId51" Type="http://schemas.openxmlformats.org/officeDocument/2006/relationships/tags" Target="../tags/tag2328.xml"/><Relationship Id="rId72" Type="http://schemas.openxmlformats.org/officeDocument/2006/relationships/tags" Target="../tags/tag2349.xml"/><Relationship Id="rId93" Type="http://schemas.openxmlformats.org/officeDocument/2006/relationships/tags" Target="../tags/tag2370.xml"/><Relationship Id="rId189" Type="http://schemas.openxmlformats.org/officeDocument/2006/relationships/tags" Target="../tags/tag2466.xml"/><Relationship Id="rId375" Type="http://schemas.openxmlformats.org/officeDocument/2006/relationships/tags" Target="../tags/tag2652.xml"/><Relationship Id="rId3" Type="http://schemas.openxmlformats.org/officeDocument/2006/relationships/tags" Target="../tags/tag2280.xml"/><Relationship Id="rId214" Type="http://schemas.openxmlformats.org/officeDocument/2006/relationships/tags" Target="../tags/tag2491.xml"/><Relationship Id="rId235" Type="http://schemas.openxmlformats.org/officeDocument/2006/relationships/tags" Target="../tags/tag2512.xml"/><Relationship Id="rId256" Type="http://schemas.openxmlformats.org/officeDocument/2006/relationships/tags" Target="../tags/tag2533.xml"/><Relationship Id="rId277" Type="http://schemas.openxmlformats.org/officeDocument/2006/relationships/tags" Target="../tags/tag2554.xml"/><Relationship Id="rId298" Type="http://schemas.openxmlformats.org/officeDocument/2006/relationships/tags" Target="../tags/tag2575.xml"/><Relationship Id="rId116" Type="http://schemas.openxmlformats.org/officeDocument/2006/relationships/tags" Target="../tags/tag2393.xml"/><Relationship Id="rId137" Type="http://schemas.openxmlformats.org/officeDocument/2006/relationships/tags" Target="../tags/tag2414.xml"/><Relationship Id="rId158" Type="http://schemas.openxmlformats.org/officeDocument/2006/relationships/tags" Target="../tags/tag2435.xml"/><Relationship Id="rId302" Type="http://schemas.openxmlformats.org/officeDocument/2006/relationships/tags" Target="../tags/tag2579.xml"/><Relationship Id="rId323" Type="http://schemas.openxmlformats.org/officeDocument/2006/relationships/tags" Target="../tags/tag2600.xml"/><Relationship Id="rId344" Type="http://schemas.openxmlformats.org/officeDocument/2006/relationships/tags" Target="../tags/tag2621.xml"/><Relationship Id="rId20" Type="http://schemas.openxmlformats.org/officeDocument/2006/relationships/tags" Target="../tags/tag2297.xml"/><Relationship Id="rId41" Type="http://schemas.openxmlformats.org/officeDocument/2006/relationships/tags" Target="../tags/tag2318.xml"/><Relationship Id="rId62" Type="http://schemas.openxmlformats.org/officeDocument/2006/relationships/tags" Target="../tags/tag2339.xml"/><Relationship Id="rId83" Type="http://schemas.openxmlformats.org/officeDocument/2006/relationships/tags" Target="../tags/tag2360.xml"/><Relationship Id="rId179" Type="http://schemas.openxmlformats.org/officeDocument/2006/relationships/tags" Target="../tags/tag2456.xml"/><Relationship Id="rId365" Type="http://schemas.openxmlformats.org/officeDocument/2006/relationships/tags" Target="../tags/tag2642.xml"/><Relationship Id="rId190" Type="http://schemas.openxmlformats.org/officeDocument/2006/relationships/tags" Target="../tags/tag2467.xml"/><Relationship Id="rId204" Type="http://schemas.openxmlformats.org/officeDocument/2006/relationships/tags" Target="../tags/tag2481.xml"/><Relationship Id="rId225" Type="http://schemas.openxmlformats.org/officeDocument/2006/relationships/tags" Target="../tags/tag2502.xml"/><Relationship Id="rId246" Type="http://schemas.openxmlformats.org/officeDocument/2006/relationships/tags" Target="../tags/tag2523.xml"/><Relationship Id="rId267" Type="http://schemas.openxmlformats.org/officeDocument/2006/relationships/tags" Target="../tags/tag2544.xml"/><Relationship Id="rId288" Type="http://schemas.openxmlformats.org/officeDocument/2006/relationships/tags" Target="../tags/tag2565.xml"/><Relationship Id="rId106" Type="http://schemas.openxmlformats.org/officeDocument/2006/relationships/tags" Target="../tags/tag2383.xml"/><Relationship Id="rId127" Type="http://schemas.openxmlformats.org/officeDocument/2006/relationships/tags" Target="../tags/tag2404.xml"/><Relationship Id="rId313" Type="http://schemas.openxmlformats.org/officeDocument/2006/relationships/tags" Target="../tags/tag2590.xml"/><Relationship Id="rId10" Type="http://schemas.openxmlformats.org/officeDocument/2006/relationships/tags" Target="../tags/tag2287.xml"/><Relationship Id="rId31" Type="http://schemas.openxmlformats.org/officeDocument/2006/relationships/tags" Target="../tags/tag2308.xml"/><Relationship Id="rId52" Type="http://schemas.openxmlformats.org/officeDocument/2006/relationships/tags" Target="../tags/tag2329.xml"/><Relationship Id="rId73" Type="http://schemas.openxmlformats.org/officeDocument/2006/relationships/tags" Target="../tags/tag2350.xml"/><Relationship Id="rId94" Type="http://schemas.openxmlformats.org/officeDocument/2006/relationships/tags" Target="../tags/tag2371.xml"/><Relationship Id="rId148" Type="http://schemas.openxmlformats.org/officeDocument/2006/relationships/tags" Target="../tags/tag2425.xml"/><Relationship Id="rId169" Type="http://schemas.openxmlformats.org/officeDocument/2006/relationships/tags" Target="../tags/tag2446.xml"/><Relationship Id="rId334" Type="http://schemas.openxmlformats.org/officeDocument/2006/relationships/tags" Target="../tags/tag2611.xml"/><Relationship Id="rId355" Type="http://schemas.openxmlformats.org/officeDocument/2006/relationships/tags" Target="../tags/tag2632.xml"/><Relationship Id="rId376" Type="http://schemas.openxmlformats.org/officeDocument/2006/relationships/tags" Target="../tags/tag2653.xml"/><Relationship Id="rId4" Type="http://schemas.openxmlformats.org/officeDocument/2006/relationships/tags" Target="../tags/tag2281.xml"/><Relationship Id="rId180" Type="http://schemas.openxmlformats.org/officeDocument/2006/relationships/tags" Target="../tags/tag2457.xml"/><Relationship Id="rId215" Type="http://schemas.openxmlformats.org/officeDocument/2006/relationships/tags" Target="../tags/tag2492.xml"/><Relationship Id="rId236" Type="http://schemas.openxmlformats.org/officeDocument/2006/relationships/tags" Target="../tags/tag2513.xml"/><Relationship Id="rId257" Type="http://schemas.openxmlformats.org/officeDocument/2006/relationships/tags" Target="../tags/tag2534.xml"/><Relationship Id="rId278" Type="http://schemas.openxmlformats.org/officeDocument/2006/relationships/tags" Target="../tags/tag2555.xml"/><Relationship Id="rId303" Type="http://schemas.openxmlformats.org/officeDocument/2006/relationships/tags" Target="../tags/tag2580.xml"/><Relationship Id="rId42" Type="http://schemas.openxmlformats.org/officeDocument/2006/relationships/tags" Target="../tags/tag2319.xml"/><Relationship Id="rId84" Type="http://schemas.openxmlformats.org/officeDocument/2006/relationships/tags" Target="../tags/tag2361.xml"/><Relationship Id="rId138" Type="http://schemas.openxmlformats.org/officeDocument/2006/relationships/tags" Target="../tags/tag2415.xml"/><Relationship Id="rId345" Type="http://schemas.openxmlformats.org/officeDocument/2006/relationships/tags" Target="../tags/tag2622.xml"/><Relationship Id="rId191" Type="http://schemas.openxmlformats.org/officeDocument/2006/relationships/tags" Target="../tags/tag2468.xml"/><Relationship Id="rId205" Type="http://schemas.openxmlformats.org/officeDocument/2006/relationships/tags" Target="../tags/tag2482.xml"/><Relationship Id="rId247" Type="http://schemas.openxmlformats.org/officeDocument/2006/relationships/tags" Target="../tags/tag2524.xml"/><Relationship Id="rId107" Type="http://schemas.openxmlformats.org/officeDocument/2006/relationships/tags" Target="../tags/tag2384.xml"/><Relationship Id="rId289" Type="http://schemas.openxmlformats.org/officeDocument/2006/relationships/tags" Target="../tags/tag2566.xml"/><Relationship Id="rId11" Type="http://schemas.openxmlformats.org/officeDocument/2006/relationships/tags" Target="../tags/tag2288.xml"/><Relationship Id="rId53" Type="http://schemas.openxmlformats.org/officeDocument/2006/relationships/tags" Target="../tags/tag2330.xml"/><Relationship Id="rId149" Type="http://schemas.openxmlformats.org/officeDocument/2006/relationships/tags" Target="../tags/tag2426.xml"/><Relationship Id="rId314" Type="http://schemas.openxmlformats.org/officeDocument/2006/relationships/tags" Target="../tags/tag2591.xml"/><Relationship Id="rId356" Type="http://schemas.openxmlformats.org/officeDocument/2006/relationships/tags" Target="../tags/tag2633.xml"/><Relationship Id="rId95" Type="http://schemas.openxmlformats.org/officeDocument/2006/relationships/tags" Target="../tags/tag2372.xml"/><Relationship Id="rId160" Type="http://schemas.openxmlformats.org/officeDocument/2006/relationships/tags" Target="../tags/tag2437.xml"/><Relationship Id="rId216" Type="http://schemas.openxmlformats.org/officeDocument/2006/relationships/tags" Target="../tags/tag2493.xml"/><Relationship Id="rId258" Type="http://schemas.openxmlformats.org/officeDocument/2006/relationships/tags" Target="../tags/tag2535.xml"/><Relationship Id="rId22" Type="http://schemas.openxmlformats.org/officeDocument/2006/relationships/tags" Target="../tags/tag2299.xml"/><Relationship Id="rId64" Type="http://schemas.openxmlformats.org/officeDocument/2006/relationships/tags" Target="../tags/tag2341.xml"/><Relationship Id="rId118" Type="http://schemas.openxmlformats.org/officeDocument/2006/relationships/tags" Target="../tags/tag2395.xml"/><Relationship Id="rId325" Type="http://schemas.openxmlformats.org/officeDocument/2006/relationships/tags" Target="../tags/tag2602.xml"/><Relationship Id="rId367" Type="http://schemas.openxmlformats.org/officeDocument/2006/relationships/tags" Target="../tags/tag2644.xml"/><Relationship Id="rId171" Type="http://schemas.openxmlformats.org/officeDocument/2006/relationships/tags" Target="../tags/tag2448.xml"/><Relationship Id="rId227" Type="http://schemas.openxmlformats.org/officeDocument/2006/relationships/tags" Target="../tags/tag2504.xml"/><Relationship Id="rId269" Type="http://schemas.openxmlformats.org/officeDocument/2006/relationships/tags" Target="../tags/tag2546.xml"/><Relationship Id="rId33" Type="http://schemas.openxmlformats.org/officeDocument/2006/relationships/tags" Target="../tags/tag2310.xml"/><Relationship Id="rId129" Type="http://schemas.openxmlformats.org/officeDocument/2006/relationships/tags" Target="../tags/tag2406.xml"/><Relationship Id="rId280" Type="http://schemas.openxmlformats.org/officeDocument/2006/relationships/tags" Target="../tags/tag2557.xml"/><Relationship Id="rId336" Type="http://schemas.openxmlformats.org/officeDocument/2006/relationships/tags" Target="../tags/tag2613.xml"/><Relationship Id="rId75" Type="http://schemas.openxmlformats.org/officeDocument/2006/relationships/tags" Target="../tags/tag2352.xml"/><Relationship Id="rId140" Type="http://schemas.openxmlformats.org/officeDocument/2006/relationships/tags" Target="../tags/tag2417.xml"/><Relationship Id="rId182" Type="http://schemas.openxmlformats.org/officeDocument/2006/relationships/tags" Target="../tags/tag2459.xml"/><Relationship Id="rId378" Type="http://schemas.openxmlformats.org/officeDocument/2006/relationships/tags" Target="../tags/tag2655.xml"/><Relationship Id="rId6" Type="http://schemas.openxmlformats.org/officeDocument/2006/relationships/tags" Target="../tags/tag2283.xml"/><Relationship Id="rId238" Type="http://schemas.openxmlformats.org/officeDocument/2006/relationships/tags" Target="../tags/tag2515.xml"/><Relationship Id="rId291" Type="http://schemas.openxmlformats.org/officeDocument/2006/relationships/tags" Target="../tags/tag2568.xml"/><Relationship Id="rId305" Type="http://schemas.openxmlformats.org/officeDocument/2006/relationships/tags" Target="../tags/tag2582.xml"/><Relationship Id="rId347" Type="http://schemas.openxmlformats.org/officeDocument/2006/relationships/tags" Target="../tags/tag2624.xml"/><Relationship Id="rId44" Type="http://schemas.openxmlformats.org/officeDocument/2006/relationships/tags" Target="../tags/tag2321.xml"/><Relationship Id="rId86" Type="http://schemas.openxmlformats.org/officeDocument/2006/relationships/tags" Target="../tags/tag2363.xml"/><Relationship Id="rId151" Type="http://schemas.openxmlformats.org/officeDocument/2006/relationships/tags" Target="../tags/tag2428.xml"/><Relationship Id="rId193" Type="http://schemas.openxmlformats.org/officeDocument/2006/relationships/tags" Target="../tags/tag2470.xml"/><Relationship Id="rId207" Type="http://schemas.openxmlformats.org/officeDocument/2006/relationships/tags" Target="../tags/tag2484.xml"/><Relationship Id="rId249" Type="http://schemas.openxmlformats.org/officeDocument/2006/relationships/tags" Target="../tags/tag2526.xml"/><Relationship Id="rId13" Type="http://schemas.openxmlformats.org/officeDocument/2006/relationships/tags" Target="../tags/tag2290.xml"/><Relationship Id="rId109" Type="http://schemas.openxmlformats.org/officeDocument/2006/relationships/tags" Target="../tags/tag2386.xml"/><Relationship Id="rId260" Type="http://schemas.openxmlformats.org/officeDocument/2006/relationships/tags" Target="../tags/tag2537.xml"/><Relationship Id="rId316" Type="http://schemas.openxmlformats.org/officeDocument/2006/relationships/tags" Target="../tags/tag2593.xml"/><Relationship Id="rId55" Type="http://schemas.openxmlformats.org/officeDocument/2006/relationships/tags" Target="../tags/tag2332.xml"/><Relationship Id="rId97" Type="http://schemas.openxmlformats.org/officeDocument/2006/relationships/tags" Target="../tags/tag2374.xml"/><Relationship Id="rId120" Type="http://schemas.openxmlformats.org/officeDocument/2006/relationships/tags" Target="../tags/tag2397.xml"/><Relationship Id="rId358" Type="http://schemas.openxmlformats.org/officeDocument/2006/relationships/tags" Target="../tags/tag2635.xml"/><Relationship Id="rId162" Type="http://schemas.openxmlformats.org/officeDocument/2006/relationships/tags" Target="../tags/tag2439.xml"/><Relationship Id="rId218" Type="http://schemas.openxmlformats.org/officeDocument/2006/relationships/tags" Target="../tags/tag2495.xml"/><Relationship Id="rId271" Type="http://schemas.openxmlformats.org/officeDocument/2006/relationships/tags" Target="../tags/tag2548.xml"/><Relationship Id="rId24" Type="http://schemas.openxmlformats.org/officeDocument/2006/relationships/tags" Target="../tags/tag2301.xml"/><Relationship Id="rId66" Type="http://schemas.openxmlformats.org/officeDocument/2006/relationships/tags" Target="../tags/tag2343.xml"/><Relationship Id="rId131" Type="http://schemas.openxmlformats.org/officeDocument/2006/relationships/tags" Target="../tags/tag2408.xml"/><Relationship Id="rId327" Type="http://schemas.openxmlformats.org/officeDocument/2006/relationships/tags" Target="../tags/tag2604.xml"/><Relationship Id="rId369" Type="http://schemas.openxmlformats.org/officeDocument/2006/relationships/tags" Target="../tags/tag2646.xml"/><Relationship Id="rId173" Type="http://schemas.openxmlformats.org/officeDocument/2006/relationships/tags" Target="../tags/tag2450.xml"/><Relationship Id="rId229" Type="http://schemas.openxmlformats.org/officeDocument/2006/relationships/tags" Target="../tags/tag2506.xml"/><Relationship Id="rId380" Type="http://schemas.openxmlformats.org/officeDocument/2006/relationships/tags" Target="../tags/tag2657.xml"/><Relationship Id="rId240" Type="http://schemas.openxmlformats.org/officeDocument/2006/relationships/tags" Target="../tags/tag2517.xml"/><Relationship Id="rId35" Type="http://schemas.openxmlformats.org/officeDocument/2006/relationships/tags" Target="../tags/tag2312.xml"/><Relationship Id="rId77" Type="http://schemas.openxmlformats.org/officeDocument/2006/relationships/tags" Target="../tags/tag2354.xml"/><Relationship Id="rId100" Type="http://schemas.openxmlformats.org/officeDocument/2006/relationships/tags" Target="../tags/tag2377.xml"/><Relationship Id="rId282" Type="http://schemas.openxmlformats.org/officeDocument/2006/relationships/tags" Target="../tags/tag2559.xml"/><Relationship Id="rId338" Type="http://schemas.openxmlformats.org/officeDocument/2006/relationships/tags" Target="../tags/tag2615.xml"/><Relationship Id="rId8" Type="http://schemas.openxmlformats.org/officeDocument/2006/relationships/tags" Target="../tags/tag2285.xml"/><Relationship Id="rId142" Type="http://schemas.openxmlformats.org/officeDocument/2006/relationships/tags" Target="../tags/tag2419.xml"/><Relationship Id="rId184" Type="http://schemas.openxmlformats.org/officeDocument/2006/relationships/tags" Target="../tags/tag2461.xml"/><Relationship Id="rId251" Type="http://schemas.openxmlformats.org/officeDocument/2006/relationships/tags" Target="../tags/tag2528.xml"/><Relationship Id="rId46" Type="http://schemas.openxmlformats.org/officeDocument/2006/relationships/tags" Target="../tags/tag2323.xml"/><Relationship Id="rId293" Type="http://schemas.openxmlformats.org/officeDocument/2006/relationships/tags" Target="../tags/tag2570.xml"/><Relationship Id="rId307" Type="http://schemas.openxmlformats.org/officeDocument/2006/relationships/tags" Target="../tags/tag2584.xml"/><Relationship Id="rId349" Type="http://schemas.openxmlformats.org/officeDocument/2006/relationships/tags" Target="../tags/tag2626.xml"/><Relationship Id="rId88" Type="http://schemas.openxmlformats.org/officeDocument/2006/relationships/tags" Target="../tags/tag2365.xml"/><Relationship Id="rId111" Type="http://schemas.openxmlformats.org/officeDocument/2006/relationships/tags" Target="../tags/tag2388.xml"/><Relationship Id="rId153" Type="http://schemas.openxmlformats.org/officeDocument/2006/relationships/tags" Target="../tags/tag2430.xml"/><Relationship Id="rId195" Type="http://schemas.openxmlformats.org/officeDocument/2006/relationships/tags" Target="../tags/tag2472.xml"/><Relationship Id="rId209" Type="http://schemas.openxmlformats.org/officeDocument/2006/relationships/tags" Target="../tags/tag2486.xml"/><Relationship Id="rId360" Type="http://schemas.openxmlformats.org/officeDocument/2006/relationships/tags" Target="../tags/tag2637.xml"/><Relationship Id="rId220" Type="http://schemas.openxmlformats.org/officeDocument/2006/relationships/tags" Target="../tags/tag2497.xml"/><Relationship Id="rId15" Type="http://schemas.openxmlformats.org/officeDocument/2006/relationships/tags" Target="../tags/tag2292.xml"/><Relationship Id="rId57" Type="http://schemas.openxmlformats.org/officeDocument/2006/relationships/tags" Target="../tags/tag2334.xml"/><Relationship Id="rId262" Type="http://schemas.openxmlformats.org/officeDocument/2006/relationships/tags" Target="../tags/tag2539.xml"/><Relationship Id="rId318" Type="http://schemas.openxmlformats.org/officeDocument/2006/relationships/tags" Target="../tags/tag2595.xml"/><Relationship Id="rId99" Type="http://schemas.openxmlformats.org/officeDocument/2006/relationships/tags" Target="../tags/tag2376.xml"/><Relationship Id="rId122" Type="http://schemas.openxmlformats.org/officeDocument/2006/relationships/tags" Target="../tags/tag2399.xml"/><Relationship Id="rId164" Type="http://schemas.openxmlformats.org/officeDocument/2006/relationships/tags" Target="../tags/tag2441.xml"/><Relationship Id="rId371" Type="http://schemas.openxmlformats.org/officeDocument/2006/relationships/tags" Target="../tags/tag2648.xml"/></Relationships>
</file>

<file path=ppt/slideLayouts/_rels/slideLayout422.xml.rels><?xml version="1.0" encoding="UTF-8" standalone="yes"?>
<Relationships xmlns="http://schemas.openxmlformats.org/package/2006/relationships"><Relationship Id="rId117" Type="http://schemas.openxmlformats.org/officeDocument/2006/relationships/tags" Target="../tags/tag2775.xml"/><Relationship Id="rId299" Type="http://schemas.openxmlformats.org/officeDocument/2006/relationships/tags" Target="../tags/tag2957.xml"/><Relationship Id="rId21" Type="http://schemas.openxmlformats.org/officeDocument/2006/relationships/tags" Target="../tags/tag2679.xml"/><Relationship Id="rId63" Type="http://schemas.openxmlformats.org/officeDocument/2006/relationships/tags" Target="../tags/tag2721.xml"/><Relationship Id="rId159" Type="http://schemas.openxmlformats.org/officeDocument/2006/relationships/tags" Target="../tags/tag2817.xml"/><Relationship Id="rId324" Type="http://schemas.openxmlformats.org/officeDocument/2006/relationships/tags" Target="../tags/tag2982.xml"/><Relationship Id="rId366" Type="http://schemas.openxmlformats.org/officeDocument/2006/relationships/tags" Target="../tags/tag3024.xml"/><Relationship Id="rId170" Type="http://schemas.openxmlformats.org/officeDocument/2006/relationships/tags" Target="../tags/tag2828.xml"/><Relationship Id="rId226" Type="http://schemas.openxmlformats.org/officeDocument/2006/relationships/tags" Target="../tags/tag2884.xml"/><Relationship Id="rId268" Type="http://schemas.openxmlformats.org/officeDocument/2006/relationships/tags" Target="../tags/tag2926.xml"/><Relationship Id="rId32" Type="http://schemas.openxmlformats.org/officeDocument/2006/relationships/tags" Target="../tags/tag2690.xml"/><Relationship Id="rId74" Type="http://schemas.openxmlformats.org/officeDocument/2006/relationships/tags" Target="../tags/tag2732.xml"/><Relationship Id="rId128" Type="http://schemas.openxmlformats.org/officeDocument/2006/relationships/tags" Target="../tags/tag2786.xml"/><Relationship Id="rId335" Type="http://schemas.openxmlformats.org/officeDocument/2006/relationships/tags" Target="../tags/tag2993.xml"/><Relationship Id="rId377" Type="http://schemas.openxmlformats.org/officeDocument/2006/relationships/tags" Target="../tags/tag3035.xml"/><Relationship Id="rId5" Type="http://schemas.openxmlformats.org/officeDocument/2006/relationships/tags" Target="../tags/tag2663.xml"/><Relationship Id="rId181" Type="http://schemas.openxmlformats.org/officeDocument/2006/relationships/tags" Target="../tags/tag2839.xml"/><Relationship Id="rId237" Type="http://schemas.openxmlformats.org/officeDocument/2006/relationships/tags" Target="../tags/tag2895.xml"/><Relationship Id="rId279" Type="http://schemas.openxmlformats.org/officeDocument/2006/relationships/tags" Target="../tags/tag2937.xml"/><Relationship Id="rId43" Type="http://schemas.openxmlformats.org/officeDocument/2006/relationships/tags" Target="../tags/tag2701.xml"/><Relationship Id="rId139" Type="http://schemas.openxmlformats.org/officeDocument/2006/relationships/tags" Target="../tags/tag2797.xml"/><Relationship Id="rId290" Type="http://schemas.openxmlformats.org/officeDocument/2006/relationships/tags" Target="../tags/tag2948.xml"/><Relationship Id="rId304" Type="http://schemas.openxmlformats.org/officeDocument/2006/relationships/tags" Target="../tags/tag2962.xml"/><Relationship Id="rId346" Type="http://schemas.openxmlformats.org/officeDocument/2006/relationships/tags" Target="../tags/tag3004.xml"/><Relationship Id="rId85" Type="http://schemas.openxmlformats.org/officeDocument/2006/relationships/tags" Target="../tags/tag2743.xml"/><Relationship Id="rId150" Type="http://schemas.openxmlformats.org/officeDocument/2006/relationships/tags" Target="../tags/tag2808.xml"/><Relationship Id="rId192" Type="http://schemas.openxmlformats.org/officeDocument/2006/relationships/tags" Target="../tags/tag2850.xml"/><Relationship Id="rId206" Type="http://schemas.openxmlformats.org/officeDocument/2006/relationships/tags" Target="../tags/tag2864.xml"/><Relationship Id="rId248" Type="http://schemas.openxmlformats.org/officeDocument/2006/relationships/tags" Target="../tags/tag2906.xml"/><Relationship Id="rId12" Type="http://schemas.openxmlformats.org/officeDocument/2006/relationships/tags" Target="../tags/tag2670.xml"/><Relationship Id="rId108" Type="http://schemas.openxmlformats.org/officeDocument/2006/relationships/tags" Target="../tags/tag2766.xml"/><Relationship Id="rId315" Type="http://schemas.openxmlformats.org/officeDocument/2006/relationships/tags" Target="../tags/tag2973.xml"/><Relationship Id="rId357" Type="http://schemas.openxmlformats.org/officeDocument/2006/relationships/tags" Target="../tags/tag3015.xml"/><Relationship Id="rId54" Type="http://schemas.openxmlformats.org/officeDocument/2006/relationships/tags" Target="../tags/tag2712.xml"/><Relationship Id="rId96" Type="http://schemas.openxmlformats.org/officeDocument/2006/relationships/tags" Target="../tags/tag2754.xml"/><Relationship Id="rId161" Type="http://schemas.openxmlformats.org/officeDocument/2006/relationships/tags" Target="../tags/tag2819.xml"/><Relationship Id="rId217" Type="http://schemas.openxmlformats.org/officeDocument/2006/relationships/tags" Target="../tags/tag2875.xml"/><Relationship Id="rId259" Type="http://schemas.openxmlformats.org/officeDocument/2006/relationships/tags" Target="../tags/tag2917.xml"/><Relationship Id="rId23" Type="http://schemas.openxmlformats.org/officeDocument/2006/relationships/tags" Target="../tags/tag2681.xml"/><Relationship Id="rId119" Type="http://schemas.openxmlformats.org/officeDocument/2006/relationships/tags" Target="../tags/tag2777.xml"/><Relationship Id="rId270" Type="http://schemas.openxmlformats.org/officeDocument/2006/relationships/tags" Target="../tags/tag2928.xml"/><Relationship Id="rId326" Type="http://schemas.openxmlformats.org/officeDocument/2006/relationships/tags" Target="../tags/tag2984.xml"/><Relationship Id="rId65" Type="http://schemas.openxmlformats.org/officeDocument/2006/relationships/tags" Target="../tags/tag2723.xml"/><Relationship Id="rId130" Type="http://schemas.openxmlformats.org/officeDocument/2006/relationships/tags" Target="../tags/tag2788.xml"/><Relationship Id="rId368" Type="http://schemas.openxmlformats.org/officeDocument/2006/relationships/tags" Target="../tags/tag3026.xml"/><Relationship Id="rId172" Type="http://schemas.openxmlformats.org/officeDocument/2006/relationships/tags" Target="../tags/tag2830.xml"/><Relationship Id="rId228" Type="http://schemas.openxmlformats.org/officeDocument/2006/relationships/tags" Target="../tags/tag2886.xml"/><Relationship Id="rId281" Type="http://schemas.openxmlformats.org/officeDocument/2006/relationships/tags" Target="../tags/tag2939.xml"/><Relationship Id="rId337" Type="http://schemas.openxmlformats.org/officeDocument/2006/relationships/tags" Target="../tags/tag2995.xml"/><Relationship Id="rId34" Type="http://schemas.openxmlformats.org/officeDocument/2006/relationships/tags" Target="../tags/tag2692.xml"/><Relationship Id="rId76" Type="http://schemas.openxmlformats.org/officeDocument/2006/relationships/tags" Target="../tags/tag2734.xml"/><Relationship Id="rId141" Type="http://schemas.openxmlformats.org/officeDocument/2006/relationships/tags" Target="../tags/tag2799.xml"/><Relationship Id="rId379" Type="http://schemas.openxmlformats.org/officeDocument/2006/relationships/slideMaster" Target="../slideMasters/slideMaster6.xml"/><Relationship Id="rId7" Type="http://schemas.openxmlformats.org/officeDocument/2006/relationships/tags" Target="../tags/tag2665.xml"/><Relationship Id="rId183" Type="http://schemas.openxmlformats.org/officeDocument/2006/relationships/tags" Target="../tags/tag2841.xml"/><Relationship Id="rId239" Type="http://schemas.openxmlformats.org/officeDocument/2006/relationships/tags" Target="../tags/tag2897.xml"/><Relationship Id="rId250" Type="http://schemas.openxmlformats.org/officeDocument/2006/relationships/tags" Target="../tags/tag2908.xml"/><Relationship Id="rId292" Type="http://schemas.openxmlformats.org/officeDocument/2006/relationships/tags" Target="../tags/tag2950.xml"/><Relationship Id="rId306" Type="http://schemas.openxmlformats.org/officeDocument/2006/relationships/tags" Target="../tags/tag2964.xml"/><Relationship Id="rId45" Type="http://schemas.openxmlformats.org/officeDocument/2006/relationships/tags" Target="../tags/tag2703.xml"/><Relationship Id="rId87" Type="http://schemas.openxmlformats.org/officeDocument/2006/relationships/tags" Target="../tags/tag2745.xml"/><Relationship Id="rId110" Type="http://schemas.openxmlformats.org/officeDocument/2006/relationships/tags" Target="../tags/tag2768.xml"/><Relationship Id="rId348" Type="http://schemas.openxmlformats.org/officeDocument/2006/relationships/tags" Target="../tags/tag3006.xml"/><Relationship Id="rId152" Type="http://schemas.openxmlformats.org/officeDocument/2006/relationships/tags" Target="../tags/tag2810.xml"/><Relationship Id="rId194" Type="http://schemas.openxmlformats.org/officeDocument/2006/relationships/tags" Target="../tags/tag2852.xml"/><Relationship Id="rId208" Type="http://schemas.openxmlformats.org/officeDocument/2006/relationships/tags" Target="../tags/tag2866.xml"/><Relationship Id="rId261" Type="http://schemas.openxmlformats.org/officeDocument/2006/relationships/tags" Target="../tags/tag2919.xml"/><Relationship Id="rId14" Type="http://schemas.openxmlformats.org/officeDocument/2006/relationships/tags" Target="../tags/tag2672.xml"/><Relationship Id="rId56" Type="http://schemas.openxmlformats.org/officeDocument/2006/relationships/tags" Target="../tags/tag2714.xml"/><Relationship Id="rId317" Type="http://schemas.openxmlformats.org/officeDocument/2006/relationships/tags" Target="../tags/tag2975.xml"/><Relationship Id="rId359" Type="http://schemas.openxmlformats.org/officeDocument/2006/relationships/tags" Target="../tags/tag3017.xml"/><Relationship Id="rId98" Type="http://schemas.openxmlformats.org/officeDocument/2006/relationships/tags" Target="../tags/tag2756.xml"/><Relationship Id="rId121" Type="http://schemas.openxmlformats.org/officeDocument/2006/relationships/tags" Target="../tags/tag2779.xml"/><Relationship Id="rId163" Type="http://schemas.openxmlformats.org/officeDocument/2006/relationships/tags" Target="../tags/tag2821.xml"/><Relationship Id="rId219" Type="http://schemas.openxmlformats.org/officeDocument/2006/relationships/tags" Target="../tags/tag2877.xml"/><Relationship Id="rId370" Type="http://schemas.openxmlformats.org/officeDocument/2006/relationships/tags" Target="../tags/tag3028.xml"/><Relationship Id="rId230" Type="http://schemas.openxmlformats.org/officeDocument/2006/relationships/tags" Target="../tags/tag2888.xml"/><Relationship Id="rId25" Type="http://schemas.openxmlformats.org/officeDocument/2006/relationships/tags" Target="../tags/tag2683.xml"/><Relationship Id="rId67" Type="http://schemas.openxmlformats.org/officeDocument/2006/relationships/tags" Target="../tags/tag2725.xml"/><Relationship Id="rId272" Type="http://schemas.openxmlformats.org/officeDocument/2006/relationships/tags" Target="../tags/tag2930.xml"/><Relationship Id="rId328" Type="http://schemas.openxmlformats.org/officeDocument/2006/relationships/tags" Target="../tags/tag2986.xml"/><Relationship Id="rId132" Type="http://schemas.openxmlformats.org/officeDocument/2006/relationships/tags" Target="../tags/tag2790.xml"/><Relationship Id="rId174" Type="http://schemas.openxmlformats.org/officeDocument/2006/relationships/tags" Target="../tags/tag2832.xml"/><Relationship Id="rId241" Type="http://schemas.openxmlformats.org/officeDocument/2006/relationships/tags" Target="../tags/tag2899.xml"/><Relationship Id="rId36" Type="http://schemas.openxmlformats.org/officeDocument/2006/relationships/tags" Target="../tags/tag2694.xml"/><Relationship Id="rId283" Type="http://schemas.openxmlformats.org/officeDocument/2006/relationships/tags" Target="../tags/tag2941.xml"/><Relationship Id="rId339" Type="http://schemas.openxmlformats.org/officeDocument/2006/relationships/tags" Target="../tags/tag2997.xml"/><Relationship Id="rId78" Type="http://schemas.openxmlformats.org/officeDocument/2006/relationships/tags" Target="../tags/tag2736.xml"/><Relationship Id="rId101" Type="http://schemas.openxmlformats.org/officeDocument/2006/relationships/tags" Target="../tags/tag2759.xml"/><Relationship Id="rId143" Type="http://schemas.openxmlformats.org/officeDocument/2006/relationships/tags" Target="../tags/tag2801.xml"/><Relationship Id="rId185" Type="http://schemas.openxmlformats.org/officeDocument/2006/relationships/tags" Target="../tags/tag2843.xml"/><Relationship Id="rId350" Type="http://schemas.openxmlformats.org/officeDocument/2006/relationships/tags" Target="../tags/tag3008.xml"/><Relationship Id="rId9" Type="http://schemas.openxmlformats.org/officeDocument/2006/relationships/tags" Target="../tags/tag2667.xml"/><Relationship Id="rId210" Type="http://schemas.openxmlformats.org/officeDocument/2006/relationships/tags" Target="../tags/tag2868.xml"/><Relationship Id="rId26" Type="http://schemas.openxmlformats.org/officeDocument/2006/relationships/tags" Target="../tags/tag2684.xml"/><Relationship Id="rId231" Type="http://schemas.openxmlformats.org/officeDocument/2006/relationships/tags" Target="../tags/tag2889.xml"/><Relationship Id="rId252" Type="http://schemas.openxmlformats.org/officeDocument/2006/relationships/tags" Target="../tags/tag2910.xml"/><Relationship Id="rId273" Type="http://schemas.openxmlformats.org/officeDocument/2006/relationships/tags" Target="../tags/tag2931.xml"/><Relationship Id="rId294" Type="http://schemas.openxmlformats.org/officeDocument/2006/relationships/tags" Target="../tags/tag2952.xml"/><Relationship Id="rId308" Type="http://schemas.openxmlformats.org/officeDocument/2006/relationships/tags" Target="../tags/tag2966.xml"/><Relationship Id="rId329" Type="http://schemas.openxmlformats.org/officeDocument/2006/relationships/tags" Target="../tags/tag2987.xml"/><Relationship Id="rId47" Type="http://schemas.openxmlformats.org/officeDocument/2006/relationships/tags" Target="../tags/tag2705.xml"/><Relationship Id="rId68" Type="http://schemas.openxmlformats.org/officeDocument/2006/relationships/tags" Target="../tags/tag2726.xml"/><Relationship Id="rId89" Type="http://schemas.openxmlformats.org/officeDocument/2006/relationships/tags" Target="../tags/tag2747.xml"/><Relationship Id="rId112" Type="http://schemas.openxmlformats.org/officeDocument/2006/relationships/tags" Target="../tags/tag2770.xml"/><Relationship Id="rId133" Type="http://schemas.openxmlformats.org/officeDocument/2006/relationships/tags" Target="../tags/tag2791.xml"/><Relationship Id="rId154" Type="http://schemas.openxmlformats.org/officeDocument/2006/relationships/tags" Target="../tags/tag2812.xml"/><Relationship Id="rId175" Type="http://schemas.openxmlformats.org/officeDocument/2006/relationships/tags" Target="../tags/tag2833.xml"/><Relationship Id="rId340" Type="http://schemas.openxmlformats.org/officeDocument/2006/relationships/tags" Target="../tags/tag2998.xml"/><Relationship Id="rId361" Type="http://schemas.openxmlformats.org/officeDocument/2006/relationships/tags" Target="../tags/tag3019.xml"/><Relationship Id="rId196" Type="http://schemas.openxmlformats.org/officeDocument/2006/relationships/tags" Target="../tags/tag2854.xml"/><Relationship Id="rId200" Type="http://schemas.openxmlformats.org/officeDocument/2006/relationships/tags" Target="../tags/tag2858.xml"/><Relationship Id="rId16" Type="http://schemas.openxmlformats.org/officeDocument/2006/relationships/tags" Target="../tags/tag2674.xml"/><Relationship Id="rId221" Type="http://schemas.openxmlformats.org/officeDocument/2006/relationships/tags" Target="../tags/tag2879.xml"/><Relationship Id="rId242" Type="http://schemas.openxmlformats.org/officeDocument/2006/relationships/tags" Target="../tags/tag2900.xml"/><Relationship Id="rId263" Type="http://schemas.openxmlformats.org/officeDocument/2006/relationships/tags" Target="../tags/tag2921.xml"/><Relationship Id="rId284" Type="http://schemas.openxmlformats.org/officeDocument/2006/relationships/tags" Target="../tags/tag2942.xml"/><Relationship Id="rId319" Type="http://schemas.openxmlformats.org/officeDocument/2006/relationships/tags" Target="../tags/tag2977.xml"/><Relationship Id="rId37" Type="http://schemas.openxmlformats.org/officeDocument/2006/relationships/tags" Target="../tags/tag2695.xml"/><Relationship Id="rId58" Type="http://schemas.openxmlformats.org/officeDocument/2006/relationships/tags" Target="../tags/tag2716.xml"/><Relationship Id="rId79" Type="http://schemas.openxmlformats.org/officeDocument/2006/relationships/tags" Target="../tags/tag2737.xml"/><Relationship Id="rId102" Type="http://schemas.openxmlformats.org/officeDocument/2006/relationships/tags" Target="../tags/tag2760.xml"/><Relationship Id="rId123" Type="http://schemas.openxmlformats.org/officeDocument/2006/relationships/tags" Target="../tags/tag2781.xml"/><Relationship Id="rId144" Type="http://schemas.openxmlformats.org/officeDocument/2006/relationships/tags" Target="../tags/tag2802.xml"/><Relationship Id="rId330" Type="http://schemas.openxmlformats.org/officeDocument/2006/relationships/tags" Target="../tags/tag2988.xml"/><Relationship Id="rId90" Type="http://schemas.openxmlformats.org/officeDocument/2006/relationships/tags" Target="../tags/tag2748.xml"/><Relationship Id="rId165" Type="http://schemas.openxmlformats.org/officeDocument/2006/relationships/tags" Target="../tags/tag2823.xml"/><Relationship Id="rId186" Type="http://schemas.openxmlformats.org/officeDocument/2006/relationships/tags" Target="../tags/tag2844.xml"/><Relationship Id="rId351" Type="http://schemas.openxmlformats.org/officeDocument/2006/relationships/tags" Target="../tags/tag3009.xml"/><Relationship Id="rId372" Type="http://schemas.openxmlformats.org/officeDocument/2006/relationships/tags" Target="../tags/tag3030.xml"/><Relationship Id="rId211" Type="http://schemas.openxmlformats.org/officeDocument/2006/relationships/tags" Target="../tags/tag2869.xml"/><Relationship Id="rId232" Type="http://schemas.openxmlformats.org/officeDocument/2006/relationships/tags" Target="../tags/tag2890.xml"/><Relationship Id="rId253" Type="http://schemas.openxmlformats.org/officeDocument/2006/relationships/tags" Target="../tags/tag2911.xml"/><Relationship Id="rId274" Type="http://schemas.openxmlformats.org/officeDocument/2006/relationships/tags" Target="../tags/tag2932.xml"/><Relationship Id="rId295" Type="http://schemas.openxmlformats.org/officeDocument/2006/relationships/tags" Target="../tags/tag2953.xml"/><Relationship Id="rId309" Type="http://schemas.openxmlformats.org/officeDocument/2006/relationships/tags" Target="../tags/tag2967.xml"/><Relationship Id="rId27" Type="http://schemas.openxmlformats.org/officeDocument/2006/relationships/tags" Target="../tags/tag2685.xml"/><Relationship Id="rId48" Type="http://schemas.openxmlformats.org/officeDocument/2006/relationships/tags" Target="../tags/tag2706.xml"/><Relationship Id="rId69" Type="http://schemas.openxmlformats.org/officeDocument/2006/relationships/tags" Target="../tags/tag2727.xml"/><Relationship Id="rId113" Type="http://schemas.openxmlformats.org/officeDocument/2006/relationships/tags" Target="../tags/tag2771.xml"/><Relationship Id="rId134" Type="http://schemas.openxmlformats.org/officeDocument/2006/relationships/tags" Target="../tags/tag2792.xml"/><Relationship Id="rId320" Type="http://schemas.openxmlformats.org/officeDocument/2006/relationships/tags" Target="../tags/tag2978.xml"/><Relationship Id="rId80" Type="http://schemas.openxmlformats.org/officeDocument/2006/relationships/tags" Target="../tags/tag2738.xml"/><Relationship Id="rId155" Type="http://schemas.openxmlformats.org/officeDocument/2006/relationships/tags" Target="../tags/tag2813.xml"/><Relationship Id="rId176" Type="http://schemas.openxmlformats.org/officeDocument/2006/relationships/tags" Target="../tags/tag2834.xml"/><Relationship Id="rId197" Type="http://schemas.openxmlformats.org/officeDocument/2006/relationships/tags" Target="../tags/tag2855.xml"/><Relationship Id="rId341" Type="http://schemas.openxmlformats.org/officeDocument/2006/relationships/tags" Target="../tags/tag2999.xml"/><Relationship Id="rId362" Type="http://schemas.openxmlformats.org/officeDocument/2006/relationships/tags" Target="../tags/tag3020.xml"/><Relationship Id="rId201" Type="http://schemas.openxmlformats.org/officeDocument/2006/relationships/tags" Target="../tags/tag2859.xml"/><Relationship Id="rId222" Type="http://schemas.openxmlformats.org/officeDocument/2006/relationships/tags" Target="../tags/tag2880.xml"/><Relationship Id="rId243" Type="http://schemas.openxmlformats.org/officeDocument/2006/relationships/tags" Target="../tags/tag2901.xml"/><Relationship Id="rId264" Type="http://schemas.openxmlformats.org/officeDocument/2006/relationships/tags" Target="../tags/tag2922.xml"/><Relationship Id="rId285" Type="http://schemas.openxmlformats.org/officeDocument/2006/relationships/tags" Target="../tags/tag2943.xml"/><Relationship Id="rId17" Type="http://schemas.openxmlformats.org/officeDocument/2006/relationships/tags" Target="../tags/tag2675.xml"/><Relationship Id="rId38" Type="http://schemas.openxmlformats.org/officeDocument/2006/relationships/tags" Target="../tags/tag2696.xml"/><Relationship Id="rId59" Type="http://schemas.openxmlformats.org/officeDocument/2006/relationships/tags" Target="../tags/tag2717.xml"/><Relationship Id="rId103" Type="http://schemas.openxmlformats.org/officeDocument/2006/relationships/tags" Target="../tags/tag2761.xml"/><Relationship Id="rId124" Type="http://schemas.openxmlformats.org/officeDocument/2006/relationships/tags" Target="../tags/tag2782.xml"/><Relationship Id="rId310" Type="http://schemas.openxmlformats.org/officeDocument/2006/relationships/tags" Target="../tags/tag2968.xml"/><Relationship Id="rId70" Type="http://schemas.openxmlformats.org/officeDocument/2006/relationships/tags" Target="../tags/tag2728.xml"/><Relationship Id="rId91" Type="http://schemas.openxmlformats.org/officeDocument/2006/relationships/tags" Target="../tags/tag2749.xml"/><Relationship Id="rId145" Type="http://schemas.openxmlformats.org/officeDocument/2006/relationships/tags" Target="../tags/tag2803.xml"/><Relationship Id="rId166" Type="http://schemas.openxmlformats.org/officeDocument/2006/relationships/tags" Target="../tags/tag2824.xml"/><Relationship Id="rId187" Type="http://schemas.openxmlformats.org/officeDocument/2006/relationships/tags" Target="../tags/tag2845.xml"/><Relationship Id="rId331" Type="http://schemas.openxmlformats.org/officeDocument/2006/relationships/tags" Target="../tags/tag2989.xml"/><Relationship Id="rId352" Type="http://schemas.openxmlformats.org/officeDocument/2006/relationships/tags" Target="../tags/tag3010.xml"/><Relationship Id="rId373" Type="http://schemas.openxmlformats.org/officeDocument/2006/relationships/tags" Target="../tags/tag3031.xml"/><Relationship Id="rId1" Type="http://schemas.openxmlformats.org/officeDocument/2006/relationships/tags" Target="../tags/tag2659.xml"/><Relationship Id="rId212" Type="http://schemas.openxmlformats.org/officeDocument/2006/relationships/tags" Target="../tags/tag2870.xml"/><Relationship Id="rId233" Type="http://schemas.openxmlformats.org/officeDocument/2006/relationships/tags" Target="../tags/tag2891.xml"/><Relationship Id="rId254" Type="http://schemas.openxmlformats.org/officeDocument/2006/relationships/tags" Target="../tags/tag2912.xml"/><Relationship Id="rId28" Type="http://schemas.openxmlformats.org/officeDocument/2006/relationships/tags" Target="../tags/tag2686.xml"/><Relationship Id="rId49" Type="http://schemas.openxmlformats.org/officeDocument/2006/relationships/tags" Target="../tags/tag2707.xml"/><Relationship Id="rId114" Type="http://schemas.openxmlformats.org/officeDocument/2006/relationships/tags" Target="../tags/tag2772.xml"/><Relationship Id="rId275" Type="http://schemas.openxmlformats.org/officeDocument/2006/relationships/tags" Target="../tags/tag2933.xml"/><Relationship Id="rId296" Type="http://schemas.openxmlformats.org/officeDocument/2006/relationships/tags" Target="../tags/tag2954.xml"/><Relationship Id="rId300" Type="http://schemas.openxmlformats.org/officeDocument/2006/relationships/tags" Target="../tags/tag2958.xml"/><Relationship Id="rId60" Type="http://schemas.openxmlformats.org/officeDocument/2006/relationships/tags" Target="../tags/tag2718.xml"/><Relationship Id="rId81" Type="http://schemas.openxmlformats.org/officeDocument/2006/relationships/tags" Target="../tags/tag2739.xml"/><Relationship Id="rId135" Type="http://schemas.openxmlformats.org/officeDocument/2006/relationships/tags" Target="../tags/tag2793.xml"/><Relationship Id="rId156" Type="http://schemas.openxmlformats.org/officeDocument/2006/relationships/tags" Target="../tags/tag2814.xml"/><Relationship Id="rId177" Type="http://schemas.openxmlformats.org/officeDocument/2006/relationships/tags" Target="../tags/tag2835.xml"/><Relationship Id="rId198" Type="http://schemas.openxmlformats.org/officeDocument/2006/relationships/tags" Target="../tags/tag2856.xml"/><Relationship Id="rId321" Type="http://schemas.openxmlformats.org/officeDocument/2006/relationships/tags" Target="../tags/tag2979.xml"/><Relationship Id="rId342" Type="http://schemas.openxmlformats.org/officeDocument/2006/relationships/tags" Target="../tags/tag3000.xml"/><Relationship Id="rId363" Type="http://schemas.openxmlformats.org/officeDocument/2006/relationships/tags" Target="../tags/tag3021.xml"/><Relationship Id="rId202" Type="http://schemas.openxmlformats.org/officeDocument/2006/relationships/tags" Target="../tags/tag2860.xml"/><Relationship Id="rId223" Type="http://schemas.openxmlformats.org/officeDocument/2006/relationships/tags" Target="../tags/tag2881.xml"/><Relationship Id="rId244" Type="http://schemas.openxmlformats.org/officeDocument/2006/relationships/tags" Target="../tags/tag2902.xml"/><Relationship Id="rId18" Type="http://schemas.openxmlformats.org/officeDocument/2006/relationships/tags" Target="../tags/tag2676.xml"/><Relationship Id="rId39" Type="http://schemas.openxmlformats.org/officeDocument/2006/relationships/tags" Target="../tags/tag2697.xml"/><Relationship Id="rId265" Type="http://schemas.openxmlformats.org/officeDocument/2006/relationships/tags" Target="../tags/tag2923.xml"/><Relationship Id="rId286" Type="http://schemas.openxmlformats.org/officeDocument/2006/relationships/tags" Target="../tags/tag2944.xml"/><Relationship Id="rId50" Type="http://schemas.openxmlformats.org/officeDocument/2006/relationships/tags" Target="../tags/tag2708.xml"/><Relationship Id="rId104" Type="http://schemas.openxmlformats.org/officeDocument/2006/relationships/tags" Target="../tags/tag2762.xml"/><Relationship Id="rId125" Type="http://schemas.openxmlformats.org/officeDocument/2006/relationships/tags" Target="../tags/tag2783.xml"/><Relationship Id="rId146" Type="http://schemas.openxmlformats.org/officeDocument/2006/relationships/tags" Target="../tags/tag2804.xml"/><Relationship Id="rId167" Type="http://schemas.openxmlformats.org/officeDocument/2006/relationships/tags" Target="../tags/tag2825.xml"/><Relationship Id="rId188" Type="http://schemas.openxmlformats.org/officeDocument/2006/relationships/tags" Target="../tags/tag2846.xml"/><Relationship Id="rId311" Type="http://schemas.openxmlformats.org/officeDocument/2006/relationships/tags" Target="../tags/tag2969.xml"/><Relationship Id="rId332" Type="http://schemas.openxmlformats.org/officeDocument/2006/relationships/tags" Target="../tags/tag2990.xml"/><Relationship Id="rId353" Type="http://schemas.openxmlformats.org/officeDocument/2006/relationships/tags" Target="../tags/tag3011.xml"/><Relationship Id="rId374" Type="http://schemas.openxmlformats.org/officeDocument/2006/relationships/tags" Target="../tags/tag3032.xml"/><Relationship Id="rId71" Type="http://schemas.openxmlformats.org/officeDocument/2006/relationships/tags" Target="../tags/tag2729.xml"/><Relationship Id="rId92" Type="http://schemas.openxmlformats.org/officeDocument/2006/relationships/tags" Target="../tags/tag2750.xml"/><Relationship Id="rId213" Type="http://schemas.openxmlformats.org/officeDocument/2006/relationships/tags" Target="../tags/tag2871.xml"/><Relationship Id="rId234" Type="http://schemas.openxmlformats.org/officeDocument/2006/relationships/tags" Target="../tags/tag2892.xml"/><Relationship Id="rId2" Type="http://schemas.openxmlformats.org/officeDocument/2006/relationships/tags" Target="../tags/tag2660.xml"/><Relationship Id="rId29" Type="http://schemas.openxmlformats.org/officeDocument/2006/relationships/tags" Target="../tags/tag2687.xml"/><Relationship Id="rId255" Type="http://schemas.openxmlformats.org/officeDocument/2006/relationships/tags" Target="../tags/tag2913.xml"/><Relationship Id="rId276" Type="http://schemas.openxmlformats.org/officeDocument/2006/relationships/tags" Target="../tags/tag2934.xml"/><Relationship Id="rId297" Type="http://schemas.openxmlformats.org/officeDocument/2006/relationships/tags" Target="../tags/tag2955.xml"/><Relationship Id="rId40" Type="http://schemas.openxmlformats.org/officeDocument/2006/relationships/tags" Target="../tags/tag2698.xml"/><Relationship Id="rId115" Type="http://schemas.openxmlformats.org/officeDocument/2006/relationships/tags" Target="../tags/tag2773.xml"/><Relationship Id="rId136" Type="http://schemas.openxmlformats.org/officeDocument/2006/relationships/tags" Target="../tags/tag2794.xml"/><Relationship Id="rId157" Type="http://schemas.openxmlformats.org/officeDocument/2006/relationships/tags" Target="../tags/tag2815.xml"/><Relationship Id="rId178" Type="http://schemas.openxmlformats.org/officeDocument/2006/relationships/tags" Target="../tags/tag2836.xml"/><Relationship Id="rId301" Type="http://schemas.openxmlformats.org/officeDocument/2006/relationships/tags" Target="../tags/tag2959.xml"/><Relationship Id="rId322" Type="http://schemas.openxmlformats.org/officeDocument/2006/relationships/tags" Target="../tags/tag2980.xml"/><Relationship Id="rId343" Type="http://schemas.openxmlformats.org/officeDocument/2006/relationships/tags" Target="../tags/tag3001.xml"/><Relationship Id="rId364" Type="http://schemas.openxmlformats.org/officeDocument/2006/relationships/tags" Target="../tags/tag3022.xml"/><Relationship Id="rId61" Type="http://schemas.openxmlformats.org/officeDocument/2006/relationships/tags" Target="../tags/tag2719.xml"/><Relationship Id="rId82" Type="http://schemas.openxmlformats.org/officeDocument/2006/relationships/tags" Target="../tags/tag2740.xml"/><Relationship Id="rId199" Type="http://schemas.openxmlformats.org/officeDocument/2006/relationships/tags" Target="../tags/tag2857.xml"/><Relationship Id="rId203" Type="http://schemas.openxmlformats.org/officeDocument/2006/relationships/tags" Target="../tags/tag2861.xml"/><Relationship Id="rId19" Type="http://schemas.openxmlformats.org/officeDocument/2006/relationships/tags" Target="../tags/tag2677.xml"/><Relationship Id="rId224" Type="http://schemas.openxmlformats.org/officeDocument/2006/relationships/tags" Target="../tags/tag2882.xml"/><Relationship Id="rId245" Type="http://schemas.openxmlformats.org/officeDocument/2006/relationships/tags" Target="../tags/tag2903.xml"/><Relationship Id="rId266" Type="http://schemas.openxmlformats.org/officeDocument/2006/relationships/tags" Target="../tags/tag2924.xml"/><Relationship Id="rId287" Type="http://schemas.openxmlformats.org/officeDocument/2006/relationships/tags" Target="../tags/tag2945.xml"/><Relationship Id="rId30" Type="http://schemas.openxmlformats.org/officeDocument/2006/relationships/tags" Target="../tags/tag2688.xml"/><Relationship Id="rId105" Type="http://schemas.openxmlformats.org/officeDocument/2006/relationships/tags" Target="../tags/tag2763.xml"/><Relationship Id="rId126" Type="http://schemas.openxmlformats.org/officeDocument/2006/relationships/tags" Target="../tags/tag2784.xml"/><Relationship Id="rId147" Type="http://schemas.openxmlformats.org/officeDocument/2006/relationships/tags" Target="../tags/tag2805.xml"/><Relationship Id="rId168" Type="http://schemas.openxmlformats.org/officeDocument/2006/relationships/tags" Target="../tags/tag2826.xml"/><Relationship Id="rId312" Type="http://schemas.openxmlformats.org/officeDocument/2006/relationships/tags" Target="../tags/tag2970.xml"/><Relationship Id="rId333" Type="http://schemas.openxmlformats.org/officeDocument/2006/relationships/tags" Target="../tags/tag2991.xml"/><Relationship Id="rId354" Type="http://schemas.openxmlformats.org/officeDocument/2006/relationships/tags" Target="../tags/tag3012.xml"/><Relationship Id="rId51" Type="http://schemas.openxmlformats.org/officeDocument/2006/relationships/tags" Target="../tags/tag2709.xml"/><Relationship Id="rId72" Type="http://schemas.openxmlformats.org/officeDocument/2006/relationships/tags" Target="../tags/tag2730.xml"/><Relationship Id="rId93" Type="http://schemas.openxmlformats.org/officeDocument/2006/relationships/tags" Target="../tags/tag2751.xml"/><Relationship Id="rId189" Type="http://schemas.openxmlformats.org/officeDocument/2006/relationships/tags" Target="../tags/tag2847.xml"/><Relationship Id="rId375" Type="http://schemas.openxmlformats.org/officeDocument/2006/relationships/tags" Target="../tags/tag3033.xml"/><Relationship Id="rId3" Type="http://schemas.openxmlformats.org/officeDocument/2006/relationships/tags" Target="../tags/tag2661.xml"/><Relationship Id="rId214" Type="http://schemas.openxmlformats.org/officeDocument/2006/relationships/tags" Target="../tags/tag2872.xml"/><Relationship Id="rId235" Type="http://schemas.openxmlformats.org/officeDocument/2006/relationships/tags" Target="../tags/tag2893.xml"/><Relationship Id="rId256" Type="http://schemas.openxmlformats.org/officeDocument/2006/relationships/tags" Target="../tags/tag2914.xml"/><Relationship Id="rId277" Type="http://schemas.openxmlformats.org/officeDocument/2006/relationships/tags" Target="../tags/tag2935.xml"/><Relationship Id="rId298" Type="http://schemas.openxmlformats.org/officeDocument/2006/relationships/tags" Target="../tags/tag2956.xml"/><Relationship Id="rId116" Type="http://schemas.openxmlformats.org/officeDocument/2006/relationships/tags" Target="../tags/tag2774.xml"/><Relationship Id="rId137" Type="http://schemas.openxmlformats.org/officeDocument/2006/relationships/tags" Target="../tags/tag2795.xml"/><Relationship Id="rId158" Type="http://schemas.openxmlformats.org/officeDocument/2006/relationships/tags" Target="../tags/tag2816.xml"/><Relationship Id="rId302" Type="http://schemas.openxmlformats.org/officeDocument/2006/relationships/tags" Target="../tags/tag2960.xml"/><Relationship Id="rId323" Type="http://schemas.openxmlformats.org/officeDocument/2006/relationships/tags" Target="../tags/tag2981.xml"/><Relationship Id="rId344" Type="http://schemas.openxmlformats.org/officeDocument/2006/relationships/tags" Target="../tags/tag3002.xml"/><Relationship Id="rId20" Type="http://schemas.openxmlformats.org/officeDocument/2006/relationships/tags" Target="../tags/tag2678.xml"/><Relationship Id="rId41" Type="http://schemas.openxmlformats.org/officeDocument/2006/relationships/tags" Target="../tags/tag2699.xml"/><Relationship Id="rId62" Type="http://schemas.openxmlformats.org/officeDocument/2006/relationships/tags" Target="../tags/tag2720.xml"/><Relationship Id="rId83" Type="http://schemas.openxmlformats.org/officeDocument/2006/relationships/tags" Target="../tags/tag2741.xml"/><Relationship Id="rId179" Type="http://schemas.openxmlformats.org/officeDocument/2006/relationships/tags" Target="../tags/tag2837.xml"/><Relationship Id="rId365" Type="http://schemas.openxmlformats.org/officeDocument/2006/relationships/tags" Target="../tags/tag3023.xml"/><Relationship Id="rId190" Type="http://schemas.openxmlformats.org/officeDocument/2006/relationships/tags" Target="../tags/tag2848.xml"/><Relationship Id="rId204" Type="http://schemas.openxmlformats.org/officeDocument/2006/relationships/tags" Target="../tags/tag2862.xml"/><Relationship Id="rId225" Type="http://schemas.openxmlformats.org/officeDocument/2006/relationships/tags" Target="../tags/tag2883.xml"/><Relationship Id="rId246" Type="http://schemas.openxmlformats.org/officeDocument/2006/relationships/tags" Target="../tags/tag2904.xml"/><Relationship Id="rId267" Type="http://schemas.openxmlformats.org/officeDocument/2006/relationships/tags" Target="../tags/tag2925.xml"/><Relationship Id="rId288" Type="http://schemas.openxmlformats.org/officeDocument/2006/relationships/tags" Target="../tags/tag2946.xml"/><Relationship Id="rId106" Type="http://schemas.openxmlformats.org/officeDocument/2006/relationships/tags" Target="../tags/tag2764.xml"/><Relationship Id="rId127" Type="http://schemas.openxmlformats.org/officeDocument/2006/relationships/tags" Target="../tags/tag2785.xml"/><Relationship Id="rId313" Type="http://schemas.openxmlformats.org/officeDocument/2006/relationships/tags" Target="../tags/tag2971.xml"/><Relationship Id="rId10" Type="http://schemas.openxmlformats.org/officeDocument/2006/relationships/tags" Target="../tags/tag2668.xml"/><Relationship Id="rId31" Type="http://schemas.openxmlformats.org/officeDocument/2006/relationships/tags" Target="../tags/tag2689.xml"/><Relationship Id="rId52" Type="http://schemas.openxmlformats.org/officeDocument/2006/relationships/tags" Target="../tags/tag2710.xml"/><Relationship Id="rId73" Type="http://schemas.openxmlformats.org/officeDocument/2006/relationships/tags" Target="../tags/tag2731.xml"/><Relationship Id="rId94" Type="http://schemas.openxmlformats.org/officeDocument/2006/relationships/tags" Target="../tags/tag2752.xml"/><Relationship Id="rId148" Type="http://schemas.openxmlformats.org/officeDocument/2006/relationships/tags" Target="../tags/tag2806.xml"/><Relationship Id="rId169" Type="http://schemas.openxmlformats.org/officeDocument/2006/relationships/tags" Target="../tags/tag2827.xml"/><Relationship Id="rId334" Type="http://schemas.openxmlformats.org/officeDocument/2006/relationships/tags" Target="../tags/tag2992.xml"/><Relationship Id="rId355" Type="http://schemas.openxmlformats.org/officeDocument/2006/relationships/tags" Target="../tags/tag3013.xml"/><Relationship Id="rId376" Type="http://schemas.openxmlformats.org/officeDocument/2006/relationships/tags" Target="../tags/tag3034.xml"/><Relationship Id="rId4" Type="http://schemas.openxmlformats.org/officeDocument/2006/relationships/tags" Target="../tags/tag2662.xml"/><Relationship Id="rId180" Type="http://schemas.openxmlformats.org/officeDocument/2006/relationships/tags" Target="../tags/tag2838.xml"/><Relationship Id="rId215" Type="http://schemas.openxmlformats.org/officeDocument/2006/relationships/tags" Target="../tags/tag2873.xml"/><Relationship Id="rId236" Type="http://schemas.openxmlformats.org/officeDocument/2006/relationships/tags" Target="../tags/tag2894.xml"/><Relationship Id="rId257" Type="http://schemas.openxmlformats.org/officeDocument/2006/relationships/tags" Target="../tags/tag2915.xml"/><Relationship Id="rId278" Type="http://schemas.openxmlformats.org/officeDocument/2006/relationships/tags" Target="../tags/tag2936.xml"/><Relationship Id="rId303" Type="http://schemas.openxmlformats.org/officeDocument/2006/relationships/tags" Target="../tags/tag2961.xml"/><Relationship Id="rId42" Type="http://schemas.openxmlformats.org/officeDocument/2006/relationships/tags" Target="../tags/tag2700.xml"/><Relationship Id="rId84" Type="http://schemas.openxmlformats.org/officeDocument/2006/relationships/tags" Target="../tags/tag2742.xml"/><Relationship Id="rId138" Type="http://schemas.openxmlformats.org/officeDocument/2006/relationships/tags" Target="../tags/tag2796.xml"/><Relationship Id="rId345" Type="http://schemas.openxmlformats.org/officeDocument/2006/relationships/tags" Target="../tags/tag3003.xml"/><Relationship Id="rId191" Type="http://schemas.openxmlformats.org/officeDocument/2006/relationships/tags" Target="../tags/tag2849.xml"/><Relationship Id="rId205" Type="http://schemas.openxmlformats.org/officeDocument/2006/relationships/tags" Target="../tags/tag2863.xml"/><Relationship Id="rId247" Type="http://schemas.openxmlformats.org/officeDocument/2006/relationships/tags" Target="../tags/tag2905.xml"/><Relationship Id="rId107" Type="http://schemas.openxmlformats.org/officeDocument/2006/relationships/tags" Target="../tags/tag2765.xml"/><Relationship Id="rId289" Type="http://schemas.openxmlformats.org/officeDocument/2006/relationships/tags" Target="../tags/tag2947.xml"/><Relationship Id="rId11" Type="http://schemas.openxmlformats.org/officeDocument/2006/relationships/tags" Target="../tags/tag2669.xml"/><Relationship Id="rId53" Type="http://schemas.openxmlformats.org/officeDocument/2006/relationships/tags" Target="../tags/tag2711.xml"/><Relationship Id="rId149" Type="http://schemas.openxmlformats.org/officeDocument/2006/relationships/tags" Target="../tags/tag2807.xml"/><Relationship Id="rId314" Type="http://schemas.openxmlformats.org/officeDocument/2006/relationships/tags" Target="../tags/tag2972.xml"/><Relationship Id="rId356" Type="http://schemas.openxmlformats.org/officeDocument/2006/relationships/tags" Target="../tags/tag3014.xml"/><Relationship Id="rId95" Type="http://schemas.openxmlformats.org/officeDocument/2006/relationships/tags" Target="../tags/tag2753.xml"/><Relationship Id="rId160" Type="http://schemas.openxmlformats.org/officeDocument/2006/relationships/tags" Target="../tags/tag2818.xml"/><Relationship Id="rId216" Type="http://schemas.openxmlformats.org/officeDocument/2006/relationships/tags" Target="../tags/tag2874.xml"/><Relationship Id="rId258" Type="http://schemas.openxmlformats.org/officeDocument/2006/relationships/tags" Target="../tags/tag2916.xml"/><Relationship Id="rId22" Type="http://schemas.openxmlformats.org/officeDocument/2006/relationships/tags" Target="../tags/tag2680.xml"/><Relationship Id="rId64" Type="http://schemas.openxmlformats.org/officeDocument/2006/relationships/tags" Target="../tags/tag2722.xml"/><Relationship Id="rId118" Type="http://schemas.openxmlformats.org/officeDocument/2006/relationships/tags" Target="../tags/tag2776.xml"/><Relationship Id="rId325" Type="http://schemas.openxmlformats.org/officeDocument/2006/relationships/tags" Target="../tags/tag2983.xml"/><Relationship Id="rId367" Type="http://schemas.openxmlformats.org/officeDocument/2006/relationships/tags" Target="../tags/tag3025.xml"/><Relationship Id="rId171" Type="http://schemas.openxmlformats.org/officeDocument/2006/relationships/tags" Target="../tags/tag2829.xml"/><Relationship Id="rId227" Type="http://schemas.openxmlformats.org/officeDocument/2006/relationships/tags" Target="../tags/tag2885.xml"/><Relationship Id="rId269" Type="http://schemas.openxmlformats.org/officeDocument/2006/relationships/tags" Target="../tags/tag2927.xml"/><Relationship Id="rId33" Type="http://schemas.openxmlformats.org/officeDocument/2006/relationships/tags" Target="../tags/tag2691.xml"/><Relationship Id="rId129" Type="http://schemas.openxmlformats.org/officeDocument/2006/relationships/tags" Target="../tags/tag2787.xml"/><Relationship Id="rId280" Type="http://schemas.openxmlformats.org/officeDocument/2006/relationships/tags" Target="../tags/tag2938.xml"/><Relationship Id="rId336" Type="http://schemas.openxmlformats.org/officeDocument/2006/relationships/tags" Target="../tags/tag2994.xml"/><Relationship Id="rId75" Type="http://schemas.openxmlformats.org/officeDocument/2006/relationships/tags" Target="../tags/tag2733.xml"/><Relationship Id="rId140" Type="http://schemas.openxmlformats.org/officeDocument/2006/relationships/tags" Target="../tags/tag2798.xml"/><Relationship Id="rId182" Type="http://schemas.openxmlformats.org/officeDocument/2006/relationships/tags" Target="../tags/tag2840.xml"/><Relationship Id="rId378" Type="http://schemas.openxmlformats.org/officeDocument/2006/relationships/tags" Target="../tags/tag3036.xml"/><Relationship Id="rId6" Type="http://schemas.openxmlformats.org/officeDocument/2006/relationships/tags" Target="../tags/tag2664.xml"/><Relationship Id="rId238" Type="http://schemas.openxmlformats.org/officeDocument/2006/relationships/tags" Target="../tags/tag2896.xml"/><Relationship Id="rId291" Type="http://schemas.openxmlformats.org/officeDocument/2006/relationships/tags" Target="../tags/tag2949.xml"/><Relationship Id="rId305" Type="http://schemas.openxmlformats.org/officeDocument/2006/relationships/tags" Target="../tags/tag2963.xml"/><Relationship Id="rId347" Type="http://schemas.openxmlformats.org/officeDocument/2006/relationships/tags" Target="../tags/tag3005.xml"/><Relationship Id="rId44" Type="http://schemas.openxmlformats.org/officeDocument/2006/relationships/tags" Target="../tags/tag2702.xml"/><Relationship Id="rId86" Type="http://schemas.openxmlformats.org/officeDocument/2006/relationships/tags" Target="../tags/tag2744.xml"/><Relationship Id="rId151" Type="http://schemas.openxmlformats.org/officeDocument/2006/relationships/tags" Target="../tags/tag2809.xml"/><Relationship Id="rId193" Type="http://schemas.openxmlformats.org/officeDocument/2006/relationships/tags" Target="../tags/tag2851.xml"/><Relationship Id="rId207" Type="http://schemas.openxmlformats.org/officeDocument/2006/relationships/tags" Target="../tags/tag2865.xml"/><Relationship Id="rId249" Type="http://schemas.openxmlformats.org/officeDocument/2006/relationships/tags" Target="../tags/tag2907.xml"/><Relationship Id="rId13" Type="http://schemas.openxmlformats.org/officeDocument/2006/relationships/tags" Target="../tags/tag2671.xml"/><Relationship Id="rId109" Type="http://schemas.openxmlformats.org/officeDocument/2006/relationships/tags" Target="../tags/tag2767.xml"/><Relationship Id="rId260" Type="http://schemas.openxmlformats.org/officeDocument/2006/relationships/tags" Target="../tags/tag2918.xml"/><Relationship Id="rId316" Type="http://schemas.openxmlformats.org/officeDocument/2006/relationships/tags" Target="../tags/tag2974.xml"/><Relationship Id="rId55" Type="http://schemas.openxmlformats.org/officeDocument/2006/relationships/tags" Target="../tags/tag2713.xml"/><Relationship Id="rId97" Type="http://schemas.openxmlformats.org/officeDocument/2006/relationships/tags" Target="../tags/tag2755.xml"/><Relationship Id="rId120" Type="http://schemas.openxmlformats.org/officeDocument/2006/relationships/tags" Target="../tags/tag2778.xml"/><Relationship Id="rId358" Type="http://schemas.openxmlformats.org/officeDocument/2006/relationships/tags" Target="../tags/tag3016.xml"/><Relationship Id="rId162" Type="http://schemas.openxmlformats.org/officeDocument/2006/relationships/tags" Target="../tags/tag2820.xml"/><Relationship Id="rId218" Type="http://schemas.openxmlformats.org/officeDocument/2006/relationships/tags" Target="../tags/tag2876.xml"/><Relationship Id="rId271" Type="http://schemas.openxmlformats.org/officeDocument/2006/relationships/tags" Target="../tags/tag2929.xml"/><Relationship Id="rId24" Type="http://schemas.openxmlformats.org/officeDocument/2006/relationships/tags" Target="../tags/tag2682.xml"/><Relationship Id="rId66" Type="http://schemas.openxmlformats.org/officeDocument/2006/relationships/tags" Target="../tags/tag2724.xml"/><Relationship Id="rId131" Type="http://schemas.openxmlformats.org/officeDocument/2006/relationships/tags" Target="../tags/tag2789.xml"/><Relationship Id="rId327" Type="http://schemas.openxmlformats.org/officeDocument/2006/relationships/tags" Target="../tags/tag2985.xml"/><Relationship Id="rId369" Type="http://schemas.openxmlformats.org/officeDocument/2006/relationships/tags" Target="../tags/tag3027.xml"/><Relationship Id="rId173" Type="http://schemas.openxmlformats.org/officeDocument/2006/relationships/tags" Target="../tags/tag2831.xml"/><Relationship Id="rId229" Type="http://schemas.openxmlformats.org/officeDocument/2006/relationships/tags" Target="../tags/tag2887.xml"/><Relationship Id="rId240" Type="http://schemas.openxmlformats.org/officeDocument/2006/relationships/tags" Target="../tags/tag2898.xml"/><Relationship Id="rId35" Type="http://schemas.openxmlformats.org/officeDocument/2006/relationships/tags" Target="../tags/tag2693.xml"/><Relationship Id="rId77" Type="http://schemas.openxmlformats.org/officeDocument/2006/relationships/tags" Target="../tags/tag2735.xml"/><Relationship Id="rId100" Type="http://schemas.openxmlformats.org/officeDocument/2006/relationships/tags" Target="../tags/tag2758.xml"/><Relationship Id="rId282" Type="http://schemas.openxmlformats.org/officeDocument/2006/relationships/tags" Target="../tags/tag2940.xml"/><Relationship Id="rId338" Type="http://schemas.openxmlformats.org/officeDocument/2006/relationships/tags" Target="../tags/tag2996.xml"/><Relationship Id="rId8" Type="http://schemas.openxmlformats.org/officeDocument/2006/relationships/tags" Target="../tags/tag2666.xml"/><Relationship Id="rId142" Type="http://schemas.openxmlformats.org/officeDocument/2006/relationships/tags" Target="../tags/tag2800.xml"/><Relationship Id="rId184" Type="http://schemas.openxmlformats.org/officeDocument/2006/relationships/tags" Target="../tags/tag2842.xml"/><Relationship Id="rId251" Type="http://schemas.openxmlformats.org/officeDocument/2006/relationships/tags" Target="../tags/tag2909.xml"/><Relationship Id="rId46" Type="http://schemas.openxmlformats.org/officeDocument/2006/relationships/tags" Target="../tags/tag2704.xml"/><Relationship Id="rId293" Type="http://schemas.openxmlformats.org/officeDocument/2006/relationships/tags" Target="../tags/tag2951.xml"/><Relationship Id="rId307" Type="http://schemas.openxmlformats.org/officeDocument/2006/relationships/tags" Target="../tags/tag2965.xml"/><Relationship Id="rId349" Type="http://schemas.openxmlformats.org/officeDocument/2006/relationships/tags" Target="../tags/tag3007.xml"/><Relationship Id="rId88" Type="http://schemas.openxmlformats.org/officeDocument/2006/relationships/tags" Target="../tags/tag2746.xml"/><Relationship Id="rId111" Type="http://schemas.openxmlformats.org/officeDocument/2006/relationships/tags" Target="../tags/tag2769.xml"/><Relationship Id="rId153" Type="http://schemas.openxmlformats.org/officeDocument/2006/relationships/tags" Target="../tags/tag2811.xml"/><Relationship Id="rId195" Type="http://schemas.openxmlformats.org/officeDocument/2006/relationships/tags" Target="../tags/tag2853.xml"/><Relationship Id="rId209" Type="http://schemas.openxmlformats.org/officeDocument/2006/relationships/tags" Target="../tags/tag2867.xml"/><Relationship Id="rId360" Type="http://schemas.openxmlformats.org/officeDocument/2006/relationships/tags" Target="../tags/tag3018.xml"/><Relationship Id="rId220" Type="http://schemas.openxmlformats.org/officeDocument/2006/relationships/tags" Target="../tags/tag2878.xml"/><Relationship Id="rId15" Type="http://schemas.openxmlformats.org/officeDocument/2006/relationships/tags" Target="../tags/tag2673.xml"/><Relationship Id="rId57" Type="http://schemas.openxmlformats.org/officeDocument/2006/relationships/tags" Target="../tags/tag2715.xml"/><Relationship Id="rId262" Type="http://schemas.openxmlformats.org/officeDocument/2006/relationships/tags" Target="../tags/tag2920.xml"/><Relationship Id="rId318" Type="http://schemas.openxmlformats.org/officeDocument/2006/relationships/tags" Target="../tags/tag2976.xml"/><Relationship Id="rId99" Type="http://schemas.openxmlformats.org/officeDocument/2006/relationships/tags" Target="../tags/tag2757.xml"/><Relationship Id="rId122" Type="http://schemas.openxmlformats.org/officeDocument/2006/relationships/tags" Target="../tags/tag2780.xml"/><Relationship Id="rId164" Type="http://schemas.openxmlformats.org/officeDocument/2006/relationships/tags" Target="../tags/tag2822.xml"/><Relationship Id="rId371" Type="http://schemas.openxmlformats.org/officeDocument/2006/relationships/tags" Target="../tags/tag302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Master" Target="../slideMasters/slideMaster6.xml"/></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53.jpeg"/><Relationship Id="rId1" Type="http://schemas.openxmlformats.org/officeDocument/2006/relationships/slideMaster" Target="../slideMasters/slideMaster6.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54.jpeg"/><Relationship Id="rId1" Type="http://schemas.openxmlformats.org/officeDocument/2006/relationships/slideMaster" Target="../slideMasters/slideMaster6.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55.jpeg"/><Relationship Id="rId1" Type="http://schemas.openxmlformats.org/officeDocument/2006/relationships/slideMaster" Target="../slideMasters/slideMaster6.xml"/></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56.jpeg"/><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7.jpeg"/><Relationship Id="rId1" Type="http://schemas.openxmlformats.org/officeDocument/2006/relationships/slideMaster" Target="../slideMasters/slideMaster6.xml"/></Relationships>
</file>

<file path=ppt/slideLayouts/_rels/slideLayout44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6.xml"/><Relationship Id="rId1" Type="http://schemas.openxmlformats.org/officeDocument/2006/relationships/tags" Target="../tags/tag3037.xml"/><Relationship Id="rId4" Type="http://schemas.openxmlformats.org/officeDocument/2006/relationships/image" Target="../media/image60.emf"/></Relationships>
</file>

<file path=ppt/slideLayouts/_rels/slideLayout442.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3039.xml"/><Relationship Id="rId1" Type="http://schemas.openxmlformats.org/officeDocument/2006/relationships/tags" Target="../tags/tag3038.xml"/><Relationship Id="rId5" Type="http://schemas.openxmlformats.org/officeDocument/2006/relationships/image" Target="../media/image60.emf"/><Relationship Id="rId4" Type="http://schemas.openxmlformats.org/officeDocument/2006/relationships/oleObject" Target="../embeddings/oleObject2.bin"/></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17" Type="http://schemas.openxmlformats.org/officeDocument/2006/relationships/tags" Target="../tags/tag117.xml"/><Relationship Id="rId299" Type="http://schemas.openxmlformats.org/officeDocument/2006/relationships/tags" Target="../tags/tag299.xml"/><Relationship Id="rId21" Type="http://schemas.openxmlformats.org/officeDocument/2006/relationships/tags" Target="../tags/tag21.xml"/><Relationship Id="rId63" Type="http://schemas.openxmlformats.org/officeDocument/2006/relationships/tags" Target="../tags/tag63.xml"/><Relationship Id="rId159" Type="http://schemas.openxmlformats.org/officeDocument/2006/relationships/tags" Target="../tags/tag159.xml"/><Relationship Id="rId324" Type="http://schemas.openxmlformats.org/officeDocument/2006/relationships/tags" Target="../tags/tag324.xml"/><Relationship Id="rId366" Type="http://schemas.openxmlformats.org/officeDocument/2006/relationships/tags" Target="../tags/tag366.xml"/><Relationship Id="rId170" Type="http://schemas.openxmlformats.org/officeDocument/2006/relationships/tags" Target="../tags/tag170.xml"/><Relationship Id="rId226" Type="http://schemas.openxmlformats.org/officeDocument/2006/relationships/tags" Target="../tags/tag226.xml"/><Relationship Id="rId268" Type="http://schemas.openxmlformats.org/officeDocument/2006/relationships/tags" Target="../tags/tag268.xml"/><Relationship Id="rId32" Type="http://schemas.openxmlformats.org/officeDocument/2006/relationships/tags" Target="../tags/tag32.xml"/><Relationship Id="rId74" Type="http://schemas.openxmlformats.org/officeDocument/2006/relationships/tags" Target="../tags/tag74.xml"/><Relationship Id="rId128" Type="http://schemas.openxmlformats.org/officeDocument/2006/relationships/tags" Target="../tags/tag128.xml"/><Relationship Id="rId335" Type="http://schemas.openxmlformats.org/officeDocument/2006/relationships/tags" Target="../tags/tag335.xml"/><Relationship Id="rId377" Type="http://schemas.openxmlformats.org/officeDocument/2006/relationships/tags" Target="../tags/tag377.xml"/><Relationship Id="rId5" Type="http://schemas.openxmlformats.org/officeDocument/2006/relationships/tags" Target="../tags/tag5.xml"/><Relationship Id="rId181" Type="http://schemas.openxmlformats.org/officeDocument/2006/relationships/tags" Target="../tags/tag181.xml"/><Relationship Id="rId237" Type="http://schemas.openxmlformats.org/officeDocument/2006/relationships/tags" Target="../tags/tag237.xml"/><Relationship Id="rId279" Type="http://schemas.openxmlformats.org/officeDocument/2006/relationships/tags" Target="../tags/tag279.xml"/><Relationship Id="rId43" Type="http://schemas.openxmlformats.org/officeDocument/2006/relationships/tags" Target="../tags/tag43.xml"/><Relationship Id="rId139" Type="http://schemas.openxmlformats.org/officeDocument/2006/relationships/tags" Target="../tags/tag139.xml"/><Relationship Id="rId290" Type="http://schemas.openxmlformats.org/officeDocument/2006/relationships/tags" Target="../tags/tag290.xml"/><Relationship Id="rId304" Type="http://schemas.openxmlformats.org/officeDocument/2006/relationships/tags" Target="../tags/tag304.xml"/><Relationship Id="rId346" Type="http://schemas.openxmlformats.org/officeDocument/2006/relationships/tags" Target="../tags/tag346.xml"/><Relationship Id="rId85" Type="http://schemas.openxmlformats.org/officeDocument/2006/relationships/tags" Target="../tags/tag85.xml"/><Relationship Id="rId150" Type="http://schemas.openxmlformats.org/officeDocument/2006/relationships/tags" Target="../tags/tag150.xml"/><Relationship Id="rId192" Type="http://schemas.openxmlformats.org/officeDocument/2006/relationships/tags" Target="../tags/tag192.xml"/><Relationship Id="rId206" Type="http://schemas.openxmlformats.org/officeDocument/2006/relationships/tags" Target="../tags/tag206.xml"/><Relationship Id="rId248" Type="http://schemas.openxmlformats.org/officeDocument/2006/relationships/tags" Target="../tags/tag248.xml"/><Relationship Id="rId12" Type="http://schemas.openxmlformats.org/officeDocument/2006/relationships/tags" Target="../tags/tag12.xml"/><Relationship Id="rId108" Type="http://schemas.openxmlformats.org/officeDocument/2006/relationships/tags" Target="../tags/tag108.xml"/><Relationship Id="rId315" Type="http://schemas.openxmlformats.org/officeDocument/2006/relationships/tags" Target="../tags/tag315.xml"/><Relationship Id="rId357" Type="http://schemas.openxmlformats.org/officeDocument/2006/relationships/tags" Target="../tags/tag357.xml"/><Relationship Id="rId54" Type="http://schemas.openxmlformats.org/officeDocument/2006/relationships/tags" Target="../tags/tag54.xml"/><Relationship Id="rId96" Type="http://schemas.openxmlformats.org/officeDocument/2006/relationships/tags" Target="../tags/tag96.xml"/><Relationship Id="rId161" Type="http://schemas.openxmlformats.org/officeDocument/2006/relationships/tags" Target="../tags/tag161.xml"/><Relationship Id="rId217" Type="http://schemas.openxmlformats.org/officeDocument/2006/relationships/tags" Target="../tags/tag217.xml"/><Relationship Id="rId259" Type="http://schemas.openxmlformats.org/officeDocument/2006/relationships/tags" Target="../tags/tag259.xml"/><Relationship Id="rId23" Type="http://schemas.openxmlformats.org/officeDocument/2006/relationships/tags" Target="../tags/tag23.xml"/><Relationship Id="rId119" Type="http://schemas.openxmlformats.org/officeDocument/2006/relationships/tags" Target="../tags/tag119.xml"/><Relationship Id="rId270" Type="http://schemas.openxmlformats.org/officeDocument/2006/relationships/tags" Target="../tags/tag270.xml"/><Relationship Id="rId326" Type="http://schemas.openxmlformats.org/officeDocument/2006/relationships/tags" Target="../tags/tag326.xml"/><Relationship Id="rId65" Type="http://schemas.openxmlformats.org/officeDocument/2006/relationships/tags" Target="../tags/tag65.xml"/><Relationship Id="rId130" Type="http://schemas.openxmlformats.org/officeDocument/2006/relationships/tags" Target="../tags/tag130.xml"/><Relationship Id="rId368" Type="http://schemas.openxmlformats.org/officeDocument/2006/relationships/tags" Target="../tags/tag368.xml"/><Relationship Id="rId172" Type="http://schemas.openxmlformats.org/officeDocument/2006/relationships/tags" Target="../tags/tag172.xml"/><Relationship Id="rId228" Type="http://schemas.openxmlformats.org/officeDocument/2006/relationships/tags" Target="../tags/tag228.xml"/><Relationship Id="rId281" Type="http://schemas.openxmlformats.org/officeDocument/2006/relationships/tags" Target="../tags/tag281.xml"/><Relationship Id="rId337" Type="http://schemas.openxmlformats.org/officeDocument/2006/relationships/tags" Target="../tags/tag337.xml"/><Relationship Id="rId34" Type="http://schemas.openxmlformats.org/officeDocument/2006/relationships/tags" Target="../tags/tag34.xml"/><Relationship Id="rId76" Type="http://schemas.openxmlformats.org/officeDocument/2006/relationships/tags" Target="../tags/tag76.xml"/><Relationship Id="rId141" Type="http://schemas.openxmlformats.org/officeDocument/2006/relationships/tags" Target="../tags/tag141.xml"/><Relationship Id="rId379" Type="http://schemas.openxmlformats.org/officeDocument/2006/relationships/tags" Target="../tags/tag379.xml"/><Relationship Id="rId7" Type="http://schemas.openxmlformats.org/officeDocument/2006/relationships/tags" Target="../tags/tag7.xml"/><Relationship Id="rId183" Type="http://schemas.openxmlformats.org/officeDocument/2006/relationships/tags" Target="../tags/tag183.xml"/><Relationship Id="rId239" Type="http://schemas.openxmlformats.org/officeDocument/2006/relationships/tags" Target="../tags/tag239.xml"/><Relationship Id="rId250" Type="http://schemas.openxmlformats.org/officeDocument/2006/relationships/tags" Target="../tags/tag250.xml"/><Relationship Id="rId292" Type="http://schemas.openxmlformats.org/officeDocument/2006/relationships/tags" Target="../tags/tag292.xml"/><Relationship Id="rId306" Type="http://schemas.openxmlformats.org/officeDocument/2006/relationships/tags" Target="../tags/tag306.xml"/><Relationship Id="rId45" Type="http://schemas.openxmlformats.org/officeDocument/2006/relationships/tags" Target="../tags/tag45.xml"/><Relationship Id="rId87" Type="http://schemas.openxmlformats.org/officeDocument/2006/relationships/tags" Target="../tags/tag87.xml"/><Relationship Id="rId110" Type="http://schemas.openxmlformats.org/officeDocument/2006/relationships/tags" Target="../tags/tag110.xml"/><Relationship Id="rId348" Type="http://schemas.openxmlformats.org/officeDocument/2006/relationships/tags" Target="../tags/tag348.xml"/><Relationship Id="rId152" Type="http://schemas.openxmlformats.org/officeDocument/2006/relationships/tags" Target="../tags/tag152.xml"/><Relationship Id="rId194" Type="http://schemas.openxmlformats.org/officeDocument/2006/relationships/tags" Target="../tags/tag194.xml"/><Relationship Id="rId208" Type="http://schemas.openxmlformats.org/officeDocument/2006/relationships/tags" Target="../tags/tag208.xml"/><Relationship Id="rId261" Type="http://schemas.openxmlformats.org/officeDocument/2006/relationships/tags" Target="../tags/tag261.xml"/><Relationship Id="rId14" Type="http://schemas.openxmlformats.org/officeDocument/2006/relationships/tags" Target="../tags/tag14.xml"/><Relationship Id="rId56" Type="http://schemas.openxmlformats.org/officeDocument/2006/relationships/tags" Target="../tags/tag56.xml"/><Relationship Id="rId317" Type="http://schemas.openxmlformats.org/officeDocument/2006/relationships/tags" Target="../tags/tag317.xml"/><Relationship Id="rId359" Type="http://schemas.openxmlformats.org/officeDocument/2006/relationships/tags" Target="../tags/tag359.xml"/><Relationship Id="rId98" Type="http://schemas.openxmlformats.org/officeDocument/2006/relationships/tags" Target="../tags/tag98.xml"/><Relationship Id="rId121" Type="http://schemas.openxmlformats.org/officeDocument/2006/relationships/tags" Target="../tags/tag121.xml"/><Relationship Id="rId163" Type="http://schemas.openxmlformats.org/officeDocument/2006/relationships/tags" Target="../tags/tag163.xml"/><Relationship Id="rId219" Type="http://schemas.openxmlformats.org/officeDocument/2006/relationships/tags" Target="../tags/tag219.xml"/><Relationship Id="rId370" Type="http://schemas.openxmlformats.org/officeDocument/2006/relationships/tags" Target="../tags/tag370.xml"/><Relationship Id="rId230" Type="http://schemas.openxmlformats.org/officeDocument/2006/relationships/tags" Target="../tags/tag230.xml"/><Relationship Id="rId25" Type="http://schemas.openxmlformats.org/officeDocument/2006/relationships/tags" Target="../tags/tag25.xml"/><Relationship Id="rId67" Type="http://schemas.openxmlformats.org/officeDocument/2006/relationships/tags" Target="../tags/tag67.xml"/><Relationship Id="rId272" Type="http://schemas.openxmlformats.org/officeDocument/2006/relationships/tags" Target="../tags/tag272.xml"/><Relationship Id="rId328" Type="http://schemas.openxmlformats.org/officeDocument/2006/relationships/tags" Target="../tags/tag328.xml"/><Relationship Id="rId132" Type="http://schemas.openxmlformats.org/officeDocument/2006/relationships/tags" Target="../tags/tag132.xml"/><Relationship Id="rId174" Type="http://schemas.openxmlformats.org/officeDocument/2006/relationships/tags" Target="../tags/tag174.xml"/><Relationship Id="rId381" Type="http://schemas.openxmlformats.org/officeDocument/2006/relationships/tags" Target="../tags/tag381.xml"/><Relationship Id="rId241" Type="http://schemas.openxmlformats.org/officeDocument/2006/relationships/tags" Target="../tags/tag241.xml"/><Relationship Id="rId36" Type="http://schemas.openxmlformats.org/officeDocument/2006/relationships/tags" Target="../tags/tag36.xml"/><Relationship Id="rId283" Type="http://schemas.openxmlformats.org/officeDocument/2006/relationships/tags" Target="../tags/tag283.xml"/><Relationship Id="rId339" Type="http://schemas.openxmlformats.org/officeDocument/2006/relationships/tags" Target="../tags/tag339.xml"/><Relationship Id="rId78" Type="http://schemas.openxmlformats.org/officeDocument/2006/relationships/tags" Target="../tags/tag78.xml"/><Relationship Id="rId101" Type="http://schemas.openxmlformats.org/officeDocument/2006/relationships/tags" Target="../tags/tag101.xml"/><Relationship Id="rId143" Type="http://schemas.openxmlformats.org/officeDocument/2006/relationships/tags" Target="../tags/tag143.xml"/><Relationship Id="rId185" Type="http://schemas.openxmlformats.org/officeDocument/2006/relationships/tags" Target="../tags/tag185.xml"/><Relationship Id="rId350" Type="http://schemas.openxmlformats.org/officeDocument/2006/relationships/tags" Target="../tags/tag350.xml"/><Relationship Id="rId9" Type="http://schemas.openxmlformats.org/officeDocument/2006/relationships/tags" Target="../tags/tag9.xml"/><Relationship Id="rId210" Type="http://schemas.openxmlformats.org/officeDocument/2006/relationships/tags" Target="../tags/tag210.xml"/><Relationship Id="rId26" Type="http://schemas.openxmlformats.org/officeDocument/2006/relationships/tags" Target="../tags/tag26.xml"/><Relationship Id="rId231" Type="http://schemas.openxmlformats.org/officeDocument/2006/relationships/tags" Target="../tags/tag231.xml"/><Relationship Id="rId252" Type="http://schemas.openxmlformats.org/officeDocument/2006/relationships/tags" Target="../tags/tag252.xml"/><Relationship Id="rId273" Type="http://schemas.openxmlformats.org/officeDocument/2006/relationships/tags" Target="../tags/tag273.xml"/><Relationship Id="rId294" Type="http://schemas.openxmlformats.org/officeDocument/2006/relationships/tags" Target="../tags/tag294.xml"/><Relationship Id="rId308" Type="http://schemas.openxmlformats.org/officeDocument/2006/relationships/tags" Target="../tags/tag308.xml"/><Relationship Id="rId329" Type="http://schemas.openxmlformats.org/officeDocument/2006/relationships/tags" Target="../tags/tag329.xml"/><Relationship Id="rId47" Type="http://schemas.openxmlformats.org/officeDocument/2006/relationships/tags" Target="../tags/tag47.xml"/><Relationship Id="rId68" Type="http://schemas.openxmlformats.org/officeDocument/2006/relationships/tags" Target="../tags/tag68.xml"/><Relationship Id="rId89" Type="http://schemas.openxmlformats.org/officeDocument/2006/relationships/tags" Target="../tags/tag89.xml"/><Relationship Id="rId112" Type="http://schemas.openxmlformats.org/officeDocument/2006/relationships/tags" Target="../tags/tag112.xml"/><Relationship Id="rId133" Type="http://schemas.openxmlformats.org/officeDocument/2006/relationships/tags" Target="../tags/tag133.xml"/><Relationship Id="rId154" Type="http://schemas.openxmlformats.org/officeDocument/2006/relationships/tags" Target="../tags/tag154.xml"/><Relationship Id="rId175" Type="http://schemas.openxmlformats.org/officeDocument/2006/relationships/tags" Target="../tags/tag175.xml"/><Relationship Id="rId340" Type="http://schemas.openxmlformats.org/officeDocument/2006/relationships/tags" Target="../tags/tag340.xml"/><Relationship Id="rId361" Type="http://schemas.openxmlformats.org/officeDocument/2006/relationships/tags" Target="../tags/tag361.xml"/><Relationship Id="rId196" Type="http://schemas.openxmlformats.org/officeDocument/2006/relationships/tags" Target="../tags/tag196.xml"/><Relationship Id="rId200" Type="http://schemas.openxmlformats.org/officeDocument/2006/relationships/tags" Target="../tags/tag200.xml"/><Relationship Id="rId382" Type="http://schemas.openxmlformats.org/officeDocument/2006/relationships/slideMaster" Target="../slideMasters/slideMaster2.xml"/><Relationship Id="rId16" Type="http://schemas.openxmlformats.org/officeDocument/2006/relationships/tags" Target="../tags/tag16.xml"/><Relationship Id="rId221" Type="http://schemas.openxmlformats.org/officeDocument/2006/relationships/tags" Target="../tags/tag221.xml"/><Relationship Id="rId242" Type="http://schemas.openxmlformats.org/officeDocument/2006/relationships/tags" Target="../tags/tag242.xml"/><Relationship Id="rId263" Type="http://schemas.openxmlformats.org/officeDocument/2006/relationships/tags" Target="../tags/tag263.xml"/><Relationship Id="rId284" Type="http://schemas.openxmlformats.org/officeDocument/2006/relationships/tags" Target="../tags/tag284.xml"/><Relationship Id="rId319" Type="http://schemas.openxmlformats.org/officeDocument/2006/relationships/tags" Target="../tags/tag319.xml"/><Relationship Id="rId37" Type="http://schemas.openxmlformats.org/officeDocument/2006/relationships/tags" Target="../tags/tag37.xml"/><Relationship Id="rId58" Type="http://schemas.openxmlformats.org/officeDocument/2006/relationships/tags" Target="../tags/tag58.xml"/><Relationship Id="rId79" Type="http://schemas.openxmlformats.org/officeDocument/2006/relationships/tags" Target="../tags/tag79.xml"/><Relationship Id="rId102" Type="http://schemas.openxmlformats.org/officeDocument/2006/relationships/tags" Target="../tags/tag102.xml"/><Relationship Id="rId123" Type="http://schemas.openxmlformats.org/officeDocument/2006/relationships/tags" Target="../tags/tag123.xml"/><Relationship Id="rId144" Type="http://schemas.openxmlformats.org/officeDocument/2006/relationships/tags" Target="../tags/tag144.xml"/><Relationship Id="rId330" Type="http://schemas.openxmlformats.org/officeDocument/2006/relationships/tags" Target="../tags/tag330.xml"/><Relationship Id="rId90" Type="http://schemas.openxmlformats.org/officeDocument/2006/relationships/tags" Target="../tags/tag90.xml"/><Relationship Id="rId165" Type="http://schemas.openxmlformats.org/officeDocument/2006/relationships/tags" Target="../tags/tag165.xml"/><Relationship Id="rId186" Type="http://schemas.openxmlformats.org/officeDocument/2006/relationships/tags" Target="../tags/tag186.xml"/><Relationship Id="rId351" Type="http://schemas.openxmlformats.org/officeDocument/2006/relationships/tags" Target="../tags/tag351.xml"/><Relationship Id="rId372" Type="http://schemas.openxmlformats.org/officeDocument/2006/relationships/tags" Target="../tags/tag372.xml"/><Relationship Id="rId211" Type="http://schemas.openxmlformats.org/officeDocument/2006/relationships/tags" Target="../tags/tag211.xml"/><Relationship Id="rId232" Type="http://schemas.openxmlformats.org/officeDocument/2006/relationships/tags" Target="../tags/tag232.xml"/><Relationship Id="rId253" Type="http://schemas.openxmlformats.org/officeDocument/2006/relationships/tags" Target="../tags/tag253.xml"/><Relationship Id="rId274" Type="http://schemas.openxmlformats.org/officeDocument/2006/relationships/tags" Target="../tags/tag274.xml"/><Relationship Id="rId295" Type="http://schemas.openxmlformats.org/officeDocument/2006/relationships/tags" Target="../tags/tag295.xml"/><Relationship Id="rId309" Type="http://schemas.openxmlformats.org/officeDocument/2006/relationships/tags" Target="../tags/tag309.xml"/><Relationship Id="rId27" Type="http://schemas.openxmlformats.org/officeDocument/2006/relationships/tags" Target="../tags/tag27.xml"/><Relationship Id="rId48" Type="http://schemas.openxmlformats.org/officeDocument/2006/relationships/tags" Target="../tags/tag48.xml"/><Relationship Id="rId69" Type="http://schemas.openxmlformats.org/officeDocument/2006/relationships/tags" Target="../tags/tag69.xml"/><Relationship Id="rId113" Type="http://schemas.openxmlformats.org/officeDocument/2006/relationships/tags" Target="../tags/tag113.xml"/><Relationship Id="rId134" Type="http://schemas.openxmlformats.org/officeDocument/2006/relationships/tags" Target="../tags/tag134.xml"/><Relationship Id="rId320" Type="http://schemas.openxmlformats.org/officeDocument/2006/relationships/tags" Target="../tags/tag320.xml"/><Relationship Id="rId80" Type="http://schemas.openxmlformats.org/officeDocument/2006/relationships/tags" Target="../tags/tag80.xml"/><Relationship Id="rId155" Type="http://schemas.openxmlformats.org/officeDocument/2006/relationships/tags" Target="../tags/tag155.xml"/><Relationship Id="rId176" Type="http://schemas.openxmlformats.org/officeDocument/2006/relationships/tags" Target="../tags/tag176.xml"/><Relationship Id="rId197" Type="http://schemas.openxmlformats.org/officeDocument/2006/relationships/tags" Target="../tags/tag197.xml"/><Relationship Id="rId341" Type="http://schemas.openxmlformats.org/officeDocument/2006/relationships/tags" Target="../tags/tag341.xml"/><Relationship Id="rId362" Type="http://schemas.openxmlformats.org/officeDocument/2006/relationships/tags" Target="../tags/tag362.xml"/><Relationship Id="rId201" Type="http://schemas.openxmlformats.org/officeDocument/2006/relationships/tags" Target="../tags/tag201.xml"/><Relationship Id="rId222" Type="http://schemas.openxmlformats.org/officeDocument/2006/relationships/tags" Target="../tags/tag222.xml"/><Relationship Id="rId243" Type="http://schemas.openxmlformats.org/officeDocument/2006/relationships/tags" Target="../tags/tag243.xml"/><Relationship Id="rId264" Type="http://schemas.openxmlformats.org/officeDocument/2006/relationships/tags" Target="../tags/tag264.xml"/><Relationship Id="rId285" Type="http://schemas.openxmlformats.org/officeDocument/2006/relationships/tags" Target="../tags/tag285.xml"/><Relationship Id="rId17" Type="http://schemas.openxmlformats.org/officeDocument/2006/relationships/tags" Target="../tags/tag17.xml"/><Relationship Id="rId38" Type="http://schemas.openxmlformats.org/officeDocument/2006/relationships/tags" Target="../tags/tag38.xml"/><Relationship Id="rId59" Type="http://schemas.openxmlformats.org/officeDocument/2006/relationships/tags" Target="../tags/tag59.xml"/><Relationship Id="rId103" Type="http://schemas.openxmlformats.org/officeDocument/2006/relationships/tags" Target="../tags/tag103.xml"/><Relationship Id="rId124" Type="http://schemas.openxmlformats.org/officeDocument/2006/relationships/tags" Target="../tags/tag124.xml"/><Relationship Id="rId310" Type="http://schemas.openxmlformats.org/officeDocument/2006/relationships/tags" Target="../tags/tag310.xml"/><Relationship Id="rId70" Type="http://schemas.openxmlformats.org/officeDocument/2006/relationships/tags" Target="../tags/tag70.xml"/><Relationship Id="rId91" Type="http://schemas.openxmlformats.org/officeDocument/2006/relationships/tags" Target="../tags/tag91.xml"/><Relationship Id="rId145" Type="http://schemas.openxmlformats.org/officeDocument/2006/relationships/tags" Target="../tags/tag145.xml"/><Relationship Id="rId166" Type="http://schemas.openxmlformats.org/officeDocument/2006/relationships/tags" Target="../tags/tag166.xml"/><Relationship Id="rId187" Type="http://schemas.openxmlformats.org/officeDocument/2006/relationships/tags" Target="../tags/tag187.xml"/><Relationship Id="rId331" Type="http://schemas.openxmlformats.org/officeDocument/2006/relationships/tags" Target="../tags/tag331.xml"/><Relationship Id="rId352" Type="http://schemas.openxmlformats.org/officeDocument/2006/relationships/tags" Target="../tags/tag352.xml"/><Relationship Id="rId373" Type="http://schemas.openxmlformats.org/officeDocument/2006/relationships/tags" Target="../tags/tag373.xml"/><Relationship Id="rId1" Type="http://schemas.openxmlformats.org/officeDocument/2006/relationships/tags" Target="../tags/tag1.xml"/><Relationship Id="rId212" Type="http://schemas.openxmlformats.org/officeDocument/2006/relationships/tags" Target="../tags/tag212.xml"/><Relationship Id="rId233" Type="http://schemas.openxmlformats.org/officeDocument/2006/relationships/tags" Target="../tags/tag233.xml"/><Relationship Id="rId254" Type="http://schemas.openxmlformats.org/officeDocument/2006/relationships/tags" Target="../tags/tag254.xml"/><Relationship Id="rId28" Type="http://schemas.openxmlformats.org/officeDocument/2006/relationships/tags" Target="../tags/tag28.xml"/><Relationship Id="rId49" Type="http://schemas.openxmlformats.org/officeDocument/2006/relationships/tags" Target="../tags/tag49.xml"/><Relationship Id="rId114" Type="http://schemas.openxmlformats.org/officeDocument/2006/relationships/tags" Target="../tags/tag114.xml"/><Relationship Id="rId275" Type="http://schemas.openxmlformats.org/officeDocument/2006/relationships/tags" Target="../tags/tag275.xml"/><Relationship Id="rId296" Type="http://schemas.openxmlformats.org/officeDocument/2006/relationships/tags" Target="../tags/tag296.xml"/><Relationship Id="rId300" Type="http://schemas.openxmlformats.org/officeDocument/2006/relationships/tags" Target="../tags/tag300.xml"/><Relationship Id="rId60" Type="http://schemas.openxmlformats.org/officeDocument/2006/relationships/tags" Target="../tags/tag60.xml"/><Relationship Id="rId81" Type="http://schemas.openxmlformats.org/officeDocument/2006/relationships/tags" Target="../tags/tag81.xml"/><Relationship Id="rId135" Type="http://schemas.openxmlformats.org/officeDocument/2006/relationships/tags" Target="../tags/tag135.xml"/><Relationship Id="rId156" Type="http://schemas.openxmlformats.org/officeDocument/2006/relationships/tags" Target="../tags/tag156.xml"/><Relationship Id="rId177" Type="http://schemas.openxmlformats.org/officeDocument/2006/relationships/tags" Target="../tags/tag177.xml"/><Relationship Id="rId198" Type="http://schemas.openxmlformats.org/officeDocument/2006/relationships/tags" Target="../tags/tag198.xml"/><Relationship Id="rId321" Type="http://schemas.openxmlformats.org/officeDocument/2006/relationships/tags" Target="../tags/tag321.xml"/><Relationship Id="rId342" Type="http://schemas.openxmlformats.org/officeDocument/2006/relationships/tags" Target="../tags/tag342.xml"/><Relationship Id="rId363" Type="http://schemas.openxmlformats.org/officeDocument/2006/relationships/tags" Target="../tags/tag363.xml"/><Relationship Id="rId202" Type="http://schemas.openxmlformats.org/officeDocument/2006/relationships/tags" Target="../tags/tag202.xml"/><Relationship Id="rId223" Type="http://schemas.openxmlformats.org/officeDocument/2006/relationships/tags" Target="../tags/tag223.xml"/><Relationship Id="rId244" Type="http://schemas.openxmlformats.org/officeDocument/2006/relationships/tags" Target="../tags/tag244.xml"/><Relationship Id="rId18" Type="http://schemas.openxmlformats.org/officeDocument/2006/relationships/tags" Target="../tags/tag18.xml"/><Relationship Id="rId39" Type="http://schemas.openxmlformats.org/officeDocument/2006/relationships/tags" Target="../tags/tag39.xml"/><Relationship Id="rId265" Type="http://schemas.openxmlformats.org/officeDocument/2006/relationships/tags" Target="../tags/tag265.xml"/><Relationship Id="rId286" Type="http://schemas.openxmlformats.org/officeDocument/2006/relationships/tags" Target="../tags/tag286.xml"/><Relationship Id="rId50" Type="http://schemas.openxmlformats.org/officeDocument/2006/relationships/tags" Target="../tags/tag50.xml"/><Relationship Id="rId104" Type="http://schemas.openxmlformats.org/officeDocument/2006/relationships/tags" Target="../tags/tag104.xml"/><Relationship Id="rId125" Type="http://schemas.openxmlformats.org/officeDocument/2006/relationships/tags" Target="../tags/tag125.xml"/><Relationship Id="rId146" Type="http://schemas.openxmlformats.org/officeDocument/2006/relationships/tags" Target="../tags/tag146.xml"/><Relationship Id="rId167" Type="http://schemas.openxmlformats.org/officeDocument/2006/relationships/tags" Target="../tags/tag167.xml"/><Relationship Id="rId188" Type="http://schemas.openxmlformats.org/officeDocument/2006/relationships/tags" Target="../tags/tag188.xml"/><Relationship Id="rId311" Type="http://schemas.openxmlformats.org/officeDocument/2006/relationships/tags" Target="../tags/tag311.xml"/><Relationship Id="rId332" Type="http://schemas.openxmlformats.org/officeDocument/2006/relationships/tags" Target="../tags/tag332.xml"/><Relationship Id="rId353" Type="http://schemas.openxmlformats.org/officeDocument/2006/relationships/tags" Target="../tags/tag353.xml"/><Relationship Id="rId374" Type="http://schemas.openxmlformats.org/officeDocument/2006/relationships/tags" Target="../tags/tag374.xml"/><Relationship Id="rId71" Type="http://schemas.openxmlformats.org/officeDocument/2006/relationships/tags" Target="../tags/tag71.xml"/><Relationship Id="rId92" Type="http://schemas.openxmlformats.org/officeDocument/2006/relationships/tags" Target="../tags/tag92.xml"/><Relationship Id="rId213" Type="http://schemas.openxmlformats.org/officeDocument/2006/relationships/tags" Target="../tags/tag213.xml"/><Relationship Id="rId234" Type="http://schemas.openxmlformats.org/officeDocument/2006/relationships/tags" Target="../tags/tag234.xml"/><Relationship Id="rId2" Type="http://schemas.openxmlformats.org/officeDocument/2006/relationships/tags" Target="../tags/tag2.xml"/><Relationship Id="rId29" Type="http://schemas.openxmlformats.org/officeDocument/2006/relationships/tags" Target="../tags/tag29.xml"/><Relationship Id="rId255" Type="http://schemas.openxmlformats.org/officeDocument/2006/relationships/tags" Target="../tags/tag255.xml"/><Relationship Id="rId276" Type="http://schemas.openxmlformats.org/officeDocument/2006/relationships/tags" Target="../tags/tag276.xml"/><Relationship Id="rId297" Type="http://schemas.openxmlformats.org/officeDocument/2006/relationships/tags" Target="../tags/tag297.xml"/><Relationship Id="rId40" Type="http://schemas.openxmlformats.org/officeDocument/2006/relationships/tags" Target="../tags/tag40.xml"/><Relationship Id="rId115" Type="http://schemas.openxmlformats.org/officeDocument/2006/relationships/tags" Target="../tags/tag115.xml"/><Relationship Id="rId136" Type="http://schemas.openxmlformats.org/officeDocument/2006/relationships/tags" Target="../tags/tag136.xml"/><Relationship Id="rId157" Type="http://schemas.openxmlformats.org/officeDocument/2006/relationships/tags" Target="../tags/tag157.xml"/><Relationship Id="rId178" Type="http://schemas.openxmlformats.org/officeDocument/2006/relationships/tags" Target="../tags/tag178.xml"/><Relationship Id="rId301" Type="http://schemas.openxmlformats.org/officeDocument/2006/relationships/tags" Target="../tags/tag301.xml"/><Relationship Id="rId322" Type="http://schemas.openxmlformats.org/officeDocument/2006/relationships/tags" Target="../tags/tag322.xml"/><Relationship Id="rId343" Type="http://schemas.openxmlformats.org/officeDocument/2006/relationships/tags" Target="../tags/tag343.xml"/><Relationship Id="rId364" Type="http://schemas.openxmlformats.org/officeDocument/2006/relationships/tags" Target="../tags/tag364.xml"/><Relationship Id="rId61" Type="http://schemas.openxmlformats.org/officeDocument/2006/relationships/tags" Target="../tags/tag61.xml"/><Relationship Id="rId82" Type="http://schemas.openxmlformats.org/officeDocument/2006/relationships/tags" Target="../tags/tag82.xml"/><Relationship Id="rId199" Type="http://schemas.openxmlformats.org/officeDocument/2006/relationships/tags" Target="../tags/tag199.xml"/><Relationship Id="rId203" Type="http://schemas.openxmlformats.org/officeDocument/2006/relationships/tags" Target="../tags/tag203.xml"/><Relationship Id="rId19" Type="http://schemas.openxmlformats.org/officeDocument/2006/relationships/tags" Target="../tags/tag19.xml"/><Relationship Id="rId224" Type="http://schemas.openxmlformats.org/officeDocument/2006/relationships/tags" Target="../tags/tag224.xml"/><Relationship Id="rId245" Type="http://schemas.openxmlformats.org/officeDocument/2006/relationships/tags" Target="../tags/tag245.xml"/><Relationship Id="rId266" Type="http://schemas.openxmlformats.org/officeDocument/2006/relationships/tags" Target="../tags/tag266.xml"/><Relationship Id="rId287" Type="http://schemas.openxmlformats.org/officeDocument/2006/relationships/tags" Target="../tags/tag287.xml"/><Relationship Id="rId30" Type="http://schemas.openxmlformats.org/officeDocument/2006/relationships/tags" Target="../tags/tag30.xml"/><Relationship Id="rId105" Type="http://schemas.openxmlformats.org/officeDocument/2006/relationships/tags" Target="../tags/tag105.xml"/><Relationship Id="rId126" Type="http://schemas.openxmlformats.org/officeDocument/2006/relationships/tags" Target="../tags/tag126.xml"/><Relationship Id="rId147" Type="http://schemas.openxmlformats.org/officeDocument/2006/relationships/tags" Target="../tags/tag147.xml"/><Relationship Id="rId168" Type="http://schemas.openxmlformats.org/officeDocument/2006/relationships/tags" Target="../tags/tag168.xml"/><Relationship Id="rId312" Type="http://schemas.openxmlformats.org/officeDocument/2006/relationships/tags" Target="../tags/tag312.xml"/><Relationship Id="rId333" Type="http://schemas.openxmlformats.org/officeDocument/2006/relationships/tags" Target="../tags/tag333.xml"/><Relationship Id="rId354" Type="http://schemas.openxmlformats.org/officeDocument/2006/relationships/tags" Target="../tags/tag354.xml"/><Relationship Id="rId51" Type="http://schemas.openxmlformats.org/officeDocument/2006/relationships/tags" Target="../tags/tag51.xml"/><Relationship Id="rId72" Type="http://schemas.openxmlformats.org/officeDocument/2006/relationships/tags" Target="../tags/tag72.xml"/><Relationship Id="rId93" Type="http://schemas.openxmlformats.org/officeDocument/2006/relationships/tags" Target="../tags/tag93.xml"/><Relationship Id="rId189" Type="http://schemas.openxmlformats.org/officeDocument/2006/relationships/tags" Target="../tags/tag189.xml"/><Relationship Id="rId375" Type="http://schemas.openxmlformats.org/officeDocument/2006/relationships/tags" Target="../tags/tag375.xml"/><Relationship Id="rId3" Type="http://schemas.openxmlformats.org/officeDocument/2006/relationships/tags" Target="../tags/tag3.xml"/><Relationship Id="rId214" Type="http://schemas.openxmlformats.org/officeDocument/2006/relationships/tags" Target="../tags/tag214.xml"/><Relationship Id="rId235" Type="http://schemas.openxmlformats.org/officeDocument/2006/relationships/tags" Target="../tags/tag235.xml"/><Relationship Id="rId256" Type="http://schemas.openxmlformats.org/officeDocument/2006/relationships/tags" Target="../tags/tag256.xml"/><Relationship Id="rId277" Type="http://schemas.openxmlformats.org/officeDocument/2006/relationships/tags" Target="../tags/tag277.xml"/><Relationship Id="rId298" Type="http://schemas.openxmlformats.org/officeDocument/2006/relationships/tags" Target="../tags/tag298.xml"/><Relationship Id="rId116" Type="http://schemas.openxmlformats.org/officeDocument/2006/relationships/tags" Target="../tags/tag116.xml"/><Relationship Id="rId137" Type="http://schemas.openxmlformats.org/officeDocument/2006/relationships/tags" Target="../tags/tag137.xml"/><Relationship Id="rId158" Type="http://schemas.openxmlformats.org/officeDocument/2006/relationships/tags" Target="../tags/tag158.xml"/><Relationship Id="rId302" Type="http://schemas.openxmlformats.org/officeDocument/2006/relationships/tags" Target="../tags/tag302.xml"/><Relationship Id="rId323" Type="http://schemas.openxmlformats.org/officeDocument/2006/relationships/tags" Target="../tags/tag323.xml"/><Relationship Id="rId344" Type="http://schemas.openxmlformats.org/officeDocument/2006/relationships/tags" Target="../tags/tag344.xml"/><Relationship Id="rId20" Type="http://schemas.openxmlformats.org/officeDocument/2006/relationships/tags" Target="../tags/tag20.xml"/><Relationship Id="rId41" Type="http://schemas.openxmlformats.org/officeDocument/2006/relationships/tags" Target="../tags/tag41.xml"/><Relationship Id="rId62" Type="http://schemas.openxmlformats.org/officeDocument/2006/relationships/tags" Target="../tags/tag62.xml"/><Relationship Id="rId83" Type="http://schemas.openxmlformats.org/officeDocument/2006/relationships/tags" Target="../tags/tag83.xml"/><Relationship Id="rId179" Type="http://schemas.openxmlformats.org/officeDocument/2006/relationships/tags" Target="../tags/tag179.xml"/><Relationship Id="rId365" Type="http://schemas.openxmlformats.org/officeDocument/2006/relationships/tags" Target="../tags/tag365.xml"/><Relationship Id="rId190" Type="http://schemas.openxmlformats.org/officeDocument/2006/relationships/tags" Target="../tags/tag190.xml"/><Relationship Id="rId204" Type="http://schemas.openxmlformats.org/officeDocument/2006/relationships/tags" Target="../tags/tag204.xml"/><Relationship Id="rId225" Type="http://schemas.openxmlformats.org/officeDocument/2006/relationships/tags" Target="../tags/tag225.xml"/><Relationship Id="rId246" Type="http://schemas.openxmlformats.org/officeDocument/2006/relationships/tags" Target="../tags/tag246.xml"/><Relationship Id="rId267" Type="http://schemas.openxmlformats.org/officeDocument/2006/relationships/tags" Target="../tags/tag267.xml"/><Relationship Id="rId288" Type="http://schemas.openxmlformats.org/officeDocument/2006/relationships/tags" Target="../tags/tag288.xml"/><Relationship Id="rId106" Type="http://schemas.openxmlformats.org/officeDocument/2006/relationships/tags" Target="../tags/tag106.xml"/><Relationship Id="rId127" Type="http://schemas.openxmlformats.org/officeDocument/2006/relationships/tags" Target="../tags/tag127.xml"/><Relationship Id="rId313" Type="http://schemas.openxmlformats.org/officeDocument/2006/relationships/tags" Target="../tags/tag313.xml"/><Relationship Id="rId10" Type="http://schemas.openxmlformats.org/officeDocument/2006/relationships/tags" Target="../tags/tag10.xml"/><Relationship Id="rId31" Type="http://schemas.openxmlformats.org/officeDocument/2006/relationships/tags" Target="../tags/tag31.xml"/><Relationship Id="rId52" Type="http://schemas.openxmlformats.org/officeDocument/2006/relationships/tags" Target="../tags/tag52.xml"/><Relationship Id="rId73" Type="http://schemas.openxmlformats.org/officeDocument/2006/relationships/tags" Target="../tags/tag73.xml"/><Relationship Id="rId94" Type="http://schemas.openxmlformats.org/officeDocument/2006/relationships/tags" Target="../tags/tag94.xml"/><Relationship Id="rId148" Type="http://schemas.openxmlformats.org/officeDocument/2006/relationships/tags" Target="../tags/tag148.xml"/><Relationship Id="rId169" Type="http://schemas.openxmlformats.org/officeDocument/2006/relationships/tags" Target="../tags/tag169.xml"/><Relationship Id="rId334" Type="http://schemas.openxmlformats.org/officeDocument/2006/relationships/tags" Target="../tags/tag334.xml"/><Relationship Id="rId355" Type="http://schemas.openxmlformats.org/officeDocument/2006/relationships/tags" Target="../tags/tag355.xml"/><Relationship Id="rId376" Type="http://schemas.openxmlformats.org/officeDocument/2006/relationships/tags" Target="../tags/tag376.xml"/><Relationship Id="rId4" Type="http://schemas.openxmlformats.org/officeDocument/2006/relationships/tags" Target="../tags/tag4.xml"/><Relationship Id="rId180" Type="http://schemas.openxmlformats.org/officeDocument/2006/relationships/tags" Target="../tags/tag180.xml"/><Relationship Id="rId215" Type="http://schemas.openxmlformats.org/officeDocument/2006/relationships/tags" Target="../tags/tag215.xml"/><Relationship Id="rId236" Type="http://schemas.openxmlformats.org/officeDocument/2006/relationships/tags" Target="../tags/tag236.xml"/><Relationship Id="rId257" Type="http://schemas.openxmlformats.org/officeDocument/2006/relationships/tags" Target="../tags/tag257.xml"/><Relationship Id="rId278" Type="http://schemas.openxmlformats.org/officeDocument/2006/relationships/tags" Target="../tags/tag278.xml"/><Relationship Id="rId303" Type="http://schemas.openxmlformats.org/officeDocument/2006/relationships/tags" Target="../tags/tag303.xml"/><Relationship Id="rId42" Type="http://schemas.openxmlformats.org/officeDocument/2006/relationships/tags" Target="../tags/tag42.xml"/><Relationship Id="rId84" Type="http://schemas.openxmlformats.org/officeDocument/2006/relationships/tags" Target="../tags/tag84.xml"/><Relationship Id="rId138" Type="http://schemas.openxmlformats.org/officeDocument/2006/relationships/tags" Target="../tags/tag138.xml"/><Relationship Id="rId345" Type="http://schemas.openxmlformats.org/officeDocument/2006/relationships/tags" Target="../tags/tag345.xml"/><Relationship Id="rId191" Type="http://schemas.openxmlformats.org/officeDocument/2006/relationships/tags" Target="../tags/tag191.xml"/><Relationship Id="rId205" Type="http://schemas.openxmlformats.org/officeDocument/2006/relationships/tags" Target="../tags/tag205.xml"/><Relationship Id="rId247" Type="http://schemas.openxmlformats.org/officeDocument/2006/relationships/tags" Target="../tags/tag247.xml"/><Relationship Id="rId107" Type="http://schemas.openxmlformats.org/officeDocument/2006/relationships/tags" Target="../tags/tag107.xml"/><Relationship Id="rId289" Type="http://schemas.openxmlformats.org/officeDocument/2006/relationships/tags" Target="../tags/tag289.xml"/><Relationship Id="rId11" Type="http://schemas.openxmlformats.org/officeDocument/2006/relationships/tags" Target="../tags/tag11.xml"/><Relationship Id="rId53" Type="http://schemas.openxmlformats.org/officeDocument/2006/relationships/tags" Target="../tags/tag53.xml"/><Relationship Id="rId149" Type="http://schemas.openxmlformats.org/officeDocument/2006/relationships/tags" Target="../tags/tag149.xml"/><Relationship Id="rId314" Type="http://schemas.openxmlformats.org/officeDocument/2006/relationships/tags" Target="../tags/tag314.xml"/><Relationship Id="rId356" Type="http://schemas.openxmlformats.org/officeDocument/2006/relationships/tags" Target="../tags/tag356.xml"/><Relationship Id="rId95" Type="http://schemas.openxmlformats.org/officeDocument/2006/relationships/tags" Target="../tags/tag95.xml"/><Relationship Id="rId160" Type="http://schemas.openxmlformats.org/officeDocument/2006/relationships/tags" Target="../tags/tag160.xml"/><Relationship Id="rId216" Type="http://schemas.openxmlformats.org/officeDocument/2006/relationships/tags" Target="../tags/tag216.xml"/><Relationship Id="rId258" Type="http://schemas.openxmlformats.org/officeDocument/2006/relationships/tags" Target="../tags/tag258.xml"/><Relationship Id="rId22" Type="http://schemas.openxmlformats.org/officeDocument/2006/relationships/tags" Target="../tags/tag22.xml"/><Relationship Id="rId64" Type="http://schemas.openxmlformats.org/officeDocument/2006/relationships/tags" Target="../tags/tag64.xml"/><Relationship Id="rId118" Type="http://schemas.openxmlformats.org/officeDocument/2006/relationships/tags" Target="../tags/tag118.xml"/><Relationship Id="rId325" Type="http://schemas.openxmlformats.org/officeDocument/2006/relationships/tags" Target="../tags/tag325.xml"/><Relationship Id="rId367" Type="http://schemas.openxmlformats.org/officeDocument/2006/relationships/tags" Target="../tags/tag367.xml"/><Relationship Id="rId171" Type="http://schemas.openxmlformats.org/officeDocument/2006/relationships/tags" Target="../tags/tag171.xml"/><Relationship Id="rId227" Type="http://schemas.openxmlformats.org/officeDocument/2006/relationships/tags" Target="../tags/tag227.xml"/><Relationship Id="rId269" Type="http://schemas.openxmlformats.org/officeDocument/2006/relationships/tags" Target="../tags/tag269.xml"/><Relationship Id="rId33" Type="http://schemas.openxmlformats.org/officeDocument/2006/relationships/tags" Target="../tags/tag33.xml"/><Relationship Id="rId129" Type="http://schemas.openxmlformats.org/officeDocument/2006/relationships/tags" Target="../tags/tag129.xml"/><Relationship Id="rId280" Type="http://schemas.openxmlformats.org/officeDocument/2006/relationships/tags" Target="../tags/tag280.xml"/><Relationship Id="rId336" Type="http://schemas.openxmlformats.org/officeDocument/2006/relationships/tags" Target="../tags/tag336.xml"/><Relationship Id="rId75" Type="http://schemas.openxmlformats.org/officeDocument/2006/relationships/tags" Target="../tags/tag75.xml"/><Relationship Id="rId140" Type="http://schemas.openxmlformats.org/officeDocument/2006/relationships/tags" Target="../tags/tag140.xml"/><Relationship Id="rId182" Type="http://schemas.openxmlformats.org/officeDocument/2006/relationships/tags" Target="../tags/tag182.xml"/><Relationship Id="rId378" Type="http://schemas.openxmlformats.org/officeDocument/2006/relationships/tags" Target="../tags/tag378.xml"/><Relationship Id="rId6" Type="http://schemas.openxmlformats.org/officeDocument/2006/relationships/tags" Target="../tags/tag6.xml"/><Relationship Id="rId238" Type="http://schemas.openxmlformats.org/officeDocument/2006/relationships/tags" Target="../tags/tag238.xml"/><Relationship Id="rId291" Type="http://schemas.openxmlformats.org/officeDocument/2006/relationships/tags" Target="../tags/tag291.xml"/><Relationship Id="rId305" Type="http://schemas.openxmlformats.org/officeDocument/2006/relationships/tags" Target="../tags/tag305.xml"/><Relationship Id="rId347" Type="http://schemas.openxmlformats.org/officeDocument/2006/relationships/tags" Target="../tags/tag347.xml"/><Relationship Id="rId44" Type="http://schemas.openxmlformats.org/officeDocument/2006/relationships/tags" Target="../tags/tag44.xml"/><Relationship Id="rId86" Type="http://schemas.openxmlformats.org/officeDocument/2006/relationships/tags" Target="../tags/tag86.xml"/><Relationship Id="rId151" Type="http://schemas.openxmlformats.org/officeDocument/2006/relationships/tags" Target="../tags/tag151.xml"/><Relationship Id="rId193" Type="http://schemas.openxmlformats.org/officeDocument/2006/relationships/tags" Target="../tags/tag193.xml"/><Relationship Id="rId207" Type="http://schemas.openxmlformats.org/officeDocument/2006/relationships/tags" Target="../tags/tag207.xml"/><Relationship Id="rId249" Type="http://schemas.openxmlformats.org/officeDocument/2006/relationships/tags" Target="../tags/tag249.xml"/><Relationship Id="rId13" Type="http://schemas.openxmlformats.org/officeDocument/2006/relationships/tags" Target="../tags/tag13.xml"/><Relationship Id="rId109" Type="http://schemas.openxmlformats.org/officeDocument/2006/relationships/tags" Target="../tags/tag109.xml"/><Relationship Id="rId260" Type="http://schemas.openxmlformats.org/officeDocument/2006/relationships/tags" Target="../tags/tag260.xml"/><Relationship Id="rId316" Type="http://schemas.openxmlformats.org/officeDocument/2006/relationships/tags" Target="../tags/tag316.xml"/><Relationship Id="rId55" Type="http://schemas.openxmlformats.org/officeDocument/2006/relationships/tags" Target="../tags/tag55.xml"/><Relationship Id="rId97" Type="http://schemas.openxmlformats.org/officeDocument/2006/relationships/tags" Target="../tags/tag97.xml"/><Relationship Id="rId120" Type="http://schemas.openxmlformats.org/officeDocument/2006/relationships/tags" Target="../tags/tag120.xml"/><Relationship Id="rId358" Type="http://schemas.openxmlformats.org/officeDocument/2006/relationships/tags" Target="../tags/tag358.xml"/><Relationship Id="rId162" Type="http://schemas.openxmlformats.org/officeDocument/2006/relationships/tags" Target="../tags/tag162.xml"/><Relationship Id="rId218" Type="http://schemas.openxmlformats.org/officeDocument/2006/relationships/tags" Target="../tags/tag218.xml"/><Relationship Id="rId271" Type="http://schemas.openxmlformats.org/officeDocument/2006/relationships/tags" Target="../tags/tag271.xml"/><Relationship Id="rId24" Type="http://schemas.openxmlformats.org/officeDocument/2006/relationships/tags" Target="../tags/tag24.xml"/><Relationship Id="rId66" Type="http://schemas.openxmlformats.org/officeDocument/2006/relationships/tags" Target="../tags/tag66.xml"/><Relationship Id="rId131" Type="http://schemas.openxmlformats.org/officeDocument/2006/relationships/tags" Target="../tags/tag131.xml"/><Relationship Id="rId327" Type="http://schemas.openxmlformats.org/officeDocument/2006/relationships/tags" Target="../tags/tag327.xml"/><Relationship Id="rId369" Type="http://schemas.openxmlformats.org/officeDocument/2006/relationships/tags" Target="../tags/tag369.xml"/><Relationship Id="rId173" Type="http://schemas.openxmlformats.org/officeDocument/2006/relationships/tags" Target="../tags/tag173.xml"/><Relationship Id="rId229" Type="http://schemas.openxmlformats.org/officeDocument/2006/relationships/tags" Target="../tags/tag229.xml"/><Relationship Id="rId380" Type="http://schemas.openxmlformats.org/officeDocument/2006/relationships/tags" Target="../tags/tag380.xml"/><Relationship Id="rId240" Type="http://schemas.openxmlformats.org/officeDocument/2006/relationships/tags" Target="../tags/tag240.xml"/><Relationship Id="rId35" Type="http://schemas.openxmlformats.org/officeDocument/2006/relationships/tags" Target="../tags/tag35.xml"/><Relationship Id="rId77" Type="http://schemas.openxmlformats.org/officeDocument/2006/relationships/tags" Target="../tags/tag77.xml"/><Relationship Id="rId100" Type="http://schemas.openxmlformats.org/officeDocument/2006/relationships/tags" Target="../tags/tag100.xml"/><Relationship Id="rId282" Type="http://schemas.openxmlformats.org/officeDocument/2006/relationships/tags" Target="../tags/tag282.xml"/><Relationship Id="rId338" Type="http://schemas.openxmlformats.org/officeDocument/2006/relationships/tags" Target="../tags/tag338.xml"/><Relationship Id="rId8" Type="http://schemas.openxmlformats.org/officeDocument/2006/relationships/tags" Target="../tags/tag8.xml"/><Relationship Id="rId142" Type="http://schemas.openxmlformats.org/officeDocument/2006/relationships/tags" Target="../tags/tag142.xml"/><Relationship Id="rId184" Type="http://schemas.openxmlformats.org/officeDocument/2006/relationships/tags" Target="../tags/tag184.xml"/><Relationship Id="rId251" Type="http://schemas.openxmlformats.org/officeDocument/2006/relationships/tags" Target="../tags/tag251.xml"/><Relationship Id="rId46" Type="http://schemas.openxmlformats.org/officeDocument/2006/relationships/tags" Target="../tags/tag46.xml"/><Relationship Id="rId293" Type="http://schemas.openxmlformats.org/officeDocument/2006/relationships/tags" Target="../tags/tag293.xml"/><Relationship Id="rId307" Type="http://schemas.openxmlformats.org/officeDocument/2006/relationships/tags" Target="../tags/tag307.xml"/><Relationship Id="rId349" Type="http://schemas.openxmlformats.org/officeDocument/2006/relationships/tags" Target="../tags/tag349.xml"/><Relationship Id="rId88" Type="http://schemas.openxmlformats.org/officeDocument/2006/relationships/tags" Target="../tags/tag88.xml"/><Relationship Id="rId111" Type="http://schemas.openxmlformats.org/officeDocument/2006/relationships/tags" Target="../tags/tag111.xml"/><Relationship Id="rId153" Type="http://schemas.openxmlformats.org/officeDocument/2006/relationships/tags" Target="../tags/tag153.xml"/><Relationship Id="rId195" Type="http://schemas.openxmlformats.org/officeDocument/2006/relationships/tags" Target="../tags/tag195.xml"/><Relationship Id="rId209" Type="http://schemas.openxmlformats.org/officeDocument/2006/relationships/tags" Target="../tags/tag209.xml"/><Relationship Id="rId360" Type="http://schemas.openxmlformats.org/officeDocument/2006/relationships/tags" Target="../tags/tag360.xml"/><Relationship Id="rId220" Type="http://schemas.openxmlformats.org/officeDocument/2006/relationships/tags" Target="../tags/tag220.xml"/><Relationship Id="rId15" Type="http://schemas.openxmlformats.org/officeDocument/2006/relationships/tags" Target="../tags/tag15.xml"/><Relationship Id="rId57" Type="http://schemas.openxmlformats.org/officeDocument/2006/relationships/tags" Target="../tags/tag57.xml"/><Relationship Id="rId262" Type="http://schemas.openxmlformats.org/officeDocument/2006/relationships/tags" Target="../tags/tag262.xml"/><Relationship Id="rId318" Type="http://schemas.openxmlformats.org/officeDocument/2006/relationships/tags" Target="../tags/tag318.xml"/><Relationship Id="rId99" Type="http://schemas.openxmlformats.org/officeDocument/2006/relationships/tags" Target="../tags/tag99.xml"/><Relationship Id="rId122" Type="http://schemas.openxmlformats.org/officeDocument/2006/relationships/tags" Target="../tags/tag122.xml"/><Relationship Id="rId164" Type="http://schemas.openxmlformats.org/officeDocument/2006/relationships/tags" Target="../tags/tag164.xml"/><Relationship Id="rId371" Type="http://schemas.openxmlformats.org/officeDocument/2006/relationships/tags" Target="../tags/tag371.xml"/></Relationships>
</file>

<file path=ppt/slideLayouts/_rels/slideLayout84.xml.rels><?xml version="1.0" encoding="UTF-8" standalone="yes"?>
<Relationships xmlns="http://schemas.openxmlformats.org/package/2006/relationships"><Relationship Id="rId117" Type="http://schemas.openxmlformats.org/officeDocument/2006/relationships/tags" Target="../tags/tag498.xml"/><Relationship Id="rId299" Type="http://schemas.openxmlformats.org/officeDocument/2006/relationships/tags" Target="../tags/tag680.xml"/><Relationship Id="rId21" Type="http://schemas.openxmlformats.org/officeDocument/2006/relationships/tags" Target="../tags/tag402.xml"/><Relationship Id="rId63" Type="http://schemas.openxmlformats.org/officeDocument/2006/relationships/tags" Target="../tags/tag444.xml"/><Relationship Id="rId159" Type="http://schemas.openxmlformats.org/officeDocument/2006/relationships/tags" Target="../tags/tag540.xml"/><Relationship Id="rId324" Type="http://schemas.openxmlformats.org/officeDocument/2006/relationships/tags" Target="../tags/tag705.xml"/><Relationship Id="rId366" Type="http://schemas.openxmlformats.org/officeDocument/2006/relationships/tags" Target="../tags/tag747.xml"/><Relationship Id="rId170" Type="http://schemas.openxmlformats.org/officeDocument/2006/relationships/tags" Target="../tags/tag551.xml"/><Relationship Id="rId226" Type="http://schemas.openxmlformats.org/officeDocument/2006/relationships/tags" Target="../tags/tag607.xml"/><Relationship Id="rId268" Type="http://schemas.openxmlformats.org/officeDocument/2006/relationships/tags" Target="../tags/tag649.xml"/><Relationship Id="rId32" Type="http://schemas.openxmlformats.org/officeDocument/2006/relationships/tags" Target="../tags/tag413.xml"/><Relationship Id="rId74" Type="http://schemas.openxmlformats.org/officeDocument/2006/relationships/tags" Target="../tags/tag455.xml"/><Relationship Id="rId128" Type="http://schemas.openxmlformats.org/officeDocument/2006/relationships/tags" Target="../tags/tag509.xml"/><Relationship Id="rId335" Type="http://schemas.openxmlformats.org/officeDocument/2006/relationships/tags" Target="../tags/tag716.xml"/><Relationship Id="rId377" Type="http://schemas.openxmlformats.org/officeDocument/2006/relationships/tags" Target="../tags/tag758.xml"/><Relationship Id="rId5" Type="http://schemas.openxmlformats.org/officeDocument/2006/relationships/tags" Target="../tags/tag386.xml"/><Relationship Id="rId181" Type="http://schemas.openxmlformats.org/officeDocument/2006/relationships/tags" Target="../tags/tag562.xml"/><Relationship Id="rId237" Type="http://schemas.openxmlformats.org/officeDocument/2006/relationships/tags" Target="../tags/tag618.xml"/><Relationship Id="rId279" Type="http://schemas.openxmlformats.org/officeDocument/2006/relationships/tags" Target="../tags/tag660.xml"/><Relationship Id="rId43" Type="http://schemas.openxmlformats.org/officeDocument/2006/relationships/tags" Target="../tags/tag424.xml"/><Relationship Id="rId139" Type="http://schemas.openxmlformats.org/officeDocument/2006/relationships/tags" Target="../tags/tag520.xml"/><Relationship Id="rId290" Type="http://schemas.openxmlformats.org/officeDocument/2006/relationships/tags" Target="../tags/tag671.xml"/><Relationship Id="rId304" Type="http://schemas.openxmlformats.org/officeDocument/2006/relationships/tags" Target="../tags/tag685.xml"/><Relationship Id="rId346" Type="http://schemas.openxmlformats.org/officeDocument/2006/relationships/tags" Target="../tags/tag727.xml"/><Relationship Id="rId85" Type="http://schemas.openxmlformats.org/officeDocument/2006/relationships/tags" Target="../tags/tag466.xml"/><Relationship Id="rId150" Type="http://schemas.openxmlformats.org/officeDocument/2006/relationships/tags" Target="../tags/tag531.xml"/><Relationship Id="rId192" Type="http://schemas.openxmlformats.org/officeDocument/2006/relationships/tags" Target="../tags/tag573.xml"/><Relationship Id="rId206" Type="http://schemas.openxmlformats.org/officeDocument/2006/relationships/tags" Target="../tags/tag587.xml"/><Relationship Id="rId248" Type="http://schemas.openxmlformats.org/officeDocument/2006/relationships/tags" Target="../tags/tag629.xml"/><Relationship Id="rId12" Type="http://schemas.openxmlformats.org/officeDocument/2006/relationships/tags" Target="../tags/tag393.xml"/><Relationship Id="rId108" Type="http://schemas.openxmlformats.org/officeDocument/2006/relationships/tags" Target="../tags/tag489.xml"/><Relationship Id="rId315" Type="http://schemas.openxmlformats.org/officeDocument/2006/relationships/tags" Target="../tags/tag696.xml"/><Relationship Id="rId357" Type="http://schemas.openxmlformats.org/officeDocument/2006/relationships/tags" Target="../tags/tag738.xml"/><Relationship Id="rId54" Type="http://schemas.openxmlformats.org/officeDocument/2006/relationships/tags" Target="../tags/tag435.xml"/><Relationship Id="rId96" Type="http://schemas.openxmlformats.org/officeDocument/2006/relationships/tags" Target="../tags/tag477.xml"/><Relationship Id="rId161" Type="http://schemas.openxmlformats.org/officeDocument/2006/relationships/tags" Target="../tags/tag542.xml"/><Relationship Id="rId217" Type="http://schemas.openxmlformats.org/officeDocument/2006/relationships/tags" Target="../tags/tag598.xml"/><Relationship Id="rId259" Type="http://schemas.openxmlformats.org/officeDocument/2006/relationships/tags" Target="../tags/tag640.xml"/><Relationship Id="rId23" Type="http://schemas.openxmlformats.org/officeDocument/2006/relationships/tags" Target="../tags/tag404.xml"/><Relationship Id="rId119" Type="http://schemas.openxmlformats.org/officeDocument/2006/relationships/tags" Target="../tags/tag500.xml"/><Relationship Id="rId270" Type="http://schemas.openxmlformats.org/officeDocument/2006/relationships/tags" Target="../tags/tag651.xml"/><Relationship Id="rId326" Type="http://schemas.openxmlformats.org/officeDocument/2006/relationships/tags" Target="../tags/tag707.xml"/><Relationship Id="rId65" Type="http://schemas.openxmlformats.org/officeDocument/2006/relationships/tags" Target="../tags/tag446.xml"/><Relationship Id="rId130" Type="http://schemas.openxmlformats.org/officeDocument/2006/relationships/tags" Target="../tags/tag511.xml"/><Relationship Id="rId368" Type="http://schemas.openxmlformats.org/officeDocument/2006/relationships/tags" Target="../tags/tag749.xml"/><Relationship Id="rId172" Type="http://schemas.openxmlformats.org/officeDocument/2006/relationships/tags" Target="../tags/tag553.xml"/><Relationship Id="rId228" Type="http://schemas.openxmlformats.org/officeDocument/2006/relationships/tags" Target="../tags/tag609.xml"/><Relationship Id="rId281" Type="http://schemas.openxmlformats.org/officeDocument/2006/relationships/tags" Target="../tags/tag662.xml"/><Relationship Id="rId337" Type="http://schemas.openxmlformats.org/officeDocument/2006/relationships/tags" Target="../tags/tag718.xml"/><Relationship Id="rId34" Type="http://schemas.openxmlformats.org/officeDocument/2006/relationships/tags" Target="../tags/tag415.xml"/><Relationship Id="rId76" Type="http://schemas.openxmlformats.org/officeDocument/2006/relationships/tags" Target="../tags/tag457.xml"/><Relationship Id="rId141" Type="http://schemas.openxmlformats.org/officeDocument/2006/relationships/tags" Target="../tags/tag522.xml"/><Relationship Id="rId379" Type="http://schemas.openxmlformats.org/officeDocument/2006/relationships/slideMaster" Target="../slideMasters/slideMaster2.xml"/><Relationship Id="rId7" Type="http://schemas.openxmlformats.org/officeDocument/2006/relationships/tags" Target="../tags/tag388.xml"/><Relationship Id="rId183" Type="http://schemas.openxmlformats.org/officeDocument/2006/relationships/tags" Target="../tags/tag564.xml"/><Relationship Id="rId239" Type="http://schemas.openxmlformats.org/officeDocument/2006/relationships/tags" Target="../tags/tag620.xml"/><Relationship Id="rId250" Type="http://schemas.openxmlformats.org/officeDocument/2006/relationships/tags" Target="../tags/tag631.xml"/><Relationship Id="rId292" Type="http://schemas.openxmlformats.org/officeDocument/2006/relationships/tags" Target="../tags/tag673.xml"/><Relationship Id="rId306" Type="http://schemas.openxmlformats.org/officeDocument/2006/relationships/tags" Target="../tags/tag687.xml"/><Relationship Id="rId45" Type="http://schemas.openxmlformats.org/officeDocument/2006/relationships/tags" Target="../tags/tag426.xml"/><Relationship Id="rId87" Type="http://schemas.openxmlformats.org/officeDocument/2006/relationships/tags" Target="../tags/tag468.xml"/><Relationship Id="rId110" Type="http://schemas.openxmlformats.org/officeDocument/2006/relationships/tags" Target="../tags/tag491.xml"/><Relationship Id="rId348" Type="http://schemas.openxmlformats.org/officeDocument/2006/relationships/tags" Target="../tags/tag729.xml"/><Relationship Id="rId152" Type="http://schemas.openxmlformats.org/officeDocument/2006/relationships/tags" Target="../tags/tag533.xml"/><Relationship Id="rId194" Type="http://schemas.openxmlformats.org/officeDocument/2006/relationships/tags" Target="../tags/tag575.xml"/><Relationship Id="rId208" Type="http://schemas.openxmlformats.org/officeDocument/2006/relationships/tags" Target="../tags/tag589.xml"/><Relationship Id="rId261" Type="http://schemas.openxmlformats.org/officeDocument/2006/relationships/tags" Target="../tags/tag642.xml"/><Relationship Id="rId14" Type="http://schemas.openxmlformats.org/officeDocument/2006/relationships/tags" Target="../tags/tag395.xml"/><Relationship Id="rId56" Type="http://schemas.openxmlformats.org/officeDocument/2006/relationships/tags" Target="../tags/tag437.xml"/><Relationship Id="rId317" Type="http://schemas.openxmlformats.org/officeDocument/2006/relationships/tags" Target="../tags/tag698.xml"/><Relationship Id="rId359" Type="http://schemas.openxmlformats.org/officeDocument/2006/relationships/tags" Target="../tags/tag740.xml"/><Relationship Id="rId98" Type="http://schemas.openxmlformats.org/officeDocument/2006/relationships/tags" Target="../tags/tag479.xml"/><Relationship Id="rId121" Type="http://schemas.openxmlformats.org/officeDocument/2006/relationships/tags" Target="../tags/tag502.xml"/><Relationship Id="rId163" Type="http://schemas.openxmlformats.org/officeDocument/2006/relationships/tags" Target="../tags/tag544.xml"/><Relationship Id="rId219" Type="http://schemas.openxmlformats.org/officeDocument/2006/relationships/tags" Target="../tags/tag600.xml"/><Relationship Id="rId370" Type="http://schemas.openxmlformats.org/officeDocument/2006/relationships/tags" Target="../tags/tag751.xml"/><Relationship Id="rId230" Type="http://schemas.openxmlformats.org/officeDocument/2006/relationships/tags" Target="../tags/tag611.xml"/><Relationship Id="rId25" Type="http://schemas.openxmlformats.org/officeDocument/2006/relationships/tags" Target="../tags/tag406.xml"/><Relationship Id="rId67" Type="http://schemas.openxmlformats.org/officeDocument/2006/relationships/tags" Target="../tags/tag448.xml"/><Relationship Id="rId272" Type="http://schemas.openxmlformats.org/officeDocument/2006/relationships/tags" Target="../tags/tag653.xml"/><Relationship Id="rId328" Type="http://schemas.openxmlformats.org/officeDocument/2006/relationships/tags" Target="../tags/tag709.xml"/><Relationship Id="rId132" Type="http://schemas.openxmlformats.org/officeDocument/2006/relationships/tags" Target="../tags/tag513.xml"/><Relationship Id="rId174" Type="http://schemas.openxmlformats.org/officeDocument/2006/relationships/tags" Target="../tags/tag555.xml"/><Relationship Id="rId241" Type="http://schemas.openxmlformats.org/officeDocument/2006/relationships/tags" Target="../tags/tag622.xml"/><Relationship Id="rId36" Type="http://schemas.openxmlformats.org/officeDocument/2006/relationships/tags" Target="../tags/tag417.xml"/><Relationship Id="rId283" Type="http://schemas.openxmlformats.org/officeDocument/2006/relationships/tags" Target="../tags/tag664.xml"/><Relationship Id="rId339" Type="http://schemas.openxmlformats.org/officeDocument/2006/relationships/tags" Target="../tags/tag720.xml"/><Relationship Id="rId78" Type="http://schemas.openxmlformats.org/officeDocument/2006/relationships/tags" Target="../tags/tag459.xml"/><Relationship Id="rId101" Type="http://schemas.openxmlformats.org/officeDocument/2006/relationships/tags" Target="../tags/tag482.xml"/><Relationship Id="rId143" Type="http://schemas.openxmlformats.org/officeDocument/2006/relationships/tags" Target="../tags/tag524.xml"/><Relationship Id="rId185" Type="http://schemas.openxmlformats.org/officeDocument/2006/relationships/tags" Target="../tags/tag566.xml"/><Relationship Id="rId350" Type="http://schemas.openxmlformats.org/officeDocument/2006/relationships/tags" Target="../tags/tag731.xml"/><Relationship Id="rId9" Type="http://schemas.openxmlformats.org/officeDocument/2006/relationships/tags" Target="../tags/tag390.xml"/><Relationship Id="rId210" Type="http://schemas.openxmlformats.org/officeDocument/2006/relationships/tags" Target="../tags/tag591.xml"/><Relationship Id="rId26" Type="http://schemas.openxmlformats.org/officeDocument/2006/relationships/tags" Target="../tags/tag407.xml"/><Relationship Id="rId231" Type="http://schemas.openxmlformats.org/officeDocument/2006/relationships/tags" Target="../tags/tag612.xml"/><Relationship Id="rId252" Type="http://schemas.openxmlformats.org/officeDocument/2006/relationships/tags" Target="../tags/tag633.xml"/><Relationship Id="rId273" Type="http://schemas.openxmlformats.org/officeDocument/2006/relationships/tags" Target="../tags/tag654.xml"/><Relationship Id="rId294" Type="http://schemas.openxmlformats.org/officeDocument/2006/relationships/tags" Target="../tags/tag675.xml"/><Relationship Id="rId308" Type="http://schemas.openxmlformats.org/officeDocument/2006/relationships/tags" Target="../tags/tag689.xml"/><Relationship Id="rId329" Type="http://schemas.openxmlformats.org/officeDocument/2006/relationships/tags" Target="../tags/tag710.xml"/><Relationship Id="rId47" Type="http://schemas.openxmlformats.org/officeDocument/2006/relationships/tags" Target="../tags/tag428.xml"/><Relationship Id="rId68" Type="http://schemas.openxmlformats.org/officeDocument/2006/relationships/tags" Target="../tags/tag449.xml"/><Relationship Id="rId89" Type="http://schemas.openxmlformats.org/officeDocument/2006/relationships/tags" Target="../tags/tag470.xml"/><Relationship Id="rId112" Type="http://schemas.openxmlformats.org/officeDocument/2006/relationships/tags" Target="../tags/tag493.xml"/><Relationship Id="rId133" Type="http://schemas.openxmlformats.org/officeDocument/2006/relationships/tags" Target="../tags/tag514.xml"/><Relationship Id="rId154" Type="http://schemas.openxmlformats.org/officeDocument/2006/relationships/tags" Target="../tags/tag535.xml"/><Relationship Id="rId175" Type="http://schemas.openxmlformats.org/officeDocument/2006/relationships/tags" Target="../tags/tag556.xml"/><Relationship Id="rId340" Type="http://schemas.openxmlformats.org/officeDocument/2006/relationships/tags" Target="../tags/tag721.xml"/><Relationship Id="rId361" Type="http://schemas.openxmlformats.org/officeDocument/2006/relationships/tags" Target="../tags/tag742.xml"/><Relationship Id="rId196" Type="http://schemas.openxmlformats.org/officeDocument/2006/relationships/tags" Target="../tags/tag577.xml"/><Relationship Id="rId200" Type="http://schemas.openxmlformats.org/officeDocument/2006/relationships/tags" Target="../tags/tag581.xml"/><Relationship Id="rId16" Type="http://schemas.openxmlformats.org/officeDocument/2006/relationships/tags" Target="../tags/tag397.xml"/><Relationship Id="rId221" Type="http://schemas.openxmlformats.org/officeDocument/2006/relationships/tags" Target="../tags/tag602.xml"/><Relationship Id="rId242" Type="http://schemas.openxmlformats.org/officeDocument/2006/relationships/tags" Target="../tags/tag623.xml"/><Relationship Id="rId263" Type="http://schemas.openxmlformats.org/officeDocument/2006/relationships/tags" Target="../tags/tag644.xml"/><Relationship Id="rId284" Type="http://schemas.openxmlformats.org/officeDocument/2006/relationships/tags" Target="../tags/tag665.xml"/><Relationship Id="rId319" Type="http://schemas.openxmlformats.org/officeDocument/2006/relationships/tags" Target="../tags/tag700.xml"/><Relationship Id="rId37" Type="http://schemas.openxmlformats.org/officeDocument/2006/relationships/tags" Target="../tags/tag418.xml"/><Relationship Id="rId58" Type="http://schemas.openxmlformats.org/officeDocument/2006/relationships/tags" Target="../tags/tag439.xml"/><Relationship Id="rId79" Type="http://schemas.openxmlformats.org/officeDocument/2006/relationships/tags" Target="../tags/tag460.xml"/><Relationship Id="rId102" Type="http://schemas.openxmlformats.org/officeDocument/2006/relationships/tags" Target="../tags/tag483.xml"/><Relationship Id="rId123" Type="http://schemas.openxmlformats.org/officeDocument/2006/relationships/tags" Target="../tags/tag504.xml"/><Relationship Id="rId144" Type="http://schemas.openxmlformats.org/officeDocument/2006/relationships/tags" Target="../tags/tag525.xml"/><Relationship Id="rId330" Type="http://schemas.openxmlformats.org/officeDocument/2006/relationships/tags" Target="../tags/tag711.xml"/><Relationship Id="rId90" Type="http://schemas.openxmlformats.org/officeDocument/2006/relationships/tags" Target="../tags/tag471.xml"/><Relationship Id="rId165" Type="http://schemas.openxmlformats.org/officeDocument/2006/relationships/tags" Target="../tags/tag546.xml"/><Relationship Id="rId186" Type="http://schemas.openxmlformats.org/officeDocument/2006/relationships/tags" Target="../tags/tag567.xml"/><Relationship Id="rId351" Type="http://schemas.openxmlformats.org/officeDocument/2006/relationships/tags" Target="../tags/tag732.xml"/><Relationship Id="rId372" Type="http://schemas.openxmlformats.org/officeDocument/2006/relationships/tags" Target="../tags/tag753.xml"/><Relationship Id="rId211" Type="http://schemas.openxmlformats.org/officeDocument/2006/relationships/tags" Target="../tags/tag592.xml"/><Relationship Id="rId232" Type="http://schemas.openxmlformats.org/officeDocument/2006/relationships/tags" Target="../tags/tag613.xml"/><Relationship Id="rId253" Type="http://schemas.openxmlformats.org/officeDocument/2006/relationships/tags" Target="../tags/tag634.xml"/><Relationship Id="rId274" Type="http://schemas.openxmlformats.org/officeDocument/2006/relationships/tags" Target="../tags/tag655.xml"/><Relationship Id="rId295" Type="http://schemas.openxmlformats.org/officeDocument/2006/relationships/tags" Target="../tags/tag676.xml"/><Relationship Id="rId309" Type="http://schemas.openxmlformats.org/officeDocument/2006/relationships/tags" Target="../tags/tag690.xml"/><Relationship Id="rId27" Type="http://schemas.openxmlformats.org/officeDocument/2006/relationships/tags" Target="../tags/tag408.xml"/><Relationship Id="rId48" Type="http://schemas.openxmlformats.org/officeDocument/2006/relationships/tags" Target="../tags/tag429.xml"/><Relationship Id="rId69" Type="http://schemas.openxmlformats.org/officeDocument/2006/relationships/tags" Target="../tags/tag450.xml"/><Relationship Id="rId113" Type="http://schemas.openxmlformats.org/officeDocument/2006/relationships/tags" Target="../tags/tag494.xml"/><Relationship Id="rId134" Type="http://schemas.openxmlformats.org/officeDocument/2006/relationships/tags" Target="../tags/tag515.xml"/><Relationship Id="rId320" Type="http://schemas.openxmlformats.org/officeDocument/2006/relationships/tags" Target="../tags/tag701.xml"/><Relationship Id="rId80" Type="http://schemas.openxmlformats.org/officeDocument/2006/relationships/tags" Target="../tags/tag461.xml"/><Relationship Id="rId155" Type="http://schemas.openxmlformats.org/officeDocument/2006/relationships/tags" Target="../tags/tag536.xml"/><Relationship Id="rId176" Type="http://schemas.openxmlformats.org/officeDocument/2006/relationships/tags" Target="../tags/tag557.xml"/><Relationship Id="rId197" Type="http://schemas.openxmlformats.org/officeDocument/2006/relationships/tags" Target="../tags/tag578.xml"/><Relationship Id="rId341" Type="http://schemas.openxmlformats.org/officeDocument/2006/relationships/tags" Target="../tags/tag722.xml"/><Relationship Id="rId362" Type="http://schemas.openxmlformats.org/officeDocument/2006/relationships/tags" Target="../tags/tag743.xml"/><Relationship Id="rId201" Type="http://schemas.openxmlformats.org/officeDocument/2006/relationships/tags" Target="../tags/tag582.xml"/><Relationship Id="rId222" Type="http://schemas.openxmlformats.org/officeDocument/2006/relationships/tags" Target="../tags/tag603.xml"/><Relationship Id="rId243" Type="http://schemas.openxmlformats.org/officeDocument/2006/relationships/tags" Target="../tags/tag624.xml"/><Relationship Id="rId264" Type="http://schemas.openxmlformats.org/officeDocument/2006/relationships/tags" Target="../tags/tag645.xml"/><Relationship Id="rId285" Type="http://schemas.openxmlformats.org/officeDocument/2006/relationships/tags" Target="../tags/tag666.xml"/><Relationship Id="rId17" Type="http://schemas.openxmlformats.org/officeDocument/2006/relationships/tags" Target="../tags/tag398.xml"/><Relationship Id="rId38" Type="http://schemas.openxmlformats.org/officeDocument/2006/relationships/tags" Target="../tags/tag419.xml"/><Relationship Id="rId59" Type="http://schemas.openxmlformats.org/officeDocument/2006/relationships/tags" Target="../tags/tag440.xml"/><Relationship Id="rId103" Type="http://schemas.openxmlformats.org/officeDocument/2006/relationships/tags" Target="../tags/tag484.xml"/><Relationship Id="rId124" Type="http://schemas.openxmlformats.org/officeDocument/2006/relationships/tags" Target="../tags/tag505.xml"/><Relationship Id="rId310" Type="http://schemas.openxmlformats.org/officeDocument/2006/relationships/tags" Target="../tags/tag691.xml"/><Relationship Id="rId70" Type="http://schemas.openxmlformats.org/officeDocument/2006/relationships/tags" Target="../tags/tag451.xml"/><Relationship Id="rId91" Type="http://schemas.openxmlformats.org/officeDocument/2006/relationships/tags" Target="../tags/tag472.xml"/><Relationship Id="rId145" Type="http://schemas.openxmlformats.org/officeDocument/2006/relationships/tags" Target="../tags/tag526.xml"/><Relationship Id="rId166" Type="http://schemas.openxmlformats.org/officeDocument/2006/relationships/tags" Target="../tags/tag547.xml"/><Relationship Id="rId187" Type="http://schemas.openxmlformats.org/officeDocument/2006/relationships/tags" Target="../tags/tag568.xml"/><Relationship Id="rId331" Type="http://schemas.openxmlformats.org/officeDocument/2006/relationships/tags" Target="../tags/tag712.xml"/><Relationship Id="rId352" Type="http://schemas.openxmlformats.org/officeDocument/2006/relationships/tags" Target="../tags/tag733.xml"/><Relationship Id="rId373" Type="http://schemas.openxmlformats.org/officeDocument/2006/relationships/tags" Target="../tags/tag754.xml"/><Relationship Id="rId1" Type="http://schemas.openxmlformats.org/officeDocument/2006/relationships/tags" Target="../tags/tag382.xml"/><Relationship Id="rId212" Type="http://schemas.openxmlformats.org/officeDocument/2006/relationships/tags" Target="../tags/tag593.xml"/><Relationship Id="rId233" Type="http://schemas.openxmlformats.org/officeDocument/2006/relationships/tags" Target="../tags/tag614.xml"/><Relationship Id="rId254" Type="http://schemas.openxmlformats.org/officeDocument/2006/relationships/tags" Target="../tags/tag635.xml"/><Relationship Id="rId28" Type="http://schemas.openxmlformats.org/officeDocument/2006/relationships/tags" Target="../tags/tag409.xml"/><Relationship Id="rId49" Type="http://schemas.openxmlformats.org/officeDocument/2006/relationships/tags" Target="../tags/tag430.xml"/><Relationship Id="rId114" Type="http://schemas.openxmlformats.org/officeDocument/2006/relationships/tags" Target="../tags/tag495.xml"/><Relationship Id="rId275" Type="http://schemas.openxmlformats.org/officeDocument/2006/relationships/tags" Target="../tags/tag656.xml"/><Relationship Id="rId296" Type="http://schemas.openxmlformats.org/officeDocument/2006/relationships/tags" Target="../tags/tag677.xml"/><Relationship Id="rId300" Type="http://schemas.openxmlformats.org/officeDocument/2006/relationships/tags" Target="../tags/tag681.xml"/><Relationship Id="rId60" Type="http://schemas.openxmlformats.org/officeDocument/2006/relationships/tags" Target="../tags/tag441.xml"/><Relationship Id="rId81" Type="http://schemas.openxmlformats.org/officeDocument/2006/relationships/tags" Target="../tags/tag462.xml"/><Relationship Id="rId135" Type="http://schemas.openxmlformats.org/officeDocument/2006/relationships/tags" Target="../tags/tag516.xml"/><Relationship Id="rId156" Type="http://schemas.openxmlformats.org/officeDocument/2006/relationships/tags" Target="../tags/tag537.xml"/><Relationship Id="rId177" Type="http://schemas.openxmlformats.org/officeDocument/2006/relationships/tags" Target="../tags/tag558.xml"/><Relationship Id="rId198" Type="http://schemas.openxmlformats.org/officeDocument/2006/relationships/tags" Target="../tags/tag579.xml"/><Relationship Id="rId321" Type="http://schemas.openxmlformats.org/officeDocument/2006/relationships/tags" Target="../tags/tag702.xml"/><Relationship Id="rId342" Type="http://schemas.openxmlformats.org/officeDocument/2006/relationships/tags" Target="../tags/tag723.xml"/><Relationship Id="rId363" Type="http://schemas.openxmlformats.org/officeDocument/2006/relationships/tags" Target="../tags/tag744.xml"/><Relationship Id="rId202" Type="http://schemas.openxmlformats.org/officeDocument/2006/relationships/tags" Target="../tags/tag583.xml"/><Relationship Id="rId223" Type="http://schemas.openxmlformats.org/officeDocument/2006/relationships/tags" Target="../tags/tag604.xml"/><Relationship Id="rId244" Type="http://schemas.openxmlformats.org/officeDocument/2006/relationships/tags" Target="../tags/tag625.xml"/><Relationship Id="rId18" Type="http://schemas.openxmlformats.org/officeDocument/2006/relationships/tags" Target="../tags/tag399.xml"/><Relationship Id="rId39" Type="http://schemas.openxmlformats.org/officeDocument/2006/relationships/tags" Target="../tags/tag420.xml"/><Relationship Id="rId265" Type="http://schemas.openxmlformats.org/officeDocument/2006/relationships/tags" Target="../tags/tag646.xml"/><Relationship Id="rId286" Type="http://schemas.openxmlformats.org/officeDocument/2006/relationships/tags" Target="../tags/tag667.xml"/><Relationship Id="rId50" Type="http://schemas.openxmlformats.org/officeDocument/2006/relationships/tags" Target="../tags/tag431.xml"/><Relationship Id="rId104" Type="http://schemas.openxmlformats.org/officeDocument/2006/relationships/tags" Target="../tags/tag485.xml"/><Relationship Id="rId125" Type="http://schemas.openxmlformats.org/officeDocument/2006/relationships/tags" Target="../tags/tag506.xml"/><Relationship Id="rId146" Type="http://schemas.openxmlformats.org/officeDocument/2006/relationships/tags" Target="../tags/tag527.xml"/><Relationship Id="rId167" Type="http://schemas.openxmlformats.org/officeDocument/2006/relationships/tags" Target="../tags/tag548.xml"/><Relationship Id="rId188" Type="http://schemas.openxmlformats.org/officeDocument/2006/relationships/tags" Target="../tags/tag569.xml"/><Relationship Id="rId311" Type="http://schemas.openxmlformats.org/officeDocument/2006/relationships/tags" Target="../tags/tag692.xml"/><Relationship Id="rId332" Type="http://schemas.openxmlformats.org/officeDocument/2006/relationships/tags" Target="../tags/tag713.xml"/><Relationship Id="rId353" Type="http://schemas.openxmlformats.org/officeDocument/2006/relationships/tags" Target="../tags/tag734.xml"/><Relationship Id="rId374" Type="http://schemas.openxmlformats.org/officeDocument/2006/relationships/tags" Target="../tags/tag755.xml"/><Relationship Id="rId71" Type="http://schemas.openxmlformats.org/officeDocument/2006/relationships/tags" Target="../tags/tag452.xml"/><Relationship Id="rId92" Type="http://schemas.openxmlformats.org/officeDocument/2006/relationships/tags" Target="../tags/tag473.xml"/><Relationship Id="rId213" Type="http://schemas.openxmlformats.org/officeDocument/2006/relationships/tags" Target="../tags/tag594.xml"/><Relationship Id="rId234" Type="http://schemas.openxmlformats.org/officeDocument/2006/relationships/tags" Target="../tags/tag615.xml"/><Relationship Id="rId2" Type="http://schemas.openxmlformats.org/officeDocument/2006/relationships/tags" Target="../tags/tag383.xml"/><Relationship Id="rId29" Type="http://schemas.openxmlformats.org/officeDocument/2006/relationships/tags" Target="../tags/tag410.xml"/><Relationship Id="rId255" Type="http://schemas.openxmlformats.org/officeDocument/2006/relationships/tags" Target="../tags/tag636.xml"/><Relationship Id="rId276" Type="http://schemas.openxmlformats.org/officeDocument/2006/relationships/tags" Target="../tags/tag657.xml"/><Relationship Id="rId297" Type="http://schemas.openxmlformats.org/officeDocument/2006/relationships/tags" Target="../tags/tag678.xml"/><Relationship Id="rId40" Type="http://schemas.openxmlformats.org/officeDocument/2006/relationships/tags" Target="../tags/tag421.xml"/><Relationship Id="rId115" Type="http://schemas.openxmlformats.org/officeDocument/2006/relationships/tags" Target="../tags/tag496.xml"/><Relationship Id="rId136" Type="http://schemas.openxmlformats.org/officeDocument/2006/relationships/tags" Target="../tags/tag517.xml"/><Relationship Id="rId157" Type="http://schemas.openxmlformats.org/officeDocument/2006/relationships/tags" Target="../tags/tag538.xml"/><Relationship Id="rId178" Type="http://schemas.openxmlformats.org/officeDocument/2006/relationships/tags" Target="../tags/tag559.xml"/><Relationship Id="rId301" Type="http://schemas.openxmlformats.org/officeDocument/2006/relationships/tags" Target="../tags/tag682.xml"/><Relationship Id="rId322" Type="http://schemas.openxmlformats.org/officeDocument/2006/relationships/tags" Target="../tags/tag703.xml"/><Relationship Id="rId343" Type="http://schemas.openxmlformats.org/officeDocument/2006/relationships/tags" Target="../tags/tag724.xml"/><Relationship Id="rId364" Type="http://schemas.openxmlformats.org/officeDocument/2006/relationships/tags" Target="../tags/tag745.xml"/><Relationship Id="rId61" Type="http://schemas.openxmlformats.org/officeDocument/2006/relationships/tags" Target="../tags/tag442.xml"/><Relationship Id="rId82" Type="http://schemas.openxmlformats.org/officeDocument/2006/relationships/tags" Target="../tags/tag463.xml"/><Relationship Id="rId199" Type="http://schemas.openxmlformats.org/officeDocument/2006/relationships/tags" Target="../tags/tag580.xml"/><Relationship Id="rId203" Type="http://schemas.openxmlformats.org/officeDocument/2006/relationships/tags" Target="../tags/tag584.xml"/><Relationship Id="rId19" Type="http://schemas.openxmlformats.org/officeDocument/2006/relationships/tags" Target="../tags/tag400.xml"/><Relationship Id="rId224" Type="http://schemas.openxmlformats.org/officeDocument/2006/relationships/tags" Target="../tags/tag605.xml"/><Relationship Id="rId245" Type="http://schemas.openxmlformats.org/officeDocument/2006/relationships/tags" Target="../tags/tag626.xml"/><Relationship Id="rId266" Type="http://schemas.openxmlformats.org/officeDocument/2006/relationships/tags" Target="../tags/tag647.xml"/><Relationship Id="rId287" Type="http://schemas.openxmlformats.org/officeDocument/2006/relationships/tags" Target="../tags/tag668.xml"/><Relationship Id="rId30" Type="http://schemas.openxmlformats.org/officeDocument/2006/relationships/tags" Target="../tags/tag411.xml"/><Relationship Id="rId105" Type="http://schemas.openxmlformats.org/officeDocument/2006/relationships/tags" Target="../tags/tag486.xml"/><Relationship Id="rId126" Type="http://schemas.openxmlformats.org/officeDocument/2006/relationships/tags" Target="../tags/tag507.xml"/><Relationship Id="rId147" Type="http://schemas.openxmlformats.org/officeDocument/2006/relationships/tags" Target="../tags/tag528.xml"/><Relationship Id="rId168" Type="http://schemas.openxmlformats.org/officeDocument/2006/relationships/tags" Target="../tags/tag549.xml"/><Relationship Id="rId312" Type="http://schemas.openxmlformats.org/officeDocument/2006/relationships/tags" Target="../tags/tag693.xml"/><Relationship Id="rId333" Type="http://schemas.openxmlformats.org/officeDocument/2006/relationships/tags" Target="../tags/tag714.xml"/><Relationship Id="rId354" Type="http://schemas.openxmlformats.org/officeDocument/2006/relationships/tags" Target="../tags/tag735.xml"/><Relationship Id="rId51" Type="http://schemas.openxmlformats.org/officeDocument/2006/relationships/tags" Target="../tags/tag432.xml"/><Relationship Id="rId72" Type="http://schemas.openxmlformats.org/officeDocument/2006/relationships/tags" Target="../tags/tag453.xml"/><Relationship Id="rId93" Type="http://schemas.openxmlformats.org/officeDocument/2006/relationships/tags" Target="../tags/tag474.xml"/><Relationship Id="rId189" Type="http://schemas.openxmlformats.org/officeDocument/2006/relationships/tags" Target="../tags/tag570.xml"/><Relationship Id="rId375" Type="http://schemas.openxmlformats.org/officeDocument/2006/relationships/tags" Target="../tags/tag756.xml"/><Relationship Id="rId3" Type="http://schemas.openxmlformats.org/officeDocument/2006/relationships/tags" Target="../tags/tag384.xml"/><Relationship Id="rId214" Type="http://schemas.openxmlformats.org/officeDocument/2006/relationships/tags" Target="../tags/tag595.xml"/><Relationship Id="rId235" Type="http://schemas.openxmlformats.org/officeDocument/2006/relationships/tags" Target="../tags/tag616.xml"/><Relationship Id="rId256" Type="http://schemas.openxmlformats.org/officeDocument/2006/relationships/tags" Target="../tags/tag637.xml"/><Relationship Id="rId277" Type="http://schemas.openxmlformats.org/officeDocument/2006/relationships/tags" Target="../tags/tag658.xml"/><Relationship Id="rId298" Type="http://schemas.openxmlformats.org/officeDocument/2006/relationships/tags" Target="../tags/tag679.xml"/><Relationship Id="rId116" Type="http://schemas.openxmlformats.org/officeDocument/2006/relationships/tags" Target="../tags/tag497.xml"/><Relationship Id="rId137" Type="http://schemas.openxmlformats.org/officeDocument/2006/relationships/tags" Target="../tags/tag518.xml"/><Relationship Id="rId158" Type="http://schemas.openxmlformats.org/officeDocument/2006/relationships/tags" Target="../tags/tag539.xml"/><Relationship Id="rId302" Type="http://schemas.openxmlformats.org/officeDocument/2006/relationships/tags" Target="../tags/tag683.xml"/><Relationship Id="rId323" Type="http://schemas.openxmlformats.org/officeDocument/2006/relationships/tags" Target="../tags/tag704.xml"/><Relationship Id="rId344" Type="http://schemas.openxmlformats.org/officeDocument/2006/relationships/tags" Target="../tags/tag725.xml"/><Relationship Id="rId20" Type="http://schemas.openxmlformats.org/officeDocument/2006/relationships/tags" Target="../tags/tag401.xml"/><Relationship Id="rId41" Type="http://schemas.openxmlformats.org/officeDocument/2006/relationships/tags" Target="../tags/tag422.xml"/><Relationship Id="rId62" Type="http://schemas.openxmlformats.org/officeDocument/2006/relationships/tags" Target="../tags/tag443.xml"/><Relationship Id="rId83" Type="http://schemas.openxmlformats.org/officeDocument/2006/relationships/tags" Target="../tags/tag464.xml"/><Relationship Id="rId179" Type="http://schemas.openxmlformats.org/officeDocument/2006/relationships/tags" Target="../tags/tag560.xml"/><Relationship Id="rId365" Type="http://schemas.openxmlformats.org/officeDocument/2006/relationships/tags" Target="../tags/tag746.xml"/><Relationship Id="rId190" Type="http://schemas.openxmlformats.org/officeDocument/2006/relationships/tags" Target="../tags/tag571.xml"/><Relationship Id="rId204" Type="http://schemas.openxmlformats.org/officeDocument/2006/relationships/tags" Target="../tags/tag585.xml"/><Relationship Id="rId225" Type="http://schemas.openxmlformats.org/officeDocument/2006/relationships/tags" Target="../tags/tag606.xml"/><Relationship Id="rId246" Type="http://schemas.openxmlformats.org/officeDocument/2006/relationships/tags" Target="../tags/tag627.xml"/><Relationship Id="rId267" Type="http://schemas.openxmlformats.org/officeDocument/2006/relationships/tags" Target="../tags/tag648.xml"/><Relationship Id="rId288" Type="http://schemas.openxmlformats.org/officeDocument/2006/relationships/tags" Target="../tags/tag669.xml"/><Relationship Id="rId106" Type="http://schemas.openxmlformats.org/officeDocument/2006/relationships/tags" Target="../tags/tag487.xml"/><Relationship Id="rId127" Type="http://schemas.openxmlformats.org/officeDocument/2006/relationships/tags" Target="../tags/tag508.xml"/><Relationship Id="rId313" Type="http://schemas.openxmlformats.org/officeDocument/2006/relationships/tags" Target="../tags/tag694.xml"/><Relationship Id="rId10" Type="http://schemas.openxmlformats.org/officeDocument/2006/relationships/tags" Target="../tags/tag391.xml"/><Relationship Id="rId31" Type="http://schemas.openxmlformats.org/officeDocument/2006/relationships/tags" Target="../tags/tag412.xml"/><Relationship Id="rId52" Type="http://schemas.openxmlformats.org/officeDocument/2006/relationships/tags" Target="../tags/tag433.xml"/><Relationship Id="rId73" Type="http://schemas.openxmlformats.org/officeDocument/2006/relationships/tags" Target="../tags/tag454.xml"/><Relationship Id="rId94" Type="http://schemas.openxmlformats.org/officeDocument/2006/relationships/tags" Target="../tags/tag475.xml"/><Relationship Id="rId148" Type="http://schemas.openxmlformats.org/officeDocument/2006/relationships/tags" Target="../tags/tag529.xml"/><Relationship Id="rId169" Type="http://schemas.openxmlformats.org/officeDocument/2006/relationships/tags" Target="../tags/tag550.xml"/><Relationship Id="rId334" Type="http://schemas.openxmlformats.org/officeDocument/2006/relationships/tags" Target="../tags/tag715.xml"/><Relationship Id="rId355" Type="http://schemas.openxmlformats.org/officeDocument/2006/relationships/tags" Target="../tags/tag736.xml"/><Relationship Id="rId376" Type="http://schemas.openxmlformats.org/officeDocument/2006/relationships/tags" Target="../tags/tag757.xml"/><Relationship Id="rId4" Type="http://schemas.openxmlformats.org/officeDocument/2006/relationships/tags" Target="../tags/tag385.xml"/><Relationship Id="rId180" Type="http://schemas.openxmlformats.org/officeDocument/2006/relationships/tags" Target="../tags/tag561.xml"/><Relationship Id="rId215" Type="http://schemas.openxmlformats.org/officeDocument/2006/relationships/tags" Target="../tags/tag596.xml"/><Relationship Id="rId236" Type="http://schemas.openxmlformats.org/officeDocument/2006/relationships/tags" Target="../tags/tag617.xml"/><Relationship Id="rId257" Type="http://schemas.openxmlformats.org/officeDocument/2006/relationships/tags" Target="../tags/tag638.xml"/><Relationship Id="rId278" Type="http://schemas.openxmlformats.org/officeDocument/2006/relationships/tags" Target="../tags/tag659.xml"/><Relationship Id="rId303" Type="http://schemas.openxmlformats.org/officeDocument/2006/relationships/tags" Target="../tags/tag684.xml"/><Relationship Id="rId42" Type="http://schemas.openxmlformats.org/officeDocument/2006/relationships/tags" Target="../tags/tag423.xml"/><Relationship Id="rId84" Type="http://schemas.openxmlformats.org/officeDocument/2006/relationships/tags" Target="../tags/tag465.xml"/><Relationship Id="rId138" Type="http://schemas.openxmlformats.org/officeDocument/2006/relationships/tags" Target="../tags/tag519.xml"/><Relationship Id="rId345" Type="http://schemas.openxmlformats.org/officeDocument/2006/relationships/tags" Target="../tags/tag726.xml"/><Relationship Id="rId191" Type="http://schemas.openxmlformats.org/officeDocument/2006/relationships/tags" Target="../tags/tag572.xml"/><Relationship Id="rId205" Type="http://schemas.openxmlformats.org/officeDocument/2006/relationships/tags" Target="../tags/tag586.xml"/><Relationship Id="rId247" Type="http://schemas.openxmlformats.org/officeDocument/2006/relationships/tags" Target="../tags/tag628.xml"/><Relationship Id="rId107" Type="http://schemas.openxmlformats.org/officeDocument/2006/relationships/tags" Target="../tags/tag488.xml"/><Relationship Id="rId289" Type="http://schemas.openxmlformats.org/officeDocument/2006/relationships/tags" Target="../tags/tag670.xml"/><Relationship Id="rId11" Type="http://schemas.openxmlformats.org/officeDocument/2006/relationships/tags" Target="../tags/tag392.xml"/><Relationship Id="rId53" Type="http://schemas.openxmlformats.org/officeDocument/2006/relationships/tags" Target="../tags/tag434.xml"/><Relationship Id="rId149" Type="http://schemas.openxmlformats.org/officeDocument/2006/relationships/tags" Target="../tags/tag530.xml"/><Relationship Id="rId314" Type="http://schemas.openxmlformats.org/officeDocument/2006/relationships/tags" Target="../tags/tag695.xml"/><Relationship Id="rId356" Type="http://schemas.openxmlformats.org/officeDocument/2006/relationships/tags" Target="../tags/tag737.xml"/><Relationship Id="rId95" Type="http://schemas.openxmlformats.org/officeDocument/2006/relationships/tags" Target="../tags/tag476.xml"/><Relationship Id="rId160" Type="http://schemas.openxmlformats.org/officeDocument/2006/relationships/tags" Target="../tags/tag541.xml"/><Relationship Id="rId216" Type="http://schemas.openxmlformats.org/officeDocument/2006/relationships/tags" Target="../tags/tag597.xml"/><Relationship Id="rId258" Type="http://schemas.openxmlformats.org/officeDocument/2006/relationships/tags" Target="../tags/tag639.xml"/><Relationship Id="rId22" Type="http://schemas.openxmlformats.org/officeDocument/2006/relationships/tags" Target="../tags/tag403.xml"/><Relationship Id="rId64" Type="http://schemas.openxmlformats.org/officeDocument/2006/relationships/tags" Target="../tags/tag445.xml"/><Relationship Id="rId118" Type="http://schemas.openxmlformats.org/officeDocument/2006/relationships/tags" Target="../tags/tag499.xml"/><Relationship Id="rId325" Type="http://schemas.openxmlformats.org/officeDocument/2006/relationships/tags" Target="../tags/tag706.xml"/><Relationship Id="rId367" Type="http://schemas.openxmlformats.org/officeDocument/2006/relationships/tags" Target="../tags/tag748.xml"/><Relationship Id="rId171" Type="http://schemas.openxmlformats.org/officeDocument/2006/relationships/tags" Target="../tags/tag552.xml"/><Relationship Id="rId227" Type="http://schemas.openxmlformats.org/officeDocument/2006/relationships/tags" Target="../tags/tag608.xml"/><Relationship Id="rId269" Type="http://schemas.openxmlformats.org/officeDocument/2006/relationships/tags" Target="../tags/tag650.xml"/><Relationship Id="rId33" Type="http://schemas.openxmlformats.org/officeDocument/2006/relationships/tags" Target="../tags/tag414.xml"/><Relationship Id="rId129" Type="http://schemas.openxmlformats.org/officeDocument/2006/relationships/tags" Target="../tags/tag510.xml"/><Relationship Id="rId280" Type="http://schemas.openxmlformats.org/officeDocument/2006/relationships/tags" Target="../tags/tag661.xml"/><Relationship Id="rId336" Type="http://schemas.openxmlformats.org/officeDocument/2006/relationships/tags" Target="../tags/tag717.xml"/><Relationship Id="rId75" Type="http://schemas.openxmlformats.org/officeDocument/2006/relationships/tags" Target="../tags/tag456.xml"/><Relationship Id="rId140" Type="http://schemas.openxmlformats.org/officeDocument/2006/relationships/tags" Target="../tags/tag521.xml"/><Relationship Id="rId182" Type="http://schemas.openxmlformats.org/officeDocument/2006/relationships/tags" Target="../tags/tag563.xml"/><Relationship Id="rId378" Type="http://schemas.openxmlformats.org/officeDocument/2006/relationships/tags" Target="../tags/tag759.xml"/><Relationship Id="rId6" Type="http://schemas.openxmlformats.org/officeDocument/2006/relationships/tags" Target="../tags/tag387.xml"/><Relationship Id="rId238" Type="http://schemas.openxmlformats.org/officeDocument/2006/relationships/tags" Target="../tags/tag619.xml"/><Relationship Id="rId291" Type="http://schemas.openxmlformats.org/officeDocument/2006/relationships/tags" Target="../tags/tag672.xml"/><Relationship Id="rId305" Type="http://schemas.openxmlformats.org/officeDocument/2006/relationships/tags" Target="../tags/tag686.xml"/><Relationship Id="rId347" Type="http://schemas.openxmlformats.org/officeDocument/2006/relationships/tags" Target="../tags/tag728.xml"/><Relationship Id="rId44" Type="http://schemas.openxmlformats.org/officeDocument/2006/relationships/tags" Target="../tags/tag425.xml"/><Relationship Id="rId86" Type="http://schemas.openxmlformats.org/officeDocument/2006/relationships/tags" Target="../tags/tag467.xml"/><Relationship Id="rId151" Type="http://schemas.openxmlformats.org/officeDocument/2006/relationships/tags" Target="../tags/tag532.xml"/><Relationship Id="rId193" Type="http://schemas.openxmlformats.org/officeDocument/2006/relationships/tags" Target="../tags/tag574.xml"/><Relationship Id="rId207" Type="http://schemas.openxmlformats.org/officeDocument/2006/relationships/tags" Target="../tags/tag588.xml"/><Relationship Id="rId249" Type="http://schemas.openxmlformats.org/officeDocument/2006/relationships/tags" Target="../tags/tag630.xml"/><Relationship Id="rId13" Type="http://schemas.openxmlformats.org/officeDocument/2006/relationships/tags" Target="../tags/tag394.xml"/><Relationship Id="rId109" Type="http://schemas.openxmlformats.org/officeDocument/2006/relationships/tags" Target="../tags/tag490.xml"/><Relationship Id="rId260" Type="http://schemas.openxmlformats.org/officeDocument/2006/relationships/tags" Target="../tags/tag641.xml"/><Relationship Id="rId316" Type="http://schemas.openxmlformats.org/officeDocument/2006/relationships/tags" Target="../tags/tag697.xml"/><Relationship Id="rId55" Type="http://schemas.openxmlformats.org/officeDocument/2006/relationships/tags" Target="../tags/tag436.xml"/><Relationship Id="rId97" Type="http://schemas.openxmlformats.org/officeDocument/2006/relationships/tags" Target="../tags/tag478.xml"/><Relationship Id="rId120" Type="http://schemas.openxmlformats.org/officeDocument/2006/relationships/tags" Target="../tags/tag501.xml"/><Relationship Id="rId358" Type="http://schemas.openxmlformats.org/officeDocument/2006/relationships/tags" Target="../tags/tag739.xml"/><Relationship Id="rId162" Type="http://schemas.openxmlformats.org/officeDocument/2006/relationships/tags" Target="../tags/tag543.xml"/><Relationship Id="rId218" Type="http://schemas.openxmlformats.org/officeDocument/2006/relationships/tags" Target="../tags/tag599.xml"/><Relationship Id="rId271" Type="http://schemas.openxmlformats.org/officeDocument/2006/relationships/tags" Target="../tags/tag652.xml"/><Relationship Id="rId24" Type="http://schemas.openxmlformats.org/officeDocument/2006/relationships/tags" Target="../tags/tag405.xml"/><Relationship Id="rId66" Type="http://schemas.openxmlformats.org/officeDocument/2006/relationships/tags" Target="../tags/tag447.xml"/><Relationship Id="rId131" Type="http://schemas.openxmlformats.org/officeDocument/2006/relationships/tags" Target="../tags/tag512.xml"/><Relationship Id="rId327" Type="http://schemas.openxmlformats.org/officeDocument/2006/relationships/tags" Target="../tags/tag708.xml"/><Relationship Id="rId369" Type="http://schemas.openxmlformats.org/officeDocument/2006/relationships/tags" Target="../tags/tag750.xml"/><Relationship Id="rId173" Type="http://schemas.openxmlformats.org/officeDocument/2006/relationships/tags" Target="../tags/tag554.xml"/><Relationship Id="rId229" Type="http://schemas.openxmlformats.org/officeDocument/2006/relationships/tags" Target="../tags/tag610.xml"/><Relationship Id="rId240" Type="http://schemas.openxmlformats.org/officeDocument/2006/relationships/tags" Target="../tags/tag621.xml"/><Relationship Id="rId35" Type="http://schemas.openxmlformats.org/officeDocument/2006/relationships/tags" Target="../tags/tag416.xml"/><Relationship Id="rId77" Type="http://schemas.openxmlformats.org/officeDocument/2006/relationships/tags" Target="../tags/tag458.xml"/><Relationship Id="rId100" Type="http://schemas.openxmlformats.org/officeDocument/2006/relationships/tags" Target="../tags/tag481.xml"/><Relationship Id="rId282" Type="http://schemas.openxmlformats.org/officeDocument/2006/relationships/tags" Target="../tags/tag663.xml"/><Relationship Id="rId338" Type="http://schemas.openxmlformats.org/officeDocument/2006/relationships/tags" Target="../tags/tag719.xml"/><Relationship Id="rId8" Type="http://schemas.openxmlformats.org/officeDocument/2006/relationships/tags" Target="../tags/tag389.xml"/><Relationship Id="rId142" Type="http://schemas.openxmlformats.org/officeDocument/2006/relationships/tags" Target="../tags/tag523.xml"/><Relationship Id="rId184" Type="http://schemas.openxmlformats.org/officeDocument/2006/relationships/tags" Target="../tags/tag565.xml"/><Relationship Id="rId251" Type="http://schemas.openxmlformats.org/officeDocument/2006/relationships/tags" Target="../tags/tag632.xml"/><Relationship Id="rId46" Type="http://schemas.openxmlformats.org/officeDocument/2006/relationships/tags" Target="../tags/tag427.xml"/><Relationship Id="rId293" Type="http://schemas.openxmlformats.org/officeDocument/2006/relationships/tags" Target="../tags/tag674.xml"/><Relationship Id="rId307" Type="http://schemas.openxmlformats.org/officeDocument/2006/relationships/tags" Target="../tags/tag688.xml"/><Relationship Id="rId349" Type="http://schemas.openxmlformats.org/officeDocument/2006/relationships/tags" Target="../tags/tag730.xml"/><Relationship Id="rId88" Type="http://schemas.openxmlformats.org/officeDocument/2006/relationships/tags" Target="../tags/tag469.xml"/><Relationship Id="rId111" Type="http://schemas.openxmlformats.org/officeDocument/2006/relationships/tags" Target="../tags/tag492.xml"/><Relationship Id="rId153" Type="http://schemas.openxmlformats.org/officeDocument/2006/relationships/tags" Target="../tags/tag534.xml"/><Relationship Id="rId195" Type="http://schemas.openxmlformats.org/officeDocument/2006/relationships/tags" Target="../tags/tag576.xml"/><Relationship Id="rId209" Type="http://schemas.openxmlformats.org/officeDocument/2006/relationships/tags" Target="../tags/tag590.xml"/><Relationship Id="rId360" Type="http://schemas.openxmlformats.org/officeDocument/2006/relationships/tags" Target="../tags/tag741.xml"/><Relationship Id="rId220" Type="http://schemas.openxmlformats.org/officeDocument/2006/relationships/tags" Target="../tags/tag601.xml"/><Relationship Id="rId15" Type="http://schemas.openxmlformats.org/officeDocument/2006/relationships/tags" Target="../tags/tag396.xml"/><Relationship Id="rId57" Type="http://schemas.openxmlformats.org/officeDocument/2006/relationships/tags" Target="../tags/tag438.xml"/><Relationship Id="rId262" Type="http://schemas.openxmlformats.org/officeDocument/2006/relationships/tags" Target="../tags/tag643.xml"/><Relationship Id="rId318" Type="http://schemas.openxmlformats.org/officeDocument/2006/relationships/tags" Target="../tags/tag699.xml"/><Relationship Id="rId99" Type="http://schemas.openxmlformats.org/officeDocument/2006/relationships/tags" Target="../tags/tag480.xml"/><Relationship Id="rId122" Type="http://schemas.openxmlformats.org/officeDocument/2006/relationships/tags" Target="../tags/tag503.xml"/><Relationship Id="rId164" Type="http://schemas.openxmlformats.org/officeDocument/2006/relationships/tags" Target="../tags/tag545.xml"/><Relationship Id="rId371" Type="http://schemas.openxmlformats.org/officeDocument/2006/relationships/tags" Target="../tags/tag75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20.svg"/><Relationship Id="rId4" Type="http://schemas.openxmlformats.org/officeDocument/2006/relationships/image" Target="../media/image19.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24.sv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23.png"/><Relationship Id="rId5" Type="http://schemas.openxmlformats.org/officeDocument/2006/relationships/image" Target="../media/image22.svg"/><Relationship Id="rId4" Type="http://schemas.openxmlformats.org/officeDocument/2006/relationships/image" Target="../media/image21.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Right imag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7118350" y="0"/>
            <a:ext cx="5073650" cy="6858000"/>
          </a:xfrm>
          <a:prstGeom prst="rect">
            <a:avLst/>
          </a:prstGeom>
          <a:solidFill>
            <a:schemeClr val="bg1">
              <a:lumMod val="95000"/>
            </a:schemeClr>
          </a:solidFill>
        </p:spPr>
        <p:txBody>
          <a:bodyPr vert="horz" lIns="72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9" name="Text Placeholder 4">
            <a:extLst>
              <a:ext uri="{FF2B5EF4-FFF2-40B4-BE49-F238E27FC236}">
                <a16:creationId xmlns:a16="http://schemas.microsoft.com/office/drawing/2014/main" id="{BE3FC0F6-0826-8145-8601-F5D218309911}"/>
              </a:ext>
            </a:extLst>
          </p:cNvPr>
          <p:cNvSpPr>
            <a:spLocks noGrp="1"/>
          </p:cNvSpPr>
          <p:nvPr>
            <p:ph type="body" sz="quarter" idx="11" hasCustomPrompt="1"/>
          </p:nvPr>
        </p:nvSpPr>
        <p:spPr>
          <a:xfrm>
            <a:off x="633600" y="5039072"/>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r>
              <a:rPr lang="en-US"/>
              <a:t>.</a:t>
            </a:r>
          </a:p>
        </p:txBody>
      </p:sp>
      <p:sp>
        <p:nvSpPr>
          <p:cNvPr id="3" name="Text Placeholder 2">
            <a:extLst>
              <a:ext uri="{FF2B5EF4-FFF2-40B4-BE49-F238E27FC236}">
                <a16:creationId xmlns:a16="http://schemas.microsoft.com/office/drawing/2014/main" id="{B91B85D7-3076-3141-9B83-2CE933A021DB}"/>
              </a:ext>
            </a:extLst>
          </p:cNvPr>
          <p:cNvSpPr>
            <a:spLocks noGrp="1"/>
          </p:cNvSpPr>
          <p:nvPr>
            <p:ph type="body" sz="quarter" idx="15" hasCustomPrompt="1"/>
          </p:nvPr>
        </p:nvSpPr>
        <p:spPr>
          <a:xfrm>
            <a:off x="633600" y="262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4" name="Text Placeholder 3">
            <a:extLst>
              <a:ext uri="{FF2B5EF4-FFF2-40B4-BE49-F238E27FC236}">
                <a16:creationId xmlns:a16="http://schemas.microsoft.com/office/drawing/2014/main" id="{4B4EA702-F4FD-EA49-B905-679184C50930}"/>
              </a:ext>
            </a:extLst>
          </p:cNvPr>
          <p:cNvSpPr>
            <a:spLocks noGrp="1"/>
          </p:cNvSpPr>
          <p:nvPr>
            <p:ph type="body" sz="quarter" idx="18" hasCustomPrompt="1"/>
          </p:nvPr>
        </p:nvSpPr>
        <p:spPr>
          <a:xfrm>
            <a:off x="623393" y="2887200"/>
            <a:ext cx="5377358" cy="1661993"/>
          </a:xfrm>
          <a:prstGeom prst="rect">
            <a:avLst/>
          </a:prstGeom>
        </p:spPr>
        <p:txBody>
          <a:bodyPr wrap="square">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16" name="Text Placeholder 2">
            <a:extLst>
              <a:ext uri="{FF2B5EF4-FFF2-40B4-BE49-F238E27FC236}">
                <a16:creationId xmlns:a16="http://schemas.microsoft.com/office/drawing/2014/main" id="{E399469D-50FA-624E-9691-F732C2491A12}"/>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pic>
        <p:nvPicPr>
          <p:cNvPr id="2" name="Picture Placeholder 16">
            <a:extLst>
              <a:ext uri="{FF2B5EF4-FFF2-40B4-BE49-F238E27FC236}">
                <a16:creationId xmlns:a16="http://schemas.microsoft.com/office/drawing/2014/main" id="{16CC6F28-DD1A-68C7-0D19-DBDB774C7DD8}"/>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13" name="Rectangle 12">
            <a:extLst>
              <a:ext uri="{FF2B5EF4-FFF2-40B4-BE49-F238E27FC236}">
                <a16:creationId xmlns:a16="http://schemas.microsoft.com/office/drawing/2014/main" id="{23593133-A000-266F-AFE9-5D261B448151}"/>
              </a:ext>
            </a:extLst>
          </p:cNvPr>
          <p:cNvSpPr/>
          <p:nvPr userDrawn="1"/>
        </p:nvSpPr>
        <p:spPr>
          <a:xfrm>
            <a:off x="12337200" y="0"/>
            <a:ext cx="288000" cy="28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A017C846-4B6D-4F8F-C07B-0CEECFFE6BB9}"/>
              </a:ext>
            </a:extLst>
          </p:cNvPr>
          <p:cNvSpPr/>
          <p:nvPr userDrawn="1"/>
        </p:nvSpPr>
        <p:spPr>
          <a:xfrm>
            <a:off x="12337200" y="432000"/>
            <a:ext cx="288000" cy="28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55ACE186-F2FA-F02F-7713-86A299031128}"/>
              </a:ext>
            </a:extLst>
          </p:cNvPr>
          <p:cNvSpPr/>
          <p:nvPr userDrawn="1"/>
        </p:nvSpPr>
        <p:spPr>
          <a:xfrm>
            <a:off x="12337200" y="864000"/>
            <a:ext cx="288000" cy="28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D4A22380-F2AF-B659-E501-6966F584C8C2}"/>
              </a:ext>
            </a:extLst>
          </p:cNvPr>
          <p:cNvSpPr/>
          <p:nvPr userDrawn="1"/>
        </p:nvSpPr>
        <p:spPr>
          <a:xfrm>
            <a:off x="12337200" y="1296000"/>
            <a:ext cx="288000" cy="28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4871CD33-E75F-D8D0-4217-B5746A921F42}"/>
              </a:ext>
            </a:extLst>
          </p:cNvPr>
          <p:cNvSpPr/>
          <p:nvPr userDrawn="1"/>
        </p:nvSpPr>
        <p:spPr>
          <a:xfrm>
            <a:off x="12337200" y="1728000"/>
            <a:ext cx="288000" cy="28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5F6F454A-B015-ECEF-49B8-29F2BFB95F56}"/>
              </a:ext>
            </a:extLst>
          </p:cNvPr>
          <p:cNvSpPr/>
          <p:nvPr userDrawn="1"/>
        </p:nvSpPr>
        <p:spPr>
          <a:xfrm>
            <a:off x="12337200" y="2160000"/>
            <a:ext cx="288000" cy="28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DC8C45A8-0016-E4CE-A182-03CBA446BAFE}"/>
              </a:ext>
            </a:extLst>
          </p:cNvPr>
          <p:cNvSpPr/>
          <p:nvPr userDrawn="1"/>
        </p:nvSpPr>
        <p:spPr>
          <a:xfrm>
            <a:off x="12337200" y="2592000"/>
            <a:ext cx="288000" cy="28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644477A7-94A4-1396-7F16-357D33B7FAFD}"/>
              </a:ext>
            </a:extLst>
          </p:cNvPr>
          <p:cNvSpPr/>
          <p:nvPr userDrawn="1"/>
        </p:nvSpPr>
        <p:spPr>
          <a:xfrm>
            <a:off x="12337200" y="3024000"/>
            <a:ext cx="288000" cy="28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198893"/>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Large text white">
    <p:spTree>
      <p:nvGrpSpPr>
        <p:cNvPr id="1" name=""/>
        <p:cNvGrpSpPr/>
        <p:nvPr/>
      </p:nvGrpSpPr>
      <p:grpSpPr>
        <a:xfrm>
          <a:off x="0" y="0"/>
          <a:ext cx="0" cy="0"/>
          <a:chOff x="0" y="0"/>
          <a:chExt cx="0" cy="0"/>
        </a:xfrm>
      </p:grpSpPr>
      <p:sp>
        <p:nvSpPr>
          <p:cNvPr id="10" name="Text Placeholder 13">
            <a:extLst>
              <a:ext uri="{FF2B5EF4-FFF2-40B4-BE49-F238E27FC236}">
                <a16:creationId xmlns:a16="http://schemas.microsoft.com/office/drawing/2014/main" id="{0034CC39-91D8-1247-8400-1EBD72B3C143}"/>
              </a:ext>
            </a:extLst>
          </p:cNvPr>
          <p:cNvSpPr>
            <a:spLocks noGrp="1"/>
          </p:cNvSpPr>
          <p:nvPr>
            <p:ph type="body" sz="quarter" idx="30" hasCustomPrompt="1"/>
          </p:nvPr>
        </p:nvSpPr>
        <p:spPr>
          <a:xfrm>
            <a:off x="373063" y="1812925"/>
            <a:ext cx="7561262" cy="4548188"/>
          </a:xfrm>
        </p:spPr>
        <p:txBody>
          <a:bodyPr>
            <a:noAutofit/>
          </a:bodyPr>
          <a:lstStyle>
            <a:lvl1pPr marL="0" indent="0">
              <a:lnSpc>
                <a:spcPct val="85000"/>
              </a:lnSpc>
              <a:buClr>
                <a:schemeClr val="tx1"/>
              </a:buClr>
              <a:buNone/>
              <a:defRPr>
                <a:solidFill>
                  <a:schemeClr val="tx1"/>
                </a:solidFill>
              </a:defRPr>
            </a:lvl1pPr>
            <a:lvl2pPr marL="288000" indent="0">
              <a:lnSpc>
                <a:spcPct val="85000"/>
              </a:lnSpc>
              <a:buClr>
                <a:schemeClr val="tx1"/>
              </a:buClr>
              <a:buNone/>
              <a:defRPr>
                <a:solidFill>
                  <a:schemeClr val="tx1"/>
                </a:solidFill>
              </a:defRPr>
            </a:lvl2pPr>
            <a:lvl3pPr marL="504000" indent="0">
              <a:lnSpc>
                <a:spcPct val="85000"/>
              </a:lnSpc>
              <a:buClr>
                <a:schemeClr val="tx1"/>
              </a:buClr>
              <a:buNone/>
              <a:defRPr>
                <a:solidFill>
                  <a:schemeClr val="tx1"/>
                </a:solidFill>
              </a:defRPr>
            </a:lvl3pPr>
            <a:lvl4pPr marL="720000" indent="0">
              <a:lnSpc>
                <a:spcPct val="85000"/>
              </a:lnSpc>
              <a:buClr>
                <a:schemeClr val="tx1"/>
              </a:buClr>
              <a:buNone/>
              <a:defRPr>
                <a:solidFill>
                  <a:schemeClr val="tx1"/>
                </a:solidFill>
              </a:defRPr>
            </a:lvl4pPr>
            <a:lvl5pPr marL="936000" indent="0">
              <a:buClr>
                <a:schemeClr val="tx1"/>
              </a:buClr>
              <a:buNone/>
              <a:defRPr>
                <a:solidFill>
                  <a:schemeClr val="tx1"/>
                </a:solidFill>
              </a:defRPr>
            </a:lvl5pPr>
            <a:lvl6pPr marL="1152000" indent="0">
              <a:buClr>
                <a:schemeClr val="tx1"/>
              </a:buClr>
              <a:buNone/>
              <a:defRPr sz="24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endParaRPr lang="en-GB"/>
          </a:p>
        </p:txBody>
      </p:sp>
      <p:sp>
        <p:nvSpPr>
          <p:cNvPr id="13" name="Slide Number Placeholder 10">
            <a:extLst>
              <a:ext uri="{FF2B5EF4-FFF2-40B4-BE49-F238E27FC236}">
                <a16:creationId xmlns:a16="http://schemas.microsoft.com/office/drawing/2014/main" id="{C6534C0D-8FF3-E342-A1BB-27F7F6415169}"/>
              </a:ext>
            </a:extLst>
          </p:cNvPr>
          <p:cNvSpPr>
            <a:spLocks noGrp="1"/>
          </p:cNvSpPr>
          <p:nvPr>
            <p:ph type="sldNum" sz="quarter" idx="4"/>
          </p:nvPr>
        </p:nvSpPr>
        <p:spPr>
          <a:xfrm>
            <a:off x="1149366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14" name="Footer Placeholder 3">
            <a:extLst>
              <a:ext uri="{FF2B5EF4-FFF2-40B4-BE49-F238E27FC236}">
                <a16:creationId xmlns:a16="http://schemas.microsoft.com/office/drawing/2014/main" id="{C2475B0E-7F02-EE42-891D-9DE8C829C9A5}"/>
              </a:ext>
            </a:extLst>
          </p:cNvPr>
          <p:cNvSpPr>
            <a:spLocks noGrp="1"/>
          </p:cNvSpPr>
          <p:nvPr>
            <p:ph type="ftr" sz="quarter" idx="3"/>
          </p:nvPr>
        </p:nvSpPr>
        <p:spPr>
          <a:xfrm>
            <a:off x="711676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8" name="Text Placeholder 17">
            <a:extLst>
              <a:ext uri="{FF2B5EF4-FFF2-40B4-BE49-F238E27FC236}">
                <a16:creationId xmlns:a16="http://schemas.microsoft.com/office/drawing/2014/main" id="{9827EC4E-5BD0-3045-84EA-4066831A77E3}"/>
              </a:ext>
            </a:extLst>
          </p:cNvPr>
          <p:cNvSpPr>
            <a:spLocks noGrp="1"/>
          </p:cNvSpPr>
          <p:nvPr>
            <p:ph type="body" sz="quarter" idx="29" hasCustomPrompt="1"/>
          </p:nvPr>
        </p:nvSpPr>
        <p:spPr>
          <a:xfrm>
            <a:off x="372086" y="1193187"/>
            <a:ext cx="7562239"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000" b="0" kern="1200" dirty="0" smtClean="0">
                <a:solidFill>
                  <a:schemeClr val="tx1"/>
                </a:solidFill>
                <a:latin typeface="+mj-lt"/>
                <a:ea typeface="+mj-ea"/>
                <a:cs typeface="+mj-cs"/>
              </a:defRPr>
            </a:lvl1pPr>
          </a:lstStyle>
          <a:p>
            <a:pPr lvl="0"/>
            <a:r>
              <a:rPr lang="en-US"/>
              <a:t>Insert subtitle</a:t>
            </a: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373064" y="816951"/>
            <a:ext cx="7561262" cy="395878"/>
          </a:xfrm>
        </p:spPr>
        <p:txBody>
          <a:bodyPr wrap="square" anchor="t" anchorCtr="0">
            <a:noAutofit/>
          </a:bodyPr>
          <a:lstStyle>
            <a:lvl1pPr>
              <a:lnSpc>
                <a:spcPct val="85000"/>
              </a:lnSpc>
              <a:buClr>
                <a:schemeClr val="tx1"/>
              </a:buClr>
              <a:defRPr lang="en-GB" sz="3000" b="1" kern="1200" spc="10" baseline="0" dirty="0">
                <a:solidFill>
                  <a:schemeClr val="tx1"/>
                </a:solidFill>
                <a:latin typeface="+mj-lt"/>
                <a:ea typeface="+mj-ea"/>
                <a:cs typeface="+mj-cs"/>
              </a:defRPr>
            </a:lvl1pPr>
          </a:lstStyle>
          <a:p>
            <a:r>
              <a:rPr lang="en-US"/>
              <a:t>Insert title</a:t>
            </a:r>
            <a:endParaRPr lang="en-GB"/>
          </a:p>
        </p:txBody>
      </p:sp>
    </p:spTree>
    <p:extLst>
      <p:ext uri="{BB962C8B-B14F-4D97-AF65-F5344CB8AC3E}">
        <p14:creationId xmlns:p14="http://schemas.microsoft.com/office/powerpoint/2010/main" val="51308992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84_Empty slide_With title only">
    <p:bg>
      <p:bgPr>
        <a:solidFill>
          <a:schemeClr val="bg1"/>
        </a:solidFill>
        <a:effectLst/>
      </p:bgPr>
    </p:bg>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 name="Text Placeholder 2">
            <a:extLst>
              <a:ext uri="{FF2B5EF4-FFF2-40B4-BE49-F238E27FC236}">
                <a16:creationId xmlns:a16="http://schemas.microsoft.com/office/drawing/2014/main" id="{CB5A266A-35D6-DDEE-15A0-D246C7F35D14}"/>
              </a:ext>
            </a:extLst>
          </p:cNvPr>
          <p:cNvSpPr>
            <a:spLocks noGrp="1"/>
          </p:cNvSpPr>
          <p:nvPr>
            <p:ph type="body" sz="quarter" idx="40" hasCustomPrompt="1"/>
          </p:nvPr>
        </p:nvSpPr>
        <p:spPr>
          <a:xfrm>
            <a:off x="633600" y="450561"/>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Tree>
    <p:extLst>
      <p:ext uri="{BB962C8B-B14F-4D97-AF65-F5344CB8AC3E}">
        <p14:creationId xmlns:p14="http://schemas.microsoft.com/office/powerpoint/2010/main" val="3539565653"/>
      </p:ext>
    </p:extLst>
  </p:cSld>
  <p:clrMapOvr>
    <a:masterClrMapping/>
  </p:clrMapOvr>
  <p:extLst>
    <p:ext uri="{DCECCB84-F9BA-43D5-87BE-67443E8EF086}">
      <p15:sldGuideLst xmlns:p15="http://schemas.microsoft.com/office/powerpoint/2012/main"/>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85_Empty slide_With breadcrumb, title and subtitle">
    <p:bg>
      <p:bgPr>
        <a:solidFill>
          <a:schemeClr val="bg1"/>
        </a:solidFill>
        <a:effectLst/>
      </p:bgPr>
    </p:bg>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3" name="Text Placeholder 2">
            <a:extLst>
              <a:ext uri="{FF2B5EF4-FFF2-40B4-BE49-F238E27FC236}">
                <a16:creationId xmlns:a16="http://schemas.microsoft.com/office/drawing/2014/main" id="{AB87A005-0FB8-5C68-3DDB-CE1127669238}"/>
              </a:ext>
            </a:extLst>
          </p:cNvPr>
          <p:cNvSpPr>
            <a:spLocks noGrp="1"/>
          </p:cNvSpPr>
          <p:nvPr>
            <p:ph type="body" sz="quarter" idx="16" hasCustomPrompt="1"/>
          </p:nvPr>
        </p:nvSpPr>
        <p:spPr>
          <a:xfrm>
            <a:off x="633600" y="443548"/>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 name="Text Placeholder 2">
            <a:extLst>
              <a:ext uri="{FF2B5EF4-FFF2-40B4-BE49-F238E27FC236}">
                <a16:creationId xmlns:a16="http://schemas.microsoft.com/office/drawing/2014/main" id="{87A8FA77-D1B9-756D-2B82-B875E6F463CF}"/>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5" name="Text Placeholder 6">
            <a:extLst>
              <a:ext uri="{FF2B5EF4-FFF2-40B4-BE49-F238E27FC236}">
                <a16:creationId xmlns:a16="http://schemas.microsoft.com/office/drawing/2014/main" id="{3C7E82D7-38A3-D410-261C-7609CF0DD564}"/>
              </a:ext>
            </a:extLst>
          </p:cNvPr>
          <p:cNvSpPr>
            <a:spLocks noGrp="1"/>
          </p:cNvSpPr>
          <p:nvPr>
            <p:ph type="body" sz="quarter" idx="51"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1692239720"/>
      </p:ext>
    </p:extLst>
  </p:cSld>
  <p:clrMapOvr>
    <a:masterClrMapping/>
  </p:clrMapOvr>
  <p:extLst>
    <p:ext uri="{DCECCB84-F9BA-43D5-87BE-67443E8EF086}">
      <p15:sldGuideLst xmlns:p15="http://schemas.microsoft.com/office/powerpoint/2012/main"/>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86_Thank you_Right imag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33D9691-D39E-1E4E-AE52-EF4F711C9A04}"/>
              </a:ext>
            </a:extLst>
          </p:cNvPr>
          <p:cNvSpPr/>
          <p:nvPr userDrawn="1"/>
        </p:nvSpPr>
        <p:spPr>
          <a:xfrm>
            <a:off x="0" y="6383415"/>
            <a:ext cx="2290763" cy="47458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extBox 21">
            <a:extLst>
              <a:ext uri="{FF2B5EF4-FFF2-40B4-BE49-F238E27FC236}">
                <a16:creationId xmlns:a16="http://schemas.microsoft.com/office/drawing/2014/main" id="{12A1591E-87ED-0143-8B74-91CD08ED08B4}"/>
              </a:ext>
            </a:extLst>
          </p:cNvPr>
          <p:cNvSpPr txBox="1"/>
          <p:nvPr userDrawn="1"/>
        </p:nvSpPr>
        <p:spPr bwMode="gray">
          <a:xfrm>
            <a:off x="623888" y="6381328"/>
            <a:ext cx="6291075" cy="309187"/>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lnSpc>
                <a:spcPts val="820"/>
              </a:lnSpc>
            </a:pPr>
            <a:r>
              <a:rPr lang="en-US"/>
              <a:t>© 2022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sp>
        <p:nvSpPr>
          <p:cNvPr id="13" name="Picture Placeholder 6">
            <a:extLst>
              <a:ext uri="{FF2B5EF4-FFF2-40B4-BE49-F238E27FC236}">
                <a16:creationId xmlns:a16="http://schemas.microsoft.com/office/drawing/2014/main" id="{344BB980-751A-CB47-A080-24E4A2E633FF}"/>
              </a:ext>
            </a:extLst>
          </p:cNvPr>
          <p:cNvSpPr>
            <a:spLocks noGrp="1"/>
          </p:cNvSpPr>
          <p:nvPr>
            <p:ph type="pic" sz="quarter" idx="18" hasCustomPrompt="1"/>
          </p:nvPr>
        </p:nvSpPr>
        <p:spPr>
          <a:xfrm>
            <a:off x="7118350" y="0"/>
            <a:ext cx="5073650" cy="6858000"/>
          </a:xfrm>
          <a:prstGeom prst="rect">
            <a:avLst/>
          </a:prstGeom>
        </p:spPr>
        <p:txBody>
          <a:bodyPr vert="horz" lIns="72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14" name="Text Placeholder 7">
            <a:extLst>
              <a:ext uri="{FF2B5EF4-FFF2-40B4-BE49-F238E27FC236}">
                <a16:creationId xmlns:a16="http://schemas.microsoft.com/office/drawing/2014/main" id="{84E979A2-7510-A040-BC0F-07B91689780A}"/>
              </a:ext>
            </a:extLst>
          </p:cNvPr>
          <p:cNvSpPr>
            <a:spLocks noGrp="1"/>
          </p:cNvSpPr>
          <p:nvPr>
            <p:ph type="body" sz="quarter" idx="13" hasCustomPrompt="1"/>
          </p:nvPr>
        </p:nvSpPr>
        <p:spPr>
          <a:xfrm>
            <a:off x="633600" y="3348000"/>
            <a:ext cx="5367150" cy="1203406"/>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b="1" kern="0" spc="-150" baseline="0" dirty="0">
                <a:solidFill>
                  <a:srgbClr val="000000"/>
                </a:solidFill>
                <a:latin typeface="Calibri Bold" pitchFamily="34" charset="0"/>
                <a:ea typeface="Calibri Bold" pitchFamily="34" charset="-122"/>
                <a:cs typeface="Calibri Bold" pitchFamily="34" charset="-120"/>
              </a:defRPr>
            </a:lvl1pPr>
          </a:lstStyle>
          <a:p>
            <a:pPr marL="0" lvl="0">
              <a:lnSpc>
                <a:spcPts val="3480"/>
              </a:lnSpc>
            </a:pPr>
            <a:r>
              <a:rPr lang="en-US"/>
              <a:t>Thank you</a:t>
            </a:r>
          </a:p>
        </p:txBody>
      </p:sp>
      <p:sp>
        <p:nvSpPr>
          <p:cNvPr id="25" name="Text Placeholder 17">
            <a:extLst>
              <a:ext uri="{FF2B5EF4-FFF2-40B4-BE49-F238E27FC236}">
                <a16:creationId xmlns:a16="http://schemas.microsoft.com/office/drawing/2014/main" id="{E90B9691-9D41-7443-8C63-5F5F64BAAF20}"/>
              </a:ext>
            </a:extLst>
          </p:cNvPr>
          <p:cNvSpPr>
            <a:spLocks noGrp="1"/>
          </p:cNvSpPr>
          <p:nvPr>
            <p:ph type="body" sz="quarter" idx="14" hasCustomPrompt="1"/>
          </p:nvPr>
        </p:nvSpPr>
        <p:spPr>
          <a:xfrm>
            <a:off x="633600" y="4608000"/>
            <a:ext cx="5448563" cy="215444"/>
          </a:xfrm>
          <a:prstGeom prst="rect">
            <a:avLst/>
          </a:prstGeom>
        </p:spPr>
        <p:txBody>
          <a:bodyPr wrap="square">
            <a:spAutoFit/>
          </a:bodyPr>
          <a:lstStyle>
            <a:lvl1pPr marL="0" indent="0">
              <a:lnSpc>
                <a:spcPct val="100000"/>
              </a:lnSpc>
              <a:spcBef>
                <a:spcPts val="0"/>
              </a:spcBef>
              <a:spcAft>
                <a:spcPts val="0"/>
              </a:spcAft>
              <a:buNone/>
              <a:defRPr sz="1400" b="0" baseline="0">
                <a:solidFill>
                  <a:schemeClr val="tx1"/>
                </a:solidFill>
              </a:defRPr>
            </a:lvl1pPr>
          </a:lstStyle>
          <a:p>
            <a:pPr lvl="0"/>
            <a:r>
              <a:rPr lang="en-US"/>
              <a:t>Name</a:t>
            </a:r>
          </a:p>
        </p:txBody>
      </p:sp>
      <p:sp>
        <p:nvSpPr>
          <p:cNvPr id="26" name="Text Placeholder 17">
            <a:extLst>
              <a:ext uri="{FF2B5EF4-FFF2-40B4-BE49-F238E27FC236}">
                <a16:creationId xmlns:a16="http://schemas.microsoft.com/office/drawing/2014/main" id="{9E50CE74-8356-0145-92B1-4AB595E1719D}"/>
              </a:ext>
            </a:extLst>
          </p:cNvPr>
          <p:cNvSpPr>
            <a:spLocks noGrp="1"/>
          </p:cNvSpPr>
          <p:nvPr>
            <p:ph type="body" sz="quarter" idx="15" hasCustomPrompt="1"/>
          </p:nvPr>
        </p:nvSpPr>
        <p:spPr>
          <a:xfrm>
            <a:off x="633600" y="49860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a:t>Email address</a:t>
            </a:r>
          </a:p>
        </p:txBody>
      </p:sp>
      <p:sp>
        <p:nvSpPr>
          <p:cNvPr id="27" name="Text Placeholder 17">
            <a:extLst>
              <a:ext uri="{FF2B5EF4-FFF2-40B4-BE49-F238E27FC236}">
                <a16:creationId xmlns:a16="http://schemas.microsoft.com/office/drawing/2014/main" id="{A4C12D69-0DD7-8942-93B1-81BA2884B94D}"/>
              </a:ext>
            </a:extLst>
          </p:cNvPr>
          <p:cNvSpPr>
            <a:spLocks noGrp="1"/>
          </p:cNvSpPr>
          <p:nvPr>
            <p:ph type="body" sz="quarter" idx="16" hasCustomPrompt="1"/>
          </p:nvPr>
        </p:nvSpPr>
        <p:spPr>
          <a:xfrm>
            <a:off x="633600" y="53532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a:t>+00 000 0000 0000</a:t>
            </a:r>
          </a:p>
        </p:txBody>
      </p:sp>
      <p:sp>
        <p:nvSpPr>
          <p:cNvPr id="28" name="Text Placeholder 17">
            <a:extLst>
              <a:ext uri="{FF2B5EF4-FFF2-40B4-BE49-F238E27FC236}">
                <a16:creationId xmlns:a16="http://schemas.microsoft.com/office/drawing/2014/main" id="{C97B67B4-7826-4B43-884C-F78FB8D0CAF1}"/>
              </a:ext>
            </a:extLst>
          </p:cNvPr>
          <p:cNvSpPr>
            <a:spLocks noGrp="1"/>
          </p:cNvSpPr>
          <p:nvPr>
            <p:ph type="body" sz="quarter" idx="19" hasCustomPrompt="1"/>
          </p:nvPr>
        </p:nvSpPr>
        <p:spPr>
          <a:xfrm>
            <a:off x="633600" y="57132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err="1"/>
              <a:t>clarivate.com</a:t>
            </a:r>
            <a:endParaRPr lang="en-US"/>
          </a:p>
        </p:txBody>
      </p:sp>
      <p:pic>
        <p:nvPicPr>
          <p:cNvPr id="3" name="Picture Placeholder 16">
            <a:extLst>
              <a:ext uri="{FF2B5EF4-FFF2-40B4-BE49-F238E27FC236}">
                <a16:creationId xmlns:a16="http://schemas.microsoft.com/office/drawing/2014/main" id="{9E9AF320-D552-09CE-463A-91F85463A86F}"/>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Tree>
    <p:extLst>
      <p:ext uri="{BB962C8B-B14F-4D97-AF65-F5344CB8AC3E}">
        <p14:creationId xmlns:p14="http://schemas.microsoft.com/office/powerpoint/2010/main" val="35183030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87_Thank you full bleed">
    <p:bg>
      <p:bgPr>
        <a:solidFill>
          <a:schemeClr val="bg1"/>
        </a:solidFill>
        <a:effectLst/>
      </p:bgPr>
    </p:bg>
    <p:spTree>
      <p:nvGrpSpPr>
        <p:cNvPr id="1" name=""/>
        <p:cNvGrpSpPr/>
        <p:nvPr/>
      </p:nvGrpSpPr>
      <p:grpSpPr>
        <a:xfrm>
          <a:off x="0" y="0"/>
          <a:ext cx="0" cy="0"/>
          <a:chOff x="0" y="0"/>
          <a:chExt cx="0" cy="0"/>
        </a:xfrm>
      </p:grpSpPr>
      <p:sp>
        <p:nvSpPr>
          <p:cNvPr id="16" name="Picture Placeholder 6">
            <a:extLst>
              <a:ext uri="{FF2B5EF4-FFF2-40B4-BE49-F238E27FC236}">
                <a16:creationId xmlns:a16="http://schemas.microsoft.com/office/drawing/2014/main" id="{ECBEBA4D-459A-6240-AC02-C668F9CF613A}"/>
              </a:ext>
            </a:extLst>
          </p:cNvPr>
          <p:cNvSpPr>
            <a:spLocks noGrp="1"/>
          </p:cNvSpPr>
          <p:nvPr>
            <p:ph type="pic" sz="quarter" idx="18" hasCustomPrompt="1"/>
          </p:nvPr>
        </p:nvSpPr>
        <p:spPr>
          <a:xfrm>
            <a:off x="-1" y="0"/>
            <a:ext cx="12192001"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2" name="TextBox 1">
            <a:extLst>
              <a:ext uri="{FF2B5EF4-FFF2-40B4-BE49-F238E27FC236}">
                <a16:creationId xmlns:a16="http://schemas.microsoft.com/office/drawing/2014/main" id="{C047C2A0-9E39-C4EA-57CA-DF0D682660AD}"/>
              </a:ext>
            </a:extLst>
          </p:cNvPr>
          <p:cNvSpPr txBox="1"/>
          <p:nvPr userDrawn="1"/>
        </p:nvSpPr>
        <p:spPr bwMode="gray">
          <a:xfrm>
            <a:off x="623888" y="6381328"/>
            <a:ext cx="6291075" cy="309187"/>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lnSpc>
                <a:spcPts val="820"/>
              </a:lnSpc>
            </a:pPr>
            <a:r>
              <a:rPr lang="en-US"/>
              <a:t>© 2022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3" name="Picture Placeholder 16">
            <a:extLst>
              <a:ext uri="{FF2B5EF4-FFF2-40B4-BE49-F238E27FC236}">
                <a16:creationId xmlns:a16="http://schemas.microsoft.com/office/drawing/2014/main" id="{96D4858B-2560-E5F2-5F11-FEC35354B8C1}"/>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4" name="Picture Placeholder 5">
            <a:extLst>
              <a:ext uri="{FF2B5EF4-FFF2-40B4-BE49-F238E27FC236}">
                <a16:creationId xmlns:a16="http://schemas.microsoft.com/office/drawing/2014/main" id="{B869FBA5-E5A0-0551-10B8-90CA4B09F6FF}"/>
              </a:ext>
            </a:extLst>
          </p:cNvPr>
          <p:cNvSpPr>
            <a:spLocks noGrp="1"/>
          </p:cNvSpPr>
          <p:nvPr>
            <p:ph type="pic" sz="quarter" idx="20" hasCustomPrompt="1"/>
          </p:nvPr>
        </p:nvSpPr>
        <p:spPr>
          <a:xfrm>
            <a:off x="412659" y="180000"/>
            <a:ext cx="2803616" cy="838200"/>
          </a:xfrm>
        </p:spPr>
        <p:txBody>
          <a:bodyPr/>
          <a:lstStyle>
            <a:lvl1pPr marL="0" indent="0">
              <a:buNone/>
              <a:defRPr sz="1000"/>
            </a:lvl1pPr>
          </a:lstStyle>
          <a:p>
            <a:r>
              <a:rPr lang="en-US"/>
              <a:t>Clarivate Logo</a:t>
            </a:r>
          </a:p>
        </p:txBody>
      </p:sp>
      <p:sp>
        <p:nvSpPr>
          <p:cNvPr id="5" name="Text Placeholder 7">
            <a:extLst>
              <a:ext uri="{FF2B5EF4-FFF2-40B4-BE49-F238E27FC236}">
                <a16:creationId xmlns:a16="http://schemas.microsoft.com/office/drawing/2014/main" id="{973F7911-958B-5D8B-144D-EF522F4D1290}"/>
              </a:ext>
            </a:extLst>
          </p:cNvPr>
          <p:cNvSpPr>
            <a:spLocks noGrp="1"/>
          </p:cNvSpPr>
          <p:nvPr>
            <p:ph type="body" sz="quarter" idx="13" hasCustomPrompt="1"/>
          </p:nvPr>
        </p:nvSpPr>
        <p:spPr>
          <a:xfrm>
            <a:off x="633600" y="3348000"/>
            <a:ext cx="5367150" cy="1203406"/>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b="1" kern="0" spc="-150" baseline="0" dirty="0">
                <a:solidFill>
                  <a:srgbClr val="000000"/>
                </a:solidFill>
                <a:latin typeface="Calibri Bold" pitchFamily="34" charset="0"/>
                <a:ea typeface="Calibri Bold" pitchFamily="34" charset="-122"/>
                <a:cs typeface="Calibri Bold" pitchFamily="34" charset="-120"/>
              </a:defRPr>
            </a:lvl1pPr>
          </a:lstStyle>
          <a:p>
            <a:pPr marL="0" lvl="0">
              <a:lnSpc>
                <a:spcPts val="3480"/>
              </a:lnSpc>
            </a:pPr>
            <a:r>
              <a:rPr lang="en-US"/>
              <a:t>Thank you</a:t>
            </a:r>
          </a:p>
        </p:txBody>
      </p:sp>
      <p:sp>
        <p:nvSpPr>
          <p:cNvPr id="6" name="Text Placeholder 17">
            <a:extLst>
              <a:ext uri="{FF2B5EF4-FFF2-40B4-BE49-F238E27FC236}">
                <a16:creationId xmlns:a16="http://schemas.microsoft.com/office/drawing/2014/main" id="{E81AB427-8F11-2172-1094-A1A6FAFBB127}"/>
              </a:ext>
            </a:extLst>
          </p:cNvPr>
          <p:cNvSpPr>
            <a:spLocks noGrp="1"/>
          </p:cNvSpPr>
          <p:nvPr>
            <p:ph type="body" sz="quarter" idx="14" hasCustomPrompt="1"/>
          </p:nvPr>
        </p:nvSpPr>
        <p:spPr>
          <a:xfrm>
            <a:off x="633600" y="4608000"/>
            <a:ext cx="5448563" cy="215444"/>
          </a:xfrm>
          <a:prstGeom prst="rect">
            <a:avLst/>
          </a:prstGeom>
        </p:spPr>
        <p:txBody>
          <a:bodyPr wrap="square">
            <a:spAutoFit/>
          </a:bodyPr>
          <a:lstStyle>
            <a:lvl1pPr marL="0" indent="0">
              <a:lnSpc>
                <a:spcPct val="100000"/>
              </a:lnSpc>
              <a:spcBef>
                <a:spcPts val="0"/>
              </a:spcBef>
              <a:spcAft>
                <a:spcPts val="0"/>
              </a:spcAft>
              <a:buNone/>
              <a:defRPr sz="1400" b="0" baseline="0">
                <a:solidFill>
                  <a:schemeClr val="tx1"/>
                </a:solidFill>
              </a:defRPr>
            </a:lvl1pPr>
          </a:lstStyle>
          <a:p>
            <a:pPr lvl="0"/>
            <a:r>
              <a:rPr lang="en-US"/>
              <a:t>Name</a:t>
            </a:r>
          </a:p>
        </p:txBody>
      </p:sp>
      <p:sp>
        <p:nvSpPr>
          <p:cNvPr id="7" name="Text Placeholder 17">
            <a:extLst>
              <a:ext uri="{FF2B5EF4-FFF2-40B4-BE49-F238E27FC236}">
                <a16:creationId xmlns:a16="http://schemas.microsoft.com/office/drawing/2014/main" id="{57C29035-321D-E875-229A-D0C37A49D02F}"/>
              </a:ext>
            </a:extLst>
          </p:cNvPr>
          <p:cNvSpPr>
            <a:spLocks noGrp="1"/>
          </p:cNvSpPr>
          <p:nvPr>
            <p:ph type="body" sz="quarter" idx="15" hasCustomPrompt="1"/>
          </p:nvPr>
        </p:nvSpPr>
        <p:spPr>
          <a:xfrm>
            <a:off x="633600" y="49860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a:t>Email address</a:t>
            </a:r>
          </a:p>
        </p:txBody>
      </p:sp>
      <p:sp>
        <p:nvSpPr>
          <p:cNvPr id="8" name="Text Placeholder 17">
            <a:extLst>
              <a:ext uri="{FF2B5EF4-FFF2-40B4-BE49-F238E27FC236}">
                <a16:creationId xmlns:a16="http://schemas.microsoft.com/office/drawing/2014/main" id="{6AF11088-A9BE-831E-97BE-23E3EF7F4EF7}"/>
              </a:ext>
            </a:extLst>
          </p:cNvPr>
          <p:cNvSpPr>
            <a:spLocks noGrp="1"/>
          </p:cNvSpPr>
          <p:nvPr>
            <p:ph type="body" sz="quarter" idx="16" hasCustomPrompt="1"/>
          </p:nvPr>
        </p:nvSpPr>
        <p:spPr>
          <a:xfrm>
            <a:off x="633600" y="53532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a:t>+00 000 0000 0000</a:t>
            </a:r>
          </a:p>
        </p:txBody>
      </p:sp>
      <p:sp>
        <p:nvSpPr>
          <p:cNvPr id="9" name="Text Placeholder 17">
            <a:extLst>
              <a:ext uri="{FF2B5EF4-FFF2-40B4-BE49-F238E27FC236}">
                <a16:creationId xmlns:a16="http://schemas.microsoft.com/office/drawing/2014/main" id="{08984BA5-EA74-75F9-ADEE-5F9C0C3FE31B}"/>
              </a:ext>
            </a:extLst>
          </p:cNvPr>
          <p:cNvSpPr>
            <a:spLocks noGrp="1"/>
          </p:cNvSpPr>
          <p:nvPr>
            <p:ph type="body" sz="quarter" idx="19" hasCustomPrompt="1"/>
          </p:nvPr>
        </p:nvSpPr>
        <p:spPr>
          <a:xfrm>
            <a:off x="633600" y="57132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err="1"/>
              <a:t>clarivate.com</a:t>
            </a:r>
            <a:endParaRPr lang="en-US"/>
          </a:p>
        </p:txBody>
      </p:sp>
    </p:spTree>
    <p:extLst>
      <p:ext uri="{BB962C8B-B14F-4D97-AF65-F5344CB8AC3E}">
        <p14:creationId xmlns:p14="http://schemas.microsoft.com/office/powerpoint/2010/main" val="162741718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1_Screenshot_laptop_mobile_purple">
  <p:cSld name="1_Screenshot_laptop_mobile_purple">
    <p:bg>
      <p:bgPr>
        <a:solidFill>
          <a:schemeClr val="lt1"/>
        </a:solidFill>
        <a:effectLst/>
      </p:bgPr>
    </p:bg>
    <p:spTree>
      <p:nvGrpSpPr>
        <p:cNvPr id="1" name="Shape 55"/>
        <p:cNvGrpSpPr/>
        <p:nvPr/>
      </p:nvGrpSpPr>
      <p:grpSpPr>
        <a:xfrm>
          <a:off x="0" y="0"/>
          <a:ext cx="0" cy="0"/>
          <a:chOff x="0" y="0"/>
          <a:chExt cx="0" cy="0"/>
        </a:xfrm>
      </p:grpSpPr>
      <p:sp>
        <p:nvSpPr>
          <p:cNvPr id="56" name="Google Shape;56;p40"/>
          <p:cNvSpPr/>
          <p:nvPr/>
        </p:nvSpPr>
        <p:spPr>
          <a:xfrm>
            <a:off x="1" y="407988"/>
            <a:ext cx="11683662" cy="5953125"/>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 name="Google Shape;57;p40"/>
          <p:cNvSpPr txBox="1">
            <a:spLocks noGrp="1"/>
          </p:cNvSpPr>
          <p:nvPr>
            <p:ph type="sldNum" idx="12"/>
          </p:nvPr>
        </p:nvSpPr>
        <p:spPr>
          <a:xfrm>
            <a:off x="11303161" y="6542510"/>
            <a:ext cx="290351" cy="160697"/>
          </a:xfrm>
          <a:prstGeom prst="rect">
            <a:avLst/>
          </a:prstGeom>
          <a:noFill/>
          <a:ln>
            <a:noFill/>
          </a:ln>
        </p:spPr>
        <p:txBody>
          <a:bodyPr spcFirstLastPara="1" wrap="square" lIns="0" tIns="0" rIns="0" bIns="0" anchor="t" anchorCtr="0">
            <a:noAutofit/>
          </a:bodyPr>
          <a:lstStyle>
            <a:lvl1pPr marL="0" marR="0" lvl="0" indent="0" algn="r" rtl="0">
              <a:spcBef>
                <a:spcPts val="0"/>
              </a:spcBef>
              <a:buNone/>
              <a:defRPr sz="800">
                <a:solidFill>
                  <a:schemeClr val="dk1"/>
                </a:solidFill>
                <a:latin typeface="Calibri"/>
                <a:ea typeface="Calibri"/>
                <a:cs typeface="Calibri"/>
                <a:sym typeface="Calibri"/>
              </a:defRPr>
            </a:lvl1pPr>
            <a:lvl2pPr marL="0" marR="0" lvl="1" indent="0" algn="r" rtl="0">
              <a:spcBef>
                <a:spcPts val="0"/>
              </a:spcBef>
              <a:buNone/>
              <a:defRPr sz="800">
                <a:solidFill>
                  <a:schemeClr val="dk1"/>
                </a:solidFill>
                <a:latin typeface="Calibri"/>
                <a:ea typeface="Calibri"/>
                <a:cs typeface="Calibri"/>
                <a:sym typeface="Calibri"/>
              </a:defRPr>
            </a:lvl2pPr>
            <a:lvl3pPr marL="0" marR="0" lvl="2" indent="0" algn="r" rtl="0">
              <a:spcBef>
                <a:spcPts val="0"/>
              </a:spcBef>
              <a:buNone/>
              <a:defRPr sz="800">
                <a:solidFill>
                  <a:schemeClr val="dk1"/>
                </a:solidFill>
                <a:latin typeface="Calibri"/>
                <a:ea typeface="Calibri"/>
                <a:cs typeface="Calibri"/>
                <a:sym typeface="Calibri"/>
              </a:defRPr>
            </a:lvl3pPr>
            <a:lvl4pPr marL="0" marR="0" lvl="3" indent="0" algn="r" rtl="0">
              <a:spcBef>
                <a:spcPts val="0"/>
              </a:spcBef>
              <a:buNone/>
              <a:defRPr sz="800">
                <a:solidFill>
                  <a:schemeClr val="dk1"/>
                </a:solidFill>
                <a:latin typeface="Calibri"/>
                <a:ea typeface="Calibri"/>
                <a:cs typeface="Calibri"/>
                <a:sym typeface="Calibri"/>
              </a:defRPr>
            </a:lvl4pPr>
            <a:lvl5pPr marL="0" marR="0" lvl="4" indent="0" algn="r" rtl="0">
              <a:spcBef>
                <a:spcPts val="0"/>
              </a:spcBef>
              <a:buNone/>
              <a:defRPr sz="800">
                <a:solidFill>
                  <a:schemeClr val="dk1"/>
                </a:solidFill>
                <a:latin typeface="Calibri"/>
                <a:ea typeface="Calibri"/>
                <a:cs typeface="Calibri"/>
                <a:sym typeface="Calibri"/>
              </a:defRPr>
            </a:lvl5pPr>
            <a:lvl6pPr marL="0" marR="0" lvl="5" indent="0" algn="r" rtl="0">
              <a:spcBef>
                <a:spcPts val="0"/>
              </a:spcBef>
              <a:buNone/>
              <a:defRPr sz="800">
                <a:solidFill>
                  <a:schemeClr val="dk1"/>
                </a:solidFill>
                <a:latin typeface="Calibri"/>
                <a:ea typeface="Calibri"/>
                <a:cs typeface="Calibri"/>
                <a:sym typeface="Calibri"/>
              </a:defRPr>
            </a:lvl6pPr>
            <a:lvl7pPr marL="0" marR="0" lvl="6" indent="0" algn="r" rtl="0">
              <a:spcBef>
                <a:spcPts val="0"/>
              </a:spcBef>
              <a:buNone/>
              <a:defRPr sz="800">
                <a:solidFill>
                  <a:schemeClr val="dk1"/>
                </a:solidFill>
                <a:latin typeface="Calibri"/>
                <a:ea typeface="Calibri"/>
                <a:cs typeface="Calibri"/>
                <a:sym typeface="Calibri"/>
              </a:defRPr>
            </a:lvl7pPr>
            <a:lvl8pPr marL="0" marR="0" lvl="7" indent="0" algn="r" rtl="0">
              <a:spcBef>
                <a:spcPts val="0"/>
              </a:spcBef>
              <a:buNone/>
              <a:defRPr sz="800">
                <a:solidFill>
                  <a:schemeClr val="dk1"/>
                </a:solidFill>
                <a:latin typeface="Calibri"/>
                <a:ea typeface="Calibri"/>
                <a:cs typeface="Calibri"/>
                <a:sym typeface="Calibri"/>
              </a:defRPr>
            </a:lvl8pPr>
            <a:lvl9pPr marL="0" marR="0" lvl="8" indent="0" algn="r" rtl="0">
              <a:spcBef>
                <a:spcPts val="0"/>
              </a:spcBef>
              <a:buNone/>
              <a:defRPr sz="800">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58" name="Google Shape;58;p40"/>
          <p:cNvSpPr txBox="1">
            <a:spLocks noGrp="1"/>
          </p:cNvSpPr>
          <p:nvPr>
            <p:ph type="ftr" idx="11"/>
          </p:nvPr>
        </p:nvSpPr>
        <p:spPr>
          <a:xfrm>
            <a:off x="6723063" y="6542511"/>
            <a:ext cx="4114800" cy="180811"/>
          </a:xfrm>
          <a:prstGeom prst="rect">
            <a:avLst/>
          </a:prstGeom>
          <a:noFill/>
          <a:ln>
            <a:noFill/>
          </a:ln>
        </p:spPr>
        <p:txBody>
          <a:bodyPr spcFirstLastPara="1" wrap="square" lIns="0" tIns="0" rIns="0" bIns="0" anchor="t" anchorCtr="0">
            <a:noAutofit/>
          </a:bodyPr>
          <a:lstStyle>
            <a:lvl1pPr marR="0" lvl="0" algn="r" rtl="0">
              <a:spcBef>
                <a:spcPts val="0"/>
              </a:spcBef>
              <a:spcAft>
                <a:spcPts val="0"/>
              </a:spcAft>
              <a:buSzPts val="1400"/>
              <a:buNone/>
              <a:defRPr sz="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r>
              <a:rPr lang="en-US"/>
              <a:t>Clarivate Webinar Dec. 2023: Advanced Insights with CGI</a:t>
            </a:r>
            <a:endParaRPr/>
          </a:p>
        </p:txBody>
      </p:sp>
      <p:pic>
        <p:nvPicPr>
          <p:cNvPr id="59" name="Google Shape;59;p40"/>
          <p:cNvPicPr preferRelativeResize="0"/>
          <p:nvPr/>
        </p:nvPicPr>
        <p:blipFill rotWithShape="1">
          <a:blip r:embed="rId2">
            <a:alphaModFix/>
          </a:blip>
          <a:srcRect/>
          <a:stretch/>
        </p:blipFill>
        <p:spPr>
          <a:xfrm>
            <a:off x="5712148" y="1672357"/>
            <a:ext cx="5805879" cy="3782225"/>
          </a:xfrm>
          <a:prstGeom prst="rect">
            <a:avLst/>
          </a:prstGeom>
          <a:noFill/>
          <a:ln>
            <a:noFill/>
          </a:ln>
        </p:spPr>
      </p:pic>
      <p:sp>
        <p:nvSpPr>
          <p:cNvPr id="60" name="Google Shape;60;p40"/>
          <p:cNvSpPr>
            <a:spLocks noGrp="1"/>
          </p:cNvSpPr>
          <p:nvPr>
            <p:ph type="pic" idx="2"/>
          </p:nvPr>
        </p:nvSpPr>
        <p:spPr>
          <a:xfrm>
            <a:off x="5901642" y="1885567"/>
            <a:ext cx="5398720" cy="3144624"/>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accent1"/>
              </a:buClr>
              <a:buSzPts val="1200"/>
              <a:buFont typeface="Arial"/>
              <a:buNone/>
              <a:defRPr sz="1200" b="0" i="0" u="none" strike="noStrike" cap="none">
                <a:solidFill>
                  <a:schemeClr val="lt1"/>
                </a:solidFill>
                <a:latin typeface="Calibri"/>
                <a:ea typeface="Calibri"/>
                <a:cs typeface="Calibri"/>
                <a:sym typeface="Calibri"/>
              </a:defRPr>
            </a:lvl1pPr>
            <a:lvl2pPr marR="0" lvl="1" algn="l" rtl="0">
              <a:lnSpc>
                <a:spcPct val="90000"/>
              </a:lnSpc>
              <a:spcBef>
                <a:spcPts val="600"/>
              </a:spcBef>
              <a:spcAft>
                <a:spcPts val="0"/>
              </a:spcAft>
              <a:buClr>
                <a:schemeClr val="accent1"/>
              </a:buClr>
              <a:buSzPts val="2400"/>
              <a:buFont typeface="Arial"/>
              <a:buChar char="–"/>
              <a:defRPr sz="2400" b="0" i="0" u="none" strike="noStrike" cap="none">
                <a:solidFill>
                  <a:schemeClr val="dk1"/>
                </a:solidFill>
                <a:latin typeface="Calibri"/>
                <a:ea typeface="Calibri"/>
                <a:cs typeface="Calibri"/>
                <a:sym typeface="Calibri"/>
              </a:defRPr>
            </a:lvl2pPr>
            <a:lvl3pPr marR="0" lvl="2" algn="l" rtl="0">
              <a:lnSpc>
                <a:spcPct val="90000"/>
              </a:lnSpc>
              <a:spcBef>
                <a:spcPts val="6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3pPr>
            <a:lvl4pPr marR="0" lvl="3" algn="l" rtl="0">
              <a:lnSpc>
                <a:spcPct val="90000"/>
              </a:lnSpc>
              <a:spcBef>
                <a:spcPts val="6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5pPr>
            <a:lvl6pPr marR="0" lvl="5" algn="l" rtl="0">
              <a:lnSpc>
                <a:spcPct val="90000"/>
              </a:lnSpc>
              <a:spcBef>
                <a:spcPts val="600"/>
              </a:spcBef>
              <a:spcAft>
                <a:spcPts val="0"/>
              </a:spcAft>
              <a:buClr>
                <a:schemeClr val="lt1"/>
              </a:buClr>
              <a:buSzPts val="1800"/>
              <a:buFont typeface="Arial"/>
              <a:buChar char="–"/>
              <a:defRPr sz="1800" b="0" i="0" u="none" strike="noStrike" cap="none">
                <a:solidFill>
                  <a:schemeClr val="lt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1" name="Google Shape;61;p40"/>
          <p:cNvSpPr txBox="1">
            <a:spLocks noGrp="1"/>
          </p:cNvSpPr>
          <p:nvPr>
            <p:ph type="title"/>
          </p:nvPr>
        </p:nvSpPr>
        <p:spPr>
          <a:xfrm>
            <a:off x="562436" y="816951"/>
            <a:ext cx="6408527" cy="395878"/>
          </a:xfrm>
          <a:prstGeom prst="rect">
            <a:avLst/>
          </a:prstGeom>
          <a:noFill/>
          <a:ln>
            <a:noFill/>
          </a:ln>
        </p:spPr>
        <p:txBody>
          <a:bodyPr spcFirstLastPara="1" wrap="square" lIns="0" tIns="0" rIns="0" bIns="0" anchor="t" anchorCtr="0">
            <a:noAutofit/>
          </a:bodyPr>
          <a:lstStyle>
            <a:lvl1pPr lvl="0" algn="l">
              <a:lnSpc>
                <a:spcPct val="85000"/>
              </a:lnSpc>
              <a:spcBef>
                <a:spcPts val="0"/>
              </a:spcBef>
              <a:spcAft>
                <a:spcPts val="0"/>
              </a:spcAft>
              <a:buClr>
                <a:schemeClr val="lt1"/>
              </a:buClr>
              <a:buSzPts val="3000"/>
              <a:buFont typeface="Calibri"/>
              <a:buNone/>
              <a:defRPr sz="3000" b="1">
                <a:solidFill>
                  <a:schemeClr val="lt1"/>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 name="Google Shape;62;p40"/>
          <p:cNvSpPr txBox="1">
            <a:spLocks noGrp="1"/>
          </p:cNvSpPr>
          <p:nvPr>
            <p:ph type="body" idx="1"/>
          </p:nvPr>
        </p:nvSpPr>
        <p:spPr>
          <a:xfrm>
            <a:off x="582456" y="1193187"/>
            <a:ext cx="6389105" cy="313350"/>
          </a:xfrm>
          <a:prstGeom prst="rect">
            <a:avLst/>
          </a:prstGeom>
          <a:noFill/>
          <a:ln>
            <a:noFill/>
          </a:ln>
        </p:spPr>
        <p:txBody>
          <a:bodyPr spcFirstLastPara="1" wrap="square" lIns="0" tIns="36000" rIns="0" bIns="0" anchor="t" anchorCtr="0">
            <a:noAutofit/>
          </a:bodyPr>
          <a:lstStyle>
            <a:lvl1pPr marL="0" lvl="0" indent="0" algn="l">
              <a:lnSpc>
                <a:spcPct val="90000"/>
              </a:lnSpc>
              <a:spcBef>
                <a:spcPts val="0"/>
              </a:spcBef>
              <a:spcAft>
                <a:spcPts val="0"/>
              </a:spcAft>
              <a:buClr>
                <a:schemeClr val="dk1"/>
              </a:buClr>
              <a:buSzPts val="2000"/>
              <a:buNone/>
              <a:defRPr sz="2000" b="0">
                <a:solidFill>
                  <a:schemeClr val="lt1"/>
                </a:solidFill>
                <a:latin typeface="Calibri"/>
                <a:ea typeface="Calibri"/>
                <a:cs typeface="Calibri"/>
                <a:sym typeface="Calibri"/>
              </a:defRPr>
            </a:lvl1pPr>
            <a:lvl2pPr marL="914400" lvl="1" indent="-342900" algn="l">
              <a:lnSpc>
                <a:spcPct val="90000"/>
              </a:lnSpc>
              <a:spcBef>
                <a:spcPts val="600"/>
              </a:spcBef>
              <a:spcAft>
                <a:spcPts val="0"/>
              </a:spcAft>
              <a:buSzPts val="1800"/>
              <a:buChar char="–"/>
              <a:defRPr/>
            </a:lvl2pPr>
            <a:lvl3pPr marL="1371600" lvl="2" indent="-342900" algn="l">
              <a:lnSpc>
                <a:spcPct val="90000"/>
              </a:lnSpc>
              <a:spcBef>
                <a:spcPts val="600"/>
              </a:spcBef>
              <a:spcAft>
                <a:spcPts val="0"/>
              </a:spcAft>
              <a:buSzPts val="1800"/>
              <a:buChar char="–"/>
              <a:defRPr/>
            </a:lvl3pPr>
            <a:lvl4pPr marL="1828800" lvl="3" indent="-342900" algn="l">
              <a:lnSpc>
                <a:spcPct val="90000"/>
              </a:lnSpc>
              <a:spcBef>
                <a:spcPts val="600"/>
              </a:spcBef>
              <a:spcAft>
                <a:spcPts val="0"/>
              </a:spcAft>
              <a:buSzPts val="1800"/>
              <a:buChar char="–"/>
              <a:defRPr/>
            </a:lvl4pPr>
            <a:lvl5pPr marL="2286000" lvl="4" indent="-342900" algn="l">
              <a:lnSpc>
                <a:spcPct val="90000"/>
              </a:lnSpc>
              <a:spcBef>
                <a:spcPts val="600"/>
              </a:spcBef>
              <a:spcAft>
                <a:spcPts val="0"/>
              </a:spcAft>
              <a:buSzPts val="1800"/>
              <a:buChar char="–"/>
              <a:defRPr/>
            </a:lvl5pPr>
            <a:lvl6pPr marL="2743200" lvl="5" indent="-342900" algn="l">
              <a:lnSpc>
                <a:spcPct val="90000"/>
              </a:lnSpc>
              <a:spcBef>
                <a:spcPts val="600"/>
              </a:spcBef>
              <a:spcAft>
                <a:spcPts val="0"/>
              </a:spcAft>
              <a:buClr>
                <a:schemeClr val="lt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 name="Google Shape;63;p40"/>
          <p:cNvSpPr txBox="1">
            <a:spLocks noGrp="1"/>
          </p:cNvSpPr>
          <p:nvPr>
            <p:ph type="body" idx="3"/>
          </p:nvPr>
        </p:nvSpPr>
        <p:spPr>
          <a:xfrm>
            <a:off x="562435" y="1812925"/>
            <a:ext cx="4650916" cy="4340740"/>
          </a:xfrm>
          <a:prstGeom prst="rect">
            <a:avLst/>
          </a:prstGeom>
          <a:noFill/>
          <a:ln>
            <a:noFill/>
          </a:ln>
        </p:spPr>
        <p:txBody>
          <a:bodyPr spcFirstLastPara="1" wrap="square" lIns="0" tIns="0" rIns="0" bIns="0" anchor="t" anchorCtr="0">
            <a:normAutofit/>
          </a:bodyPr>
          <a:lstStyle>
            <a:lvl1pPr marL="457200" lvl="0" indent="-419100" algn="l">
              <a:lnSpc>
                <a:spcPct val="85000"/>
              </a:lnSpc>
              <a:spcBef>
                <a:spcPts val="600"/>
              </a:spcBef>
              <a:spcAft>
                <a:spcPts val="0"/>
              </a:spcAft>
              <a:buClr>
                <a:schemeClr val="lt1"/>
              </a:buClr>
              <a:buSzPts val="3000"/>
              <a:buChar char="•"/>
              <a:defRPr sz="3000">
                <a:solidFill>
                  <a:schemeClr val="lt1"/>
                </a:solidFill>
              </a:defRPr>
            </a:lvl1pPr>
            <a:lvl2pPr marL="914400" lvl="1" indent="-419100" algn="l">
              <a:lnSpc>
                <a:spcPct val="85000"/>
              </a:lnSpc>
              <a:spcBef>
                <a:spcPts val="600"/>
              </a:spcBef>
              <a:spcAft>
                <a:spcPts val="0"/>
              </a:spcAft>
              <a:buClr>
                <a:schemeClr val="lt1"/>
              </a:buClr>
              <a:buSzPts val="3000"/>
              <a:buChar char="–"/>
              <a:defRPr sz="3000">
                <a:solidFill>
                  <a:schemeClr val="lt1"/>
                </a:solidFill>
              </a:defRPr>
            </a:lvl2pPr>
            <a:lvl3pPr marL="1371600" lvl="2" indent="-381000" algn="l">
              <a:lnSpc>
                <a:spcPct val="90000"/>
              </a:lnSpc>
              <a:spcBef>
                <a:spcPts val="600"/>
              </a:spcBef>
              <a:spcAft>
                <a:spcPts val="0"/>
              </a:spcAft>
              <a:buClr>
                <a:schemeClr val="lt1"/>
              </a:buClr>
              <a:buSzPts val="2400"/>
              <a:buChar char="–"/>
              <a:defRPr sz="2400">
                <a:solidFill>
                  <a:schemeClr val="lt1"/>
                </a:solidFill>
              </a:defRPr>
            </a:lvl3pPr>
            <a:lvl4pPr marL="1828800" lvl="3" indent="-381000" algn="l">
              <a:lnSpc>
                <a:spcPct val="90000"/>
              </a:lnSpc>
              <a:spcBef>
                <a:spcPts val="600"/>
              </a:spcBef>
              <a:spcAft>
                <a:spcPts val="0"/>
              </a:spcAft>
              <a:buClr>
                <a:schemeClr val="lt1"/>
              </a:buClr>
              <a:buSzPts val="2400"/>
              <a:buChar char="–"/>
              <a:defRPr sz="2400">
                <a:solidFill>
                  <a:schemeClr val="lt1"/>
                </a:solidFill>
              </a:defRPr>
            </a:lvl4pPr>
            <a:lvl5pPr marL="2286000" lvl="4" indent="-342900" algn="l">
              <a:lnSpc>
                <a:spcPct val="90000"/>
              </a:lnSpc>
              <a:spcBef>
                <a:spcPts val="600"/>
              </a:spcBef>
              <a:spcAft>
                <a:spcPts val="0"/>
              </a:spcAft>
              <a:buClr>
                <a:schemeClr val="lt1"/>
              </a:buClr>
              <a:buSzPts val="1800"/>
              <a:buChar char="–"/>
              <a:defRPr sz="1800">
                <a:solidFill>
                  <a:schemeClr val="lt1"/>
                </a:solidFill>
              </a:defRPr>
            </a:lvl5pPr>
            <a:lvl6pPr marL="2743200" lvl="5" indent="-342900" algn="l">
              <a:lnSpc>
                <a:spcPct val="90000"/>
              </a:lnSpc>
              <a:spcBef>
                <a:spcPts val="600"/>
              </a:spcBef>
              <a:spcAft>
                <a:spcPts val="0"/>
              </a:spcAft>
              <a:buClr>
                <a:schemeClr val="lt1"/>
              </a:buClr>
              <a:buSzPts val="1800"/>
              <a:buChar char="–"/>
              <a:defRPr sz="1800">
                <a:solidFill>
                  <a:schemeClr val="lt1"/>
                </a:solidFill>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12584452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Quote on white">
    <p:spTree>
      <p:nvGrpSpPr>
        <p:cNvPr id="1" name=""/>
        <p:cNvGrpSpPr/>
        <p:nvPr/>
      </p:nvGrpSpPr>
      <p:grpSpPr>
        <a:xfrm>
          <a:off x="0" y="0"/>
          <a:ext cx="0" cy="0"/>
          <a:chOff x="0" y="0"/>
          <a:chExt cx="0" cy="0"/>
        </a:xfrm>
      </p:grpSpPr>
      <p:sp>
        <p:nvSpPr>
          <p:cNvPr id="30" name="Text Placeholder 17">
            <a:extLst>
              <a:ext uri="{FF2B5EF4-FFF2-40B4-BE49-F238E27FC236}">
                <a16:creationId xmlns:a16="http://schemas.microsoft.com/office/drawing/2014/main" id="{4634DFC8-82F3-5F4A-BA0B-D3B6FF666175}"/>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tx1"/>
                </a:solidFill>
              </a:defRPr>
            </a:lvl1pPr>
          </a:lstStyle>
          <a:p>
            <a:pPr lvl="0"/>
            <a:r>
              <a:rPr lang="en-US"/>
              <a:t>Insert name</a:t>
            </a:r>
          </a:p>
        </p:txBody>
      </p:sp>
      <p:sp>
        <p:nvSpPr>
          <p:cNvPr id="31" name="Text Placeholder 17">
            <a:extLst>
              <a:ext uri="{FF2B5EF4-FFF2-40B4-BE49-F238E27FC236}">
                <a16:creationId xmlns:a16="http://schemas.microsoft.com/office/drawing/2014/main" id="{1F718D8F-FE3D-3041-B7A8-E53496B7601B}"/>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title</a:t>
            </a:r>
          </a:p>
        </p:txBody>
      </p:sp>
      <p:sp>
        <p:nvSpPr>
          <p:cNvPr id="32" name="Text Placeholder 17">
            <a:extLst>
              <a:ext uri="{FF2B5EF4-FFF2-40B4-BE49-F238E27FC236}">
                <a16:creationId xmlns:a16="http://schemas.microsoft.com/office/drawing/2014/main" id="{BC1298E4-D977-A748-9586-789F41B8D8D9}"/>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company name</a:t>
            </a:r>
          </a:p>
        </p:txBody>
      </p:sp>
      <p:sp>
        <p:nvSpPr>
          <p:cNvPr id="15" name="Slide Number Placeholder 2">
            <a:extLst>
              <a:ext uri="{FF2B5EF4-FFF2-40B4-BE49-F238E27FC236}">
                <a16:creationId xmlns:a16="http://schemas.microsoft.com/office/drawing/2014/main" id="{ECDAA27B-D7D5-B647-B352-4F11AFA525C6}"/>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F18EFF25-22D3-7349-97D6-73D11F9E5B0D}" type="slidenum">
              <a:rPr kumimoji="0" lang="en-GB" sz="800" b="0" i="0" u="none" strike="noStrike" kern="1200" cap="none" spc="0" normalizeH="0" baseline="0" noProof="0" smtClean="0">
                <a:ln>
                  <a:noFill/>
                </a:ln>
                <a:solidFill>
                  <a:srgbClr val="000000"/>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en-GB" sz="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 name="Footer Placeholder 1">
            <a:extLst>
              <a:ext uri="{FF2B5EF4-FFF2-40B4-BE49-F238E27FC236}">
                <a16:creationId xmlns:a16="http://schemas.microsoft.com/office/drawing/2014/main" id="{4CF30833-718B-2C4B-AE29-D6FD34C663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Calibri" panose="020F0502020204030204"/>
                <a:ea typeface="+mn-ea"/>
                <a:cs typeface="+mn-cs"/>
              </a:rPr>
              <a:t>Clarivate Webinar Dec. 2023: Advanced Insights with CGI</a:t>
            </a:r>
            <a:endParaRPr kumimoji="0" lang="en-GB" sz="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 name="Text Placeholder 2">
            <a:extLst>
              <a:ext uri="{FF2B5EF4-FFF2-40B4-BE49-F238E27FC236}">
                <a16:creationId xmlns:a16="http://schemas.microsoft.com/office/drawing/2014/main" id="{D19B9769-39B6-E047-A0F4-6EA1FE155A89}"/>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Text Placeholder 2">
            <a:extLst>
              <a:ext uri="{FF2B5EF4-FFF2-40B4-BE49-F238E27FC236}">
                <a16:creationId xmlns:a16="http://schemas.microsoft.com/office/drawing/2014/main" id="{E5DBCC1A-0EB7-004C-91A2-6555738A549F}"/>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latin typeface="+mj-lt"/>
              </a:defRPr>
            </a:lvl1pPr>
          </a:lstStyle>
          <a:p>
            <a:pPr lvl="0"/>
            <a:r>
              <a:rPr lang="en-US"/>
              <a:t>"Insert quote"</a:t>
            </a:r>
            <a:endParaRPr lang="en-GB"/>
          </a:p>
        </p:txBody>
      </p:sp>
      <p:pic>
        <p:nvPicPr>
          <p:cNvPr id="2" name="Picture Placeholder 13">
            <a:extLst>
              <a:ext uri="{FF2B5EF4-FFF2-40B4-BE49-F238E27FC236}">
                <a16:creationId xmlns:a16="http://schemas.microsoft.com/office/drawing/2014/main" id="{0CEF5B6F-F194-1D16-220E-309E52127E2D}"/>
              </a:ext>
            </a:extLst>
          </p:cNvPr>
          <p:cNvPicPr>
            <a:picLocks noChangeAspect="1"/>
          </p:cNvPicPr>
          <p:nvPr userDrawn="1"/>
        </p:nvPicPr>
        <p:blipFill>
          <a:blip r:embed="rId2">
            <a:extLst>
              <a:ext uri="{96DAC541-7B7A-43D3-8B79-37D633B846F1}">
                <asvg:svgBlip xmlns:asvg="http://schemas.microsoft.com/office/drawing/2016/SVG/main" r:embed="rId3"/>
              </a:ext>
            </a:extLst>
          </a:blip>
          <a:srcRect l="50" r="50"/>
          <a:stretch>
            <a:fillRect/>
          </a:stretch>
        </p:blipFill>
        <p:spPr>
          <a:xfrm>
            <a:off x="523038" y="6354000"/>
            <a:ext cx="1371600" cy="406400"/>
          </a:xfrm>
          <a:prstGeom prst="rect">
            <a:avLst/>
          </a:prstGeom>
        </p:spPr>
      </p:pic>
      <p:sp>
        <p:nvSpPr>
          <p:cNvPr id="3" name="Rectangle 2">
            <a:extLst>
              <a:ext uri="{FF2B5EF4-FFF2-40B4-BE49-F238E27FC236}">
                <a16:creationId xmlns:a16="http://schemas.microsoft.com/office/drawing/2014/main" id="{36E01E1C-B6A4-E12A-7EA6-19E210E93DE1}"/>
              </a:ext>
            </a:extLst>
          </p:cNvPr>
          <p:cNvSpPr/>
          <p:nvPr userDrawn="1"/>
        </p:nvSpPr>
        <p:spPr>
          <a:xfrm>
            <a:off x="12337200" y="0"/>
            <a:ext cx="288000" cy="28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D3C4AB41-85E5-9B78-80C9-3F6C6302D04D}"/>
              </a:ext>
            </a:extLst>
          </p:cNvPr>
          <p:cNvSpPr/>
          <p:nvPr userDrawn="1"/>
        </p:nvSpPr>
        <p:spPr>
          <a:xfrm>
            <a:off x="12337200" y="432000"/>
            <a:ext cx="288000" cy="28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1E546F8D-844E-8E95-0CCC-9217F098733B}"/>
              </a:ext>
            </a:extLst>
          </p:cNvPr>
          <p:cNvSpPr/>
          <p:nvPr userDrawn="1"/>
        </p:nvSpPr>
        <p:spPr>
          <a:xfrm>
            <a:off x="12337200" y="864000"/>
            <a:ext cx="288000" cy="28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A35D354A-DDFB-2E4C-3F0E-0001FEFC4167}"/>
              </a:ext>
            </a:extLst>
          </p:cNvPr>
          <p:cNvSpPr/>
          <p:nvPr userDrawn="1"/>
        </p:nvSpPr>
        <p:spPr>
          <a:xfrm>
            <a:off x="12337200" y="1296000"/>
            <a:ext cx="288000" cy="28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8EB5E5FB-F5C0-C564-4AAF-8211A84D2AEA}"/>
              </a:ext>
            </a:extLst>
          </p:cNvPr>
          <p:cNvSpPr/>
          <p:nvPr userDrawn="1"/>
        </p:nvSpPr>
        <p:spPr>
          <a:xfrm>
            <a:off x="12337200" y="1728000"/>
            <a:ext cx="288000" cy="28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E502A515-2FCD-897F-95F0-C4671346AB0C}"/>
              </a:ext>
            </a:extLst>
          </p:cNvPr>
          <p:cNvSpPr/>
          <p:nvPr userDrawn="1"/>
        </p:nvSpPr>
        <p:spPr>
          <a:xfrm>
            <a:off x="12337200" y="2160000"/>
            <a:ext cx="288000" cy="28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7E3FD05-FA0C-C595-BF38-FE1E02C81F8F}"/>
              </a:ext>
            </a:extLst>
          </p:cNvPr>
          <p:cNvSpPr/>
          <p:nvPr userDrawn="1"/>
        </p:nvSpPr>
        <p:spPr>
          <a:xfrm>
            <a:off x="12337200" y="2592000"/>
            <a:ext cx="288000" cy="28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0CE155A2-9C46-AA81-CD8C-1A2EF547BF97}"/>
              </a:ext>
            </a:extLst>
          </p:cNvPr>
          <p:cNvSpPr/>
          <p:nvPr userDrawn="1"/>
        </p:nvSpPr>
        <p:spPr>
          <a:xfrm>
            <a:off x="12337200" y="3024000"/>
            <a:ext cx="288000" cy="28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92569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Quote on Colour">
    <p:bg>
      <p:bgPr>
        <a:solidFill>
          <a:schemeClr val="accent1"/>
        </a:solidFill>
        <a:effectLst/>
      </p:bgPr>
    </p:bg>
    <p:spTree>
      <p:nvGrpSpPr>
        <p:cNvPr id="1" name=""/>
        <p:cNvGrpSpPr/>
        <p:nvPr/>
      </p:nvGrpSpPr>
      <p:grpSpPr>
        <a:xfrm>
          <a:off x="0" y="0"/>
          <a:ext cx="0" cy="0"/>
          <a:chOff x="0" y="0"/>
          <a:chExt cx="0" cy="0"/>
        </a:xfrm>
      </p:grpSpPr>
      <p:sp>
        <p:nvSpPr>
          <p:cNvPr id="13" name="Slide Number Placeholder 2">
            <a:extLst>
              <a:ext uri="{FF2B5EF4-FFF2-40B4-BE49-F238E27FC236}">
                <a16:creationId xmlns:a16="http://schemas.microsoft.com/office/drawing/2014/main" id="{610AAF1A-1A2B-7F43-8DBC-B42161DC405D}"/>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F18EFF25-22D3-7349-97D6-73D11F9E5B0D}" type="slidenum">
              <a:rPr kumimoji="0" lang="en-GB" sz="80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en-GB" sz="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Footer Placeholder 1">
            <a:extLst>
              <a:ext uri="{FF2B5EF4-FFF2-40B4-BE49-F238E27FC236}">
                <a16:creationId xmlns:a16="http://schemas.microsoft.com/office/drawing/2014/main" id="{66D15E6D-19AC-9A45-8F2D-D62FE2CABBD2}"/>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Calibri" panose="020F0502020204030204"/>
                <a:ea typeface="+mn-ea"/>
                <a:cs typeface="+mn-cs"/>
              </a:rPr>
              <a:t>Clarivate Webinar Dec. 2023: Advanced Insights with CGI</a:t>
            </a:r>
            <a:endParaRPr kumimoji="0" lang="en-GB" sz="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Text Placeholder 2">
            <a:extLst>
              <a:ext uri="{FF2B5EF4-FFF2-40B4-BE49-F238E27FC236}">
                <a16:creationId xmlns:a16="http://schemas.microsoft.com/office/drawing/2014/main" id="{F73B330A-796F-3441-AB76-EEBED523D37E}"/>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28F3516C-3CC6-2343-8D57-CEC8C41574A9}"/>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29613385-0345-574D-9D1F-470E15FF6BA9}"/>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6" name="Text Placeholder 17">
            <a:extLst>
              <a:ext uri="{FF2B5EF4-FFF2-40B4-BE49-F238E27FC236}">
                <a16:creationId xmlns:a16="http://schemas.microsoft.com/office/drawing/2014/main" id="{48D813C3-920F-1D41-90F9-4A1EF04B39A7}"/>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21" name="Text Placeholder 2">
            <a:extLst>
              <a:ext uri="{FF2B5EF4-FFF2-40B4-BE49-F238E27FC236}">
                <a16:creationId xmlns:a16="http://schemas.microsoft.com/office/drawing/2014/main" id="{35203EC1-9BDA-0649-821B-B8C1A86F6AA7}"/>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7" name="Graphic 16">
            <a:extLst>
              <a:ext uri="{FF2B5EF4-FFF2-40B4-BE49-F238E27FC236}">
                <a16:creationId xmlns:a16="http://schemas.microsoft.com/office/drawing/2014/main" id="{A1D20098-E9FF-1945-856E-E831E16603D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 name="Rectangle 1">
            <a:extLst>
              <a:ext uri="{FF2B5EF4-FFF2-40B4-BE49-F238E27FC236}">
                <a16:creationId xmlns:a16="http://schemas.microsoft.com/office/drawing/2014/main" id="{3D5E08AD-FCD5-4091-B085-120BF270B305}"/>
              </a:ext>
            </a:extLst>
          </p:cNvPr>
          <p:cNvSpPr/>
          <p:nvPr userDrawn="1"/>
        </p:nvSpPr>
        <p:spPr>
          <a:xfrm>
            <a:off x="12337200" y="0"/>
            <a:ext cx="288000" cy="28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B6A41780-FD3C-EC30-80BD-68DD08F0B386}"/>
              </a:ext>
            </a:extLst>
          </p:cNvPr>
          <p:cNvSpPr/>
          <p:nvPr userDrawn="1"/>
        </p:nvSpPr>
        <p:spPr>
          <a:xfrm>
            <a:off x="12337200" y="432000"/>
            <a:ext cx="288000" cy="28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A2184850-84E6-954F-E104-0FAD47324F03}"/>
              </a:ext>
            </a:extLst>
          </p:cNvPr>
          <p:cNvSpPr/>
          <p:nvPr userDrawn="1"/>
        </p:nvSpPr>
        <p:spPr>
          <a:xfrm>
            <a:off x="12337200" y="864000"/>
            <a:ext cx="288000" cy="28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587325E9-8FFC-AF31-F19B-49163F42DF42}"/>
              </a:ext>
            </a:extLst>
          </p:cNvPr>
          <p:cNvSpPr/>
          <p:nvPr userDrawn="1"/>
        </p:nvSpPr>
        <p:spPr>
          <a:xfrm>
            <a:off x="12337200" y="1296000"/>
            <a:ext cx="288000" cy="28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213A432F-6692-87CC-A5A6-3C6C54CB5B41}"/>
              </a:ext>
            </a:extLst>
          </p:cNvPr>
          <p:cNvSpPr/>
          <p:nvPr userDrawn="1"/>
        </p:nvSpPr>
        <p:spPr>
          <a:xfrm>
            <a:off x="12337200" y="1728000"/>
            <a:ext cx="288000" cy="28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63438F7E-4300-7C4B-4403-68C6B5EAAD32}"/>
              </a:ext>
            </a:extLst>
          </p:cNvPr>
          <p:cNvSpPr/>
          <p:nvPr userDrawn="1"/>
        </p:nvSpPr>
        <p:spPr>
          <a:xfrm>
            <a:off x="12337200" y="2160000"/>
            <a:ext cx="288000" cy="28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C3F37346-C2E8-6033-BA8E-2A3BB5419AA8}"/>
              </a:ext>
            </a:extLst>
          </p:cNvPr>
          <p:cNvSpPr/>
          <p:nvPr userDrawn="1"/>
        </p:nvSpPr>
        <p:spPr>
          <a:xfrm>
            <a:off x="12337200" y="2592000"/>
            <a:ext cx="288000" cy="28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07F970D5-B900-1786-4807-AC1B0A0D9F7E}"/>
              </a:ext>
            </a:extLst>
          </p:cNvPr>
          <p:cNvSpPr/>
          <p:nvPr userDrawn="1"/>
        </p:nvSpPr>
        <p:spPr>
          <a:xfrm>
            <a:off x="12337200" y="3024000"/>
            <a:ext cx="288000" cy="28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650216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Quote on image">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2CE5BAD0-121A-A6AE-E1FF-346E7A63929D}"/>
              </a:ext>
            </a:extLst>
          </p:cNvPr>
          <p:cNvSpPr>
            <a:spLocks noGrp="1"/>
          </p:cNvSpPr>
          <p:nvPr>
            <p:ph type="pic" sz="quarter" idx="17" hasCustomPrompt="1"/>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solidFill>
            <a:schemeClr val="bg1">
              <a:lumMod val="95000"/>
            </a:schemeClr>
          </a:solidFill>
        </p:spPr>
        <p:txBody>
          <a:bodyPr vert="horz" wrap="square"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15" name="Slide Number Placeholder 2">
            <a:extLst>
              <a:ext uri="{FF2B5EF4-FFF2-40B4-BE49-F238E27FC236}">
                <a16:creationId xmlns:a16="http://schemas.microsoft.com/office/drawing/2014/main" id="{ECDAA27B-D7D5-B647-B352-4F11AFA525C6}"/>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F18EFF25-22D3-7349-97D6-73D11F9E5B0D}" type="slidenum">
              <a:rPr kumimoji="0" lang="en-GB" sz="800" b="0" i="0" u="none" strike="noStrike" kern="1200" cap="none" spc="0" normalizeH="0" baseline="0" noProof="0" smtClean="0">
                <a:ln>
                  <a:noFill/>
                </a:ln>
                <a:solidFill>
                  <a:srgbClr val="000000"/>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en-GB" sz="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 name="Footer Placeholder 1">
            <a:extLst>
              <a:ext uri="{FF2B5EF4-FFF2-40B4-BE49-F238E27FC236}">
                <a16:creationId xmlns:a16="http://schemas.microsoft.com/office/drawing/2014/main" id="{4CF30833-718B-2C4B-AE29-D6FD34C663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Calibri" panose="020F0502020204030204"/>
                <a:ea typeface="+mn-ea"/>
                <a:cs typeface="+mn-cs"/>
              </a:rPr>
              <a:t>Clarivate Webinar Dec. 2023: Advanced Insights with CGI</a:t>
            </a:r>
            <a:endParaRPr kumimoji="0" lang="en-GB" sz="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 name="Text Placeholder 2">
            <a:extLst>
              <a:ext uri="{FF2B5EF4-FFF2-40B4-BE49-F238E27FC236}">
                <a16:creationId xmlns:a16="http://schemas.microsoft.com/office/drawing/2014/main" id="{17A97906-9EF6-6D40-9429-62F332DACF93}"/>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Text Placeholder 17">
            <a:extLst>
              <a:ext uri="{FF2B5EF4-FFF2-40B4-BE49-F238E27FC236}">
                <a16:creationId xmlns:a16="http://schemas.microsoft.com/office/drawing/2014/main" id="{9CF5663F-485F-D94A-8FDC-9D4D4F5922EE}"/>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tx1"/>
                </a:solidFill>
              </a:defRPr>
            </a:lvl1pPr>
          </a:lstStyle>
          <a:p>
            <a:pPr lvl="0"/>
            <a:r>
              <a:rPr lang="en-US"/>
              <a:t>Insert name</a:t>
            </a:r>
          </a:p>
        </p:txBody>
      </p:sp>
      <p:sp>
        <p:nvSpPr>
          <p:cNvPr id="13" name="Text Placeholder 17">
            <a:extLst>
              <a:ext uri="{FF2B5EF4-FFF2-40B4-BE49-F238E27FC236}">
                <a16:creationId xmlns:a16="http://schemas.microsoft.com/office/drawing/2014/main" id="{9585C805-3080-9544-9022-AE9B60DE31E3}"/>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title</a:t>
            </a:r>
          </a:p>
        </p:txBody>
      </p:sp>
      <p:sp>
        <p:nvSpPr>
          <p:cNvPr id="14" name="Text Placeholder 17">
            <a:extLst>
              <a:ext uri="{FF2B5EF4-FFF2-40B4-BE49-F238E27FC236}">
                <a16:creationId xmlns:a16="http://schemas.microsoft.com/office/drawing/2014/main" id="{12972462-755E-8B40-8C93-9281B7872193}"/>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company name</a:t>
            </a:r>
          </a:p>
        </p:txBody>
      </p:sp>
      <p:sp>
        <p:nvSpPr>
          <p:cNvPr id="23" name="Text Placeholder 2">
            <a:extLst>
              <a:ext uri="{FF2B5EF4-FFF2-40B4-BE49-F238E27FC236}">
                <a16:creationId xmlns:a16="http://schemas.microsoft.com/office/drawing/2014/main" id="{BD17C00C-159C-284A-B9B1-8CD4A7D77073}"/>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tx1"/>
                </a:solidFill>
                <a:latin typeface="+mj-lt"/>
              </a:defRPr>
            </a:lvl1pPr>
          </a:lstStyle>
          <a:p>
            <a:pPr lvl="0"/>
            <a:r>
              <a:rPr lang="en-US"/>
              <a:t>"Insert quote"</a:t>
            </a:r>
            <a:endParaRPr lang="en-GB"/>
          </a:p>
        </p:txBody>
      </p:sp>
      <p:sp>
        <p:nvSpPr>
          <p:cNvPr id="2" name="Rectangle 1">
            <a:extLst>
              <a:ext uri="{FF2B5EF4-FFF2-40B4-BE49-F238E27FC236}">
                <a16:creationId xmlns:a16="http://schemas.microsoft.com/office/drawing/2014/main" id="{A3B7D55B-FCED-A6C9-14DB-336D469B8EAE}"/>
              </a:ext>
            </a:extLst>
          </p:cNvPr>
          <p:cNvSpPr/>
          <p:nvPr userDrawn="1"/>
        </p:nvSpPr>
        <p:spPr>
          <a:xfrm>
            <a:off x="12337200" y="0"/>
            <a:ext cx="288000" cy="28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6C9B3D22-D11A-7A05-2763-5F0CD21DB275}"/>
              </a:ext>
            </a:extLst>
          </p:cNvPr>
          <p:cNvSpPr/>
          <p:nvPr userDrawn="1"/>
        </p:nvSpPr>
        <p:spPr>
          <a:xfrm>
            <a:off x="12337200" y="432000"/>
            <a:ext cx="288000" cy="28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E014D249-4C2E-3DC7-3DF7-B64A6D689A1D}"/>
              </a:ext>
            </a:extLst>
          </p:cNvPr>
          <p:cNvSpPr/>
          <p:nvPr userDrawn="1"/>
        </p:nvSpPr>
        <p:spPr>
          <a:xfrm>
            <a:off x="12337200" y="864000"/>
            <a:ext cx="288000" cy="28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AC74A244-016D-BFB8-7AAB-FE23DE636211}"/>
              </a:ext>
            </a:extLst>
          </p:cNvPr>
          <p:cNvSpPr/>
          <p:nvPr userDrawn="1"/>
        </p:nvSpPr>
        <p:spPr>
          <a:xfrm>
            <a:off x="12337200" y="1296000"/>
            <a:ext cx="288000" cy="28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EF4C9A56-1FFF-B895-7FEE-95589358E411}"/>
              </a:ext>
            </a:extLst>
          </p:cNvPr>
          <p:cNvSpPr/>
          <p:nvPr userDrawn="1"/>
        </p:nvSpPr>
        <p:spPr>
          <a:xfrm>
            <a:off x="12337200" y="1728000"/>
            <a:ext cx="288000" cy="28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06505F22-8BD5-D324-68D3-01E87273CDB1}"/>
              </a:ext>
            </a:extLst>
          </p:cNvPr>
          <p:cNvSpPr/>
          <p:nvPr userDrawn="1"/>
        </p:nvSpPr>
        <p:spPr>
          <a:xfrm>
            <a:off x="12337200" y="2160000"/>
            <a:ext cx="288000" cy="28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F3A534F8-54EB-25D2-F7C8-B2FB642D111A}"/>
              </a:ext>
            </a:extLst>
          </p:cNvPr>
          <p:cNvSpPr/>
          <p:nvPr userDrawn="1"/>
        </p:nvSpPr>
        <p:spPr>
          <a:xfrm>
            <a:off x="12337200" y="2592000"/>
            <a:ext cx="288000" cy="28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BA2E9102-0EB0-517C-503A-AF02C85D9EC5}"/>
              </a:ext>
            </a:extLst>
          </p:cNvPr>
          <p:cNvSpPr/>
          <p:nvPr userDrawn="1"/>
        </p:nvSpPr>
        <p:spPr>
          <a:xfrm>
            <a:off x="12337200" y="3024000"/>
            <a:ext cx="288000" cy="28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9" name="Picture Placeholder 13">
            <a:extLst>
              <a:ext uri="{FF2B5EF4-FFF2-40B4-BE49-F238E27FC236}">
                <a16:creationId xmlns:a16="http://schemas.microsoft.com/office/drawing/2014/main" id="{29A824E6-25F9-66F5-9936-82AFF1510870}"/>
              </a:ext>
            </a:extLst>
          </p:cNvPr>
          <p:cNvPicPr>
            <a:picLocks noChangeAspect="1"/>
          </p:cNvPicPr>
          <p:nvPr userDrawn="1"/>
        </p:nvPicPr>
        <p:blipFill>
          <a:blip r:embed="rId2">
            <a:extLst>
              <a:ext uri="{96DAC541-7B7A-43D3-8B79-37D633B846F1}">
                <asvg:svgBlip xmlns:asvg="http://schemas.microsoft.com/office/drawing/2016/SVG/main" r:embed="rId3"/>
              </a:ext>
            </a:extLst>
          </a:blip>
          <a:srcRect l="50" r="50"/>
          <a:stretch>
            <a:fillRect/>
          </a:stretch>
        </p:blipFill>
        <p:spPr>
          <a:xfrm>
            <a:off x="523038" y="6354000"/>
            <a:ext cx="1371600" cy="406400"/>
          </a:xfrm>
          <a:prstGeom prst="rect">
            <a:avLst/>
          </a:prstGeom>
        </p:spPr>
      </p:pic>
      <p:sp>
        <p:nvSpPr>
          <p:cNvPr id="20" name="Picture Placeholder 15">
            <a:extLst>
              <a:ext uri="{FF2B5EF4-FFF2-40B4-BE49-F238E27FC236}">
                <a16:creationId xmlns:a16="http://schemas.microsoft.com/office/drawing/2014/main" id="{51847E34-03BB-C7A7-B3DA-43BC9E35E315}"/>
              </a:ext>
            </a:extLst>
          </p:cNvPr>
          <p:cNvSpPr>
            <a:spLocks noGrp="1"/>
          </p:cNvSpPr>
          <p:nvPr>
            <p:ph type="pic" sz="quarter" idx="19" hasCustomPrompt="1"/>
          </p:nvPr>
        </p:nvSpPr>
        <p:spPr>
          <a:xfrm>
            <a:off x="633584" y="6452419"/>
            <a:ext cx="1166642" cy="205200"/>
          </a:xfrm>
        </p:spPr>
        <p:txBody>
          <a:bodyPr anchor="ctr" anchorCtr="0"/>
          <a:lstStyle>
            <a:lvl1pPr algn="ctr">
              <a:defRPr sz="1200"/>
            </a:lvl1pPr>
          </a:lstStyle>
          <a:p>
            <a:r>
              <a:rPr lang="en-GB"/>
              <a:t>master logo</a:t>
            </a:r>
          </a:p>
        </p:txBody>
      </p:sp>
    </p:spTree>
    <p:extLst>
      <p:ext uri="{BB962C8B-B14F-4D97-AF65-F5344CB8AC3E}">
        <p14:creationId xmlns:p14="http://schemas.microsoft.com/office/powerpoint/2010/main" val="67778506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01_Cover_Right imag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7118350" y="0"/>
            <a:ext cx="5073650" cy="6858000"/>
          </a:xfrm>
          <a:prstGeom prst="rect">
            <a:avLst/>
          </a:prstGeom>
        </p:spPr>
        <p:txBody>
          <a:bodyPr vert="horz" lIns="72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9" name="Text Placeholder 4">
            <a:extLst>
              <a:ext uri="{FF2B5EF4-FFF2-40B4-BE49-F238E27FC236}">
                <a16:creationId xmlns:a16="http://schemas.microsoft.com/office/drawing/2014/main" id="{BE3FC0F6-0826-8145-8601-F5D218309911}"/>
              </a:ext>
            </a:extLst>
          </p:cNvPr>
          <p:cNvSpPr>
            <a:spLocks noGrp="1"/>
          </p:cNvSpPr>
          <p:nvPr>
            <p:ph type="body" sz="quarter" idx="11" hasCustomPrompt="1"/>
          </p:nvPr>
        </p:nvSpPr>
        <p:spPr>
          <a:xfrm>
            <a:off x="633600" y="5039072"/>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r>
              <a:rPr lang="en-US"/>
              <a:t>.</a:t>
            </a:r>
          </a:p>
        </p:txBody>
      </p:sp>
      <p:sp>
        <p:nvSpPr>
          <p:cNvPr id="3" name="Text Placeholder 2">
            <a:extLst>
              <a:ext uri="{FF2B5EF4-FFF2-40B4-BE49-F238E27FC236}">
                <a16:creationId xmlns:a16="http://schemas.microsoft.com/office/drawing/2014/main" id="{B91B85D7-3076-3141-9B83-2CE933A021DB}"/>
              </a:ext>
            </a:extLst>
          </p:cNvPr>
          <p:cNvSpPr>
            <a:spLocks noGrp="1"/>
          </p:cNvSpPr>
          <p:nvPr>
            <p:ph type="body" sz="quarter" idx="15" hasCustomPrompt="1"/>
          </p:nvPr>
        </p:nvSpPr>
        <p:spPr>
          <a:xfrm>
            <a:off x="633600" y="262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4" name="Text Placeholder 3">
            <a:extLst>
              <a:ext uri="{FF2B5EF4-FFF2-40B4-BE49-F238E27FC236}">
                <a16:creationId xmlns:a16="http://schemas.microsoft.com/office/drawing/2014/main" id="{4B4EA702-F4FD-EA49-B905-679184C50930}"/>
              </a:ext>
            </a:extLst>
          </p:cNvPr>
          <p:cNvSpPr>
            <a:spLocks noGrp="1"/>
          </p:cNvSpPr>
          <p:nvPr>
            <p:ph type="body" sz="quarter" idx="18" hasCustomPrompt="1"/>
          </p:nvPr>
        </p:nvSpPr>
        <p:spPr>
          <a:xfrm>
            <a:off x="623392" y="2887200"/>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16" name="Text Placeholder 2">
            <a:extLst>
              <a:ext uri="{FF2B5EF4-FFF2-40B4-BE49-F238E27FC236}">
                <a16:creationId xmlns:a16="http://schemas.microsoft.com/office/drawing/2014/main" id="{E399469D-50FA-624E-9691-F732C2491A12}"/>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pic>
        <p:nvPicPr>
          <p:cNvPr id="2" name="Picture Placeholder 16">
            <a:extLst>
              <a:ext uri="{FF2B5EF4-FFF2-40B4-BE49-F238E27FC236}">
                <a16:creationId xmlns:a16="http://schemas.microsoft.com/office/drawing/2014/main" id="{16CC6F28-DD1A-68C7-0D19-DBDB774C7DD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Tree>
    <p:extLst>
      <p:ext uri="{BB962C8B-B14F-4D97-AF65-F5344CB8AC3E}">
        <p14:creationId xmlns:p14="http://schemas.microsoft.com/office/powerpoint/2010/main" val="4019338797"/>
      </p:ext>
    </p:extLst>
  </p:cSld>
  <p:clrMapOvr>
    <a:masterClrMapping/>
  </p:clrMapOvr>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02_Cover_Full bleed image">
    <p:bg>
      <p:bgPr>
        <a:solidFill>
          <a:schemeClr val="bg1"/>
        </a:solidFill>
        <a:effectLst/>
      </p:bgPr>
    </p:bg>
    <p:spTree>
      <p:nvGrpSpPr>
        <p:cNvPr id="1" name=""/>
        <p:cNvGrpSpPr/>
        <p:nvPr/>
      </p:nvGrpSpPr>
      <p:grpSpPr>
        <a:xfrm>
          <a:off x="0" y="0"/>
          <a:ext cx="0" cy="0"/>
          <a:chOff x="0" y="0"/>
          <a:chExt cx="0" cy="0"/>
        </a:xfrm>
      </p:grpSpPr>
      <p:sp>
        <p:nvSpPr>
          <p:cNvPr id="3" name="Picture Placeholder 6">
            <a:extLst>
              <a:ext uri="{FF2B5EF4-FFF2-40B4-BE49-F238E27FC236}">
                <a16:creationId xmlns:a16="http://schemas.microsoft.com/office/drawing/2014/main" id="{A7652006-265F-4A9F-D68A-D292C3908706}"/>
              </a:ext>
            </a:extLst>
          </p:cNvPr>
          <p:cNvSpPr>
            <a:spLocks noGrp="1"/>
          </p:cNvSpPr>
          <p:nvPr>
            <p:ph type="pic" sz="quarter" idx="17" hasCustomPrompt="1"/>
          </p:nvPr>
        </p:nvSpPr>
        <p:spPr>
          <a:xfrm>
            <a:off x="0" y="0"/>
            <a:ext cx="12191996" cy="6858000"/>
          </a:xfrm>
          <a:prstGeom prst="rect">
            <a:avLst/>
          </a:prstGeom>
        </p:spPr>
        <p:txBody>
          <a:bodyPr vert="horz" lIns="7200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18" name="Text Placeholder 2">
            <a:extLst>
              <a:ext uri="{FF2B5EF4-FFF2-40B4-BE49-F238E27FC236}">
                <a16:creationId xmlns:a16="http://schemas.microsoft.com/office/drawing/2014/main" id="{A7EC3AF1-77E6-BE4F-B4A2-5E1DDB8F2161}"/>
              </a:ext>
            </a:extLst>
          </p:cNvPr>
          <p:cNvSpPr>
            <a:spLocks noGrp="1"/>
          </p:cNvSpPr>
          <p:nvPr>
            <p:ph type="body" sz="quarter" idx="15" hasCustomPrompt="1"/>
          </p:nvPr>
        </p:nvSpPr>
        <p:spPr>
          <a:xfrm>
            <a:off x="633600" y="262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9" name="Text Placeholder 3">
            <a:extLst>
              <a:ext uri="{FF2B5EF4-FFF2-40B4-BE49-F238E27FC236}">
                <a16:creationId xmlns:a16="http://schemas.microsoft.com/office/drawing/2014/main" id="{04472A60-AEA5-9242-A7E9-9CC250217F18}"/>
              </a:ext>
            </a:extLst>
          </p:cNvPr>
          <p:cNvSpPr>
            <a:spLocks noGrp="1"/>
          </p:cNvSpPr>
          <p:nvPr>
            <p:ph type="body" sz="quarter" idx="18" hasCustomPrompt="1"/>
          </p:nvPr>
        </p:nvSpPr>
        <p:spPr>
          <a:xfrm>
            <a:off x="623392" y="2887200"/>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22" name="Text Placeholder 4">
            <a:extLst>
              <a:ext uri="{FF2B5EF4-FFF2-40B4-BE49-F238E27FC236}">
                <a16:creationId xmlns:a16="http://schemas.microsoft.com/office/drawing/2014/main" id="{6F12CA84-7200-8C44-BD24-74B905352813}"/>
              </a:ext>
            </a:extLst>
          </p:cNvPr>
          <p:cNvSpPr>
            <a:spLocks noGrp="1"/>
          </p:cNvSpPr>
          <p:nvPr>
            <p:ph type="body" sz="quarter" idx="11" hasCustomPrompt="1"/>
          </p:nvPr>
        </p:nvSpPr>
        <p:spPr>
          <a:xfrm>
            <a:off x="633600" y="5039072"/>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r>
              <a:rPr lang="en-US"/>
              <a:t>.</a:t>
            </a:r>
          </a:p>
        </p:txBody>
      </p:sp>
      <p:pic>
        <p:nvPicPr>
          <p:cNvPr id="14" name="Picture Placeholder 8">
            <a:extLst>
              <a:ext uri="{FF2B5EF4-FFF2-40B4-BE49-F238E27FC236}">
                <a16:creationId xmlns:a16="http://schemas.microsoft.com/office/drawing/2014/main" id="{B901827D-700D-755D-7163-E5BB6008138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15" name="Text Placeholder 2">
            <a:extLst>
              <a:ext uri="{FF2B5EF4-FFF2-40B4-BE49-F238E27FC236}">
                <a16:creationId xmlns:a16="http://schemas.microsoft.com/office/drawing/2014/main" id="{6F671ECC-EE19-F744-6AD9-9359B5A848B5}"/>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sp>
        <p:nvSpPr>
          <p:cNvPr id="2" name="Picture Placeholder 5">
            <a:extLst>
              <a:ext uri="{FF2B5EF4-FFF2-40B4-BE49-F238E27FC236}">
                <a16:creationId xmlns:a16="http://schemas.microsoft.com/office/drawing/2014/main" id="{083E428F-4B5C-D2FC-6549-5808FD7F755E}"/>
              </a:ext>
            </a:extLst>
          </p:cNvPr>
          <p:cNvSpPr>
            <a:spLocks noGrp="1"/>
          </p:cNvSpPr>
          <p:nvPr>
            <p:ph type="pic" sz="quarter" idx="19" hasCustomPrompt="1"/>
          </p:nvPr>
        </p:nvSpPr>
        <p:spPr>
          <a:xfrm>
            <a:off x="412659" y="180000"/>
            <a:ext cx="2803616" cy="838200"/>
          </a:xfrm>
        </p:spPr>
        <p:txBody>
          <a:bodyPr/>
          <a:lstStyle>
            <a:lvl1pPr marL="0" indent="0">
              <a:buNone/>
              <a:defRPr sz="1000"/>
            </a:lvl1pPr>
          </a:lstStyle>
          <a:p>
            <a:r>
              <a:rPr lang="en-US"/>
              <a:t>Clarivate Logo</a:t>
            </a:r>
          </a:p>
        </p:txBody>
      </p:sp>
    </p:spTree>
    <p:extLst>
      <p:ext uri="{BB962C8B-B14F-4D97-AF65-F5344CB8AC3E}">
        <p14:creationId xmlns:p14="http://schemas.microsoft.com/office/powerpoint/2010/main" val="2311893898"/>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50/50 text_white/purpl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7568225-A33A-7544-8FD4-5E942BF9578C}"/>
              </a:ext>
            </a:extLst>
          </p:cNvPr>
          <p:cNvSpPr/>
          <p:nvPr userDrawn="1"/>
        </p:nvSpPr>
        <p:spPr>
          <a:xfrm>
            <a:off x="6091417" y="1535113"/>
            <a:ext cx="6100583" cy="53228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a:extLst>
              <a:ext uri="{FF2B5EF4-FFF2-40B4-BE49-F238E27FC236}">
                <a16:creationId xmlns:a16="http://schemas.microsoft.com/office/drawing/2014/main" id="{08720B5C-8333-5047-B270-7E403B8710CA}"/>
              </a:ext>
            </a:extLst>
          </p:cNvPr>
          <p:cNvSpPr/>
          <p:nvPr/>
        </p:nvSpPr>
        <p:spPr>
          <a:xfrm>
            <a:off x="6050777" y="1535113"/>
            <a:ext cx="6100583" cy="53228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Slide Number Placeholder 10">
            <a:extLst>
              <a:ext uri="{FF2B5EF4-FFF2-40B4-BE49-F238E27FC236}">
                <a16:creationId xmlns:a16="http://schemas.microsoft.com/office/drawing/2014/main" id="{DE605FFD-83BC-A146-A979-9080B3844679}"/>
              </a:ext>
            </a:extLst>
          </p:cNvPr>
          <p:cNvSpPr>
            <a:spLocks noGrp="1"/>
          </p:cNvSpPr>
          <p:nvPr>
            <p:ph type="sldNum" sz="quarter" idx="4"/>
          </p:nvPr>
        </p:nvSpPr>
        <p:spPr>
          <a:xfrm>
            <a:off x="11320941" y="6542510"/>
            <a:ext cx="290351" cy="160697"/>
          </a:xfrm>
          <a:prstGeom prst="rect">
            <a:avLst/>
          </a:prstGeom>
        </p:spPr>
        <p:txBody>
          <a:bodyPr lIns="0" tIns="0" rIns="0" bIns="0" anchor="t">
            <a:noAutofit/>
          </a:bodyPr>
          <a:lstStyle>
            <a:lvl1pPr algn="r">
              <a:defRPr sz="800">
                <a:solidFill>
                  <a:schemeClr val="bg1"/>
                </a:solidFill>
              </a:defRPr>
            </a:lvl1pPr>
          </a:lstStyle>
          <a:p>
            <a:fld id="{ACE40072-2050-E24D-B430-547640EDA0F9}" type="slidenum">
              <a:rPr lang="en-GB" smtClean="0"/>
              <a:pPr/>
              <a:t>‹#›</a:t>
            </a:fld>
            <a:endParaRPr lang="en-GB"/>
          </a:p>
        </p:txBody>
      </p:sp>
      <p:sp>
        <p:nvSpPr>
          <p:cNvPr id="10" name="Footer Placeholder 3">
            <a:extLst>
              <a:ext uri="{FF2B5EF4-FFF2-40B4-BE49-F238E27FC236}">
                <a16:creationId xmlns:a16="http://schemas.microsoft.com/office/drawing/2014/main" id="{3E7F4A0F-2D48-4446-B1AA-D2BF9C5DA514}"/>
              </a:ext>
            </a:extLst>
          </p:cNvPr>
          <p:cNvSpPr>
            <a:spLocks noGrp="1"/>
          </p:cNvSpPr>
          <p:nvPr>
            <p:ph type="ftr" sz="quarter" idx="3"/>
          </p:nvPr>
        </p:nvSpPr>
        <p:spPr>
          <a:xfrm>
            <a:off x="6710363" y="6542511"/>
            <a:ext cx="4114800" cy="180811"/>
          </a:xfrm>
          <a:prstGeom prst="rect">
            <a:avLst/>
          </a:prstGeom>
        </p:spPr>
        <p:txBody>
          <a:bodyPr vert="horz" lIns="0" tIns="0" rIns="0" bIns="0" rtlCol="0" anchor="t">
            <a:noAutofit/>
          </a:bodyPr>
          <a:lstStyle>
            <a:lvl1pPr algn="r">
              <a:defRPr sz="800">
                <a:solidFill>
                  <a:schemeClr val="bg1"/>
                </a:solidFill>
              </a:defRPr>
            </a:lvl1pPr>
          </a:lstStyle>
          <a:p>
            <a:r>
              <a:rPr lang="en-US"/>
              <a:t>Clarivate Webinar Dec. 2023: Advanced Insights with CGI</a:t>
            </a:r>
            <a:endParaRPr lang="en-GB"/>
          </a:p>
        </p:txBody>
      </p:sp>
      <p:sp>
        <p:nvSpPr>
          <p:cNvPr id="12" name="Title 1">
            <a:extLst>
              <a:ext uri="{FF2B5EF4-FFF2-40B4-BE49-F238E27FC236}">
                <a16:creationId xmlns:a16="http://schemas.microsoft.com/office/drawing/2014/main" id="{6C25C9F5-CF5B-CA43-9C03-7545FF857A59}"/>
              </a:ext>
            </a:extLst>
          </p:cNvPr>
          <p:cNvSpPr>
            <a:spLocks noGrp="1"/>
          </p:cNvSpPr>
          <p:nvPr>
            <p:ph type="title" hasCustomPrompt="1"/>
          </p:nvPr>
        </p:nvSpPr>
        <p:spPr>
          <a:xfrm>
            <a:off x="573069" y="816951"/>
            <a:ext cx="8323282"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7" name="Text Placeholder 13">
            <a:extLst>
              <a:ext uri="{FF2B5EF4-FFF2-40B4-BE49-F238E27FC236}">
                <a16:creationId xmlns:a16="http://schemas.microsoft.com/office/drawing/2014/main" id="{1F41A705-9FF0-5041-802D-744BA855E8DD}"/>
              </a:ext>
            </a:extLst>
          </p:cNvPr>
          <p:cNvSpPr>
            <a:spLocks noGrp="1"/>
          </p:cNvSpPr>
          <p:nvPr>
            <p:ph type="body" sz="quarter" idx="33" hasCustomPrompt="1"/>
          </p:nvPr>
        </p:nvSpPr>
        <p:spPr>
          <a:xfrm>
            <a:off x="6434772" y="1812925"/>
            <a:ext cx="5166360" cy="4544568"/>
          </a:xfrm>
        </p:spPr>
        <p:txBody>
          <a:bodyPr>
            <a:noAutofit/>
          </a:bodyPr>
          <a:lstStyle>
            <a:lvl1pPr marL="360000" indent="-360000">
              <a:lnSpc>
                <a:spcPct val="100000"/>
              </a:lnSpc>
              <a:spcBef>
                <a:spcPts val="600"/>
              </a:spcBef>
              <a:spcAft>
                <a:spcPts val="400"/>
              </a:spcAft>
              <a:buClr>
                <a:schemeClr val="bg1"/>
              </a:buClr>
              <a:defRPr sz="3000">
                <a:solidFill>
                  <a:schemeClr val="bg1"/>
                </a:solidFill>
              </a:defRPr>
            </a:lvl1pPr>
            <a:lvl2pPr marL="828000" indent="-432000">
              <a:lnSpc>
                <a:spcPct val="100000"/>
              </a:lnSpc>
              <a:spcBef>
                <a:spcPts val="600"/>
              </a:spcBef>
              <a:spcAft>
                <a:spcPts val="400"/>
              </a:spcAft>
              <a:buClr>
                <a:schemeClr val="bg1"/>
              </a:buClr>
              <a:defRPr sz="3000">
                <a:solidFill>
                  <a:schemeClr val="bg1"/>
                </a:solidFill>
              </a:defRPr>
            </a:lvl2pPr>
            <a:lvl3pPr marL="1216800" indent="-378000">
              <a:lnSpc>
                <a:spcPct val="100000"/>
              </a:lnSpc>
              <a:spcBef>
                <a:spcPts val="600"/>
              </a:spcBef>
              <a:spcAft>
                <a:spcPts val="400"/>
              </a:spcAft>
              <a:buClr>
                <a:schemeClr val="bg1"/>
              </a:buClr>
              <a:defRPr sz="2400">
                <a:solidFill>
                  <a:schemeClr val="bg1"/>
                </a:solidFill>
              </a:defRPr>
            </a:lvl3pPr>
            <a:lvl4pPr marL="1598400" indent="-378000">
              <a:lnSpc>
                <a:spcPct val="100000"/>
              </a:lnSpc>
              <a:spcBef>
                <a:spcPts val="600"/>
              </a:spcBef>
              <a:spcAft>
                <a:spcPts val="400"/>
              </a:spcAft>
              <a:buClr>
                <a:schemeClr val="bg1"/>
              </a:buClr>
              <a:defRPr sz="2400">
                <a:solidFill>
                  <a:schemeClr val="bg1"/>
                </a:solidFill>
              </a:defRPr>
            </a:lvl4pPr>
            <a:lvl5pPr marL="1872000" indent="-252000">
              <a:lnSpc>
                <a:spcPct val="100000"/>
              </a:lnSpc>
              <a:spcBef>
                <a:spcPts val="600"/>
              </a:spcBef>
              <a:spcAft>
                <a:spcPts val="400"/>
              </a:spcAft>
              <a:buClr>
                <a:schemeClr val="bg1"/>
              </a:buClr>
              <a:defRPr sz="1800">
                <a:solidFill>
                  <a:schemeClr val="bg1"/>
                </a:solidFill>
              </a:defRPr>
            </a:lvl5pPr>
            <a:lvl6pPr marL="2149200" indent="-252000">
              <a:lnSpc>
                <a:spcPct val="100000"/>
              </a:lnSpc>
              <a:spcBef>
                <a:spcPts val="600"/>
              </a:spcBef>
              <a:spcAft>
                <a:spcPts val="400"/>
              </a:spcAft>
              <a:buClr>
                <a:schemeClr val="bg1"/>
              </a:buClr>
              <a:defRPr sz="18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9" name="Text Placeholder 13">
            <a:extLst>
              <a:ext uri="{FF2B5EF4-FFF2-40B4-BE49-F238E27FC236}">
                <a16:creationId xmlns:a16="http://schemas.microsoft.com/office/drawing/2014/main" id="{0E68B3A6-00A6-8D43-B20F-821FF740EB8B}"/>
              </a:ext>
            </a:extLst>
          </p:cNvPr>
          <p:cNvSpPr>
            <a:spLocks noGrp="1"/>
          </p:cNvSpPr>
          <p:nvPr>
            <p:ph type="body" sz="quarter" idx="34" hasCustomPrompt="1"/>
          </p:nvPr>
        </p:nvSpPr>
        <p:spPr>
          <a:xfrm>
            <a:off x="564555" y="1812925"/>
            <a:ext cx="5164236" cy="4548188"/>
          </a:xfrm>
        </p:spPr>
        <p:txBody>
          <a:bodyPr>
            <a:noAutofit/>
          </a:bodyPr>
          <a:lstStyle>
            <a:lvl1pPr marL="360000" indent="-360000">
              <a:lnSpc>
                <a:spcPct val="100000"/>
              </a:lnSpc>
              <a:spcBef>
                <a:spcPts val="600"/>
              </a:spcBef>
              <a:spcAft>
                <a:spcPts val="400"/>
              </a:spcAft>
              <a:buClr>
                <a:schemeClr val="accent1"/>
              </a:buClr>
              <a:defRPr sz="3000">
                <a:solidFill>
                  <a:schemeClr val="tx1"/>
                </a:solidFill>
              </a:defRPr>
            </a:lvl1pPr>
            <a:lvl2pPr marL="828000" indent="-432000">
              <a:lnSpc>
                <a:spcPct val="100000"/>
              </a:lnSpc>
              <a:spcBef>
                <a:spcPts val="600"/>
              </a:spcBef>
              <a:spcAft>
                <a:spcPts val="400"/>
              </a:spcAft>
              <a:buClr>
                <a:schemeClr val="accent1"/>
              </a:buClr>
              <a:defRPr sz="3000">
                <a:solidFill>
                  <a:schemeClr val="tx1"/>
                </a:solidFill>
              </a:defRPr>
            </a:lvl2pPr>
            <a:lvl3pPr marL="1216800" indent="-378000">
              <a:lnSpc>
                <a:spcPct val="100000"/>
              </a:lnSpc>
              <a:spcBef>
                <a:spcPts val="600"/>
              </a:spcBef>
              <a:spcAft>
                <a:spcPts val="400"/>
              </a:spcAft>
              <a:buClr>
                <a:schemeClr val="accent1"/>
              </a:buClr>
              <a:defRPr sz="2400">
                <a:solidFill>
                  <a:schemeClr val="tx1"/>
                </a:solidFill>
              </a:defRPr>
            </a:lvl3pPr>
            <a:lvl4pPr marL="1598400" indent="-378000">
              <a:lnSpc>
                <a:spcPct val="100000"/>
              </a:lnSpc>
              <a:spcBef>
                <a:spcPts val="600"/>
              </a:spcBef>
              <a:spcAft>
                <a:spcPts val="400"/>
              </a:spcAft>
              <a:buClr>
                <a:schemeClr val="accent1"/>
              </a:buClr>
              <a:defRPr sz="2400">
                <a:solidFill>
                  <a:schemeClr val="tx1"/>
                </a:solidFill>
              </a:defRPr>
            </a:lvl4pPr>
            <a:lvl5pPr marL="1872000" indent="-252000">
              <a:lnSpc>
                <a:spcPct val="100000"/>
              </a:lnSpc>
              <a:spcBef>
                <a:spcPts val="600"/>
              </a:spcBef>
              <a:spcAft>
                <a:spcPts val="400"/>
              </a:spcAft>
              <a:buClr>
                <a:schemeClr val="accent1"/>
              </a:buClr>
              <a:defRPr sz="1800">
                <a:solidFill>
                  <a:schemeClr val="tx1"/>
                </a:solidFill>
              </a:defRPr>
            </a:lvl5pPr>
            <a:lvl6pPr marL="2149200" indent="-252000">
              <a:lnSpc>
                <a:spcPct val="100000"/>
              </a:lnSpc>
              <a:spcBef>
                <a:spcPts val="600"/>
              </a:spcBef>
              <a:spcAft>
                <a:spcPts val="400"/>
              </a:spcAft>
              <a:buClr>
                <a:schemeClr val="accent1"/>
              </a:buClr>
              <a:defRPr sz="18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57768360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03_Cover_Right image_No subtitl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7118350" y="0"/>
            <a:ext cx="5073650" cy="6858000"/>
          </a:xfrm>
          <a:prstGeom prst="rect">
            <a:avLst/>
          </a:prstGeom>
        </p:spPr>
        <p:txBody>
          <a:bodyPr vert="horz" lIns="72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6" name="Text Placeholder 2">
            <a:extLst>
              <a:ext uri="{FF2B5EF4-FFF2-40B4-BE49-F238E27FC236}">
                <a16:creationId xmlns:a16="http://schemas.microsoft.com/office/drawing/2014/main" id="{E399469D-50FA-624E-9691-F732C2491A12}"/>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pic>
        <p:nvPicPr>
          <p:cNvPr id="2" name="Picture Placeholder 16">
            <a:extLst>
              <a:ext uri="{FF2B5EF4-FFF2-40B4-BE49-F238E27FC236}">
                <a16:creationId xmlns:a16="http://schemas.microsoft.com/office/drawing/2014/main" id="{16CC6F28-DD1A-68C7-0D19-DBDB774C7DD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4" name="Text Placeholder 2">
            <a:extLst>
              <a:ext uri="{FF2B5EF4-FFF2-40B4-BE49-F238E27FC236}">
                <a16:creationId xmlns:a16="http://schemas.microsoft.com/office/drawing/2014/main" id="{9C5EFB64-84C0-043B-5443-EDDA6FA80256}"/>
              </a:ext>
            </a:extLst>
          </p:cNvPr>
          <p:cNvSpPr>
            <a:spLocks noGrp="1"/>
          </p:cNvSpPr>
          <p:nvPr>
            <p:ph type="body" sz="quarter" idx="15" hasCustomPrompt="1"/>
          </p:nvPr>
        </p:nvSpPr>
        <p:spPr>
          <a:xfrm>
            <a:off x="633600" y="370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5" name="Text Placeholder 3">
            <a:extLst>
              <a:ext uri="{FF2B5EF4-FFF2-40B4-BE49-F238E27FC236}">
                <a16:creationId xmlns:a16="http://schemas.microsoft.com/office/drawing/2014/main" id="{C439AE6D-84FA-198F-7147-B2F8FCF77883}"/>
              </a:ext>
            </a:extLst>
          </p:cNvPr>
          <p:cNvSpPr>
            <a:spLocks noGrp="1"/>
          </p:cNvSpPr>
          <p:nvPr>
            <p:ph type="body" sz="quarter" idx="18" hasCustomPrompt="1"/>
          </p:nvPr>
        </p:nvSpPr>
        <p:spPr>
          <a:xfrm>
            <a:off x="623392" y="3999255"/>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Tree>
    <p:extLst>
      <p:ext uri="{BB962C8B-B14F-4D97-AF65-F5344CB8AC3E}">
        <p14:creationId xmlns:p14="http://schemas.microsoft.com/office/powerpoint/2010/main" val="1789051624"/>
      </p:ext>
    </p:extLst>
  </p:cSld>
  <p:clrMapOvr>
    <a:masterClrMapping/>
  </p:clrMapOvr>
  <p:extLst>
    <p:ext uri="{DCECCB84-F9BA-43D5-87BE-67443E8EF086}">
      <p15:sldGuideLst xmlns:p15="http://schemas.microsoft.com/office/powerpoint/2012/main"/>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04_Cover_Full bleed image_No subtitl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0" y="0"/>
            <a:ext cx="12191996"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7" name="Text Placeholder 2">
            <a:extLst>
              <a:ext uri="{FF2B5EF4-FFF2-40B4-BE49-F238E27FC236}">
                <a16:creationId xmlns:a16="http://schemas.microsoft.com/office/drawing/2014/main" id="{8DF2FE2D-2FDB-034F-A98C-E8DEE65CC4BB}"/>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11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sp>
        <p:nvSpPr>
          <p:cNvPr id="12" name="Text Placeholder 2">
            <a:extLst>
              <a:ext uri="{FF2B5EF4-FFF2-40B4-BE49-F238E27FC236}">
                <a16:creationId xmlns:a16="http://schemas.microsoft.com/office/drawing/2014/main" id="{1CD17362-15A4-2F4D-B467-5F6592578C7C}"/>
              </a:ext>
            </a:extLst>
          </p:cNvPr>
          <p:cNvSpPr>
            <a:spLocks noGrp="1"/>
          </p:cNvSpPr>
          <p:nvPr>
            <p:ph type="body" sz="quarter" idx="15" hasCustomPrompt="1"/>
          </p:nvPr>
        </p:nvSpPr>
        <p:spPr>
          <a:xfrm>
            <a:off x="633600" y="370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3" name="Text Placeholder 3">
            <a:extLst>
              <a:ext uri="{FF2B5EF4-FFF2-40B4-BE49-F238E27FC236}">
                <a16:creationId xmlns:a16="http://schemas.microsoft.com/office/drawing/2014/main" id="{342EB63A-4CBC-8543-9141-48F767BA8931}"/>
              </a:ext>
            </a:extLst>
          </p:cNvPr>
          <p:cNvSpPr>
            <a:spLocks noGrp="1"/>
          </p:cNvSpPr>
          <p:nvPr>
            <p:ph type="body" sz="quarter" idx="18" hasCustomPrompt="1"/>
          </p:nvPr>
        </p:nvSpPr>
        <p:spPr>
          <a:xfrm>
            <a:off x="623392" y="3999255"/>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3" name="Picture Placeholder 5">
            <a:extLst>
              <a:ext uri="{FF2B5EF4-FFF2-40B4-BE49-F238E27FC236}">
                <a16:creationId xmlns:a16="http://schemas.microsoft.com/office/drawing/2014/main" id="{B2616971-DFDE-EAC6-0C31-D61CBAE6EBB1}"/>
              </a:ext>
            </a:extLst>
          </p:cNvPr>
          <p:cNvSpPr>
            <a:spLocks noGrp="1"/>
          </p:cNvSpPr>
          <p:nvPr>
            <p:ph type="pic" sz="quarter" idx="19" hasCustomPrompt="1"/>
          </p:nvPr>
        </p:nvSpPr>
        <p:spPr>
          <a:xfrm>
            <a:off x="412659" y="180000"/>
            <a:ext cx="2803616" cy="838200"/>
          </a:xfrm>
        </p:spPr>
        <p:txBody>
          <a:bodyPr/>
          <a:lstStyle>
            <a:lvl1pPr marL="0" indent="0">
              <a:buNone/>
              <a:defRPr sz="1000"/>
            </a:lvl1pPr>
          </a:lstStyle>
          <a:p>
            <a:r>
              <a:rPr lang="en-US"/>
              <a:t>Clarivate Logo</a:t>
            </a:r>
          </a:p>
        </p:txBody>
      </p:sp>
      <p:pic>
        <p:nvPicPr>
          <p:cNvPr id="4" name="Picture Placeholder 16">
            <a:extLst>
              <a:ext uri="{FF2B5EF4-FFF2-40B4-BE49-F238E27FC236}">
                <a16:creationId xmlns:a16="http://schemas.microsoft.com/office/drawing/2014/main" id="{584E9BDA-74A3-4DC8-8CBC-27AB77A4B10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Tree>
    <p:extLst>
      <p:ext uri="{BB962C8B-B14F-4D97-AF65-F5344CB8AC3E}">
        <p14:creationId xmlns:p14="http://schemas.microsoft.com/office/powerpoint/2010/main" val="3358754933"/>
      </p:ext>
    </p:extLst>
  </p:cSld>
  <p:clrMapOvr>
    <a:masterClrMapping/>
  </p:clrMapOvr>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05_Agenda">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C31170A7-0267-384A-9FCA-8D09F487DB99}"/>
              </a:ext>
            </a:extLst>
          </p:cNvPr>
          <p:cNvSpPr/>
          <p:nvPr userDrawn="1"/>
        </p:nvSpPr>
        <p:spPr>
          <a:xfrm>
            <a:off x="2482850" y="372140"/>
            <a:ext cx="9709150" cy="6485859"/>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8" name="Text Placeholder 7">
            <a:extLst>
              <a:ext uri="{FF2B5EF4-FFF2-40B4-BE49-F238E27FC236}">
                <a16:creationId xmlns:a16="http://schemas.microsoft.com/office/drawing/2014/main" id="{171CE181-CA9A-2749-A6BE-056DDFC14D12}"/>
              </a:ext>
            </a:extLst>
          </p:cNvPr>
          <p:cNvSpPr>
            <a:spLocks noGrp="1"/>
          </p:cNvSpPr>
          <p:nvPr>
            <p:ph type="body" sz="quarter" idx="13" hasCustomPrompt="1"/>
          </p:nvPr>
        </p:nvSpPr>
        <p:spPr>
          <a:xfrm>
            <a:off x="633600" y="658800"/>
            <a:ext cx="1657163" cy="656950"/>
          </a:xfrm>
          <a:prstGeom prst="rect">
            <a:avLst/>
          </a:prstGeom>
          <a:noFill/>
          <a:ln/>
        </p:spPr>
        <p:txBody>
          <a:bodyPr wrap="square" lIns="0" tIns="0" rIns="0" bIns="0" rtlCol="0" anchor="t"/>
          <a:lstStyle>
            <a:lvl1pPr marL="0" indent="0" defTabSz="457200">
              <a:lnSpc>
                <a:spcPct val="100000"/>
              </a:lnSpc>
              <a:spcBef>
                <a:spcPts val="0"/>
              </a:spcBef>
              <a:spcAft>
                <a:spcPts val="0"/>
              </a:spcAft>
              <a:buNone/>
              <a:defRPr lang="en-US" sz="2400" b="1" kern="0" spc="-50" dirty="0">
                <a:solidFill>
                  <a:srgbClr val="000000"/>
                </a:solidFill>
                <a:latin typeface="Calibri Bold" pitchFamily="34" charset="0"/>
                <a:ea typeface="Calibri Bold" pitchFamily="34" charset="-122"/>
                <a:cs typeface="Calibri Bold" pitchFamily="34" charset="-120"/>
              </a:defRPr>
            </a:lvl1pPr>
          </a:lstStyle>
          <a:p>
            <a:pPr marL="0" lvl="0" defTabSz="457200">
              <a:lnSpc>
                <a:spcPts val="2784"/>
              </a:lnSpc>
            </a:pPr>
            <a:r>
              <a:rPr lang="en-US"/>
              <a:t>Agenda</a:t>
            </a:r>
          </a:p>
        </p:txBody>
      </p:sp>
      <p:sp>
        <p:nvSpPr>
          <p:cNvPr id="14" name="Slide Number Placeholder 2">
            <a:extLst>
              <a:ext uri="{FF2B5EF4-FFF2-40B4-BE49-F238E27FC236}">
                <a16:creationId xmlns:a16="http://schemas.microsoft.com/office/drawing/2014/main" id="{0506906F-11D7-6049-9BAE-91C2C0F8E6AA}"/>
              </a:ext>
            </a:extLst>
          </p:cNvPr>
          <p:cNvSpPr>
            <a:spLocks noGrp="1"/>
          </p:cNvSpPr>
          <p:nvPr>
            <p:ph type="sldNum" sz="quarter" idx="34"/>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91243FB4-FF93-FC4B-BF4D-9F3F3A79256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Tree>
    <p:extLst>
      <p:ext uri="{BB962C8B-B14F-4D97-AF65-F5344CB8AC3E}">
        <p14:creationId xmlns:p14="http://schemas.microsoft.com/office/powerpoint/2010/main" val="43149313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06_Section divider_Right imag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7118350" y="-1"/>
            <a:ext cx="5073650" cy="6075363"/>
          </a:xfrm>
          <a:prstGeom prst="rect">
            <a:avLst/>
          </a:prstGeom>
        </p:spPr>
        <p:txBody>
          <a:bodyPr vert="horz" lIns="72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3" name="Text Placeholder 2">
            <a:extLst>
              <a:ext uri="{FF2B5EF4-FFF2-40B4-BE49-F238E27FC236}">
                <a16:creationId xmlns:a16="http://schemas.microsoft.com/office/drawing/2014/main" id="{B91B85D7-3076-3141-9B83-2CE933A021DB}"/>
              </a:ext>
            </a:extLst>
          </p:cNvPr>
          <p:cNvSpPr>
            <a:spLocks noGrp="1"/>
          </p:cNvSpPr>
          <p:nvPr>
            <p:ph type="body" sz="quarter" idx="15" hasCustomPrompt="1"/>
          </p:nvPr>
        </p:nvSpPr>
        <p:spPr>
          <a:xfrm>
            <a:off x="633599" y="2754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200" kern="0" spc="-50" dirty="0">
                <a:solidFill>
                  <a:srgbClr val="000000"/>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Slide Number Placeholder 2">
            <a:extLst>
              <a:ext uri="{FF2B5EF4-FFF2-40B4-BE49-F238E27FC236}">
                <a16:creationId xmlns:a16="http://schemas.microsoft.com/office/drawing/2014/main" id="{E3C71FEA-3E15-DB4A-9560-701AB58841FC}"/>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A1C57538-AFFE-A74A-8D3D-D24674FA478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2" name="Text Placeholder 3">
            <a:extLst>
              <a:ext uri="{FF2B5EF4-FFF2-40B4-BE49-F238E27FC236}">
                <a16:creationId xmlns:a16="http://schemas.microsoft.com/office/drawing/2014/main" id="{A4D90F05-4ACF-AD48-A6F7-1FD6E43B95C0}"/>
              </a:ext>
            </a:extLst>
          </p:cNvPr>
          <p:cNvSpPr>
            <a:spLocks noGrp="1"/>
          </p:cNvSpPr>
          <p:nvPr>
            <p:ph type="body" sz="quarter" idx="18" hasCustomPrompt="1"/>
          </p:nvPr>
        </p:nvSpPr>
        <p:spPr>
          <a:xfrm>
            <a:off x="623392" y="3258000"/>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11" name="Text Placeholder 4">
            <a:extLst>
              <a:ext uri="{FF2B5EF4-FFF2-40B4-BE49-F238E27FC236}">
                <a16:creationId xmlns:a16="http://schemas.microsoft.com/office/drawing/2014/main" id="{ED309A35-4FBD-374C-A2C4-4510C5A75572}"/>
              </a:ext>
            </a:extLst>
          </p:cNvPr>
          <p:cNvSpPr>
            <a:spLocks noGrp="1"/>
          </p:cNvSpPr>
          <p:nvPr>
            <p:ph type="body" sz="quarter" idx="11" hasCustomPrompt="1"/>
          </p:nvPr>
        </p:nvSpPr>
        <p:spPr>
          <a:xfrm>
            <a:off x="633600" y="5418000"/>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US"/>
          </a:p>
        </p:txBody>
      </p:sp>
    </p:spTree>
    <p:extLst>
      <p:ext uri="{BB962C8B-B14F-4D97-AF65-F5344CB8AC3E}">
        <p14:creationId xmlns:p14="http://schemas.microsoft.com/office/powerpoint/2010/main" val="176931870"/>
      </p:ext>
    </p:extLst>
  </p:cSld>
  <p:clrMapOvr>
    <a:masterClrMapping/>
  </p:clrMapOvr>
  <p:extLst>
    <p:ext uri="{DCECCB84-F9BA-43D5-87BE-67443E8EF086}">
      <p15:sldGuideLst xmlns:p15="http://schemas.microsoft.com/office/powerpoint/2012/main"/>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07_Section divider_Full bleed imag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0" y="0"/>
            <a:ext cx="12192000"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E3C71FEA-3E15-DB4A-9560-701AB58841FC}"/>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A1C57538-AFFE-A74A-8D3D-D24674FA478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1" name="Text Placeholder 2">
            <a:extLst>
              <a:ext uri="{FF2B5EF4-FFF2-40B4-BE49-F238E27FC236}">
                <a16:creationId xmlns:a16="http://schemas.microsoft.com/office/drawing/2014/main" id="{EBA43D95-B8A6-1C4D-A180-82B764DCF7B9}"/>
              </a:ext>
            </a:extLst>
          </p:cNvPr>
          <p:cNvSpPr>
            <a:spLocks noGrp="1"/>
          </p:cNvSpPr>
          <p:nvPr>
            <p:ph type="body" sz="quarter" idx="15" hasCustomPrompt="1"/>
          </p:nvPr>
        </p:nvSpPr>
        <p:spPr>
          <a:xfrm>
            <a:off x="633600" y="2754000"/>
            <a:ext cx="5666350"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200" kern="0" spc="-50" dirty="0">
                <a:solidFill>
                  <a:srgbClr val="000000"/>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22" name="Text Placeholder 3">
            <a:extLst>
              <a:ext uri="{FF2B5EF4-FFF2-40B4-BE49-F238E27FC236}">
                <a16:creationId xmlns:a16="http://schemas.microsoft.com/office/drawing/2014/main" id="{51E58573-2697-DF4D-9D84-0593258C5412}"/>
              </a:ext>
            </a:extLst>
          </p:cNvPr>
          <p:cNvSpPr>
            <a:spLocks noGrp="1"/>
          </p:cNvSpPr>
          <p:nvPr>
            <p:ph type="body" sz="quarter" idx="18" hasCustomPrompt="1"/>
          </p:nvPr>
        </p:nvSpPr>
        <p:spPr>
          <a:xfrm>
            <a:off x="623392" y="3258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13" name="Text Placeholder 4">
            <a:extLst>
              <a:ext uri="{FF2B5EF4-FFF2-40B4-BE49-F238E27FC236}">
                <a16:creationId xmlns:a16="http://schemas.microsoft.com/office/drawing/2014/main" id="{1908029A-85A7-5946-A7ED-9B83B00ED9BC}"/>
              </a:ext>
            </a:extLst>
          </p:cNvPr>
          <p:cNvSpPr>
            <a:spLocks noGrp="1"/>
          </p:cNvSpPr>
          <p:nvPr>
            <p:ph type="body" sz="quarter" idx="11" hasCustomPrompt="1"/>
          </p:nvPr>
        </p:nvSpPr>
        <p:spPr>
          <a:xfrm>
            <a:off x="633600" y="5418000"/>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US"/>
          </a:p>
        </p:txBody>
      </p:sp>
      <p:sp>
        <p:nvSpPr>
          <p:cNvPr id="5" name="Picture Placeholder 3">
            <a:extLst>
              <a:ext uri="{FF2B5EF4-FFF2-40B4-BE49-F238E27FC236}">
                <a16:creationId xmlns:a16="http://schemas.microsoft.com/office/drawing/2014/main" id="{2F34ACCD-A76D-CEB4-49B7-CFFFC82779AD}"/>
              </a:ext>
            </a:extLst>
          </p:cNvPr>
          <p:cNvSpPr>
            <a:spLocks noGrp="1"/>
          </p:cNvSpPr>
          <p:nvPr>
            <p:ph type="pic" sz="quarter" idx="34" hasCustomPrompt="1"/>
          </p:nvPr>
        </p:nvSpPr>
        <p:spPr>
          <a:xfrm>
            <a:off x="523038" y="6354000"/>
            <a:ext cx="1371600" cy="406400"/>
          </a:xfrm>
        </p:spPr>
        <p:txBody>
          <a:bodyPr/>
          <a:lstStyle>
            <a:lvl1pPr marL="0" indent="0">
              <a:buNone/>
              <a:defRPr sz="1400"/>
            </a:lvl1pPr>
          </a:lstStyle>
          <a:p>
            <a:r>
              <a:rPr lang="en-US"/>
              <a:t>Enter logo here</a:t>
            </a:r>
          </a:p>
        </p:txBody>
      </p:sp>
    </p:spTree>
    <p:extLst>
      <p:ext uri="{BB962C8B-B14F-4D97-AF65-F5344CB8AC3E}">
        <p14:creationId xmlns:p14="http://schemas.microsoft.com/office/powerpoint/2010/main" val="1839420503"/>
      </p:ext>
    </p:extLst>
  </p:cSld>
  <p:clrMapOvr>
    <a:masterClrMapping/>
  </p:clrMapOvr>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08_Section divider_Right image_No subtitle">
    <p:bg>
      <p:bgPr>
        <a:solidFill>
          <a:schemeClr val="bg1"/>
        </a:solidFill>
        <a:effectLst/>
      </p:bgPr>
    </p:bg>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63E57B27-418D-6C4B-8A4A-A758CE7101E3}"/>
              </a:ext>
            </a:extLst>
          </p:cNvPr>
          <p:cNvSpPr>
            <a:spLocks noGrp="1"/>
          </p:cNvSpPr>
          <p:nvPr>
            <p:ph type="pic" sz="quarter" idx="17" hasCustomPrompt="1"/>
          </p:nvPr>
        </p:nvSpPr>
        <p:spPr>
          <a:xfrm>
            <a:off x="7118350" y="0"/>
            <a:ext cx="5073650" cy="6075363"/>
          </a:xfrm>
          <a:prstGeom prst="rect">
            <a:avLst/>
          </a:prstGeom>
        </p:spPr>
        <p:txBody>
          <a:bodyPr vert="horz" lIns="72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6" name="Slide Number Placeholder 2">
            <a:extLst>
              <a:ext uri="{FF2B5EF4-FFF2-40B4-BE49-F238E27FC236}">
                <a16:creationId xmlns:a16="http://schemas.microsoft.com/office/drawing/2014/main" id="{23DED635-95E7-BF4C-8449-206E334B3198}"/>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7" name="Footer Placeholder 1">
            <a:extLst>
              <a:ext uri="{FF2B5EF4-FFF2-40B4-BE49-F238E27FC236}">
                <a16:creationId xmlns:a16="http://schemas.microsoft.com/office/drawing/2014/main" id="{344F6A97-0E55-604A-AA51-64162D66908C}"/>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AC0A5D27-378C-BE40-A796-7DD2831ACABF}"/>
              </a:ext>
            </a:extLst>
          </p:cNvPr>
          <p:cNvSpPr>
            <a:spLocks noGrp="1"/>
          </p:cNvSpPr>
          <p:nvPr>
            <p:ph type="body" sz="quarter" idx="15" hasCustomPrompt="1"/>
          </p:nvPr>
        </p:nvSpPr>
        <p:spPr>
          <a:xfrm>
            <a:off x="633599" y="3492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200" kern="0" spc="-50" dirty="0">
                <a:solidFill>
                  <a:srgbClr val="000000"/>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8" name="Text Placeholder 3">
            <a:extLst>
              <a:ext uri="{FF2B5EF4-FFF2-40B4-BE49-F238E27FC236}">
                <a16:creationId xmlns:a16="http://schemas.microsoft.com/office/drawing/2014/main" id="{88C78F39-C29F-C04A-8E3D-700D751275EB}"/>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Tree>
    <p:extLst>
      <p:ext uri="{BB962C8B-B14F-4D97-AF65-F5344CB8AC3E}">
        <p14:creationId xmlns:p14="http://schemas.microsoft.com/office/powerpoint/2010/main" val="2990244056"/>
      </p:ext>
    </p:extLst>
  </p:cSld>
  <p:clrMapOvr>
    <a:masterClrMapping/>
  </p:clrMapOvr>
  <p:extLst>
    <p:ext uri="{DCECCB84-F9BA-43D5-87BE-67443E8EF086}">
      <p15:sldGuideLst xmlns:p15="http://schemas.microsoft.com/office/powerpoint/2012/main"/>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09_Section divider_Full bleed image_No subtitle">
    <p:bg>
      <p:bgPr>
        <a:solidFill>
          <a:schemeClr val="bg1"/>
        </a:solidFill>
        <a:effectLst/>
      </p:bgPr>
    </p:bg>
    <p:spTree>
      <p:nvGrpSpPr>
        <p:cNvPr id="1" name=""/>
        <p:cNvGrpSpPr/>
        <p:nvPr/>
      </p:nvGrpSpPr>
      <p:grpSpPr>
        <a:xfrm>
          <a:off x="0" y="0"/>
          <a:ext cx="0" cy="0"/>
          <a:chOff x="0" y="0"/>
          <a:chExt cx="0" cy="0"/>
        </a:xfrm>
      </p:grpSpPr>
      <p:sp>
        <p:nvSpPr>
          <p:cNvPr id="10" name="Picture Placeholder 6">
            <a:extLst>
              <a:ext uri="{FF2B5EF4-FFF2-40B4-BE49-F238E27FC236}">
                <a16:creationId xmlns:a16="http://schemas.microsoft.com/office/drawing/2014/main" id="{5BBCF69C-622F-7C48-B28F-70C75E86490A}"/>
              </a:ext>
            </a:extLst>
          </p:cNvPr>
          <p:cNvSpPr>
            <a:spLocks noGrp="1"/>
          </p:cNvSpPr>
          <p:nvPr>
            <p:ph type="pic" sz="quarter" idx="17" hasCustomPrompt="1"/>
          </p:nvPr>
        </p:nvSpPr>
        <p:spPr>
          <a:xfrm>
            <a:off x="0" y="0"/>
            <a:ext cx="12192000"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7" name="Slide Number Placeholder 2">
            <a:extLst>
              <a:ext uri="{FF2B5EF4-FFF2-40B4-BE49-F238E27FC236}">
                <a16:creationId xmlns:a16="http://schemas.microsoft.com/office/drawing/2014/main" id="{7679EFC3-A80B-C746-A161-B6A8C7FA589F}"/>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8" name="Footer Placeholder 1">
            <a:extLst>
              <a:ext uri="{FF2B5EF4-FFF2-40B4-BE49-F238E27FC236}">
                <a16:creationId xmlns:a16="http://schemas.microsoft.com/office/drawing/2014/main" id="{4AAABBC2-D5EF-E742-A5F8-EE3C498EBAFF}"/>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9" name="Text Placeholder 2">
            <a:extLst>
              <a:ext uri="{FF2B5EF4-FFF2-40B4-BE49-F238E27FC236}">
                <a16:creationId xmlns:a16="http://schemas.microsoft.com/office/drawing/2014/main" id="{EBB49730-3E72-9C40-BF5C-717B7D92E10A}"/>
              </a:ext>
            </a:extLst>
          </p:cNvPr>
          <p:cNvSpPr>
            <a:spLocks noGrp="1"/>
          </p:cNvSpPr>
          <p:nvPr>
            <p:ph type="body" sz="quarter" idx="15" hasCustomPrompt="1"/>
          </p:nvPr>
        </p:nvSpPr>
        <p:spPr>
          <a:xfrm>
            <a:off x="633599" y="3492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200" kern="0" spc="-50" dirty="0">
                <a:solidFill>
                  <a:srgbClr val="000000"/>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6" name="Text Placeholder 3">
            <a:extLst>
              <a:ext uri="{FF2B5EF4-FFF2-40B4-BE49-F238E27FC236}">
                <a16:creationId xmlns:a16="http://schemas.microsoft.com/office/drawing/2014/main" id="{60491B2E-FB41-E944-A24B-4D7009E22193}"/>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2" name="Picture Placeholder 3">
            <a:extLst>
              <a:ext uri="{FF2B5EF4-FFF2-40B4-BE49-F238E27FC236}">
                <a16:creationId xmlns:a16="http://schemas.microsoft.com/office/drawing/2014/main" id="{5EA51F42-026F-C03A-5839-A5F3B9090975}"/>
              </a:ext>
            </a:extLst>
          </p:cNvPr>
          <p:cNvSpPr>
            <a:spLocks noGrp="1"/>
          </p:cNvSpPr>
          <p:nvPr>
            <p:ph type="pic" sz="quarter" idx="34" hasCustomPrompt="1"/>
          </p:nvPr>
        </p:nvSpPr>
        <p:spPr>
          <a:xfrm>
            <a:off x="522514" y="6354000"/>
            <a:ext cx="1371600" cy="406400"/>
          </a:xfrm>
        </p:spPr>
        <p:txBody>
          <a:bodyPr/>
          <a:lstStyle>
            <a:lvl1pPr marL="0" indent="0">
              <a:buNone/>
              <a:defRPr sz="1400"/>
            </a:lvl1pPr>
          </a:lstStyle>
          <a:p>
            <a:r>
              <a:rPr lang="en-US"/>
              <a:t>Enter logo here</a:t>
            </a:r>
          </a:p>
        </p:txBody>
      </p:sp>
      <p:pic>
        <p:nvPicPr>
          <p:cNvPr id="3" name="Picture Placeholder 13">
            <a:extLst>
              <a:ext uri="{FF2B5EF4-FFF2-40B4-BE49-F238E27FC236}">
                <a16:creationId xmlns:a16="http://schemas.microsoft.com/office/drawing/2014/main" id="{D23C3667-E1D7-4DAC-40EB-DC86A882710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a:fillRect/>
          </a:stretch>
        </p:blipFill>
        <p:spPr>
          <a:xfrm>
            <a:off x="522514" y="6354000"/>
            <a:ext cx="1371600" cy="406400"/>
          </a:xfrm>
          <a:prstGeom prst="rect">
            <a:avLst/>
          </a:prstGeom>
        </p:spPr>
      </p:pic>
    </p:spTree>
    <p:extLst>
      <p:ext uri="{BB962C8B-B14F-4D97-AF65-F5344CB8AC3E}">
        <p14:creationId xmlns:p14="http://schemas.microsoft.com/office/powerpoint/2010/main" val="2683313008"/>
      </p:ext>
    </p:extLst>
  </p:cSld>
  <p:clrMapOvr>
    <a:masterClrMapping/>
  </p:clrMapOvr>
  <p:extLst>
    <p:ext uri="{DCECCB84-F9BA-43D5-87BE-67443E8EF086}">
      <p15:sldGuideLst xmlns:p15="http://schemas.microsoft.com/office/powerpoint/2012/main"/>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0_Section divider_Purple">
    <p:bg>
      <p:bgPr>
        <a:solidFill>
          <a:schemeClr val="accent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79EDE454-BB18-CB4F-97B6-611BA998DE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11" name="Slide Number Placeholder 2">
            <a:extLst>
              <a:ext uri="{FF2B5EF4-FFF2-40B4-BE49-F238E27FC236}">
                <a16:creationId xmlns:a16="http://schemas.microsoft.com/office/drawing/2014/main" id="{DDD325A3-9809-3C4A-A2F3-EE45F3686CD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9F8C5777-9DB2-0749-867B-BB0B81F6246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8CDCB1DF-6E60-714D-8783-E92E9C68CD4F}"/>
              </a:ext>
            </a:extLst>
          </p:cNvPr>
          <p:cNvSpPr>
            <a:spLocks noGrp="1"/>
          </p:cNvSpPr>
          <p:nvPr>
            <p:ph type="body" sz="quarter" idx="15" hasCustomPrompt="1"/>
          </p:nvPr>
        </p:nvSpPr>
        <p:spPr>
          <a:xfrm>
            <a:off x="633600" y="3528000"/>
            <a:ext cx="5678486"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239710C4-FD1D-644C-91CE-382C7F005D36}"/>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Tree>
    <p:extLst>
      <p:ext uri="{BB962C8B-B14F-4D97-AF65-F5344CB8AC3E}">
        <p14:creationId xmlns:p14="http://schemas.microsoft.com/office/powerpoint/2010/main" val="3493892137"/>
      </p:ext>
    </p:extLst>
  </p:cSld>
  <p:clrMapOvr>
    <a:masterClrMapping/>
  </p:clrMapOvr>
  <p:extLst>
    <p:ext uri="{DCECCB84-F9BA-43D5-87BE-67443E8EF086}">
      <p15:sldGuideLst xmlns:p15="http://schemas.microsoft.com/office/powerpoint/2012/main"/>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1_Section divider_Green">
    <p:bg>
      <p:bgPr>
        <a:solidFill>
          <a:schemeClr val="accent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Slide Number Placeholder 2">
            <a:extLst>
              <a:ext uri="{FF2B5EF4-FFF2-40B4-BE49-F238E27FC236}">
                <a16:creationId xmlns:a16="http://schemas.microsoft.com/office/drawing/2014/main" id="{6E5F91CC-168D-E047-A2E4-C872B6A6F8ED}"/>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F6C57E8A-CA90-0B44-98A6-1446D51F7AD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73855542-E13C-E344-A78A-BACD83B23F51}"/>
              </a:ext>
            </a:extLst>
          </p:cNvPr>
          <p:cNvSpPr>
            <a:spLocks noGrp="1"/>
          </p:cNvSpPr>
          <p:nvPr>
            <p:ph type="body" sz="quarter" idx="15" hasCustomPrompt="1"/>
          </p:nvPr>
        </p:nvSpPr>
        <p:spPr>
          <a:xfrm>
            <a:off x="633599" y="3528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07D42902-7648-E24E-B711-C3C127B898AD}"/>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2BECB6CF-7B02-9941-901E-ED28380D13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2946292522"/>
      </p:ext>
    </p:extLst>
  </p:cSld>
  <p:clrMapOvr>
    <a:masterClrMapping/>
  </p:clrMapOvr>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12_Section divider_Crimson">
    <p:bg>
      <p:bgPr>
        <a:solidFill>
          <a:srgbClr val="CF005B"/>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C5820585-3FEC-094C-98D0-82AA56BD569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E602A190-D739-724D-B92D-E81B072B35B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3DB42268-D0F2-EE4D-B537-40A472E780E6}"/>
              </a:ext>
            </a:extLst>
          </p:cNvPr>
          <p:cNvSpPr>
            <a:spLocks noGrp="1"/>
          </p:cNvSpPr>
          <p:nvPr>
            <p:ph type="body" sz="quarter" idx="15" hasCustomPrompt="1"/>
          </p:nvPr>
        </p:nvSpPr>
        <p:spPr>
          <a:xfrm>
            <a:off x="633600" y="3528000"/>
            <a:ext cx="5678486"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E3A82BF2-73A5-C048-AE4A-030CDF097DE7}"/>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712FA3E2-2E27-A147-9B3B-24C8830C6C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4193272927"/>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Board meeting boxed conclusion">
    <p:spTree>
      <p:nvGrpSpPr>
        <p:cNvPr id="1" name=""/>
        <p:cNvGrpSpPr/>
        <p:nvPr/>
      </p:nvGrpSpPr>
      <p:grpSpPr>
        <a:xfrm>
          <a:off x="0" y="0"/>
          <a:ext cx="0" cy="0"/>
          <a:chOff x="0" y="0"/>
          <a:chExt cx="0" cy="0"/>
        </a:xfrm>
      </p:grpSpPr>
      <p:sp>
        <p:nvSpPr>
          <p:cNvPr id="14" name="Text Placeholder 5">
            <a:extLst>
              <a:ext uri="{FF2B5EF4-FFF2-40B4-BE49-F238E27FC236}">
                <a16:creationId xmlns:a16="http://schemas.microsoft.com/office/drawing/2014/main" id="{7FFEEE29-B311-4419-8883-3DA08D8C018E}"/>
              </a:ext>
            </a:extLst>
          </p:cNvPr>
          <p:cNvSpPr>
            <a:spLocks noGrp="1"/>
          </p:cNvSpPr>
          <p:nvPr>
            <p:ph type="body" sz="quarter" idx="14"/>
          </p:nvPr>
        </p:nvSpPr>
        <p:spPr>
          <a:xfrm>
            <a:off x="373063" y="812800"/>
            <a:ext cx="11410950" cy="501650"/>
          </a:xfrm>
          <a:solidFill>
            <a:schemeClr val="accent1"/>
          </a:solidFill>
        </p:spPr>
        <p:txBody>
          <a:bodyPr lIns="91440" tIns="45720" rIns="91440" bIns="91440" anchor="t" anchorCtr="0">
            <a:noAutofit/>
          </a:bodyPr>
          <a:lstStyle>
            <a:lvl1pPr marL="0" indent="0">
              <a:spcAft>
                <a:spcPts val="0"/>
              </a:spcAft>
              <a:buNone/>
              <a:defRPr>
                <a:solidFill>
                  <a:schemeClr val="bg1"/>
                </a:solidFill>
              </a:defRPr>
            </a:lvl1pPr>
          </a:lstStyle>
          <a:p>
            <a:pPr lvl="0"/>
            <a:r>
              <a:rPr lang="en-US"/>
              <a:t>Click to edit Master text styles</a:t>
            </a:r>
          </a:p>
        </p:txBody>
      </p:sp>
      <p:sp>
        <p:nvSpPr>
          <p:cNvPr id="4" name="Text Placeholder 3">
            <a:extLst>
              <a:ext uri="{FF2B5EF4-FFF2-40B4-BE49-F238E27FC236}">
                <a16:creationId xmlns:a16="http://schemas.microsoft.com/office/drawing/2014/main" id="{B9092E5F-30E5-4A33-9D44-D081EB191A59}"/>
              </a:ext>
            </a:extLst>
          </p:cNvPr>
          <p:cNvSpPr>
            <a:spLocks noGrp="1"/>
          </p:cNvSpPr>
          <p:nvPr>
            <p:ph type="body" sz="quarter" idx="10"/>
          </p:nvPr>
        </p:nvSpPr>
        <p:spPr>
          <a:xfrm>
            <a:off x="373063" y="1543756"/>
            <a:ext cx="11410950" cy="4612601"/>
          </a:xfrm>
        </p:spPr>
        <p:txBody>
          <a:bodyPr>
            <a:normAutofit/>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a:extLst>
              <a:ext uri="{FF2B5EF4-FFF2-40B4-BE49-F238E27FC236}">
                <a16:creationId xmlns:a16="http://schemas.microsoft.com/office/drawing/2014/main" id="{6ACCC35F-D20E-4053-B659-4325F7D2B52B}"/>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C101A8F5-A75A-4657-8F3E-EDE2CD26F1EE}"/>
              </a:ext>
            </a:extLst>
          </p:cNvPr>
          <p:cNvSpPr>
            <a:spLocks noGrp="1"/>
          </p:cNvSpPr>
          <p:nvPr>
            <p:ph type="ftr" sz="quarter" idx="15"/>
          </p:nvPr>
        </p:nvSpPr>
        <p:spPr/>
        <p:txBody>
          <a:bodyPr/>
          <a:lstStyle/>
          <a:p>
            <a:r>
              <a:rPr lang="en-US"/>
              <a:t>Clarivate Webinar Dec. 2023: Advanced Insights with CGI</a:t>
            </a:r>
          </a:p>
        </p:txBody>
      </p:sp>
      <p:sp>
        <p:nvSpPr>
          <p:cNvPr id="3" name="Slide Number Placeholder 2">
            <a:extLst>
              <a:ext uri="{FF2B5EF4-FFF2-40B4-BE49-F238E27FC236}">
                <a16:creationId xmlns:a16="http://schemas.microsoft.com/office/drawing/2014/main" id="{54DBCD50-EBAD-4883-8F1B-2A13CA6F74EE}"/>
              </a:ext>
            </a:extLst>
          </p:cNvPr>
          <p:cNvSpPr>
            <a:spLocks noGrp="1"/>
          </p:cNvSpPr>
          <p:nvPr>
            <p:ph type="sldNum" sz="quarter" idx="16"/>
          </p:nvPr>
        </p:nvSpPr>
        <p:spPr>
          <a:xfrm>
            <a:off x="11023599" y="6373978"/>
            <a:ext cx="760413" cy="365125"/>
          </a:xfrm>
          <a:prstGeom prst="rect">
            <a:avLst/>
          </a:prstGeom>
        </p:spPr>
        <p:txBody>
          <a:bodyPr/>
          <a:lstStyle/>
          <a:p>
            <a:fld id="{21F6CEF5-2DED-4FCB-AD7C-D6955EF399CF}" type="slidenum">
              <a:rPr lang="en-US" smtClean="0"/>
              <a:pPr/>
              <a:t>‹#›</a:t>
            </a:fld>
            <a:endParaRPr lang="en-US"/>
          </a:p>
        </p:txBody>
      </p:sp>
    </p:spTree>
    <p:extLst>
      <p:ext uri="{BB962C8B-B14F-4D97-AF65-F5344CB8AC3E}">
        <p14:creationId xmlns:p14="http://schemas.microsoft.com/office/powerpoint/2010/main" val="36411763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3_Section divider_Midnight blue">
    <p:bg>
      <p:bgPr>
        <a:solidFill>
          <a:schemeClr val="accent3"/>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C5820585-3FEC-094C-98D0-82AA56BD569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E602A190-D739-724D-B92D-E81B072B35B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3DB42268-D0F2-EE4D-B537-40A472E780E6}"/>
              </a:ext>
            </a:extLst>
          </p:cNvPr>
          <p:cNvSpPr>
            <a:spLocks noGrp="1"/>
          </p:cNvSpPr>
          <p:nvPr>
            <p:ph type="body" sz="quarter" idx="15" hasCustomPrompt="1"/>
          </p:nvPr>
        </p:nvSpPr>
        <p:spPr>
          <a:xfrm>
            <a:off x="633600" y="3528000"/>
            <a:ext cx="5678486"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E3A82BF2-73A5-C048-AE4A-030CDF097DE7}"/>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712FA3E2-2E27-A147-9B3B-24C8830C6C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260361371"/>
      </p:ext>
    </p:extLst>
  </p:cSld>
  <p:clrMapOvr>
    <a:masterClrMapping/>
  </p:clrMapOvr>
  <p:extLst>
    <p:ext uri="{DCECCB84-F9BA-43D5-87BE-67443E8EF086}">
      <p15:sldGuideLst xmlns:p15="http://schemas.microsoft.com/office/powerpoint/2012/main"/>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4_Section divider_Sky blue">
    <p:bg>
      <p:bgPr>
        <a:solidFill>
          <a:schemeClr val="accent4"/>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4A54CD9F-F175-E74A-9404-9CCE72530C00}"/>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89D86B38-EB83-E541-A014-18D56CFFE87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8696B7F3-71CA-AC49-83A5-F9CBE7FB4BA5}"/>
              </a:ext>
            </a:extLst>
          </p:cNvPr>
          <p:cNvSpPr>
            <a:spLocks noGrp="1"/>
          </p:cNvSpPr>
          <p:nvPr>
            <p:ph type="body" sz="quarter" idx="15" hasCustomPrompt="1"/>
          </p:nvPr>
        </p:nvSpPr>
        <p:spPr>
          <a:xfrm>
            <a:off x="633599" y="3528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2B47291D-FF64-314E-AE89-480275B0399F}"/>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17333779-33E1-CC4E-B291-C988308B8A2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2921441017"/>
      </p:ext>
    </p:extLst>
  </p:cSld>
  <p:clrMapOvr>
    <a:masterClrMapping/>
  </p:clrMapOvr>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5_Section divider_Orange">
    <p:bg>
      <p:bgPr>
        <a:solidFill>
          <a:schemeClr val="accent5"/>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9A33F6F4-EAC2-664C-B270-263618D6FF3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4272B744-ABC0-6446-BA13-C7913322979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C17E7F33-B30B-DB40-9035-EBF05AA20200}"/>
              </a:ext>
            </a:extLst>
          </p:cNvPr>
          <p:cNvSpPr>
            <a:spLocks noGrp="1"/>
          </p:cNvSpPr>
          <p:nvPr>
            <p:ph type="body" sz="quarter" idx="15" hasCustomPrompt="1"/>
          </p:nvPr>
        </p:nvSpPr>
        <p:spPr>
          <a:xfrm>
            <a:off x="633599" y="3528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AF3C4282-E8DE-6448-BA46-38000F43735B}"/>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089FF0B6-8759-EF46-9EAE-0DC355F8EB5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144698174"/>
      </p:ext>
    </p:extLst>
  </p:cSld>
  <p:clrMapOvr>
    <a:masterClrMapping/>
  </p:clrMapOvr>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6_Section divider_Teal">
    <p:bg>
      <p:bgPr>
        <a:solidFill>
          <a:schemeClr val="accent6"/>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23733642-7B47-DC41-A4AC-935EC64DBE9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082B7FB7-B59F-DA49-AA48-9B6CFDF4A06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B82FFAC3-582E-214F-8A6C-324513E166E6}"/>
              </a:ext>
            </a:extLst>
          </p:cNvPr>
          <p:cNvSpPr>
            <a:spLocks noGrp="1"/>
          </p:cNvSpPr>
          <p:nvPr>
            <p:ph type="body" sz="quarter" idx="15" hasCustomPrompt="1"/>
          </p:nvPr>
        </p:nvSpPr>
        <p:spPr>
          <a:xfrm>
            <a:off x="633600" y="3528000"/>
            <a:ext cx="5678486"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95455312-EECE-4842-993F-2AD752881946}"/>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DAB193E6-364D-1C4A-9C08-853EB469ABD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54710828"/>
      </p:ext>
    </p:extLst>
  </p:cSld>
  <p:clrMapOvr>
    <a:masterClrMapping/>
  </p:clrMapOvr>
  <p:extLst>
    <p:ext uri="{DCECCB84-F9BA-43D5-87BE-67443E8EF086}">
      <p15:sldGuideLst xmlns:p15="http://schemas.microsoft.com/office/powerpoint/2012/main"/>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7_Impact statement_White">
    <p:bg>
      <p:bgPr>
        <a:solidFill>
          <a:schemeClr val="bg1"/>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 name="TextBox 1">
            <a:extLst>
              <a:ext uri="{FF2B5EF4-FFF2-40B4-BE49-F238E27FC236}">
                <a16:creationId xmlns:a16="http://schemas.microsoft.com/office/drawing/2014/main" id="{B637744C-65FA-2D45-B5A7-0D8C85634505}"/>
              </a:ext>
            </a:extLst>
          </p:cNvPr>
          <p:cNvSpPr txBox="1"/>
          <p:nvPr userDrawn="1"/>
        </p:nvSpPr>
        <p:spPr>
          <a:xfrm>
            <a:off x="8316686" y="8969829"/>
            <a:ext cx="184731" cy="369332"/>
          </a:xfrm>
          <a:prstGeom prst="rect">
            <a:avLst/>
          </a:prstGeom>
          <a:noFill/>
        </p:spPr>
        <p:txBody>
          <a:bodyPr wrap="none" rtlCol="0">
            <a:spAutoFit/>
          </a:bodyPr>
          <a:lstStyle/>
          <a:p>
            <a:endParaRPr lang="en-GB"/>
          </a:p>
        </p:txBody>
      </p:sp>
      <p:sp>
        <p:nvSpPr>
          <p:cNvPr id="14" name="Slide Number Placeholder 2">
            <a:extLst>
              <a:ext uri="{FF2B5EF4-FFF2-40B4-BE49-F238E27FC236}">
                <a16:creationId xmlns:a16="http://schemas.microsoft.com/office/drawing/2014/main" id="{892B2092-0431-424A-8172-AB16D06043C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30BDE5AC-BBDF-C84E-B0F2-8527D46CDC22}"/>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0" name="Text Placeholder 2">
            <a:extLst>
              <a:ext uri="{FF2B5EF4-FFF2-40B4-BE49-F238E27FC236}">
                <a16:creationId xmlns:a16="http://schemas.microsoft.com/office/drawing/2014/main" id="{4ADBC65B-6B3C-3444-AC1E-1B2795DEBAF8}"/>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spTree>
    <p:extLst>
      <p:ext uri="{BB962C8B-B14F-4D97-AF65-F5344CB8AC3E}">
        <p14:creationId xmlns:p14="http://schemas.microsoft.com/office/powerpoint/2010/main" val="4231804771"/>
      </p:ext>
    </p:extLst>
  </p:cSld>
  <p:clrMapOvr>
    <a:masterClrMapping/>
  </p:clrMapOvr>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8_Impact statement_Grey">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4113D97-5445-FB47-905E-53F6AB5ED8DE}"/>
              </a:ext>
            </a:extLst>
          </p:cNvPr>
          <p:cNvSpPr/>
          <p:nvPr userDrawn="1"/>
        </p:nvSpPr>
        <p:spPr>
          <a:xfrm>
            <a:off x="0" y="0"/>
            <a:ext cx="121920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2" name="TextBox 1">
            <a:extLst>
              <a:ext uri="{FF2B5EF4-FFF2-40B4-BE49-F238E27FC236}">
                <a16:creationId xmlns:a16="http://schemas.microsoft.com/office/drawing/2014/main" id="{B637744C-65FA-2D45-B5A7-0D8C85634505}"/>
              </a:ext>
            </a:extLst>
          </p:cNvPr>
          <p:cNvSpPr txBox="1"/>
          <p:nvPr userDrawn="1"/>
        </p:nvSpPr>
        <p:spPr>
          <a:xfrm>
            <a:off x="8316686" y="8969829"/>
            <a:ext cx="184731" cy="369332"/>
          </a:xfrm>
          <a:prstGeom prst="rect">
            <a:avLst/>
          </a:prstGeom>
          <a:noFill/>
        </p:spPr>
        <p:txBody>
          <a:bodyPr wrap="none" rtlCol="0">
            <a:spAutoFit/>
          </a:bodyPr>
          <a:lstStyle/>
          <a:p>
            <a:endParaRPr lang="en-GB"/>
          </a:p>
        </p:txBody>
      </p:sp>
      <p:sp>
        <p:nvSpPr>
          <p:cNvPr id="14" name="Slide Number Placeholder 2">
            <a:extLst>
              <a:ext uri="{FF2B5EF4-FFF2-40B4-BE49-F238E27FC236}">
                <a16:creationId xmlns:a16="http://schemas.microsoft.com/office/drawing/2014/main" id="{892B2092-0431-424A-8172-AB16D06043C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30BDE5AC-BBDF-C84E-B0F2-8527D46CDC22}"/>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pic>
        <p:nvPicPr>
          <p:cNvPr id="11" name="Graphic 10">
            <a:extLst>
              <a:ext uri="{FF2B5EF4-FFF2-40B4-BE49-F238E27FC236}">
                <a16:creationId xmlns:a16="http://schemas.microsoft.com/office/drawing/2014/main" id="{99898E5F-6EF7-6547-9FE4-EF8384D6B8C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3" name="Text Placeholder 2">
            <a:extLst>
              <a:ext uri="{FF2B5EF4-FFF2-40B4-BE49-F238E27FC236}">
                <a16:creationId xmlns:a16="http://schemas.microsoft.com/office/drawing/2014/main" id="{2A3AE272-49FF-1748-A3ED-C080FBF9579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sp>
        <p:nvSpPr>
          <p:cNvPr id="3" name="Text Placeholder 2">
            <a:extLst>
              <a:ext uri="{FF2B5EF4-FFF2-40B4-BE49-F238E27FC236}">
                <a16:creationId xmlns:a16="http://schemas.microsoft.com/office/drawing/2014/main" id="{F251FAFC-962A-AF6A-393D-19AC4CE30E0B}"/>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chemeClr val="tx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1980729811"/>
      </p:ext>
    </p:extLst>
  </p:cSld>
  <p:clrMapOvr>
    <a:masterClrMapping/>
  </p:clrMapOvr>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9_Impact statement_Full bleed image">
    <p:bg>
      <p:bgPr>
        <a:solidFill>
          <a:schemeClr val="bg1"/>
        </a:solidFill>
        <a:effectLst/>
      </p:bgPr>
    </p:bg>
    <p:spTree>
      <p:nvGrpSpPr>
        <p:cNvPr id="1" name=""/>
        <p:cNvGrpSpPr/>
        <p:nvPr/>
      </p:nvGrpSpPr>
      <p:grpSpPr>
        <a:xfrm>
          <a:off x="0" y="0"/>
          <a:ext cx="0" cy="0"/>
          <a:chOff x="0" y="0"/>
          <a:chExt cx="0" cy="0"/>
        </a:xfrm>
      </p:grpSpPr>
      <p:sp>
        <p:nvSpPr>
          <p:cNvPr id="10" name="Picture Placeholder 6">
            <a:extLst>
              <a:ext uri="{FF2B5EF4-FFF2-40B4-BE49-F238E27FC236}">
                <a16:creationId xmlns:a16="http://schemas.microsoft.com/office/drawing/2014/main" id="{C0554ABE-B682-5844-9470-7C2A0985D203}"/>
              </a:ext>
            </a:extLst>
          </p:cNvPr>
          <p:cNvSpPr>
            <a:spLocks noGrp="1"/>
          </p:cNvSpPr>
          <p:nvPr>
            <p:ph type="pic" sz="quarter" idx="17" hasCustomPrompt="1"/>
          </p:nvPr>
        </p:nvSpPr>
        <p:spPr>
          <a:xfrm>
            <a:off x="0" y="0"/>
            <a:ext cx="12192000" cy="6858001"/>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7C4DCB32-89E4-7141-9BE1-23F46B742ED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A22DFBD-9D82-C94A-9812-200522AAE67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pic>
        <p:nvPicPr>
          <p:cNvPr id="12" name="Graphic 11">
            <a:extLst>
              <a:ext uri="{FF2B5EF4-FFF2-40B4-BE49-F238E27FC236}">
                <a16:creationId xmlns:a16="http://schemas.microsoft.com/office/drawing/2014/main" id="{3830B3CA-FF34-1B42-9DA0-F5826309904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Text Placeholder 2">
            <a:extLst>
              <a:ext uri="{FF2B5EF4-FFF2-40B4-BE49-F238E27FC236}">
                <a16:creationId xmlns:a16="http://schemas.microsoft.com/office/drawing/2014/main" id="{D5E05FD6-1B18-244B-91F5-4BDEED65F4D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sp>
        <p:nvSpPr>
          <p:cNvPr id="2" name="Picture Placeholder 3">
            <a:extLst>
              <a:ext uri="{FF2B5EF4-FFF2-40B4-BE49-F238E27FC236}">
                <a16:creationId xmlns:a16="http://schemas.microsoft.com/office/drawing/2014/main" id="{B08288CB-8A5F-DB7B-0745-C6D266065032}"/>
              </a:ext>
            </a:extLst>
          </p:cNvPr>
          <p:cNvSpPr>
            <a:spLocks noGrp="1"/>
          </p:cNvSpPr>
          <p:nvPr>
            <p:ph type="pic" sz="quarter" idx="35" hasCustomPrompt="1"/>
          </p:nvPr>
        </p:nvSpPr>
        <p:spPr>
          <a:xfrm>
            <a:off x="523038" y="6354000"/>
            <a:ext cx="1371600" cy="406400"/>
          </a:xfrm>
        </p:spPr>
        <p:txBody>
          <a:bodyPr/>
          <a:lstStyle>
            <a:lvl1pPr marL="0" indent="0">
              <a:buNone/>
              <a:defRPr sz="1400"/>
            </a:lvl1pPr>
          </a:lstStyle>
          <a:p>
            <a:r>
              <a:rPr lang="en-US"/>
              <a:t>Enter logo here</a:t>
            </a:r>
          </a:p>
        </p:txBody>
      </p:sp>
      <p:sp>
        <p:nvSpPr>
          <p:cNvPr id="3" name="Text Placeholder 2">
            <a:extLst>
              <a:ext uri="{FF2B5EF4-FFF2-40B4-BE49-F238E27FC236}">
                <a16:creationId xmlns:a16="http://schemas.microsoft.com/office/drawing/2014/main" id="{5BF01D87-F7B0-8D66-AD74-B3C95C12F09D}"/>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chemeClr val="tx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2570666934"/>
      </p:ext>
    </p:extLst>
  </p:cSld>
  <p:clrMapOvr>
    <a:masterClrMapping/>
  </p:clrMapOvr>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20_Impact statement_Purple">
    <p:bg>
      <p:bgPr>
        <a:solidFill>
          <a:schemeClr val="accent1"/>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BCFF018B-4483-414F-8B68-2C4DB33F350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A35FAC88-E8B0-9B45-9431-035CDBC92BF0}"/>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3" name="Text Placeholder 2">
            <a:extLst>
              <a:ext uri="{FF2B5EF4-FFF2-40B4-BE49-F238E27FC236}">
                <a16:creationId xmlns:a16="http://schemas.microsoft.com/office/drawing/2014/main" id="{51230141-747D-7847-B832-F4F6A643E58E}"/>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E9343B6B-1C59-1C4D-A766-8E92D071841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 name="Text Placeholder 2">
            <a:extLst>
              <a:ext uri="{FF2B5EF4-FFF2-40B4-BE49-F238E27FC236}">
                <a16:creationId xmlns:a16="http://schemas.microsoft.com/office/drawing/2014/main" id="{ECB66999-5555-C00A-AE7C-A2F28B538BAF}"/>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2623165467"/>
      </p:ext>
    </p:extLst>
  </p:cSld>
  <p:clrMapOvr>
    <a:masterClrMapping/>
  </p:clrMapOvr>
  <p:extLst>
    <p:ext uri="{DCECCB84-F9BA-43D5-87BE-67443E8EF086}">
      <p15:sldGuideLst xmlns:p15="http://schemas.microsoft.com/office/powerpoint/2012/main"/>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21_Impact statement_Green">
    <p:bg>
      <p:bgPr>
        <a:solidFill>
          <a:schemeClr val="accent2"/>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5A27FEFE-B1B8-404E-A146-9F265C7FE7B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BA153974-2869-C642-AC11-AE89D95F4A0D}"/>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3" name="Text Placeholder 2">
            <a:extLst>
              <a:ext uri="{FF2B5EF4-FFF2-40B4-BE49-F238E27FC236}">
                <a16:creationId xmlns:a16="http://schemas.microsoft.com/office/drawing/2014/main" id="{F1AC1BB4-22BF-4647-8012-EA321C0A31F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DEFCA818-B084-0B40-A301-388147AF513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 name="Text Placeholder 2">
            <a:extLst>
              <a:ext uri="{FF2B5EF4-FFF2-40B4-BE49-F238E27FC236}">
                <a16:creationId xmlns:a16="http://schemas.microsoft.com/office/drawing/2014/main" id="{13D6A3CA-7131-53F3-A637-22DCF5235078}"/>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2087649951"/>
      </p:ext>
    </p:extLst>
  </p:cSld>
  <p:clrMapOvr>
    <a:masterClrMapping/>
  </p:clrMapOvr>
  <p:extLst>
    <p:ext uri="{DCECCB84-F9BA-43D5-87BE-67443E8EF086}">
      <p15:sldGuideLst xmlns:p15="http://schemas.microsoft.com/office/powerpoint/2012/main"/>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22_Impact statement_Midnight blue">
    <p:bg>
      <p:bgPr>
        <a:solidFill>
          <a:schemeClr val="accent3"/>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E40E9157-BCD0-E749-9117-069BEABEE15A}"/>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C19F9EB1-A4A5-C344-B631-A1DDB7187BA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3" name="Text Placeholder 2">
            <a:extLst>
              <a:ext uri="{FF2B5EF4-FFF2-40B4-BE49-F238E27FC236}">
                <a16:creationId xmlns:a16="http://schemas.microsoft.com/office/drawing/2014/main" id="{684ED842-B472-4143-A480-CDB6734D96A1}"/>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152290EA-A5F8-9848-AE62-760998B54BC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2615494173"/>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Board meeting exec summary">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6ACCC35F-D20E-4053-B659-4325F7D2B52B}"/>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4211704-C02E-4F9C-BD99-B06D9A3422E9}"/>
              </a:ext>
            </a:extLst>
          </p:cNvPr>
          <p:cNvSpPr>
            <a:spLocks noGrp="1"/>
          </p:cNvSpPr>
          <p:nvPr>
            <p:ph type="ftr" sz="quarter" idx="10"/>
          </p:nvPr>
        </p:nvSpPr>
        <p:spPr/>
        <p:txBody>
          <a:bodyPr/>
          <a:lstStyle/>
          <a:p>
            <a:r>
              <a:rPr lang="en-US"/>
              <a:t>Clarivate Webinar Dec. 2023: Advanced Insights with CGI</a:t>
            </a:r>
          </a:p>
        </p:txBody>
      </p:sp>
      <p:sp>
        <p:nvSpPr>
          <p:cNvPr id="3" name="Slide Number Placeholder 2">
            <a:extLst>
              <a:ext uri="{FF2B5EF4-FFF2-40B4-BE49-F238E27FC236}">
                <a16:creationId xmlns:a16="http://schemas.microsoft.com/office/drawing/2014/main" id="{52523414-9831-477A-B291-0DF535C018C5}"/>
              </a:ext>
            </a:extLst>
          </p:cNvPr>
          <p:cNvSpPr>
            <a:spLocks noGrp="1"/>
          </p:cNvSpPr>
          <p:nvPr>
            <p:ph type="sldNum" sz="quarter" idx="11"/>
          </p:nvPr>
        </p:nvSpPr>
        <p:spPr/>
        <p:txBody>
          <a:bodyPr/>
          <a:lstStyle/>
          <a:p>
            <a:fld id="{21F6CEF5-2DED-4FCB-AD7C-D6955EF399CF}" type="slidenum">
              <a:rPr lang="en-US" smtClean="0"/>
              <a:pPr/>
              <a:t>‹#›</a:t>
            </a:fld>
            <a:endParaRPr lang="en-US"/>
          </a:p>
        </p:txBody>
      </p:sp>
    </p:spTree>
    <p:extLst>
      <p:ext uri="{BB962C8B-B14F-4D97-AF65-F5344CB8AC3E}">
        <p14:creationId xmlns:p14="http://schemas.microsoft.com/office/powerpoint/2010/main" val="178424991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23_Impact statement_Sky blue">
    <p:bg>
      <p:bgPr>
        <a:solidFill>
          <a:schemeClr val="accent4"/>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4" name="Slide Number Placeholder 2">
            <a:extLst>
              <a:ext uri="{FF2B5EF4-FFF2-40B4-BE49-F238E27FC236}">
                <a16:creationId xmlns:a16="http://schemas.microsoft.com/office/drawing/2014/main" id="{630DE889-86A6-ED48-AAD0-3F96913E730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72BC7124-19E0-DC48-9DB5-89BCC8E1802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9485F446-6578-1D4A-94E5-2379F76DFC87}"/>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227BA130-A592-8540-B0C8-E97A1FDBDF5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636571351"/>
      </p:ext>
    </p:extLst>
  </p:cSld>
  <p:clrMapOvr>
    <a:masterClrMapping/>
  </p:clrMapOvr>
  <p:extLst>
    <p:ext uri="{DCECCB84-F9BA-43D5-87BE-67443E8EF086}">
      <p15:sldGuideLst xmlns:p15="http://schemas.microsoft.com/office/powerpoint/2012/main"/>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24_Impact statement_Oranage">
    <p:bg>
      <p:bgPr>
        <a:solidFill>
          <a:schemeClr val="accent5"/>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Slide Number Placeholder 2">
            <a:extLst>
              <a:ext uri="{FF2B5EF4-FFF2-40B4-BE49-F238E27FC236}">
                <a16:creationId xmlns:a16="http://schemas.microsoft.com/office/drawing/2014/main" id="{A515E8E3-5BB5-0E49-B32E-C134203BCF5B}"/>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4FBECAAB-85C5-B846-8C67-69506F4447D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D9093227-9DD7-5740-8328-854453DA8C3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46649637-8688-B749-86FE-90CA704CAE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720458164"/>
      </p:ext>
    </p:extLst>
  </p:cSld>
  <p:clrMapOvr>
    <a:masterClrMapping/>
  </p:clrMapOvr>
  <p:extLst>
    <p:ext uri="{DCECCB84-F9BA-43D5-87BE-67443E8EF086}">
      <p15:sldGuideLst xmlns:p15="http://schemas.microsoft.com/office/powerpoint/2012/main"/>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25_Impact statement_Crimson">
    <p:bg>
      <p:bgPr>
        <a:solidFill>
          <a:srgbClr val="CF005B"/>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Slide Number Placeholder 2">
            <a:extLst>
              <a:ext uri="{FF2B5EF4-FFF2-40B4-BE49-F238E27FC236}">
                <a16:creationId xmlns:a16="http://schemas.microsoft.com/office/drawing/2014/main" id="{A515E8E3-5BB5-0E49-B32E-C134203BCF5B}"/>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4FBECAAB-85C5-B846-8C67-69506F4447D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D9093227-9DD7-5740-8328-854453DA8C3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46649637-8688-B749-86FE-90CA704CAE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767903875"/>
      </p:ext>
    </p:extLst>
  </p:cSld>
  <p:clrMapOvr>
    <a:masterClrMapping/>
  </p:clrMapOvr>
  <p:extLst>
    <p:ext uri="{DCECCB84-F9BA-43D5-87BE-67443E8EF086}">
      <p15:sldGuideLst xmlns:p15="http://schemas.microsoft.com/office/powerpoint/2012/main"/>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6_Impact statement_Teal">
    <p:bg>
      <p:bgPr>
        <a:solidFill>
          <a:schemeClr val="accent6"/>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5" name="Rectangle 4">
            <a:extLst>
              <a:ext uri="{FF2B5EF4-FFF2-40B4-BE49-F238E27FC236}">
                <a16:creationId xmlns:a16="http://schemas.microsoft.com/office/drawing/2014/main" id="{FBF6FDA3-8665-064A-AEDC-9A04139320A3}"/>
              </a:ext>
            </a:extLst>
          </p:cNvPr>
          <p:cNvSpPr/>
          <p:nvPr userDrawn="1"/>
        </p:nvSpPr>
        <p:spPr>
          <a:xfrm>
            <a:off x="0" y="6361113"/>
            <a:ext cx="2290763" cy="49688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BA96815F-4B15-2C46-AA0F-5DB00C583F9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34AD006B-C42D-0A4F-9F2B-D4CB80F7EC1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3" name="Text Placeholder 2">
            <a:extLst>
              <a:ext uri="{FF2B5EF4-FFF2-40B4-BE49-F238E27FC236}">
                <a16:creationId xmlns:a16="http://schemas.microsoft.com/office/drawing/2014/main" id="{6B057799-6A87-7447-BF12-A991C97C0249}"/>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FC312FBE-EACC-BD49-BBFB-D711EB05097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732818084"/>
      </p:ext>
    </p:extLst>
  </p:cSld>
  <p:clrMapOvr>
    <a:masterClrMapping/>
  </p:clrMapOvr>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27_Copy_1/3_Left image with breadcrumb, title, subtitle and body">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CDD6503-40D8-FF45-86AC-E692C645F372}"/>
              </a:ext>
            </a:extLst>
          </p:cNvPr>
          <p:cNvSpPr>
            <a:spLocks noGrp="1"/>
          </p:cNvSpPr>
          <p:nvPr>
            <p:ph type="body" sz="quarter" idx="44" hasCustomPrompt="1"/>
          </p:nvPr>
        </p:nvSpPr>
        <p:spPr>
          <a:xfrm>
            <a:off x="4345200" y="2924944"/>
            <a:ext cx="701357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pic>
        <p:nvPicPr>
          <p:cNvPr id="14" name="Picture Placeholder 14" descr="A person wearing goggles&#10;&#10;Description automatically generated with medium confidence">
            <a:extLst>
              <a:ext uri="{FF2B5EF4-FFF2-40B4-BE49-F238E27FC236}">
                <a16:creationId xmlns:a16="http://schemas.microsoft.com/office/drawing/2014/main" id="{EB286FF6-F706-074F-BCD8-B54A843A115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588"/>
            <a:ext cx="3416300" cy="6076951"/>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0" y="-1"/>
            <a:ext cx="3416300" cy="6075363"/>
          </a:xfrm>
          <a:prstGeom prst="rect">
            <a:avLst/>
          </a:prstGeom>
        </p:spPr>
        <p:txBody>
          <a:bodyPr vert="horz" lIns="180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43452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610D89C7-7F6D-DD4B-AC74-987461BEEF1B}"/>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1BCF032B-5BAF-F545-9D03-E6725C10F71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148C70DD-C70A-D349-A7E1-862DB3A91185}"/>
              </a:ext>
            </a:extLst>
          </p:cNvPr>
          <p:cNvSpPr>
            <a:spLocks noGrp="1"/>
          </p:cNvSpPr>
          <p:nvPr>
            <p:ph type="body" sz="quarter" idx="40" hasCustomPrompt="1"/>
          </p:nvPr>
        </p:nvSpPr>
        <p:spPr>
          <a:xfrm>
            <a:off x="43452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8" name="Text Placeholder 7">
            <a:extLst>
              <a:ext uri="{FF2B5EF4-FFF2-40B4-BE49-F238E27FC236}">
                <a16:creationId xmlns:a16="http://schemas.microsoft.com/office/drawing/2014/main" id="{90375057-235D-EB48-8DC4-D8C890BA7005}"/>
              </a:ext>
            </a:extLst>
          </p:cNvPr>
          <p:cNvSpPr>
            <a:spLocks noGrp="1"/>
          </p:cNvSpPr>
          <p:nvPr>
            <p:ph type="body" sz="quarter" idx="43" hasCustomPrompt="1"/>
          </p:nvPr>
        </p:nvSpPr>
        <p:spPr>
          <a:xfrm>
            <a:off x="4345200" y="3645024"/>
            <a:ext cx="7014584" cy="2215991"/>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commodo</a:t>
            </a:r>
            <a:r>
              <a:rPr lang="en-US"/>
              <a:t> </a:t>
            </a:r>
            <a:r>
              <a:rPr lang="en-US" err="1"/>
              <a:t>consequat</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7" name="Text Placeholder 6">
            <a:extLst>
              <a:ext uri="{FF2B5EF4-FFF2-40B4-BE49-F238E27FC236}">
                <a16:creationId xmlns:a16="http://schemas.microsoft.com/office/drawing/2014/main" id="{6AF116DA-2B23-8A4C-8DD1-782739A2C6B8}"/>
              </a:ext>
            </a:extLst>
          </p:cNvPr>
          <p:cNvSpPr>
            <a:spLocks noGrp="1"/>
          </p:cNvSpPr>
          <p:nvPr>
            <p:ph type="body" sz="quarter" idx="45" hasCustomPrompt="1"/>
          </p:nvPr>
        </p:nvSpPr>
        <p:spPr>
          <a:xfrm>
            <a:off x="4344988"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2493084525"/>
      </p:ext>
    </p:extLst>
  </p:cSld>
  <p:clrMapOvr>
    <a:masterClrMapping/>
  </p:clrMapOvr>
  <p:extLst>
    <p:ext uri="{DCECCB84-F9BA-43D5-87BE-67443E8EF086}">
      <p15:sldGuideLst xmlns:p15="http://schemas.microsoft.com/office/powerpoint/2012/main"/>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8_Copy_1/3_Left image with breadcrumb, title and body">
    <p:bg>
      <p:bgPr>
        <a:solidFill>
          <a:schemeClr val="bg1"/>
        </a:solidFill>
        <a:effectLst/>
      </p:bgPr>
    </p:bg>
    <p:spTree>
      <p:nvGrpSpPr>
        <p:cNvPr id="1" name=""/>
        <p:cNvGrpSpPr/>
        <p:nvPr/>
      </p:nvGrpSpPr>
      <p:grpSpPr>
        <a:xfrm>
          <a:off x="0" y="0"/>
          <a:ext cx="0" cy="0"/>
          <a:chOff x="0" y="0"/>
          <a:chExt cx="0" cy="0"/>
        </a:xfrm>
      </p:grpSpPr>
      <p:pic>
        <p:nvPicPr>
          <p:cNvPr id="14" name="Picture Placeholder 14" descr="A person wearing goggles&#10;&#10;Description automatically generated with medium confidence">
            <a:extLst>
              <a:ext uri="{FF2B5EF4-FFF2-40B4-BE49-F238E27FC236}">
                <a16:creationId xmlns:a16="http://schemas.microsoft.com/office/drawing/2014/main" id="{EB286FF6-F706-074F-BCD8-B54A843A115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588"/>
            <a:ext cx="3416300" cy="6076951"/>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0" y="-1588"/>
            <a:ext cx="3416300" cy="6076951"/>
          </a:xfrm>
          <a:prstGeom prst="rect">
            <a:avLst/>
          </a:prstGeom>
        </p:spPr>
        <p:txBody>
          <a:bodyPr vert="horz" lIns="180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43452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610D89C7-7F6D-DD4B-AC74-987461BEEF1B}"/>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1BCF032B-5BAF-F545-9D03-E6725C10F71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148C70DD-C70A-D349-A7E1-862DB3A91185}"/>
              </a:ext>
            </a:extLst>
          </p:cNvPr>
          <p:cNvSpPr>
            <a:spLocks noGrp="1"/>
          </p:cNvSpPr>
          <p:nvPr>
            <p:ph type="body" sz="quarter" idx="40" hasCustomPrompt="1"/>
          </p:nvPr>
        </p:nvSpPr>
        <p:spPr>
          <a:xfrm>
            <a:off x="43452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3" name="Text Placeholder 4">
            <a:extLst>
              <a:ext uri="{FF2B5EF4-FFF2-40B4-BE49-F238E27FC236}">
                <a16:creationId xmlns:a16="http://schemas.microsoft.com/office/drawing/2014/main" id="{E60CE022-AC52-1C6C-FB86-94270A7190F6}"/>
              </a:ext>
            </a:extLst>
          </p:cNvPr>
          <p:cNvSpPr>
            <a:spLocks noGrp="1"/>
          </p:cNvSpPr>
          <p:nvPr>
            <p:ph type="body" sz="quarter" idx="53" hasCustomPrompt="1"/>
          </p:nvPr>
        </p:nvSpPr>
        <p:spPr>
          <a:xfrm>
            <a:off x="4332288" y="1994105"/>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6" name="Text Placeholder 7">
            <a:extLst>
              <a:ext uri="{FF2B5EF4-FFF2-40B4-BE49-F238E27FC236}">
                <a16:creationId xmlns:a16="http://schemas.microsoft.com/office/drawing/2014/main" id="{489105BC-E44A-D124-5C32-0C8B07976519}"/>
              </a:ext>
            </a:extLst>
          </p:cNvPr>
          <p:cNvSpPr>
            <a:spLocks noGrp="1"/>
          </p:cNvSpPr>
          <p:nvPr>
            <p:ph type="body" sz="quarter" idx="54" hasCustomPrompt="1"/>
          </p:nvPr>
        </p:nvSpPr>
        <p:spPr>
          <a:xfrm>
            <a:off x="4332288" y="2733641"/>
            <a:ext cx="7226113" cy="3046988"/>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Tree>
    <p:extLst>
      <p:ext uri="{BB962C8B-B14F-4D97-AF65-F5344CB8AC3E}">
        <p14:creationId xmlns:p14="http://schemas.microsoft.com/office/powerpoint/2010/main" val="475616010"/>
      </p:ext>
    </p:extLst>
  </p:cSld>
  <p:clrMapOvr>
    <a:masterClrMapping/>
  </p:clrMapOvr>
  <p:extLst>
    <p:ext uri="{DCECCB84-F9BA-43D5-87BE-67443E8EF086}">
      <p15:sldGuideLst xmlns:p15="http://schemas.microsoft.com/office/powerpoint/2012/main"/>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9_Copy_1/3_Left image with title, subtitle and body">
    <p:bg>
      <p:bgPr>
        <a:solidFill>
          <a:schemeClr val="bg1"/>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610D89C7-7F6D-DD4B-AC74-987461BEEF1B}"/>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1BCF032B-5BAF-F545-9D03-E6725C10F71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pic>
        <p:nvPicPr>
          <p:cNvPr id="5" name="Picture Placeholder 14" descr="A person wearing goggles&#10;&#10;Description automatically generated with medium confidence">
            <a:extLst>
              <a:ext uri="{FF2B5EF4-FFF2-40B4-BE49-F238E27FC236}">
                <a16:creationId xmlns:a16="http://schemas.microsoft.com/office/drawing/2014/main" id="{0BF92D69-5B30-5EE0-AC94-4151C897B69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588"/>
            <a:ext cx="3416300" cy="6076951"/>
          </a:xfrm>
          <a:prstGeom prst="rect">
            <a:avLst/>
          </a:prstGeom>
        </p:spPr>
      </p:pic>
      <p:sp>
        <p:nvSpPr>
          <p:cNvPr id="7" name="Picture Placeholder 3">
            <a:extLst>
              <a:ext uri="{FF2B5EF4-FFF2-40B4-BE49-F238E27FC236}">
                <a16:creationId xmlns:a16="http://schemas.microsoft.com/office/drawing/2014/main" id="{CD6E48D8-DE82-CBE8-A524-AA276D3B3E2C}"/>
              </a:ext>
            </a:extLst>
          </p:cNvPr>
          <p:cNvSpPr>
            <a:spLocks noGrp="1"/>
          </p:cNvSpPr>
          <p:nvPr>
            <p:ph type="pic" sz="quarter" idx="17" hasCustomPrompt="1"/>
          </p:nvPr>
        </p:nvSpPr>
        <p:spPr>
          <a:xfrm>
            <a:off x="0" y="-1"/>
            <a:ext cx="3416300" cy="6075364"/>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 name="Text Placeholder 4">
            <a:extLst>
              <a:ext uri="{FF2B5EF4-FFF2-40B4-BE49-F238E27FC236}">
                <a16:creationId xmlns:a16="http://schemas.microsoft.com/office/drawing/2014/main" id="{0BE2E28A-27C3-4B18-F8C8-826698F51D07}"/>
              </a:ext>
            </a:extLst>
          </p:cNvPr>
          <p:cNvSpPr>
            <a:spLocks noGrp="1"/>
          </p:cNvSpPr>
          <p:nvPr>
            <p:ph type="body" sz="quarter" idx="53" hasCustomPrompt="1"/>
          </p:nvPr>
        </p:nvSpPr>
        <p:spPr>
          <a:xfrm>
            <a:off x="4332288" y="2552245"/>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4" name="Text Placeholder 7">
            <a:extLst>
              <a:ext uri="{FF2B5EF4-FFF2-40B4-BE49-F238E27FC236}">
                <a16:creationId xmlns:a16="http://schemas.microsoft.com/office/drawing/2014/main" id="{9CB5E0B9-5F61-4935-F1F8-56788F1F7DF6}"/>
              </a:ext>
            </a:extLst>
          </p:cNvPr>
          <p:cNvSpPr>
            <a:spLocks noGrp="1"/>
          </p:cNvSpPr>
          <p:nvPr>
            <p:ph type="body" sz="quarter" idx="54" hasCustomPrompt="1"/>
          </p:nvPr>
        </p:nvSpPr>
        <p:spPr>
          <a:xfrm>
            <a:off x="4332288" y="3291781"/>
            <a:ext cx="7226113" cy="1938992"/>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p>
        </p:txBody>
      </p:sp>
      <p:sp>
        <p:nvSpPr>
          <p:cNvPr id="9" name="Text Placeholder 2">
            <a:extLst>
              <a:ext uri="{FF2B5EF4-FFF2-40B4-BE49-F238E27FC236}">
                <a16:creationId xmlns:a16="http://schemas.microsoft.com/office/drawing/2014/main" id="{F254CA24-4EEA-4056-03B2-354303778B5B}"/>
              </a:ext>
            </a:extLst>
          </p:cNvPr>
          <p:cNvSpPr>
            <a:spLocks noGrp="1"/>
          </p:cNvSpPr>
          <p:nvPr>
            <p:ph type="body" sz="quarter" idx="40" hasCustomPrompt="1"/>
          </p:nvPr>
        </p:nvSpPr>
        <p:spPr>
          <a:xfrm>
            <a:off x="4345200" y="450561"/>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0" name="Text Placeholder 6">
            <a:extLst>
              <a:ext uri="{FF2B5EF4-FFF2-40B4-BE49-F238E27FC236}">
                <a16:creationId xmlns:a16="http://schemas.microsoft.com/office/drawing/2014/main" id="{71D416A0-6753-D854-2D1F-4E1028EB9D05}"/>
              </a:ext>
            </a:extLst>
          </p:cNvPr>
          <p:cNvSpPr>
            <a:spLocks noGrp="1"/>
          </p:cNvSpPr>
          <p:nvPr>
            <p:ph type="body" sz="quarter" idx="45" hasCustomPrompt="1"/>
          </p:nvPr>
        </p:nvSpPr>
        <p:spPr>
          <a:xfrm>
            <a:off x="4344988" y="1364961"/>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1343261215"/>
      </p:ext>
    </p:extLst>
  </p:cSld>
  <p:clrMapOvr>
    <a:masterClrMapping/>
  </p:clrMapOvr>
  <p:extLst>
    <p:ext uri="{DCECCB84-F9BA-43D5-87BE-67443E8EF086}">
      <p15:sldGuideLst xmlns:p15="http://schemas.microsoft.com/office/powerpoint/2012/main"/>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30_Copy x2_1/3 Left image">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person&#10;&#10;Description automatically generated">
            <a:extLst>
              <a:ext uri="{FF2B5EF4-FFF2-40B4-BE49-F238E27FC236}">
                <a16:creationId xmlns:a16="http://schemas.microsoft.com/office/drawing/2014/main" id="{21E5D342-E722-2540-A135-B1B9D16BF42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5402"/>
            <a:ext cx="3416299" cy="6080765"/>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4345199"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6" name="Picture Placeholder 3">
            <a:extLst>
              <a:ext uri="{FF2B5EF4-FFF2-40B4-BE49-F238E27FC236}">
                <a16:creationId xmlns:a16="http://schemas.microsoft.com/office/drawing/2014/main" id="{6317F0EE-4677-7F4C-85D7-4DE5D3D55E30}"/>
              </a:ext>
            </a:extLst>
          </p:cNvPr>
          <p:cNvSpPr>
            <a:spLocks noGrp="1"/>
          </p:cNvSpPr>
          <p:nvPr>
            <p:ph type="pic" sz="quarter" idx="17" hasCustomPrompt="1"/>
          </p:nvPr>
        </p:nvSpPr>
        <p:spPr>
          <a:xfrm>
            <a:off x="0" y="-5401"/>
            <a:ext cx="3416300" cy="6080764"/>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9" name="Slide Number Placeholder 2">
            <a:extLst>
              <a:ext uri="{FF2B5EF4-FFF2-40B4-BE49-F238E27FC236}">
                <a16:creationId xmlns:a16="http://schemas.microsoft.com/office/drawing/2014/main" id="{2BB9855B-0A4F-A549-8018-0ACF2FCF3776}"/>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21" name="Footer Placeholder 1">
            <a:extLst>
              <a:ext uri="{FF2B5EF4-FFF2-40B4-BE49-F238E27FC236}">
                <a16:creationId xmlns:a16="http://schemas.microsoft.com/office/drawing/2014/main" id="{301C4A0E-4E59-9643-B2E7-752D8E733D8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4" name="Text Placeholder 4">
            <a:extLst>
              <a:ext uri="{FF2B5EF4-FFF2-40B4-BE49-F238E27FC236}">
                <a16:creationId xmlns:a16="http://schemas.microsoft.com/office/drawing/2014/main" id="{83E56CA4-707E-8B4C-ACD7-AE9B3E8BD7D2}"/>
              </a:ext>
            </a:extLst>
          </p:cNvPr>
          <p:cNvSpPr>
            <a:spLocks noGrp="1"/>
          </p:cNvSpPr>
          <p:nvPr>
            <p:ph type="body" sz="quarter" idx="44" hasCustomPrompt="1"/>
          </p:nvPr>
        </p:nvSpPr>
        <p:spPr>
          <a:xfrm>
            <a:off x="4345200" y="2924944"/>
            <a:ext cx="3269530"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endParaRPr lang="en-US"/>
          </a:p>
        </p:txBody>
      </p:sp>
      <p:sp>
        <p:nvSpPr>
          <p:cNvPr id="17" name="Text Placeholder 2">
            <a:extLst>
              <a:ext uri="{FF2B5EF4-FFF2-40B4-BE49-F238E27FC236}">
                <a16:creationId xmlns:a16="http://schemas.microsoft.com/office/drawing/2014/main" id="{E21D3EE5-E7B0-774C-87CE-03C4A84693DB}"/>
              </a:ext>
            </a:extLst>
          </p:cNvPr>
          <p:cNvSpPr>
            <a:spLocks noGrp="1"/>
          </p:cNvSpPr>
          <p:nvPr>
            <p:ph type="body" sz="quarter" idx="40" hasCustomPrompt="1"/>
          </p:nvPr>
        </p:nvSpPr>
        <p:spPr>
          <a:xfrm>
            <a:off x="43452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2" name="Text Placeholder 7">
            <a:extLst>
              <a:ext uri="{FF2B5EF4-FFF2-40B4-BE49-F238E27FC236}">
                <a16:creationId xmlns:a16="http://schemas.microsoft.com/office/drawing/2014/main" id="{422DBADA-881D-6A49-91D2-95686060234F}"/>
              </a:ext>
            </a:extLst>
          </p:cNvPr>
          <p:cNvSpPr>
            <a:spLocks noGrp="1"/>
          </p:cNvSpPr>
          <p:nvPr>
            <p:ph type="body" sz="quarter" idx="43" hasCustomPrompt="1"/>
          </p:nvPr>
        </p:nvSpPr>
        <p:spPr>
          <a:xfrm>
            <a:off x="4345200" y="3645024"/>
            <a:ext cx="326953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a:t>
            </a:r>
            <a:endParaRPr lang="en-GB"/>
          </a:p>
        </p:txBody>
      </p:sp>
      <p:sp>
        <p:nvSpPr>
          <p:cNvPr id="26" name="Text Placeholder 6">
            <a:extLst>
              <a:ext uri="{FF2B5EF4-FFF2-40B4-BE49-F238E27FC236}">
                <a16:creationId xmlns:a16="http://schemas.microsoft.com/office/drawing/2014/main" id="{AF65D335-6A10-CC40-B344-B5A616F75C0D}"/>
              </a:ext>
            </a:extLst>
          </p:cNvPr>
          <p:cNvSpPr>
            <a:spLocks noGrp="1"/>
          </p:cNvSpPr>
          <p:nvPr>
            <p:ph type="body" sz="quarter" idx="45" hasCustomPrompt="1"/>
          </p:nvPr>
        </p:nvSpPr>
        <p:spPr>
          <a:xfrm>
            <a:off x="4344988"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7" name="Text Placeholder 4">
            <a:extLst>
              <a:ext uri="{FF2B5EF4-FFF2-40B4-BE49-F238E27FC236}">
                <a16:creationId xmlns:a16="http://schemas.microsoft.com/office/drawing/2014/main" id="{2DBBCA9B-27FF-774D-917A-8527B116BA86}"/>
              </a:ext>
            </a:extLst>
          </p:cNvPr>
          <p:cNvSpPr>
            <a:spLocks noGrp="1"/>
          </p:cNvSpPr>
          <p:nvPr>
            <p:ph type="body" sz="quarter" idx="46" hasCustomPrompt="1"/>
          </p:nvPr>
        </p:nvSpPr>
        <p:spPr>
          <a:xfrm>
            <a:off x="8060098" y="2924937"/>
            <a:ext cx="3269530"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endParaRPr lang="en-US"/>
          </a:p>
        </p:txBody>
      </p:sp>
      <p:sp>
        <p:nvSpPr>
          <p:cNvPr id="28" name="Text Placeholder 7">
            <a:extLst>
              <a:ext uri="{FF2B5EF4-FFF2-40B4-BE49-F238E27FC236}">
                <a16:creationId xmlns:a16="http://schemas.microsoft.com/office/drawing/2014/main" id="{B3470790-92A1-874B-B607-F84BC3CC9FA9}"/>
              </a:ext>
            </a:extLst>
          </p:cNvPr>
          <p:cNvSpPr>
            <a:spLocks noGrp="1"/>
          </p:cNvSpPr>
          <p:nvPr>
            <p:ph type="body" sz="quarter" idx="47" hasCustomPrompt="1"/>
          </p:nvPr>
        </p:nvSpPr>
        <p:spPr>
          <a:xfrm>
            <a:off x="8059459" y="3645017"/>
            <a:ext cx="326953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a:t>
            </a:r>
            <a:endParaRPr lang="en-GB"/>
          </a:p>
        </p:txBody>
      </p:sp>
    </p:spTree>
    <p:extLst>
      <p:ext uri="{BB962C8B-B14F-4D97-AF65-F5344CB8AC3E}">
        <p14:creationId xmlns:p14="http://schemas.microsoft.com/office/powerpoint/2010/main" val="885899611"/>
      </p:ext>
    </p:extLst>
  </p:cSld>
  <p:clrMapOvr>
    <a:masterClrMapping/>
  </p:clrMapOvr>
  <p:extLst>
    <p:ext uri="{DCECCB84-F9BA-43D5-87BE-67443E8EF086}">
      <p15:sldGuideLst xmlns:p15="http://schemas.microsoft.com/office/powerpoint/2012/main"/>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31_Copy x3_1/3_Left image with copy x3">
    <p:bg>
      <p:bgPr>
        <a:solidFill>
          <a:schemeClr val="bg1"/>
        </a:solidFill>
        <a:effectLst/>
      </p:bgPr>
    </p:bg>
    <p:spTree>
      <p:nvGrpSpPr>
        <p:cNvPr id="1" name=""/>
        <p:cNvGrpSpPr/>
        <p:nvPr/>
      </p:nvGrpSpPr>
      <p:grpSpPr>
        <a:xfrm>
          <a:off x="0" y="0"/>
          <a:ext cx="0" cy="0"/>
          <a:chOff x="0" y="0"/>
          <a:chExt cx="0" cy="0"/>
        </a:xfrm>
      </p:grpSpPr>
      <p:pic>
        <p:nvPicPr>
          <p:cNvPr id="3" name="Picture 2" descr="A person walking with a computer&#10;&#10;Description automatically generated with low confidence">
            <a:extLst>
              <a:ext uri="{FF2B5EF4-FFF2-40B4-BE49-F238E27FC236}">
                <a16:creationId xmlns:a16="http://schemas.microsoft.com/office/drawing/2014/main" id="{D31C6394-129D-5F4F-BAE7-F758BF087D8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5400"/>
            <a:ext cx="3416300" cy="6080764"/>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4345199"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4" name="Slide Number Placeholder 2">
            <a:extLst>
              <a:ext uri="{FF2B5EF4-FFF2-40B4-BE49-F238E27FC236}">
                <a16:creationId xmlns:a16="http://schemas.microsoft.com/office/drawing/2014/main" id="{A76ADFFC-880B-104A-9BD8-28010847DBBA}"/>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25" name="Footer Placeholder 1">
            <a:extLst>
              <a:ext uri="{FF2B5EF4-FFF2-40B4-BE49-F238E27FC236}">
                <a16:creationId xmlns:a16="http://schemas.microsoft.com/office/drawing/2014/main" id="{731F54EF-01F2-C943-9B55-F918256A826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6" name="Picture Placeholder 3">
            <a:extLst>
              <a:ext uri="{FF2B5EF4-FFF2-40B4-BE49-F238E27FC236}">
                <a16:creationId xmlns:a16="http://schemas.microsoft.com/office/drawing/2014/main" id="{B5476393-9521-A641-ADD5-2FEEDE7B1572}"/>
              </a:ext>
            </a:extLst>
          </p:cNvPr>
          <p:cNvSpPr>
            <a:spLocks noGrp="1"/>
          </p:cNvSpPr>
          <p:nvPr>
            <p:ph type="pic" sz="quarter" idx="17" hasCustomPrompt="1"/>
          </p:nvPr>
        </p:nvSpPr>
        <p:spPr>
          <a:xfrm>
            <a:off x="0" y="-5401"/>
            <a:ext cx="3416300" cy="6080764"/>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Text Placeholder 4">
            <a:extLst>
              <a:ext uri="{FF2B5EF4-FFF2-40B4-BE49-F238E27FC236}">
                <a16:creationId xmlns:a16="http://schemas.microsoft.com/office/drawing/2014/main" id="{77BCC400-D4EA-D742-9D2D-DD80B4E90AA3}"/>
              </a:ext>
            </a:extLst>
          </p:cNvPr>
          <p:cNvSpPr>
            <a:spLocks noGrp="1"/>
          </p:cNvSpPr>
          <p:nvPr>
            <p:ph type="body" sz="quarter" idx="44" hasCustomPrompt="1"/>
          </p:nvPr>
        </p:nvSpPr>
        <p:spPr>
          <a:xfrm>
            <a:off x="4345200" y="2924944"/>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17" name="Text Placeholder 2">
            <a:extLst>
              <a:ext uri="{FF2B5EF4-FFF2-40B4-BE49-F238E27FC236}">
                <a16:creationId xmlns:a16="http://schemas.microsoft.com/office/drawing/2014/main" id="{C1787AA1-8EC1-F344-8C2D-767267E19761}"/>
              </a:ext>
            </a:extLst>
          </p:cNvPr>
          <p:cNvSpPr>
            <a:spLocks noGrp="1"/>
          </p:cNvSpPr>
          <p:nvPr>
            <p:ph type="body" sz="quarter" idx="40" hasCustomPrompt="1"/>
          </p:nvPr>
        </p:nvSpPr>
        <p:spPr>
          <a:xfrm>
            <a:off x="43452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3442211F-6A33-2A47-AD05-4AC243813974}"/>
              </a:ext>
            </a:extLst>
          </p:cNvPr>
          <p:cNvSpPr>
            <a:spLocks noGrp="1"/>
          </p:cNvSpPr>
          <p:nvPr>
            <p:ph type="body" sz="quarter" idx="43" hasCustomPrompt="1"/>
          </p:nvPr>
        </p:nvSpPr>
        <p:spPr>
          <a:xfrm>
            <a:off x="4344988" y="3645024"/>
            <a:ext cx="2117012"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
        <p:nvSpPr>
          <p:cNvPr id="26" name="Text Placeholder 6">
            <a:extLst>
              <a:ext uri="{FF2B5EF4-FFF2-40B4-BE49-F238E27FC236}">
                <a16:creationId xmlns:a16="http://schemas.microsoft.com/office/drawing/2014/main" id="{EABC9981-0AE3-7146-B93A-1A281074DD58}"/>
              </a:ext>
            </a:extLst>
          </p:cNvPr>
          <p:cNvSpPr>
            <a:spLocks noGrp="1"/>
          </p:cNvSpPr>
          <p:nvPr>
            <p:ph type="body" sz="quarter" idx="51" hasCustomPrompt="1"/>
          </p:nvPr>
        </p:nvSpPr>
        <p:spPr>
          <a:xfrm>
            <a:off x="4344988"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31" name="Text Placeholder 4">
            <a:extLst>
              <a:ext uri="{FF2B5EF4-FFF2-40B4-BE49-F238E27FC236}">
                <a16:creationId xmlns:a16="http://schemas.microsoft.com/office/drawing/2014/main" id="{5A3C1A33-28CB-4340-88EE-202B3686D167}"/>
              </a:ext>
            </a:extLst>
          </p:cNvPr>
          <p:cNvSpPr>
            <a:spLocks noGrp="1"/>
          </p:cNvSpPr>
          <p:nvPr>
            <p:ph type="body" sz="quarter" idx="52" hasCustomPrompt="1"/>
          </p:nvPr>
        </p:nvSpPr>
        <p:spPr>
          <a:xfrm>
            <a:off x="6891025" y="2924937"/>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33" name="Text Placeholder 7">
            <a:extLst>
              <a:ext uri="{FF2B5EF4-FFF2-40B4-BE49-F238E27FC236}">
                <a16:creationId xmlns:a16="http://schemas.microsoft.com/office/drawing/2014/main" id="{5DF41B80-90C9-434D-B3CC-73019E5EF356}"/>
              </a:ext>
            </a:extLst>
          </p:cNvPr>
          <p:cNvSpPr>
            <a:spLocks noGrp="1"/>
          </p:cNvSpPr>
          <p:nvPr>
            <p:ph type="body" sz="quarter" idx="53" hasCustomPrompt="1"/>
          </p:nvPr>
        </p:nvSpPr>
        <p:spPr>
          <a:xfrm>
            <a:off x="6890386" y="3645017"/>
            <a:ext cx="211680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
        <p:nvSpPr>
          <p:cNvPr id="36" name="Text Placeholder 4">
            <a:extLst>
              <a:ext uri="{FF2B5EF4-FFF2-40B4-BE49-F238E27FC236}">
                <a16:creationId xmlns:a16="http://schemas.microsoft.com/office/drawing/2014/main" id="{852208D2-4C15-024C-8F00-6913AE9A2456}"/>
              </a:ext>
            </a:extLst>
          </p:cNvPr>
          <p:cNvSpPr>
            <a:spLocks noGrp="1"/>
          </p:cNvSpPr>
          <p:nvPr>
            <p:ph type="body" sz="quarter" idx="54" hasCustomPrompt="1"/>
          </p:nvPr>
        </p:nvSpPr>
        <p:spPr>
          <a:xfrm>
            <a:off x="9439252" y="2924934"/>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37" name="Text Placeholder 7">
            <a:extLst>
              <a:ext uri="{FF2B5EF4-FFF2-40B4-BE49-F238E27FC236}">
                <a16:creationId xmlns:a16="http://schemas.microsoft.com/office/drawing/2014/main" id="{08E15E0A-EF40-4947-AB6F-712CDC1AE2A5}"/>
              </a:ext>
            </a:extLst>
          </p:cNvPr>
          <p:cNvSpPr>
            <a:spLocks noGrp="1"/>
          </p:cNvSpPr>
          <p:nvPr>
            <p:ph type="body" sz="quarter" idx="55" hasCustomPrompt="1"/>
          </p:nvPr>
        </p:nvSpPr>
        <p:spPr>
          <a:xfrm>
            <a:off x="9438613" y="3645014"/>
            <a:ext cx="211680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Tree>
    <p:extLst>
      <p:ext uri="{BB962C8B-B14F-4D97-AF65-F5344CB8AC3E}">
        <p14:creationId xmlns:p14="http://schemas.microsoft.com/office/powerpoint/2010/main" val="2571352168"/>
      </p:ext>
    </p:extLst>
  </p:cSld>
  <p:clrMapOvr>
    <a:masterClrMapping/>
  </p:clrMapOvr>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32_Copy_1/2_Left image with breadcrumb, title, subtitle and body">
    <p:bg>
      <p:bgPr>
        <a:solidFill>
          <a:schemeClr val="bg1"/>
        </a:solidFill>
        <a:effectLst/>
      </p:bgPr>
    </p:bg>
    <p:spTree>
      <p:nvGrpSpPr>
        <p:cNvPr id="1" name=""/>
        <p:cNvGrpSpPr/>
        <p:nvPr/>
      </p:nvGrpSpPr>
      <p:grpSpPr>
        <a:xfrm>
          <a:off x="0" y="0"/>
          <a:ext cx="0" cy="0"/>
          <a:chOff x="0" y="0"/>
          <a:chExt cx="0" cy="0"/>
        </a:xfrm>
      </p:grpSpPr>
      <p:pic>
        <p:nvPicPr>
          <p:cNvPr id="17" name="Picture Placeholder 30" descr="A group of people in a meeting&#10;&#10;Description automatically generated with medium confidence">
            <a:extLst>
              <a:ext uri="{FF2B5EF4-FFF2-40B4-BE49-F238E27FC236}">
                <a16:creationId xmlns:a16="http://schemas.microsoft.com/office/drawing/2014/main" id="{47B10139-2AE8-5C48-8B0C-B3E1AFEACAE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236"/>
          <a:stretch/>
        </p:blipFill>
        <p:spPr>
          <a:xfrm>
            <a:off x="-1" y="0"/>
            <a:ext cx="5267325" cy="6075363"/>
          </a:xfrm>
          <a:prstGeom prst="rect">
            <a:avLst/>
          </a:prstGeom>
        </p:spPr>
      </p:pic>
      <p:sp>
        <p:nvSpPr>
          <p:cNvPr id="11" name="Picture Placeholder 3">
            <a:extLst>
              <a:ext uri="{FF2B5EF4-FFF2-40B4-BE49-F238E27FC236}">
                <a16:creationId xmlns:a16="http://schemas.microsoft.com/office/drawing/2014/main" id="{337E9125-8503-F84A-A6DD-4AFC3E2735C4}"/>
              </a:ext>
            </a:extLst>
          </p:cNvPr>
          <p:cNvSpPr>
            <a:spLocks noGrp="1"/>
          </p:cNvSpPr>
          <p:nvPr>
            <p:ph type="pic" sz="quarter" idx="17" hasCustomPrompt="1"/>
          </p:nvPr>
        </p:nvSpPr>
        <p:spPr>
          <a:xfrm>
            <a:off x="-1" y="-5401"/>
            <a:ext cx="5267325" cy="6075363"/>
          </a:xfrm>
          <a:prstGeom prst="rect">
            <a:avLst/>
          </a:prstGeom>
        </p:spPr>
        <p:txBody>
          <a:bodyPr vert="horz" lIns="180000" tIns="180000" rIns="72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208491"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4" name="Slide Number Placeholder 2">
            <a:extLst>
              <a:ext uri="{FF2B5EF4-FFF2-40B4-BE49-F238E27FC236}">
                <a16:creationId xmlns:a16="http://schemas.microsoft.com/office/drawing/2014/main" id="{82713FA1-3CE9-1B43-8AEF-8ED783F804E3}"/>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47295D46-8215-614E-9CAB-37E7B0E5649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1" name="Text Placeholder 4">
            <a:extLst>
              <a:ext uri="{FF2B5EF4-FFF2-40B4-BE49-F238E27FC236}">
                <a16:creationId xmlns:a16="http://schemas.microsoft.com/office/drawing/2014/main" id="{2BFBB193-B685-6947-9890-98844D919873}"/>
              </a:ext>
            </a:extLst>
          </p:cNvPr>
          <p:cNvSpPr>
            <a:spLocks noGrp="1"/>
          </p:cNvSpPr>
          <p:nvPr>
            <p:ph type="body" sz="quarter" idx="45" hasCustomPrompt="1"/>
          </p:nvPr>
        </p:nvSpPr>
        <p:spPr>
          <a:xfrm>
            <a:off x="6190066" y="2924944"/>
            <a:ext cx="537817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2" name="Text Placeholder 2">
            <a:extLst>
              <a:ext uri="{FF2B5EF4-FFF2-40B4-BE49-F238E27FC236}">
                <a16:creationId xmlns:a16="http://schemas.microsoft.com/office/drawing/2014/main" id="{9E63875E-3FC4-614A-B4C5-AD8F54FB15D8}"/>
              </a:ext>
            </a:extLst>
          </p:cNvPr>
          <p:cNvSpPr>
            <a:spLocks noGrp="1"/>
          </p:cNvSpPr>
          <p:nvPr>
            <p:ph type="body" sz="quarter" idx="46" hasCustomPrompt="1"/>
          </p:nvPr>
        </p:nvSpPr>
        <p:spPr>
          <a:xfrm>
            <a:off x="6189663" y="630000"/>
            <a:ext cx="5376908"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479802EF-AF76-6541-974C-DDBD948DF554}"/>
              </a:ext>
            </a:extLst>
          </p:cNvPr>
          <p:cNvSpPr>
            <a:spLocks noGrp="1"/>
          </p:cNvSpPr>
          <p:nvPr>
            <p:ph type="body" sz="quarter" idx="47" hasCustomPrompt="1"/>
          </p:nvPr>
        </p:nvSpPr>
        <p:spPr>
          <a:xfrm>
            <a:off x="6188400" y="3645024"/>
            <a:ext cx="537894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commodo</a:t>
            </a:r>
            <a:r>
              <a:rPr lang="en-US"/>
              <a:t> </a:t>
            </a:r>
            <a:r>
              <a:rPr lang="en-US" err="1"/>
              <a:t>consequat</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a:t>
            </a:r>
            <a:endParaRPr lang="en-GB"/>
          </a:p>
        </p:txBody>
      </p:sp>
      <p:sp>
        <p:nvSpPr>
          <p:cNvPr id="26" name="Text Placeholder 6">
            <a:extLst>
              <a:ext uri="{FF2B5EF4-FFF2-40B4-BE49-F238E27FC236}">
                <a16:creationId xmlns:a16="http://schemas.microsoft.com/office/drawing/2014/main" id="{865C30EB-8909-5B4F-9A30-784EF68F7F6C}"/>
              </a:ext>
            </a:extLst>
          </p:cNvPr>
          <p:cNvSpPr>
            <a:spLocks noGrp="1"/>
          </p:cNvSpPr>
          <p:nvPr>
            <p:ph type="body" sz="quarter" idx="48" hasCustomPrompt="1"/>
          </p:nvPr>
        </p:nvSpPr>
        <p:spPr>
          <a:xfrm>
            <a:off x="6188400" y="1555200"/>
            <a:ext cx="5378400"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2579295740"/>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Right imag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7118350" y="-1"/>
            <a:ext cx="5073650" cy="6075363"/>
          </a:xfrm>
          <a:prstGeom prst="rect">
            <a:avLst/>
          </a:prstGeom>
          <a:solidFill>
            <a:schemeClr val="bg1">
              <a:lumMod val="95000"/>
            </a:schemeClr>
          </a:solidFill>
        </p:spPr>
        <p:txBody>
          <a:bodyPr vert="horz" lIns="72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dirty="0"/>
              <a:t>Click on the icon to import your own image.</a:t>
            </a:r>
          </a:p>
          <a:p>
            <a:pPr marL="171450" marR="0" lvl="0" indent="-171450" fontAlgn="auto">
              <a:buSzTx/>
              <a:tabLst/>
            </a:pPr>
            <a:r>
              <a:rPr lang="en-GB" dirty="0"/>
              <a:t>Use brand approved imagery only from the image library.</a:t>
            </a:r>
          </a:p>
          <a:p>
            <a:pPr marL="171450" marR="0" lvl="0" indent="-171450" fontAlgn="auto">
              <a:buSzTx/>
              <a:tabLst/>
            </a:pPr>
            <a:r>
              <a:rPr lang="en-GB" dirty="0"/>
              <a:t>Please see the appendix for brand guidance on selecting an image.</a:t>
            </a:r>
          </a:p>
          <a:p>
            <a:pPr marL="0" marR="0" lvl="0" indent="0" fontAlgn="auto">
              <a:buSzTx/>
              <a:buNone/>
              <a:tabLst/>
            </a:pPr>
            <a:endParaRPr lang="en-GB" dirty="0"/>
          </a:p>
        </p:txBody>
      </p:sp>
      <p:sp>
        <p:nvSpPr>
          <p:cNvPr id="3" name="Text Placeholder 2">
            <a:extLst>
              <a:ext uri="{FF2B5EF4-FFF2-40B4-BE49-F238E27FC236}">
                <a16:creationId xmlns:a16="http://schemas.microsoft.com/office/drawing/2014/main" id="{B91B85D7-3076-3141-9B83-2CE933A021DB}"/>
              </a:ext>
            </a:extLst>
          </p:cNvPr>
          <p:cNvSpPr>
            <a:spLocks noGrp="1"/>
          </p:cNvSpPr>
          <p:nvPr>
            <p:ph type="body" sz="quarter" idx="15" hasCustomPrompt="1"/>
          </p:nvPr>
        </p:nvSpPr>
        <p:spPr>
          <a:xfrm>
            <a:off x="633599" y="2754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200" kern="0" spc="-50" dirty="0">
                <a:solidFill>
                  <a:srgbClr val="000000"/>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dirty="0"/>
              <a:t>00</a:t>
            </a:r>
          </a:p>
        </p:txBody>
      </p:sp>
      <p:sp>
        <p:nvSpPr>
          <p:cNvPr id="15" name="Slide Number Placeholder 2">
            <a:extLst>
              <a:ext uri="{FF2B5EF4-FFF2-40B4-BE49-F238E27FC236}">
                <a16:creationId xmlns:a16="http://schemas.microsoft.com/office/drawing/2014/main" id="{E3C71FEA-3E15-DB4A-9560-701AB58841FC}"/>
              </a:ext>
            </a:extLst>
          </p:cNvPr>
          <p:cNvSpPr>
            <a:spLocks noGrp="1"/>
          </p:cNvSpPr>
          <p:nvPr>
            <p:ph type="sldNum" sz="quarter" idx="33"/>
          </p:nvPr>
        </p:nvSpPr>
        <p:spPr>
          <a:xfrm>
            <a:off x="11192400" y="6498000"/>
            <a:ext cx="366016" cy="162000"/>
          </a:xfrm>
          <a:prstGeom prst="rect">
            <a:avLst/>
          </a:prstGeom>
        </p:spPr>
        <p:txBody>
          <a:bodyPr rIns="0" anchor="b" anchorCtr="0"/>
          <a:lstStyle/>
          <a:p>
            <a:pPr marL="0" marR="0" lvl="0" indent="0" algn="r" defTabSz="914377" rtl="0" eaLnBrk="1" fontAlgn="auto" latinLnBrk="0" hangingPunct="1">
              <a:lnSpc>
                <a:spcPct val="100000"/>
              </a:lnSpc>
              <a:spcBef>
                <a:spcPts val="0"/>
              </a:spcBef>
              <a:spcAft>
                <a:spcPts val="0"/>
              </a:spcAft>
              <a:buClrTx/>
              <a:buSzTx/>
              <a:buFontTx/>
              <a:buNone/>
              <a:tabLst/>
              <a:defRPr/>
            </a:pPr>
            <a:fld id="{F18EFF25-22D3-7349-97D6-73D11F9E5B0D}" type="slidenum">
              <a:rPr kumimoji="0" lang="en-GB" sz="800" b="0" i="0" u="none" strike="noStrike" kern="1200" cap="none" spc="0" normalizeH="0" baseline="0" noProof="0" smtClean="0">
                <a:ln>
                  <a:noFill/>
                </a:ln>
                <a:solidFill>
                  <a:srgbClr val="000000"/>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en-GB" sz="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 name="Footer Placeholder 1">
            <a:extLst>
              <a:ext uri="{FF2B5EF4-FFF2-40B4-BE49-F238E27FC236}">
                <a16:creationId xmlns:a16="http://schemas.microsoft.com/office/drawing/2014/main" id="{A1C57538-AFFE-A74A-8D3D-D24674FA478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Calibri" panose="020F0502020204030204"/>
                <a:ea typeface="+mn-ea"/>
                <a:cs typeface="+mn-cs"/>
              </a:rPr>
              <a:t>Clarivate Webinar Dec. 2023: Advanced Insights with CGI</a:t>
            </a:r>
            <a:endParaRPr kumimoji="0" lang="en-GB" sz="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Text Placeholder 3">
            <a:extLst>
              <a:ext uri="{FF2B5EF4-FFF2-40B4-BE49-F238E27FC236}">
                <a16:creationId xmlns:a16="http://schemas.microsoft.com/office/drawing/2014/main" id="{A4D90F05-4ACF-AD48-A6F7-1FD6E43B95C0}"/>
              </a:ext>
            </a:extLst>
          </p:cNvPr>
          <p:cNvSpPr>
            <a:spLocks noGrp="1"/>
          </p:cNvSpPr>
          <p:nvPr>
            <p:ph type="body" sz="quarter" idx="18" hasCustomPrompt="1"/>
          </p:nvPr>
        </p:nvSpPr>
        <p:spPr>
          <a:xfrm>
            <a:off x="623392" y="3258000"/>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dirty="0"/>
              <a:t>Heading 1 - 36pt bold. Lorem ipsum dolor sit </a:t>
            </a:r>
            <a:r>
              <a:rPr lang="en-US" dirty="0" err="1"/>
              <a:t>amet</a:t>
            </a:r>
            <a:r>
              <a:rPr lang="en-US" dirty="0"/>
              <a:t>, </a:t>
            </a:r>
            <a:r>
              <a:rPr lang="en-US" dirty="0" err="1"/>
              <a:t>consect</a:t>
            </a:r>
            <a:r>
              <a:rPr lang="en-US" dirty="0"/>
              <a:t> </a:t>
            </a:r>
            <a:r>
              <a:rPr lang="en-US" dirty="0" err="1"/>
              <a:t>adipiscing</a:t>
            </a:r>
            <a:r>
              <a:rPr lang="en-US" dirty="0"/>
              <a:t> </a:t>
            </a:r>
            <a:r>
              <a:rPr lang="en-US" dirty="0" err="1"/>
              <a:t>elit</a:t>
            </a:r>
            <a:r>
              <a:rPr lang="en-US" dirty="0"/>
              <a:t>, sed do </a:t>
            </a:r>
            <a:r>
              <a:rPr lang="en-US" dirty="0" err="1"/>
              <a:t>eiusmod</a:t>
            </a:r>
            <a:endParaRPr lang="en-GB" dirty="0"/>
          </a:p>
        </p:txBody>
      </p:sp>
      <p:sp>
        <p:nvSpPr>
          <p:cNvPr id="11" name="Text Placeholder 4">
            <a:extLst>
              <a:ext uri="{FF2B5EF4-FFF2-40B4-BE49-F238E27FC236}">
                <a16:creationId xmlns:a16="http://schemas.microsoft.com/office/drawing/2014/main" id="{ED309A35-4FBD-374C-A2C4-4510C5A75572}"/>
              </a:ext>
            </a:extLst>
          </p:cNvPr>
          <p:cNvSpPr>
            <a:spLocks noGrp="1"/>
          </p:cNvSpPr>
          <p:nvPr>
            <p:ph type="body" sz="quarter" idx="11" hasCustomPrompt="1"/>
          </p:nvPr>
        </p:nvSpPr>
        <p:spPr>
          <a:xfrm>
            <a:off x="633600" y="5418000"/>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dirty="0"/>
              <a:t>Subheading 1 - 24pt regular. 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endParaRPr lang="en-US" dirty="0"/>
          </a:p>
        </p:txBody>
      </p:sp>
      <p:pic>
        <p:nvPicPr>
          <p:cNvPr id="4" name="Picture Placeholder 13">
            <a:extLst>
              <a:ext uri="{FF2B5EF4-FFF2-40B4-BE49-F238E27FC236}">
                <a16:creationId xmlns:a16="http://schemas.microsoft.com/office/drawing/2014/main" id="{85DC74E2-D1BB-FB28-A7AB-C8717AE7F1D6}"/>
              </a:ext>
            </a:extLst>
          </p:cNvPr>
          <p:cNvPicPr>
            <a:picLocks noChangeAspect="1"/>
          </p:cNvPicPr>
          <p:nvPr userDrawn="1"/>
        </p:nvPicPr>
        <p:blipFill>
          <a:blip r:embed="rId2">
            <a:extLst>
              <a:ext uri="{96DAC541-7B7A-43D3-8B79-37D633B846F1}">
                <asvg:svgBlip xmlns:asvg="http://schemas.microsoft.com/office/drawing/2016/SVG/main" r:embed="rId3"/>
              </a:ext>
            </a:extLst>
          </a:blip>
          <a:srcRect l="50" r="50"/>
          <a:stretch>
            <a:fillRect/>
          </a:stretch>
        </p:blipFill>
        <p:spPr>
          <a:xfrm>
            <a:off x="523038" y="6354000"/>
            <a:ext cx="1371600" cy="406400"/>
          </a:xfrm>
          <a:prstGeom prst="rect">
            <a:avLst/>
          </a:prstGeom>
        </p:spPr>
      </p:pic>
    </p:spTree>
    <p:extLst>
      <p:ext uri="{BB962C8B-B14F-4D97-AF65-F5344CB8AC3E}">
        <p14:creationId xmlns:p14="http://schemas.microsoft.com/office/powerpoint/2010/main" val="2931768246"/>
      </p:ext>
    </p:extLst>
  </p:cSld>
  <p:clrMapOvr>
    <a:masterClrMapping/>
  </p:clrMapOvr>
  <p:extLst>
    <p:ext uri="{DCECCB84-F9BA-43D5-87BE-67443E8EF086}">
      <p15:sldGuideLst xmlns:p15="http://schemas.microsoft.com/office/powerpoint/2012/main"/>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3_Copy_1/2_Left image with breadcrumb, title and body">
    <p:bg>
      <p:bgPr>
        <a:solidFill>
          <a:schemeClr val="bg1"/>
        </a:solidFill>
        <a:effectLst/>
      </p:bgPr>
    </p:bg>
    <p:spTree>
      <p:nvGrpSpPr>
        <p:cNvPr id="1" name=""/>
        <p:cNvGrpSpPr/>
        <p:nvPr/>
      </p:nvGrpSpPr>
      <p:grpSpPr>
        <a:xfrm>
          <a:off x="0" y="0"/>
          <a:ext cx="0" cy="0"/>
          <a:chOff x="0" y="0"/>
          <a:chExt cx="0" cy="0"/>
        </a:xfrm>
      </p:grpSpPr>
      <p:pic>
        <p:nvPicPr>
          <p:cNvPr id="17" name="Picture Placeholder 30" descr="A group of people in a meeting&#10;&#10;Description automatically generated with medium confidence">
            <a:extLst>
              <a:ext uri="{FF2B5EF4-FFF2-40B4-BE49-F238E27FC236}">
                <a16:creationId xmlns:a16="http://schemas.microsoft.com/office/drawing/2014/main" id="{47B10139-2AE8-5C48-8B0C-B3E1AFEACAE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236"/>
          <a:stretch/>
        </p:blipFill>
        <p:spPr>
          <a:xfrm>
            <a:off x="-1" y="0"/>
            <a:ext cx="5267325" cy="6075363"/>
          </a:xfrm>
          <a:prstGeom prst="rect">
            <a:avLst/>
          </a:prstGeom>
        </p:spPr>
      </p:pic>
      <p:sp>
        <p:nvSpPr>
          <p:cNvPr id="11" name="Picture Placeholder 3">
            <a:extLst>
              <a:ext uri="{FF2B5EF4-FFF2-40B4-BE49-F238E27FC236}">
                <a16:creationId xmlns:a16="http://schemas.microsoft.com/office/drawing/2014/main" id="{337E9125-8503-F84A-A6DD-4AFC3E2735C4}"/>
              </a:ext>
            </a:extLst>
          </p:cNvPr>
          <p:cNvSpPr>
            <a:spLocks noGrp="1"/>
          </p:cNvSpPr>
          <p:nvPr>
            <p:ph type="pic" sz="quarter" idx="17" hasCustomPrompt="1"/>
          </p:nvPr>
        </p:nvSpPr>
        <p:spPr>
          <a:xfrm>
            <a:off x="-1" y="-5401"/>
            <a:ext cx="5267325" cy="6075363"/>
          </a:xfrm>
          <a:prstGeom prst="rect">
            <a:avLst/>
          </a:prstGeom>
        </p:spPr>
        <p:txBody>
          <a:bodyPr vert="horz" lIns="180000" tIns="180000" rIns="72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208491"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4" name="Slide Number Placeholder 2">
            <a:extLst>
              <a:ext uri="{FF2B5EF4-FFF2-40B4-BE49-F238E27FC236}">
                <a16:creationId xmlns:a16="http://schemas.microsoft.com/office/drawing/2014/main" id="{82713FA1-3CE9-1B43-8AEF-8ED783F804E3}"/>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47295D46-8215-614E-9CAB-37E7B0E5649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1" name="Text Placeholder 4">
            <a:extLst>
              <a:ext uri="{FF2B5EF4-FFF2-40B4-BE49-F238E27FC236}">
                <a16:creationId xmlns:a16="http://schemas.microsoft.com/office/drawing/2014/main" id="{2BFBB193-B685-6947-9890-98844D919873}"/>
              </a:ext>
            </a:extLst>
          </p:cNvPr>
          <p:cNvSpPr>
            <a:spLocks noGrp="1"/>
          </p:cNvSpPr>
          <p:nvPr>
            <p:ph type="body" sz="quarter" idx="45" hasCustomPrompt="1"/>
          </p:nvPr>
        </p:nvSpPr>
        <p:spPr>
          <a:xfrm>
            <a:off x="6190066" y="1994105"/>
            <a:ext cx="537817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2" name="Text Placeholder 2">
            <a:extLst>
              <a:ext uri="{FF2B5EF4-FFF2-40B4-BE49-F238E27FC236}">
                <a16:creationId xmlns:a16="http://schemas.microsoft.com/office/drawing/2014/main" id="{9E63875E-3FC4-614A-B4C5-AD8F54FB15D8}"/>
              </a:ext>
            </a:extLst>
          </p:cNvPr>
          <p:cNvSpPr>
            <a:spLocks noGrp="1"/>
          </p:cNvSpPr>
          <p:nvPr>
            <p:ph type="body" sz="quarter" idx="46" hasCustomPrompt="1"/>
          </p:nvPr>
        </p:nvSpPr>
        <p:spPr>
          <a:xfrm>
            <a:off x="6189663" y="630000"/>
            <a:ext cx="5376908"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479802EF-AF76-6541-974C-DDBD948DF554}"/>
              </a:ext>
            </a:extLst>
          </p:cNvPr>
          <p:cNvSpPr>
            <a:spLocks noGrp="1"/>
          </p:cNvSpPr>
          <p:nvPr>
            <p:ph type="body" sz="quarter" idx="47" hasCustomPrompt="1"/>
          </p:nvPr>
        </p:nvSpPr>
        <p:spPr>
          <a:xfrm>
            <a:off x="6188400" y="2733641"/>
            <a:ext cx="5378945" cy="3323987"/>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endParaRPr lang="en-GB"/>
          </a:p>
        </p:txBody>
      </p:sp>
    </p:spTree>
    <p:extLst>
      <p:ext uri="{BB962C8B-B14F-4D97-AF65-F5344CB8AC3E}">
        <p14:creationId xmlns:p14="http://schemas.microsoft.com/office/powerpoint/2010/main" val="289387760"/>
      </p:ext>
    </p:extLst>
  </p:cSld>
  <p:clrMapOvr>
    <a:masterClrMapping/>
  </p:clrMapOvr>
  <p:extLst>
    <p:ext uri="{DCECCB84-F9BA-43D5-87BE-67443E8EF086}">
      <p15:sldGuideLst xmlns:p15="http://schemas.microsoft.com/office/powerpoint/2012/main"/>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34_Copy_1/2_Left image with title, subtitle and body  ">
    <p:bg>
      <p:bgPr>
        <a:solidFill>
          <a:schemeClr val="bg1"/>
        </a:solidFill>
        <a:effectLst/>
      </p:bgPr>
    </p:bg>
    <p:spTree>
      <p:nvGrpSpPr>
        <p:cNvPr id="1" name=""/>
        <p:cNvGrpSpPr/>
        <p:nvPr/>
      </p:nvGrpSpPr>
      <p:grpSpPr>
        <a:xfrm>
          <a:off x="0" y="0"/>
          <a:ext cx="0" cy="0"/>
          <a:chOff x="0" y="0"/>
          <a:chExt cx="0" cy="0"/>
        </a:xfrm>
      </p:grpSpPr>
      <p:pic>
        <p:nvPicPr>
          <p:cNvPr id="17" name="Picture Placeholder 30" descr="A group of people in a meeting&#10;&#10;Description automatically generated with medium confidence">
            <a:extLst>
              <a:ext uri="{FF2B5EF4-FFF2-40B4-BE49-F238E27FC236}">
                <a16:creationId xmlns:a16="http://schemas.microsoft.com/office/drawing/2014/main" id="{47B10139-2AE8-5C48-8B0C-B3E1AFEACAE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236"/>
          <a:stretch/>
        </p:blipFill>
        <p:spPr>
          <a:xfrm>
            <a:off x="-1" y="0"/>
            <a:ext cx="5267325" cy="6075363"/>
          </a:xfrm>
          <a:prstGeom prst="rect">
            <a:avLst/>
          </a:prstGeom>
        </p:spPr>
      </p:pic>
      <p:sp>
        <p:nvSpPr>
          <p:cNvPr id="11" name="Picture Placeholder 3">
            <a:extLst>
              <a:ext uri="{FF2B5EF4-FFF2-40B4-BE49-F238E27FC236}">
                <a16:creationId xmlns:a16="http://schemas.microsoft.com/office/drawing/2014/main" id="{337E9125-8503-F84A-A6DD-4AFC3E2735C4}"/>
              </a:ext>
            </a:extLst>
          </p:cNvPr>
          <p:cNvSpPr>
            <a:spLocks noGrp="1"/>
          </p:cNvSpPr>
          <p:nvPr>
            <p:ph type="pic" sz="quarter" idx="17" hasCustomPrompt="1"/>
          </p:nvPr>
        </p:nvSpPr>
        <p:spPr>
          <a:xfrm>
            <a:off x="-1" y="-5401"/>
            <a:ext cx="5267325" cy="6075363"/>
          </a:xfrm>
          <a:prstGeom prst="rect">
            <a:avLst/>
          </a:prstGeom>
        </p:spPr>
        <p:txBody>
          <a:bodyPr vert="horz" lIns="180000" tIns="180000" rIns="72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4" name="Slide Number Placeholder 2">
            <a:extLst>
              <a:ext uri="{FF2B5EF4-FFF2-40B4-BE49-F238E27FC236}">
                <a16:creationId xmlns:a16="http://schemas.microsoft.com/office/drawing/2014/main" id="{82713FA1-3CE9-1B43-8AEF-8ED783F804E3}"/>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47295D46-8215-614E-9CAB-37E7B0E5649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1" name="Text Placeholder 4">
            <a:extLst>
              <a:ext uri="{FF2B5EF4-FFF2-40B4-BE49-F238E27FC236}">
                <a16:creationId xmlns:a16="http://schemas.microsoft.com/office/drawing/2014/main" id="{2BFBB193-B685-6947-9890-98844D919873}"/>
              </a:ext>
            </a:extLst>
          </p:cNvPr>
          <p:cNvSpPr>
            <a:spLocks noGrp="1"/>
          </p:cNvSpPr>
          <p:nvPr>
            <p:ph type="body" sz="quarter" idx="45" hasCustomPrompt="1"/>
          </p:nvPr>
        </p:nvSpPr>
        <p:spPr>
          <a:xfrm>
            <a:off x="6190066" y="2552245"/>
            <a:ext cx="537817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2" name="Text Placeholder 2">
            <a:extLst>
              <a:ext uri="{FF2B5EF4-FFF2-40B4-BE49-F238E27FC236}">
                <a16:creationId xmlns:a16="http://schemas.microsoft.com/office/drawing/2014/main" id="{9E63875E-3FC4-614A-B4C5-AD8F54FB15D8}"/>
              </a:ext>
            </a:extLst>
          </p:cNvPr>
          <p:cNvSpPr>
            <a:spLocks noGrp="1"/>
          </p:cNvSpPr>
          <p:nvPr>
            <p:ph type="body" sz="quarter" idx="46" hasCustomPrompt="1"/>
          </p:nvPr>
        </p:nvSpPr>
        <p:spPr>
          <a:xfrm>
            <a:off x="6189663" y="450561"/>
            <a:ext cx="5376908"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479802EF-AF76-6541-974C-DDBD948DF554}"/>
              </a:ext>
            </a:extLst>
          </p:cNvPr>
          <p:cNvSpPr>
            <a:spLocks noGrp="1"/>
          </p:cNvSpPr>
          <p:nvPr>
            <p:ph type="body" sz="quarter" idx="47" hasCustomPrompt="1"/>
          </p:nvPr>
        </p:nvSpPr>
        <p:spPr>
          <a:xfrm>
            <a:off x="6188400" y="3291781"/>
            <a:ext cx="537894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commodo</a:t>
            </a:r>
            <a:r>
              <a:rPr lang="en-US"/>
              <a:t> </a:t>
            </a:r>
            <a:r>
              <a:rPr lang="en-US" err="1"/>
              <a:t>consequat</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a:t>
            </a:r>
            <a:endParaRPr lang="en-GB"/>
          </a:p>
        </p:txBody>
      </p:sp>
      <p:sp>
        <p:nvSpPr>
          <p:cNvPr id="26" name="Text Placeholder 6">
            <a:extLst>
              <a:ext uri="{FF2B5EF4-FFF2-40B4-BE49-F238E27FC236}">
                <a16:creationId xmlns:a16="http://schemas.microsoft.com/office/drawing/2014/main" id="{865C30EB-8909-5B4F-9A30-784EF68F7F6C}"/>
              </a:ext>
            </a:extLst>
          </p:cNvPr>
          <p:cNvSpPr>
            <a:spLocks noGrp="1"/>
          </p:cNvSpPr>
          <p:nvPr>
            <p:ph type="body" sz="quarter" idx="48" hasCustomPrompt="1"/>
          </p:nvPr>
        </p:nvSpPr>
        <p:spPr>
          <a:xfrm>
            <a:off x="6188400" y="1364961"/>
            <a:ext cx="5378400"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2953657904"/>
      </p:ext>
    </p:extLst>
  </p:cSld>
  <p:clrMapOvr>
    <a:masterClrMapping/>
  </p:clrMapOvr>
  <p:extLst>
    <p:ext uri="{DCECCB84-F9BA-43D5-87BE-67443E8EF086}">
      <p15:sldGuideLst xmlns:p15="http://schemas.microsoft.com/office/powerpoint/2012/main"/>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35_Copy_1/2_Right image with breadcrumb, title, subtitle and body  ">
    <p:bg>
      <p:bgPr>
        <a:solidFill>
          <a:schemeClr val="bg1"/>
        </a:solidFill>
        <a:effectLst/>
      </p:bgPr>
    </p:bg>
    <p:spTree>
      <p:nvGrpSpPr>
        <p:cNvPr id="1" name=""/>
        <p:cNvGrpSpPr/>
        <p:nvPr/>
      </p:nvGrpSpPr>
      <p:grpSpPr>
        <a:xfrm>
          <a:off x="0" y="0"/>
          <a:ext cx="0" cy="0"/>
          <a:chOff x="0" y="0"/>
          <a:chExt cx="0" cy="0"/>
        </a:xfrm>
      </p:grpSpPr>
      <p:pic>
        <p:nvPicPr>
          <p:cNvPr id="3" name="Picture 2" descr="Two people standing in a hallway&#10;&#10;Description automatically generated with medium confidence">
            <a:extLst>
              <a:ext uri="{FF2B5EF4-FFF2-40B4-BE49-F238E27FC236}">
                <a16:creationId xmlns:a16="http://schemas.microsoft.com/office/drawing/2014/main" id="{8AD10FCF-8344-2145-9C91-D3A7AF5C7DD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113588" y="-4800"/>
            <a:ext cx="5076825" cy="6080164"/>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ED279508-EF7D-5041-9E64-4CB2FED81247}"/>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6A1856F4-BBB4-4444-B87C-7BEB24D3E3E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2" name="Picture Placeholder 3">
            <a:extLst>
              <a:ext uri="{FF2B5EF4-FFF2-40B4-BE49-F238E27FC236}">
                <a16:creationId xmlns:a16="http://schemas.microsoft.com/office/drawing/2014/main" id="{04CCBB5E-F95A-4844-B4AB-A5E4109FC209}"/>
              </a:ext>
            </a:extLst>
          </p:cNvPr>
          <p:cNvSpPr>
            <a:spLocks noGrp="1"/>
          </p:cNvSpPr>
          <p:nvPr>
            <p:ph type="pic" sz="quarter" idx="17" hasCustomPrompt="1"/>
          </p:nvPr>
        </p:nvSpPr>
        <p:spPr>
          <a:xfrm>
            <a:off x="7113588" y="-1"/>
            <a:ext cx="5078412"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1" name="Text Placeholder 4">
            <a:extLst>
              <a:ext uri="{FF2B5EF4-FFF2-40B4-BE49-F238E27FC236}">
                <a16:creationId xmlns:a16="http://schemas.microsoft.com/office/drawing/2014/main" id="{0DCB49B3-678A-1945-99EC-FFE04989DD33}"/>
              </a:ext>
            </a:extLst>
          </p:cNvPr>
          <p:cNvSpPr>
            <a:spLocks noGrp="1"/>
          </p:cNvSpPr>
          <p:nvPr>
            <p:ph type="body" sz="quarter" idx="44" hasCustomPrompt="1"/>
          </p:nvPr>
        </p:nvSpPr>
        <p:spPr>
          <a:xfrm>
            <a:off x="633600" y="2924944"/>
            <a:ext cx="534987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13" name="Text Placeholder 2">
            <a:extLst>
              <a:ext uri="{FF2B5EF4-FFF2-40B4-BE49-F238E27FC236}">
                <a16:creationId xmlns:a16="http://schemas.microsoft.com/office/drawing/2014/main" id="{E2766879-7CA0-104A-93B7-BF0CE036A2C8}"/>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8" name="Text Placeholder 7">
            <a:extLst>
              <a:ext uri="{FF2B5EF4-FFF2-40B4-BE49-F238E27FC236}">
                <a16:creationId xmlns:a16="http://schemas.microsoft.com/office/drawing/2014/main" id="{F2E4DE52-207E-6E42-8F01-EF3FDD4C6B7D}"/>
              </a:ext>
            </a:extLst>
          </p:cNvPr>
          <p:cNvSpPr>
            <a:spLocks noGrp="1"/>
          </p:cNvSpPr>
          <p:nvPr>
            <p:ph type="body" sz="quarter" idx="43" hasCustomPrompt="1"/>
          </p:nvPr>
        </p:nvSpPr>
        <p:spPr>
          <a:xfrm>
            <a:off x="633600" y="3645024"/>
            <a:ext cx="534987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22" name="Text Placeholder 6">
            <a:extLst>
              <a:ext uri="{FF2B5EF4-FFF2-40B4-BE49-F238E27FC236}">
                <a16:creationId xmlns:a16="http://schemas.microsoft.com/office/drawing/2014/main" id="{03A12442-F2F7-9440-8F7D-119742303FF1}"/>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1505030362"/>
      </p:ext>
    </p:extLst>
  </p:cSld>
  <p:clrMapOvr>
    <a:masterClrMapping/>
  </p:clrMapOvr>
  <p:extLst>
    <p:ext uri="{DCECCB84-F9BA-43D5-87BE-67443E8EF086}">
      <p15:sldGuideLst xmlns:p15="http://schemas.microsoft.com/office/powerpoint/2012/main"/>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36_Copy_1/2_Right image with breadcrumb, title and body  ">
    <p:bg>
      <p:bgPr>
        <a:solidFill>
          <a:schemeClr val="bg1"/>
        </a:solidFill>
        <a:effectLst/>
      </p:bgPr>
    </p:bg>
    <p:spTree>
      <p:nvGrpSpPr>
        <p:cNvPr id="1" name=""/>
        <p:cNvGrpSpPr/>
        <p:nvPr/>
      </p:nvGrpSpPr>
      <p:grpSpPr>
        <a:xfrm>
          <a:off x="0" y="0"/>
          <a:ext cx="0" cy="0"/>
          <a:chOff x="0" y="0"/>
          <a:chExt cx="0" cy="0"/>
        </a:xfrm>
      </p:grpSpPr>
      <p:pic>
        <p:nvPicPr>
          <p:cNvPr id="3" name="Picture 2" descr="Two people standing in a hallway&#10;&#10;Description automatically generated with medium confidence">
            <a:extLst>
              <a:ext uri="{FF2B5EF4-FFF2-40B4-BE49-F238E27FC236}">
                <a16:creationId xmlns:a16="http://schemas.microsoft.com/office/drawing/2014/main" id="{8AD10FCF-8344-2145-9C91-D3A7AF5C7DD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113588" y="-4800"/>
            <a:ext cx="5076825" cy="6080164"/>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ED279508-EF7D-5041-9E64-4CB2FED81247}"/>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6A1856F4-BBB4-4444-B87C-7BEB24D3E3E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2" name="Picture Placeholder 3">
            <a:extLst>
              <a:ext uri="{FF2B5EF4-FFF2-40B4-BE49-F238E27FC236}">
                <a16:creationId xmlns:a16="http://schemas.microsoft.com/office/drawing/2014/main" id="{04CCBB5E-F95A-4844-B4AB-A5E4109FC209}"/>
              </a:ext>
            </a:extLst>
          </p:cNvPr>
          <p:cNvSpPr>
            <a:spLocks noGrp="1"/>
          </p:cNvSpPr>
          <p:nvPr>
            <p:ph type="pic" sz="quarter" idx="17" hasCustomPrompt="1"/>
          </p:nvPr>
        </p:nvSpPr>
        <p:spPr>
          <a:xfrm>
            <a:off x="7113588" y="-1"/>
            <a:ext cx="5078412"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1" name="Text Placeholder 4">
            <a:extLst>
              <a:ext uri="{FF2B5EF4-FFF2-40B4-BE49-F238E27FC236}">
                <a16:creationId xmlns:a16="http://schemas.microsoft.com/office/drawing/2014/main" id="{0DCB49B3-678A-1945-99EC-FFE04989DD33}"/>
              </a:ext>
            </a:extLst>
          </p:cNvPr>
          <p:cNvSpPr>
            <a:spLocks noGrp="1"/>
          </p:cNvSpPr>
          <p:nvPr>
            <p:ph type="body" sz="quarter" idx="44" hasCustomPrompt="1"/>
          </p:nvPr>
        </p:nvSpPr>
        <p:spPr>
          <a:xfrm>
            <a:off x="633600" y="1994105"/>
            <a:ext cx="534987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13" name="Text Placeholder 2">
            <a:extLst>
              <a:ext uri="{FF2B5EF4-FFF2-40B4-BE49-F238E27FC236}">
                <a16:creationId xmlns:a16="http://schemas.microsoft.com/office/drawing/2014/main" id="{E2766879-7CA0-104A-93B7-BF0CE036A2C8}"/>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8" name="Text Placeholder 7">
            <a:extLst>
              <a:ext uri="{FF2B5EF4-FFF2-40B4-BE49-F238E27FC236}">
                <a16:creationId xmlns:a16="http://schemas.microsoft.com/office/drawing/2014/main" id="{F2E4DE52-207E-6E42-8F01-EF3FDD4C6B7D}"/>
              </a:ext>
            </a:extLst>
          </p:cNvPr>
          <p:cNvSpPr>
            <a:spLocks noGrp="1"/>
          </p:cNvSpPr>
          <p:nvPr>
            <p:ph type="body" sz="quarter" idx="43" hasCustomPrompt="1"/>
          </p:nvPr>
        </p:nvSpPr>
        <p:spPr>
          <a:xfrm>
            <a:off x="633600" y="2733641"/>
            <a:ext cx="5349875" cy="3323987"/>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p>
          <a:p>
            <a:pPr lvl="0"/>
            <a:endParaRPr lang="en-US"/>
          </a:p>
          <a:p>
            <a:pPr marL="0" marR="0" lvl="0" indent="0" algn="l" defTabSz="914377" rtl="0" eaLnBrk="1" fontAlgn="auto" latinLnBrk="0" hangingPunct="1">
              <a:lnSpc>
                <a:spcPct val="100000"/>
              </a:lnSpc>
              <a:spcBef>
                <a:spcPts val="0"/>
              </a:spcBef>
              <a:spcAft>
                <a:spcPts val="0"/>
              </a:spcAft>
              <a:buClr>
                <a:schemeClr val="bg2"/>
              </a:buClr>
              <a:buSzTx/>
              <a:buFontTx/>
              <a:buNone/>
              <a:tabLst/>
              <a:defRPr/>
            </a:pPr>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endParaRPr lang="en-GB"/>
          </a:p>
        </p:txBody>
      </p:sp>
    </p:spTree>
    <p:extLst>
      <p:ext uri="{BB962C8B-B14F-4D97-AF65-F5344CB8AC3E}">
        <p14:creationId xmlns:p14="http://schemas.microsoft.com/office/powerpoint/2010/main" val="2358106520"/>
      </p:ext>
    </p:extLst>
  </p:cSld>
  <p:clrMapOvr>
    <a:masterClrMapping/>
  </p:clrMapOvr>
  <p:extLst>
    <p:ext uri="{DCECCB84-F9BA-43D5-87BE-67443E8EF086}">
      <p15:sldGuideLst xmlns:p15="http://schemas.microsoft.com/office/powerpoint/2012/main"/>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37_Copy_1/2_Right image with title, subtitle and body">
    <p:bg>
      <p:bgPr>
        <a:solidFill>
          <a:schemeClr val="bg1"/>
        </a:solidFill>
        <a:effectLst/>
      </p:bgPr>
    </p:bg>
    <p:spTree>
      <p:nvGrpSpPr>
        <p:cNvPr id="1" name=""/>
        <p:cNvGrpSpPr/>
        <p:nvPr/>
      </p:nvGrpSpPr>
      <p:grpSpPr>
        <a:xfrm>
          <a:off x="0" y="0"/>
          <a:ext cx="0" cy="0"/>
          <a:chOff x="0" y="0"/>
          <a:chExt cx="0" cy="0"/>
        </a:xfrm>
      </p:grpSpPr>
      <p:pic>
        <p:nvPicPr>
          <p:cNvPr id="3" name="Picture 2" descr="Two people standing in a hallway&#10;&#10;Description automatically generated with medium confidence">
            <a:extLst>
              <a:ext uri="{FF2B5EF4-FFF2-40B4-BE49-F238E27FC236}">
                <a16:creationId xmlns:a16="http://schemas.microsoft.com/office/drawing/2014/main" id="{8AD10FCF-8344-2145-9C91-D3A7AF5C7DD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113588" y="-4800"/>
            <a:ext cx="5076825" cy="6080164"/>
          </a:xfrm>
          <a:prstGeom prst="rect">
            <a:avLst/>
          </a:prstGeom>
        </p:spPr>
      </p:pic>
      <p:sp>
        <p:nvSpPr>
          <p:cNvPr id="15" name="Slide Number Placeholder 2">
            <a:extLst>
              <a:ext uri="{FF2B5EF4-FFF2-40B4-BE49-F238E27FC236}">
                <a16:creationId xmlns:a16="http://schemas.microsoft.com/office/drawing/2014/main" id="{ED279508-EF7D-5041-9E64-4CB2FED81247}"/>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6A1856F4-BBB4-4444-B87C-7BEB24D3E3E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2" name="Picture Placeholder 3">
            <a:extLst>
              <a:ext uri="{FF2B5EF4-FFF2-40B4-BE49-F238E27FC236}">
                <a16:creationId xmlns:a16="http://schemas.microsoft.com/office/drawing/2014/main" id="{04CCBB5E-F95A-4844-B4AB-A5E4109FC209}"/>
              </a:ext>
            </a:extLst>
          </p:cNvPr>
          <p:cNvSpPr>
            <a:spLocks noGrp="1"/>
          </p:cNvSpPr>
          <p:nvPr>
            <p:ph type="pic" sz="quarter" idx="17" hasCustomPrompt="1"/>
          </p:nvPr>
        </p:nvSpPr>
        <p:spPr>
          <a:xfrm>
            <a:off x="7113588" y="-1"/>
            <a:ext cx="5078412"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1" name="Text Placeholder 4">
            <a:extLst>
              <a:ext uri="{FF2B5EF4-FFF2-40B4-BE49-F238E27FC236}">
                <a16:creationId xmlns:a16="http://schemas.microsoft.com/office/drawing/2014/main" id="{0DCB49B3-678A-1945-99EC-FFE04989DD33}"/>
              </a:ext>
            </a:extLst>
          </p:cNvPr>
          <p:cNvSpPr>
            <a:spLocks noGrp="1"/>
          </p:cNvSpPr>
          <p:nvPr>
            <p:ph type="body" sz="quarter" idx="44" hasCustomPrompt="1"/>
          </p:nvPr>
        </p:nvSpPr>
        <p:spPr>
          <a:xfrm>
            <a:off x="633600" y="2552245"/>
            <a:ext cx="534987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13" name="Text Placeholder 2">
            <a:extLst>
              <a:ext uri="{FF2B5EF4-FFF2-40B4-BE49-F238E27FC236}">
                <a16:creationId xmlns:a16="http://schemas.microsoft.com/office/drawing/2014/main" id="{E2766879-7CA0-104A-93B7-BF0CE036A2C8}"/>
              </a:ext>
            </a:extLst>
          </p:cNvPr>
          <p:cNvSpPr>
            <a:spLocks noGrp="1"/>
          </p:cNvSpPr>
          <p:nvPr>
            <p:ph type="body" sz="quarter" idx="40" hasCustomPrompt="1"/>
          </p:nvPr>
        </p:nvSpPr>
        <p:spPr>
          <a:xfrm>
            <a:off x="633600" y="450561"/>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8" name="Text Placeholder 7">
            <a:extLst>
              <a:ext uri="{FF2B5EF4-FFF2-40B4-BE49-F238E27FC236}">
                <a16:creationId xmlns:a16="http://schemas.microsoft.com/office/drawing/2014/main" id="{F2E4DE52-207E-6E42-8F01-EF3FDD4C6B7D}"/>
              </a:ext>
            </a:extLst>
          </p:cNvPr>
          <p:cNvSpPr>
            <a:spLocks noGrp="1"/>
          </p:cNvSpPr>
          <p:nvPr>
            <p:ph type="body" sz="quarter" idx="43" hasCustomPrompt="1"/>
          </p:nvPr>
        </p:nvSpPr>
        <p:spPr>
          <a:xfrm>
            <a:off x="633600" y="3291781"/>
            <a:ext cx="534987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22" name="Text Placeholder 6">
            <a:extLst>
              <a:ext uri="{FF2B5EF4-FFF2-40B4-BE49-F238E27FC236}">
                <a16:creationId xmlns:a16="http://schemas.microsoft.com/office/drawing/2014/main" id="{03A12442-F2F7-9440-8F7D-119742303FF1}"/>
              </a:ext>
            </a:extLst>
          </p:cNvPr>
          <p:cNvSpPr>
            <a:spLocks noGrp="1"/>
          </p:cNvSpPr>
          <p:nvPr>
            <p:ph type="body" sz="quarter" idx="45" hasCustomPrompt="1"/>
          </p:nvPr>
        </p:nvSpPr>
        <p:spPr>
          <a:xfrm>
            <a:off x="633600" y="1364961"/>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3525821917"/>
      </p:ext>
    </p:extLst>
  </p:cSld>
  <p:clrMapOvr>
    <a:masterClrMapping/>
  </p:clrMapOvr>
  <p:extLst>
    <p:ext uri="{DCECCB84-F9BA-43D5-87BE-67443E8EF086}">
      <p15:sldGuideLst xmlns:p15="http://schemas.microsoft.com/office/powerpoint/2012/main"/>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38_Copy_1/3_Right image with breadcrumb, title, subtitle and body  ">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person, outdoor, scene, hospital room&#10;&#10;Description automatically generated">
            <a:extLst>
              <a:ext uri="{FF2B5EF4-FFF2-40B4-BE49-F238E27FC236}">
                <a16:creationId xmlns:a16="http://schemas.microsoft.com/office/drawing/2014/main" id="{424453F4-3CB3-994E-9C2D-59FB558BA97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8774111" y="-1150"/>
            <a:ext cx="3417889" cy="6076513"/>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smtClean="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968153E5-3DD6-FC4F-BDC3-F1FBD0119566}"/>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88AC77B-B901-E249-855E-90EC7E754F44}"/>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4">
            <a:extLst>
              <a:ext uri="{FF2B5EF4-FFF2-40B4-BE49-F238E27FC236}">
                <a16:creationId xmlns:a16="http://schemas.microsoft.com/office/drawing/2014/main" id="{917649DC-E84A-6B46-A161-518D42DC27CB}"/>
              </a:ext>
            </a:extLst>
          </p:cNvPr>
          <p:cNvSpPr>
            <a:spLocks noGrp="1"/>
          </p:cNvSpPr>
          <p:nvPr>
            <p:ph type="body" sz="quarter" idx="44" hasCustomPrompt="1"/>
          </p:nvPr>
        </p:nvSpPr>
        <p:spPr>
          <a:xfrm>
            <a:off x="633600" y="2924944"/>
            <a:ext cx="7226113"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2" name="Text Placeholder 2">
            <a:extLst>
              <a:ext uri="{FF2B5EF4-FFF2-40B4-BE49-F238E27FC236}">
                <a16:creationId xmlns:a16="http://schemas.microsoft.com/office/drawing/2014/main" id="{BA542A65-2874-6E45-A148-92460E742CC1}"/>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4" name="Text Placeholder 7">
            <a:extLst>
              <a:ext uri="{FF2B5EF4-FFF2-40B4-BE49-F238E27FC236}">
                <a16:creationId xmlns:a16="http://schemas.microsoft.com/office/drawing/2014/main" id="{78D7C131-FC42-CB44-B62C-A5FB720B70D3}"/>
              </a:ext>
            </a:extLst>
          </p:cNvPr>
          <p:cNvSpPr>
            <a:spLocks noGrp="1"/>
          </p:cNvSpPr>
          <p:nvPr>
            <p:ph type="body" sz="quarter" idx="43" hasCustomPrompt="1"/>
          </p:nvPr>
        </p:nvSpPr>
        <p:spPr>
          <a:xfrm>
            <a:off x="633600" y="3645024"/>
            <a:ext cx="7226113" cy="1938992"/>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17" name="Text Placeholder 6">
            <a:extLst>
              <a:ext uri="{FF2B5EF4-FFF2-40B4-BE49-F238E27FC236}">
                <a16:creationId xmlns:a16="http://schemas.microsoft.com/office/drawing/2014/main" id="{3E3160A9-7EE1-B74F-A888-115D84692D0A}"/>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18" name="Text Placeholder 2">
            <a:extLst>
              <a:ext uri="{FF2B5EF4-FFF2-40B4-BE49-F238E27FC236}">
                <a16:creationId xmlns:a16="http://schemas.microsoft.com/office/drawing/2014/main" id="{000F15C4-D768-2343-AF2A-DB0E380AD738}"/>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3366524620"/>
      </p:ext>
    </p:extLst>
  </p:cSld>
  <p:clrMapOvr>
    <a:masterClrMapping/>
  </p:clrMapOvr>
  <p:extLst>
    <p:ext uri="{DCECCB84-F9BA-43D5-87BE-67443E8EF086}">
      <p15:sldGuideLst xmlns:p15="http://schemas.microsoft.com/office/powerpoint/2012/main"/>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39_Copy_1/3_Right image with breadcrumb, title and body  ">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person, outdoor, scene, hospital room&#10;&#10;Description automatically generated">
            <a:extLst>
              <a:ext uri="{FF2B5EF4-FFF2-40B4-BE49-F238E27FC236}">
                <a16:creationId xmlns:a16="http://schemas.microsoft.com/office/drawing/2014/main" id="{424453F4-3CB3-994E-9C2D-59FB558BA97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8774111" y="-1150"/>
            <a:ext cx="3417889" cy="6076513"/>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968153E5-3DD6-FC4F-BDC3-F1FBD0119566}"/>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88AC77B-B901-E249-855E-90EC7E754F44}"/>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4">
            <a:extLst>
              <a:ext uri="{FF2B5EF4-FFF2-40B4-BE49-F238E27FC236}">
                <a16:creationId xmlns:a16="http://schemas.microsoft.com/office/drawing/2014/main" id="{917649DC-E84A-6B46-A161-518D42DC27CB}"/>
              </a:ext>
            </a:extLst>
          </p:cNvPr>
          <p:cNvSpPr>
            <a:spLocks noGrp="1"/>
          </p:cNvSpPr>
          <p:nvPr>
            <p:ph type="body" sz="quarter" idx="44" hasCustomPrompt="1"/>
          </p:nvPr>
        </p:nvSpPr>
        <p:spPr>
          <a:xfrm>
            <a:off x="633600" y="1994105"/>
            <a:ext cx="7226113"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2" name="Text Placeholder 2">
            <a:extLst>
              <a:ext uri="{FF2B5EF4-FFF2-40B4-BE49-F238E27FC236}">
                <a16:creationId xmlns:a16="http://schemas.microsoft.com/office/drawing/2014/main" id="{BA542A65-2874-6E45-A148-92460E742CC1}"/>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4" name="Text Placeholder 7">
            <a:extLst>
              <a:ext uri="{FF2B5EF4-FFF2-40B4-BE49-F238E27FC236}">
                <a16:creationId xmlns:a16="http://schemas.microsoft.com/office/drawing/2014/main" id="{78D7C131-FC42-CB44-B62C-A5FB720B70D3}"/>
              </a:ext>
            </a:extLst>
          </p:cNvPr>
          <p:cNvSpPr>
            <a:spLocks noGrp="1"/>
          </p:cNvSpPr>
          <p:nvPr>
            <p:ph type="body" sz="quarter" idx="43" hasCustomPrompt="1"/>
          </p:nvPr>
        </p:nvSpPr>
        <p:spPr>
          <a:xfrm>
            <a:off x="633600" y="2733641"/>
            <a:ext cx="7226113" cy="3046988"/>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p>
          <a:p>
            <a:pPr lvl="0"/>
            <a:endParaRPr lang="en-US"/>
          </a:p>
          <a:p>
            <a:pPr marL="0" marR="0" lvl="0" indent="0" algn="l" defTabSz="914377" rtl="0" eaLnBrk="1" fontAlgn="auto" latinLnBrk="0" hangingPunct="1">
              <a:lnSpc>
                <a:spcPct val="100000"/>
              </a:lnSpc>
              <a:spcBef>
                <a:spcPts val="0"/>
              </a:spcBef>
              <a:spcAft>
                <a:spcPts val="0"/>
              </a:spcAft>
              <a:buClr>
                <a:schemeClr val="bg2"/>
              </a:buClr>
              <a:buSzTx/>
              <a:buFontTx/>
              <a:buNone/>
              <a:tabLst/>
              <a:defRPr/>
            </a:pPr>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18" name="Text Placeholder 2">
            <a:extLst>
              <a:ext uri="{FF2B5EF4-FFF2-40B4-BE49-F238E27FC236}">
                <a16:creationId xmlns:a16="http://schemas.microsoft.com/office/drawing/2014/main" id="{000F15C4-D768-2343-AF2A-DB0E380AD738}"/>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3829979789"/>
      </p:ext>
    </p:extLst>
  </p:cSld>
  <p:clrMapOvr>
    <a:masterClrMapping/>
  </p:clrMapOvr>
  <p:extLst>
    <p:ext uri="{DCECCB84-F9BA-43D5-87BE-67443E8EF086}">
      <p15:sldGuideLst xmlns:p15="http://schemas.microsoft.com/office/powerpoint/2012/main"/>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40_Copy_1/3_Right image with title, subtitle and body">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person, outdoor, scene, hospital room&#10;&#10;Description automatically generated">
            <a:extLst>
              <a:ext uri="{FF2B5EF4-FFF2-40B4-BE49-F238E27FC236}">
                <a16:creationId xmlns:a16="http://schemas.microsoft.com/office/drawing/2014/main" id="{424453F4-3CB3-994E-9C2D-59FB558BA97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8774111" y="-1150"/>
            <a:ext cx="3417889" cy="6076513"/>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968153E5-3DD6-FC4F-BDC3-F1FBD0119566}"/>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88AC77B-B901-E249-855E-90EC7E754F44}"/>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4">
            <a:extLst>
              <a:ext uri="{FF2B5EF4-FFF2-40B4-BE49-F238E27FC236}">
                <a16:creationId xmlns:a16="http://schemas.microsoft.com/office/drawing/2014/main" id="{917649DC-E84A-6B46-A161-518D42DC27CB}"/>
              </a:ext>
            </a:extLst>
          </p:cNvPr>
          <p:cNvSpPr>
            <a:spLocks noGrp="1"/>
          </p:cNvSpPr>
          <p:nvPr>
            <p:ph type="body" sz="quarter" idx="44" hasCustomPrompt="1"/>
          </p:nvPr>
        </p:nvSpPr>
        <p:spPr>
          <a:xfrm>
            <a:off x="633600" y="2552245"/>
            <a:ext cx="7226113"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2" name="Text Placeholder 2">
            <a:extLst>
              <a:ext uri="{FF2B5EF4-FFF2-40B4-BE49-F238E27FC236}">
                <a16:creationId xmlns:a16="http://schemas.microsoft.com/office/drawing/2014/main" id="{BA542A65-2874-6E45-A148-92460E742CC1}"/>
              </a:ext>
            </a:extLst>
          </p:cNvPr>
          <p:cNvSpPr>
            <a:spLocks noGrp="1"/>
          </p:cNvSpPr>
          <p:nvPr>
            <p:ph type="body" sz="quarter" idx="40" hasCustomPrompt="1"/>
          </p:nvPr>
        </p:nvSpPr>
        <p:spPr>
          <a:xfrm>
            <a:off x="633600" y="450561"/>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4" name="Text Placeholder 7">
            <a:extLst>
              <a:ext uri="{FF2B5EF4-FFF2-40B4-BE49-F238E27FC236}">
                <a16:creationId xmlns:a16="http://schemas.microsoft.com/office/drawing/2014/main" id="{78D7C131-FC42-CB44-B62C-A5FB720B70D3}"/>
              </a:ext>
            </a:extLst>
          </p:cNvPr>
          <p:cNvSpPr>
            <a:spLocks noGrp="1"/>
          </p:cNvSpPr>
          <p:nvPr>
            <p:ph type="body" sz="quarter" idx="43" hasCustomPrompt="1"/>
          </p:nvPr>
        </p:nvSpPr>
        <p:spPr>
          <a:xfrm>
            <a:off x="633600" y="3291781"/>
            <a:ext cx="7226113" cy="2769989"/>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p>
          <a:p>
            <a:pPr lvl="0"/>
            <a:endParaRPr lang="en-US"/>
          </a:p>
          <a:p>
            <a:pPr marL="0" marR="0" lvl="0" indent="0" algn="l" defTabSz="914377" rtl="0" eaLnBrk="1" fontAlgn="auto" latinLnBrk="0" hangingPunct="1">
              <a:lnSpc>
                <a:spcPct val="100000"/>
              </a:lnSpc>
              <a:spcBef>
                <a:spcPts val="0"/>
              </a:spcBef>
              <a:spcAft>
                <a:spcPts val="0"/>
              </a:spcAft>
              <a:buClr>
                <a:schemeClr val="bg2"/>
              </a:buClr>
              <a:buSzTx/>
              <a:buFontTx/>
              <a:buNone/>
              <a:tabLst/>
              <a:defRPr/>
            </a:pPr>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a:t>
            </a:r>
            <a:endParaRPr lang="en-GB"/>
          </a:p>
        </p:txBody>
      </p:sp>
      <p:sp>
        <p:nvSpPr>
          <p:cNvPr id="17" name="Text Placeholder 6">
            <a:extLst>
              <a:ext uri="{FF2B5EF4-FFF2-40B4-BE49-F238E27FC236}">
                <a16:creationId xmlns:a16="http://schemas.microsoft.com/office/drawing/2014/main" id="{3E3160A9-7EE1-B74F-A888-115D84692D0A}"/>
              </a:ext>
            </a:extLst>
          </p:cNvPr>
          <p:cNvSpPr>
            <a:spLocks noGrp="1"/>
          </p:cNvSpPr>
          <p:nvPr>
            <p:ph type="body" sz="quarter" idx="45" hasCustomPrompt="1"/>
          </p:nvPr>
        </p:nvSpPr>
        <p:spPr>
          <a:xfrm>
            <a:off x="633600" y="1364961"/>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3860927489"/>
      </p:ext>
    </p:extLst>
  </p:cSld>
  <p:clrMapOvr>
    <a:masterClrMapping/>
  </p:clrMapOvr>
  <p:extLst>
    <p:ext uri="{DCECCB84-F9BA-43D5-87BE-67443E8EF086}">
      <p15:sldGuideLst xmlns:p15="http://schemas.microsoft.com/office/powerpoint/2012/main"/>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41_Copy x2_1/3 Right image">
    <p:bg>
      <p:bgPr>
        <a:solidFill>
          <a:schemeClr val="bg1"/>
        </a:solidFill>
        <a:effectLst/>
      </p:bgPr>
    </p:bg>
    <p:spTree>
      <p:nvGrpSpPr>
        <p:cNvPr id="1" name=""/>
        <p:cNvGrpSpPr/>
        <p:nvPr/>
      </p:nvGrpSpPr>
      <p:grpSpPr>
        <a:xfrm>
          <a:off x="0" y="0"/>
          <a:ext cx="0" cy="0"/>
          <a:chOff x="0" y="0"/>
          <a:chExt cx="0" cy="0"/>
        </a:xfrm>
      </p:grpSpPr>
      <p:pic>
        <p:nvPicPr>
          <p:cNvPr id="3" name="Picture 2" descr="Two people looking at a tablet&#10;&#10;Description automatically generated with medium confidence">
            <a:extLst>
              <a:ext uri="{FF2B5EF4-FFF2-40B4-BE49-F238E27FC236}">
                <a16:creationId xmlns:a16="http://schemas.microsoft.com/office/drawing/2014/main" id="{52C683C4-A2B7-E842-9D85-7F087B50EDC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8784461" y="0"/>
            <a:ext cx="3405951" cy="6075363"/>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3548"/>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1" name="Slide Number Placeholder 2">
            <a:extLst>
              <a:ext uri="{FF2B5EF4-FFF2-40B4-BE49-F238E27FC236}">
                <a16:creationId xmlns:a16="http://schemas.microsoft.com/office/drawing/2014/main" id="{DA5B984C-8053-A14E-A810-8848FEB00229}"/>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22" name="Footer Placeholder 1">
            <a:extLst>
              <a:ext uri="{FF2B5EF4-FFF2-40B4-BE49-F238E27FC236}">
                <a16:creationId xmlns:a16="http://schemas.microsoft.com/office/drawing/2014/main" id="{9D8C3F86-983C-DD4B-9E7A-D8CDC271A1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Picture Placeholder 3">
            <a:extLst>
              <a:ext uri="{FF2B5EF4-FFF2-40B4-BE49-F238E27FC236}">
                <a16:creationId xmlns:a16="http://schemas.microsoft.com/office/drawing/2014/main" id="{AB1087DB-58FB-0B41-AFD9-ADBEEB6BC9B2}"/>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3" name="Text Placeholder 4">
            <a:extLst>
              <a:ext uri="{FF2B5EF4-FFF2-40B4-BE49-F238E27FC236}">
                <a16:creationId xmlns:a16="http://schemas.microsoft.com/office/drawing/2014/main" id="{AE74F57D-E99E-0145-908E-57BA4982D8F8}"/>
              </a:ext>
            </a:extLst>
          </p:cNvPr>
          <p:cNvSpPr>
            <a:spLocks noGrp="1"/>
          </p:cNvSpPr>
          <p:nvPr>
            <p:ph type="body" sz="quarter" idx="44" hasCustomPrompt="1"/>
          </p:nvPr>
        </p:nvSpPr>
        <p:spPr>
          <a:xfrm>
            <a:off x="633600" y="2924944"/>
            <a:ext cx="3269530"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endParaRPr lang="en-US"/>
          </a:p>
        </p:txBody>
      </p:sp>
      <p:sp>
        <p:nvSpPr>
          <p:cNvPr id="17" name="Text Placeholder 2">
            <a:extLst>
              <a:ext uri="{FF2B5EF4-FFF2-40B4-BE49-F238E27FC236}">
                <a16:creationId xmlns:a16="http://schemas.microsoft.com/office/drawing/2014/main" id="{2A6C4E8E-D509-184A-BF02-FAF0F1717438}"/>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CAE59CF1-13D2-084A-AB5C-CEF3F811E5EF}"/>
              </a:ext>
            </a:extLst>
          </p:cNvPr>
          <p:cNvSpPr>
            <a:spLocks noGrp="1"/>
          </p:cNvSpPr>
          <p:nvPr>
            <p:ph type="body" sz="quarter" idx="43" hasCustomPrompt="1"/>
          </p:nvPr>
        </p:nvSpPr>
        <p:spPr>
          <a:xfrm>
            <a:off x="633600" y="3645024"/>
            <a:ext cx="326953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a:t>
            </a:r>
            <a:endParaRPr lang="en-GB"/>
          </a:p>
        </p:txBody>
      </p:sp>
      <p:sp>
        <p:nvSpPr>
          <p:cNvPr id="26" name="Text Placeholder 6">
            <a:extLst>
              <a:ext uri="{FF2B5EF4-FFF2-40B4-BE49-F238E27FC236}">
                <a16:creationId xmlns:a16="http://schemas.microsoft.com/office/drawing/2014/main" id="{6791AC65-7D49-F642-89B9-037B9668C761}"/>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7" name="Text Placeholder 4">
            <a:extLst>
              <a:ext uri="{FF2B5EF4-FFF2-40B4-BE49-F238E27FC236}">
                <a16:creationId xmlns:a16="http://schemas.microsoft.com/office/drawing/2014/main" id="{DBEE03A0-EC91-0F4E-A942-029E00A1346D}"/>
              </a:ext>
            </a:extLst>
          </p:cNvPr>
          <p:cNvSpPr>
            <a:spLocks noGrp="1"/>
          </p:cNvSpPr>
          <p:nvPr>
            <p:ph type="body" sz="quarter" idx="46" hasCustomPrompt="1"/>
          </p:nvPr>
        </p:nvSpPr>
        <p:spPr>
          <a:xfrm>
            <a:off x="4348800" y="2924937"/>
            <a:ext cx="3269530"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endParaRPr lang="en-US"/>
          </a:p>
        </p:txBody>
      </p:sp>
      <p:sp>
        <p:nvSpPr>
          <p:cNvPr id="28" name="Text Placeholder 7">
            <a:extLst>
              <a:ext uri="{FF2B5EF4-FFF2-40B4-BE49-F238E27FC236}">
                <a16:creationId xmlns:a16="http://schemas.microsoft.com/office/drawing/2014/main" id="{090C9376-2ACC-DA43-AE49-2D8FECCE0B0C}"/>
              </a:ext>
            </a:extLst>
          </p:cNvPr>
          <p:cNvSpPr>
            <a:spLocks noGrp="1"/>
          </p:cNvSpPr>
          <p:nvPr>
            <p:ph type="body" sz="quarter" idx="47" hasCustomPrompt="1"/>
          </p:nvPr>
        </p:nvSpPr>
        <p:spPr>
          <a:xfrm>
            <a:off x="4348800" y="3645017"/>
            <a:ext cx="326953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a:t>
            </a:r>
            <a:endParaRPr lang="en-GB"/>
          </a:p>
        </p:txBody>
      </p:sp>
    </p:spTree>
    <p:extLst>
      <p:ext uri="{BB962C8B-B14F-4D97-AF65-F5344CB8AC3E}">
        <p14:creationId xmlns:p14="http://schemas.microsoft.com/office/powerpoint/2010/main" val="2314054638"/>
      </p:ext>
    </p:extLst>
  </p:cSld>
  <p:clrMapOvr>
    <a:masterClrMapping/>
  </p:clrMapOvr>
  <p:extLst>
    <p:ext uri="{DCECCB84-F9BA-43D5-87BE-67443E8EF086}">
      <p15:sldGuideLst xmlns:p15="http://schemas.microsoft.com/office/powerpoint/2012/main"/>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42_Copy x3_1/3 Right image">
    <p:bg>
      <p:bgPr>
        <a:solidFill>
          <a:schemeClr val="bg1"/>
        </a:solidFill>
        <a:effectLst/>
      </p:bgPr>
    </p:bg>
    <p:spTree>
      <p:nvGrpSpPr>
        <p:cNvPr id="1" name=""/>
        <p:cNvGrpSpPr/>
        <p:nvPr/>
      </p:nvGrpSpPr>
      <p:grpSpPr>
        <a:xfrm>
          <a:off x="0" y="0"/>
          <a:ext cx="0" cy="0"/>
          <a:chOff x="0" y="0"/>
          <a:chExt cx="0" cy="0"/>
        </a:xfrm>
      </p:grpSpPr>
      <p:pic>
        <p:nvPicPr>
          <p:cNvPr id="5" name="Picture 4" descr="A person standing in front of a group of people sitting in a room&#10;&#10;Description automatically generated with medium confidence">
            <a:extLst>
              <a:ext uri="{FF2B5EF4-FFF2-40B4-BE49-F238E27FC236}">
                <a16:creationId xmlns:a16="http://schemas.microsoft.com/office/drawing/2014/main" id="{E4EC03D2-1ECC-9041-B920-8F95A34FC4B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8793085" y="0"/>
            <a:ext cx="3398915" cy="6075363"/>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3548"/>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2" name="Slide Number Placeholder 2">
            <a:extLst>
              <a:ext uri="{FF2B5EF4-FFF2-40B4-BE49-F238E27FC236}">
                <a16:creationId xmlns:a16="http://schemas.microsoft.com/office/drawing/2014/main" id="{ECF761AB-5DA2-F544-821A-898CCC0CDC71}"/>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23" name="Footer Placeholder 1">
            <a:extLst>
              <a:ext uri="{FF2B5EF4-FFF2-40B4-BE49-F238E27FC236}">
                <a16:creationId xmlns:a16="http://schemas.microsoft.com/office/drawing/2014/main" id="{818A1764-FF03-2446-A2CD-0F95C4C2F08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Picture Placeholder 3">
            <a:extLst>
              <a:ext uri="{FF2B5EF4-FFF2-40B4-BE49-F238E27FC236}">
                <a16:creationId xmlns:a16="http://schemas.microsoft.com/office/drawing/2014/main" id="{0C759595-CD8B-2D41-A08B-1129D49263D2}"/>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3" name="Text Placeholder 4">
            <a:extLst>
              <a:ext uri="{FF2B5EF4-FFF2-40B4-BE49-F238E27FC236}">
                <a16:creationId xmlns:a16="http://schemas.microsoft.com/office/drawing/2014/main" id="{FFBCBB27-930A-6643-900D-9ED5E4911EC0}"/>
              </a:ext>
            </a:extLst>
          </p:cNvPr>
          <p:cNvSpPr>
            <a:spLocks noGrp="1"/>
          </p:cNvSpPr>
          <p:nvPr>
            <p:ph type="body" sz="quarter" idx="44" hasCustomPrompt="1"/>
          </p:nvPr>
        </p:nvSpPr>
        <p:spPr>
          <a:xfrm>
            <a:off x="633600" y="2924944"/>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14" name="Text Placeholder 2">
            <a:extLst>
              <a:ext uri="{FF2B5EF4-FFF2-40B4-BE49-F238E27FC236}">
                <a16:creationId xmlns:a16="http://schemas.microsoft.com/office/drawing/2014/main" id="{57BCEA13-1A6F-A34A-AAE1-B5BB5C302DAE}"/>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9" name="Text Placeholder 7">
            <a:extLst>
              <a:ext uri="{FF2B5EF4-FFF2-40B4-BE49-F238E27FC236}">
                <a16:creationId xmlns:a16="http://schemas.microsoft.com/office/drawing/2014/main" id="{4FD08C23-1255-DB4D-A5E7-97A65D23ABB9}"/>
              </a:ext>
            </a:extLst>
          </p:cNvPr>
          <p:cNvSpPr>
            <a:spLocks noGrp="1"/>
          </p:cNvSpPr>
          <p:nvPr>
            <p:ph type="body" sz="quarter" idx="43" hasCustomPrompt="1"/>
          </p:nvPr>
        </p:nvSpPr>
        <p:spPr>
          <a:xfrm>
            <a:off x="633600" y="3645024"/>
            <a:ext cx="2117012"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
        <p:nvSpPr>
          <p:cNvPr id="21" name="Text Placeholder 6">
            <a:extLst>
              <a:ext uri="{FF2B5EF4-FFF2-40B4-BE49-F238E27FC236}">
                <a16:creationId xmlns:a16="http://schemas.microsoft.com/office/drawing/2014/main" id="{9501A9A2-9387-C546-B6CD-D062D2B2C3EE}"/>
              </a:ext>
            </a:extLst>
          </p:cNvPr>
          <p:cNvSpPr>
            <a:spLocks noGrp="1"/>
          </p:cNvSpPr>
          <p:nvPr>
            <p:ph type="body" sz="quarter" idx="51"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5" name="Text Placeholder 4">
            <a:extLst>
              <a:ext uri="{FF2B5EF4-FFF2-40B4-BE49-F238E27FC236}">
                <a16:creationId xmlns:a16="http://schemas.microsoft.com/office/drawing/2014/main" id="{E91DCDF2-8E12-9A4A-A3D5-28178E321FE6}"/>
              </a:ext>
            </a:extLst>
          </p:cNvPr>
          <p:cNvSpPr>
            <a:spLocks noGrp="1"/>
          </p:cNvSpPr>
          <p:nvPr>
            <p:ph type="body" sz="quarter" idx="52" hasCustomPrompt="1"/>
          </p:nvPr>
        </p:nvSpPr>
        <p:spPr>
          <a:xfrm>
            <a:off x="3178800" y="2924937"/>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26" name="Text Placeholder 7">
            <a:extLst>
              <a:ext uri="{FF2B5EF4-FFF2-40B4-BE49-F238E27FC236}">
                <a16:creationId xmlns:a16="http://schemas.microsoft.com/office/drawing/2014/main" id="{946E76D4-D929-104E-A752-083EDE91073C}"/>
              </a:ext>
            </a:extLst>
          </p:cNvPr>
          <p:cNvSpPr>
            <a:spLocks noGrp="1"/>
          </p:cNvSpPr>
          <p:nvPr>
            <p:ph type="body" sz="quarter" idx="53" hasCustomPrompt="1"/>
          </p:nvPr>
        </p:nvSpPr>
        <p:spPr>
          <a:xfrm>
            <a:off x="3178800" y="3645017"/>
            <a:ext cx="211680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
        <p:nvSpPr>
          <p:cNvPr id="27" name="Text Placeholder 4">
            <a:extLst>
              <a:ext uri="{FF2B5EF4-FFF2-40B4-BE49-F238E27FC236}">
                <a16:creationId xmlns:a16="http://schemas.microsoft.com/office/drawing/2014/main" id="{CB2048ED-3445-BF44-8AB4-27D5FEA1F6D1}"/>
              </a:ext>
            </a:extLst>
          </p:cNvPr>
          <p:cNvSpPr>
            <a:spLocks noGrp="1"/>
          </p:cNvSpPr>
          <p:nvPr>
            <p:ph type="body" sz="quarter" idx="54" hasCustomPrompt="1"/>
          </p:nvPr>
        </p:nvSpPr>
        <p:spPr>
          <a:xfrm>
            <a:off x="5727600" y="2924934"/>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28" name="Text Placeholder 7">
            <a:extLst>
              <a:ext uri="{FF2B5EF4-FFF2-40B4-BE49-F238E27FC236}">
                <a16:creationId xmlns:a16="http://schemas.microsoft.com/office/drawing/2014/main" id="{29A534B2-B068-CB4D-928E-652DB31D4536}"/>
              </a:ext>
            </a:extLst>
          </p:cNvPr>
          <p:cNvSpPr>
            <a:spLocks noGrp="1"/>
          </p:cNvSpPr>
          <p:nvPr>
            <p:ph type="body" sz="quarter" idx="55" hasCustomPrompt="1"/>
          </p:nvPr>
        </p:nvSpPr>
        <p:spPr>
          <a:xfrm>
            <a:off x="5727600" y="3645014"/>
            <a:ext cx="211680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Tree>
    <p:extLst>
      <p:ext uri="{BB962C8B-B14F-4D97-AF65-F5344CB8AC3E}">
        <p14:creationId xmlns:p14="http://schemas.microsoft.com/office/powerpoint/2010/main" val="2250928839"/>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01_Cover_Right imag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7118350" y="0"/>
            <a:ext cx="5073650" cy="6858000"/>
          </a:xfrm>
          <a:prstGeom prst="rect">
            <a:avLst/>
          </a:prstGeom>
        </p:spPr>
        <p:txBody>
          <a:bodyPr vert="horz" lIns="72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9" name="Text Placeholder 4">
            <a:extLst>
              <a:ext uri="{FF2B5EF4-FFF2-40B4-BE49-F238E27FC236}">
                <a16:creationId xmlns:a16="http://schemas.microsoft.com/office/drawing/2014/main" id="{BE3FC0F6-0826-8145-8601-F5D218309911}"/>
              </a:ext>
            </a:extLst>
          </p:cNvPr>
          <p:cNvSpPr>
            <a:spLocks noGrp="1"/>
          </p:cNvSpPr>
          <p:nvPr>
            <p:ph type="body" sz="quarter" idx="11" hasCustomPrompt="1"/>
          </p:nvPr>
        </p:nvSpPr>
        <p:spPr>
          <a:xfrm>
            <a:off x="633600" y="5039072"/>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r>
              <a:rPr lang="en-US"/>
              <a:t>.</a:t>
            </a:r>
          </a:p>
        </p:txBody>
      </p:sp>
      <p:sp>
        <p:nvSpPr>
          <p:cNvPr id="3" name="Text Placeholder 2">
            <a:extLst>
              <a:ext uri="{FF2B5EF4-FFF2-40B4-BE49-F238E27FC236}">
                <a16:creationId xmlns:a16="http://schemas.microsoft.com/office/drawing/2014/main" id="{B91B85D7-3076-3141-9B83-2CE933A021DB}"/>
              </a:ext>
            </a:extLst>
          </p:cNvPr>
          <p:cNvSpPr>
            <a:spLocks noGrp="1"/>
          </p:cNvSpPr>
          <p:nvPr>
            <p:ph type="body" sz="quarter" idx="15" hasCustomPrompt="1"/>
          </p:nvPr>
        </p:nvSpPr>
        <p:spPr>
          <a:xfrm>
            <a:off x="633600" y="262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4" name="Text Placeholder 3">
            <a:extLst>
              <a:ext uri="{FF2B5EF4-FFF2-40B4-BE49-F238E27FC236}">
                <a16:creationId xmlns:a16="http://schemas.microsoft.com/office/drawing/2014/main" id="{4B4EA702-F4FD-EA49-B905-679184C50930}"/>
              </a:ext>
            </a:extLst>
          </p:cNvPr>
          <p:cNvSpPr>
            <a:spLocks noGrp="1"/>
          </p:cNvSpPr>
          <p:nvPr>
            <p:ph type="body" sz="quarter" idx="18" hasCustomPrompt="1"/>
          </p:nvPr>
        </p:nvSpPr>
        <p:spPr>
          <a:xfrm>
            <a:off x="623392" y="2887200"/>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16" name="Text Placeholder 2">
            <a:extLst>
              <a:ext uri="{FF2B5EF4-FFF2-40B4-BE49-F238E27FC236}">
                <a16:creationId xmlns:a16="http://schemas.microsoft.com/office/drawing/2014/main" id="{E399469D-50FA-624E-9691-F732C2491A12}"/>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pic>
        <p:nvPicPr>
          <p:cNvPr id="2" name="Picture Placeholder 16">
            <a:extLst>
              <a:ext uri="{FF2B5EF4-FFF2-40B4-BE49-F238E27FC236}">
                <a16:creationId xmlns:a16="http://schemas.microsoft.com/office/drawing/2014/main" id="{16CC6F28-DD1A-68C7-0D19-DBDB774C7DD8}"/>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Tree>
    <p:extLst>
      <p:ext uri="{BB962C8B-B14F-4D97-AF65-F5344CB8AC3E}">
        <p14:creationId xmlns:p14="http://schemas.microsoft.com/office/powerpoint/2010/main" val="47448364"/>
      </p:ext>
    </p:extLst>
  </p:cSld>
  <p:clrMapOvr>
    <a:masterClrMapping/>
  </p:clrMapOvr>
  <p:extLst>
    <p:ext uri="{DCECCB84-F9BA-43D5-87BE-67443E8EF086}">
      <p15:sldGuideLst xmlns:p15="http://schemas.microsoft.com/office/powerpoint/2012/main"/>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43_Copy x1 White_With breadcrumb, title and subtitle">
    <p:bg>
      <p:bgPr>
        <a:solidFill>
          <a:schemeClr val="bg1"/>
        </a:solidFill>
        <a:effectLst/>
      </p:bgPr>
    </p:bg>
    <p:spTree>
      <p:nvGrpSpPr>
        <p:cNvPr id="1" name=""/>
        <p:cNvGrpSpPr/>
        <p:nvPr/>
      </p:nvGrpSpPr>
      <p:grpSpPr>
        <a:xfrm>
          <a:off x="0" y="0"/>
          <a:ext cx="0" cy="0"/>
          <a:chOff x="0" y="0"/>
          <a:chExt cx="0" cy="0"/>
        </a:xfrm>
      </p:grpSpPr>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0" name="Text Placeholder 4">
            <a:extLst>
              <a:ext uri="{FF2B5EF4-FFF2-40B4-BE49-F238E27FC236}">
                <a16:creationId xmlns:a16="http://schemas.microsoft.com/office/drawing/2014/main" id="{FF8E8013-FCFE-A240-A1BD-D1898C46AC9F}"/>
              </a:ext>
            </a:extLst>
          </p:cNvPr>
          <p:cNvSpPr>
            <a:spLocks noGrp="1"/>
          </p:cNvSpPr>
          <p:nvPr>
            <p:ph type="body" sz="quarter" idx="44" hasCustomPrompt="1"/>
          </p:nvPr>
        </p:nvSpPr>
        <p:spPr>
          <a:xfrm>
            <a:off x="633600" y="2924944"/>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1" name="Text Placeholder 2">
            <a:extLst>
              <a:ext uri="{FF2B5EF4-FFF2-40B4-BE49-F238E27FC236}">
                <a16:creationId xmlns:a16="http://schemas.microsoft.com/office/drawing/2014/main" id="{8670F834-9476-4F4C-85E6-B5071A67EBC0}"/>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2" name="Text Placeholder 7">
            <a:extLst>
              <a:ext uri="{FF2B5EF4-FFF2-40B4-BE49-F238E27FC236}">
                <a16:creationId xmlns:a16="http://schemas.microsoft.com/office/drawing/2014/main" id="{4B23077A-8E56-4444-985D-F98055C220F5}"/>
              </a:ext>
            </a:extLst>
          </p:cNvPr>
          <p:cNvSpPr>
            <a:spLocks noGrp="1"/>
          </p:cNvSpPr>
          <p:nvPr>
            <p:ph type="body" sz="quarter" idx="43" hasCustomPrompt="1"/>
          </p:nvPr>
        </p:nvSpPr>
        <p:spPr>
          <a:xfrm>
            <a:off x="633600" y="3645024"/>
            <a:ext cx="7226113" cy="1938992"/>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13" name="Text Placeholder 6">
            <a:extLst>
              <a:ext uri="{FF2B5EF4-FFF2-40B4-BE49-F238E27FC236}">
                <a16:creationId xmlns:a16="http://schemas.microsoft.com/office/drawing/2014/main" id="{8F195DDA-B570-E94D-9725-CFE91B7928EB}"/>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1598640734"/>
      </p:ext>
    </p:extLst>
  </p:cSld>
  <p:clrMapOvr>
    <a:masterClrMapping/>
  </p:clrMapOvr>
  <p:extLst>
    <p:ext uri="{DCECCB84-F9BA-43D5-87BE-67443E8EF086}">
      <p15:sldGuideLst xmlns:p15="http://schemas.microsoft.com/office/powerpoint/2012/main"/>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44_Copy x1 White_With breadcrumb and title">
    <p:bg>
      <p:bgPr>
        <a:solidFill>
          <a:schemeClr val="bg1"/>
        </a:solidFill>
        <a:effectLst/>
      </p:bgPr>
    </p:bg>
    <p:spTree>
      <p:nvGrpSpPr>
        <p:cNvPr id="1" name=""/>
        <p:cNvGrpSpPr/>
        <p:nvPr/>
      </p:nvGrpSpPr>
      <p:grpSpPr>
        <a:xfrm>
          <a:off x="0" y="0"/>
          <a:ext cx="0" cy="0"/>
          <a:chOff x="0" y="0"/>
          <a:chExt cx="0" cy="0"/>
        </a:xfrm>
      </p:grpSpPr>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8670F834-9476-4F4C-85E6-B5071A67EBC0}"/>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4" name="Text Placeholder 4">
            <a:extLst>
              <a:ext uri="{FF2B5EF4-FFF2-40B4-BE49-F238E27FC236}">
                <a16:creationId xmlns:a16="http://schemas.microsoft.com/office/drawing/2014/main" id="{97BE5009-BE35-4948-AD3C-47A40D27215C}"/>
              </a:ext>
            </a:extLst>
          </p:cNvPr>
          <p:cNvSpPr>
            <a:spLocks noGrp="1"/>
          </p:cNvSpPr>
          <p:nvPr>
            <p:ph type="body" sz="quarter" idx="53" hasCustomPrompt="1"/>
          </p:nvPr>
        </p:nvSpPr>
        <p:spPr>
          <a:xfrm>
            <a:off x="633600" y="1994105"/>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5" name="Text Placeholder 7">
            <a:extLst>
              <a:ext uri="{FF2B5EF4-FFF2-40B4-BE49-F238E27FC236}">
                <a16:creationId xmlns:a16="http://schemas.microsoft.com/office/drawing/2014/main" id="{046E6961-4C1B-8D89-A781-A8FBE2E549A9}"/>
              </a:ext>
            </a:extLst>
          </p:cNvPr>
          <p:cNvSpPr>
            <a:spLocks noGrp="1"/>
          </p:cNvSpPr>
          <p:nvPr>
            <p:ph type="body" sz="quarter" idx="54" hasCustomPrompt="1"/>
          </p:nvPr>
        </p:nvSpPr>
        <p:spPr>
          <a:xfrm>
            <a:off x="633600" y="2733641"/>
            <a:ext cx="7226113" cy="3046988"/>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Tree>
    <p:extLst>
      <p:ext uri="{BB962C8B-B14F-4D97-AF65-F5344CB8AC3E}">
        <p14:creationId xmlns:p14="http://schemas.microsoft.com/office/powerpoint/2010/main" val="4141008960"/>
      </p:ext>
    </p:extLst>
  </p:cSld>
  <p:clrMapOvr>
    <a:masterClrMapping/>
  </p:clrMapOvr>
  <p:extLst>
    <p:ext uri="{DCECCB84-F9BA-43D5-87BE-67443E8EF086}">
      <p15:sldGuideLst xmlns:p15="http://schemas.microsoft.com/office/powerpoint/2012/main"/>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45_Copy x1 White_With title and subtitle">
    <p:bg>
      <p:bgPr>
        <a:solidFill>
          <a:schemeClr val="bg1"/>
        </a:solidFill>
        <a:effectLst/>
      </p:bgPr>
    </p:bg>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4">
            <a:extLst>
              <a:ext uri="{FF2B5EF4-FFF2-40B4-BE49-F238E27FC236}">
                <a16:creationId xmlns:a16="http://schemas.microsoft.com/office/drawing/2014/main" id="{624A7B87-7F8F-244A-FD16-7C86BD6D9AF0}"/>
              </a:ext>
            </a:extLst>
          </p:cNvPr>
          <p:cNvSpPr>
            <a:spLocks noGrp="1"/>
          </p:cNvSpPr>
          <p:nvPr>
            <p:ph type="body" sz="quarter" idx="50" hasCustomPrompt="1"/>
          </p:nvPr>
        </p:nvSpPr>
        <p:spPr>
          <a:xfrm>
            <a:off x="633600" y="2362240"/>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23" name="Text Placeholder 7">
            <a:extLst>
              <a:ext uri="{FF2B5EF4-FFF2-40B4-BE49-F238E27FC236}">
                <a16:creationId xmlns:a16="http://schemas.microsoft.com/office/drawing/2014/main" id="{9F431106-CC5B-1F74-50A9-1D2AF734893E}"/>
              </a:ext>
            </a:extLst>
          </p:cNvPr>
          <p:cNvSpPr>
            <a:spLocks noGrp="1"/>
          </p:cNvSpPr>
          <p:nvPr>
            <p:ph type="body" sz="quarter" idx="52" hasCustomPrompt="1"/>
          </p:nvPr>
        </p:nvSpPr>
        <p:spPr>
          <a:xfrm>
            <a:off x="633600" y="3101776"/>
            <a:ext cx="7226113" cy="3046988"/>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7" name="Text Placeholder 6">
            <a:extLst>
              <a:ext uri="{FF2B5EF4-FFF2-40B4-BE49-F238E27FC236}">
                <a16:creationId xmlns:a16="http://schemas.microsoft.com/office/drawing/2014/main" id="{01FA133D-7E42-2DDC-52C1-4F6DA84FF891}"/>
              </a:ext>
            </a:extLst>
          </p:cNvPr>
          <p:cNvSpPr>
            <a:spLocks noGrp="1"/>
          </p:cNvSpPr>
          <p:nvPr>
            <p:ph type="body" sz="quarter" idx="45" hasCustomPrompt="1"/>
          </p:nvPr>
        </p:nvSpPr>
        <p:spPr>
          <a:xfrm>
            <a:off x="633600" y="1365981"/>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8" name="Text Placeholder 2">
            <a:extLst>
              <a:ext uri="{FF2B5EF4-FFF2-40B4-BE49-F238E27FC236}">
                <a16:creationId xmlns:a16="http://schemas.microsoft.com/office/drawing/2014/main" id="{52B3CA00-D4F7-468E-C6BE-369AC3BFCADE}"/>
              </a:ext>
            </a:extLst>
          </p:cNvPr>
          <p:cNvSpPr>
            <a:spLocks noGrp="1"/>
          </p:cNvSpPr>
          <p:nvPr>
            <p:ph type="body" sz="quarter" idx="53" hasCustomPrompt="1"/>
          </p:nvPr>
        </p:nvSpPr>
        <p:spPr>
          <a:xfrm>
            <a:off x="633600" y="451581"/>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Tree>
    <p:extLst>
      <p:ext uri="{BB962C8B-B14F-4D97-AF65-F5344CB8AC3E}">
        <p14:creationId xmlns:p14="http://schemas.microsoft.com/office/powerpoint/2010/main" val="52405892"/>
      </p:ext>
    </p:extLst>
  </p:cSld>
  <p:clrMapOvr>
    <a:masterClrMapping/>
  </p:clrMapOvr>
  <p:extLst>
    <p:ext uri="{DCECCB84-F9BA-43D5-87BE-67443E8EF086}">
      <p15:sldGuideLst xmlns:p15="http://schemas.microsoft.com/office/powerpoint/2012/main"/>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46_Copy x1 White_Simple bullet points">
    <p:bg>
      <p:bgPr>
        <a:solidFill>
          <a:schemeClr val="bg1"/>
        </a:solidFill>
        <a:effectLst/>
      </p:bgPr>
    </p:bg>
    <p:spTree>
      <p:nvGrpSpPr>
        <p:cNvPr id="1" name=""/>
        <p:cNvGrpSpPr/>
        <p:nvPr/>
      </p:nvGrpSpPr>
      <p:grpSpPr>
        <a:xfrm>
          <a:off x="0" y="0"/>
          <a:ext cx="0" cy="0"/>
          <a:chOff x="0" y="0"/>
          <a:chExt cx="0" cy="0"/>
        </a:xfrm>
      </p:grpSpPr>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0" name="Text Placeholder 4">
            <a:extLst>
              <a:ext uri="{FF2B5EF4-FFF2-40B4-BE49-F238E27FC236}">
                <a16:creationId xmlns:a16="http://schemas.microsoft.com/office/drawing/2014/main" id="{FF8E8013-FCFE-A240-A1BD-D1898C46AC9F}"/>
              </a:ext>
            </a:extLst>
          </p:cNvPr>
          <p:cNvSpPr>
            <a:spLocks noGrp="1"/>
          </p:cNvSpPr>
          <p:nvPr>
            <p:ph type="body" sz="quarter" idx="44" hasCustomPrompt="1"/>
          </p:nvPr>
        </p:nvSpPr>
        <p:spPr>
          <a:xfrm>
            <a:off x="633600" y="2924943"/>
            <a:ext cx="7226113" cy="3150419"/>
          </a:xfrm>
          <a:prstGeom prst="rect">
            <a:avLst/>
          </a:prstGeom>
        </p:spPr>
        <p:txBody>
          <a:bodyPr/>
          <a:lstStyle>
            <a:lvl1pPr marL="180000" indent="-180000">
              <a:lnSpc>
                <a:spcPct val="150000"/>
              </a:lnSpc>
              <a:spcBef>
                <a:spcPts val="0"/>
              </a:spcBef>
              <a:spcAft>
                <a:spcPts val="0"/>
              </a:spcAft>
              <a:buFont typeface="Arial" panose="020B0604020202020204" pitchFamily="34" charset="0"/>
              <a:buChar char="•"/>
              <a:defRPr sz="1800" b="0"/>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r>
              <a:rPr lang="en-US"/>
              <a:t>Lorem ipsum dolor sit </a:t>
            </a:r>
            <a:r>
              <a:rPr lang="en-US" err="1"/>
              <a:t>amet</a:t>
            </a:r>
            <a:r>
              <a:rPr lang="en-US"/>
              <a:t>, </a:t>
            </a:r>
            <a:r>
              <a:rPr lang="en-US" err="1"/>
              <a:t>consectetur</a:t>
            </a:r>
            <a:r>
              <a:rPr lang="en-US"/>
              <a:t> </a:t>
            </a:r>
            <a:r>
              <a:rPr lang="en-US" err="1"/>
              <a:t>adipiscing</a:t>
            </a:r>
            <a:r>
              <a:rPr lang="en-US"/>
              <a:t> </a:t>
            </a:r>
            <a:r>
              <a:rPr lang="en-US" err="1"/>
              <a:t>elit</a:t>
            </a:r>
            <a:endParaRPr lang="en-US"/>
          </a:p>
          <a:p>
            <a:r>
              <a:rPr lang="en-US"/>
              <a:t>Sed do </a:t>
            </a:r>
            <a:r>
              <a:rPr lang="en-US" err="1"/>
              <a:t>eiusmod</a:t>
            </a:r>
            <a:r>
              <a:rPr lang="en-US"/>
              <a:t> </a:t>
            </a:r>
            <a:r>
              <a:rPr lang="en-US" err="1"/>
              <a:t>tempor</a:t>
            </a:r>
            <a:r>
              <a:rPr lang="en-US"/>
              <a:t> </a:t>
            </a:r>
            <a:r>
              <a:rPr lang="en-US" err="1"/>
              <a:t>incididunt</a:t>
            </a:r>
            <a:r>
              <a:rPr lang="en-US"/>
              <a:t> </a:t>
            </a:r>
            <a:r>
              <a:rPr lang="en-US" err="1"/>
              <a:t>ut</a:t>
            </a:r>
            <a:r>
              <a:rPr lang="en-US"/>
              <a:t> labore et dolore magna </a:t>
            </a:r>
            <a:r>
              <a:rPr lang="en-US" err="1"/>
              <a:t>aliqua</a:t>
            </a:r>
            <a:endParaRPr lang="en-US"/>
          </a:p>
          <a:p>
            <a:r>
              <a:rPr lang="en-US"/>
              <a:t>Ut </a:t>
            </a:r>
            <a:r>
              <a:rPr lang="en-US" err="1"/>
              <a:t>enim</a:t>
            </a:r>
            <a:r>
              <a:rPr lang="en-US"/>
              <a:t> ad minim </a:t>
            </a:r>
            <a:r>
              <a:rPr lang="en-US" err="1"/>
              <a:t>veniam</a:t>
            </a:r>
            <a:r>
              <a:rPr lang="en-US"/>
              <a:t>, </a:t>
            </a:r>
            <a:r>
              <a:rPr lang="en-US" err="1"/>
              <a:t>quis</a:t>
            </a:r>
            <a:r>
              <a:rPr lang="en-US"/>
              <a:t> </a:t>
            </a:r>
            <a:r>
              <a:rPr lang="en-US" err="1"/>
              <a:t>nostrud</a:t>
            </a:r>
            <a:r>
              <a:rPr lang="en-US"/>
              <a:t> exercitation</a:t>
            </a:r>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a:t>
            </a:r>
          </a:p>
          <a:p>
            <a:pPr lvl="0"/>
            <a:r>
              <a:rPr lang="en-US"/>
              <a:t>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a:t>
            </a:r>
          </a:p>
          <a:p>
            <a:pPr lvl="0"/>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endParaRPr lang="en-US"/>
          </a:p>
          <a:p>
            <a:r>
              <a:rPr lang="en-US"/>
              <a:t>Sed do </a:t>
            </a:r>
            <a:r>
              <a:rPr lang="en-US" err="1"/>
              <a:t>eiusmod</a:t>
            </a:r>
            <a:r>
              <a:rPr lang="en-US"/>
              <a:t> </a:t>
            </a:r>
            <a:r>
              <a:rPr lang="en-US" err="1"/>
              <a:t>tempor</a:t>
            </a:r>
            <a:r>
              <a:rPr lang="en-US"/>
              <a:t> </a:t>
            </a:r>
            <a:r>
              <a:rPr lang="en-US" err="1"/>
              <a:t>incididunt</a:t>
            </a:r>
            <a:r>
              <a:rPr lang="en-US"/>
              <a:t> </a:t>
            </a:r>
            <a:r>
              <a:rPr lang="en-US" err="1"/>
              <a:t>ut</a:t>
            </a:r>
            <a:r>
              <a:rPr lang="en-US"/>
              <a:t> labore et dolore magna </a:t>
            </a:r>
            <a:r>
              <a:rPr lang="en-US" err="1"/>
              <a:t>aliqua</a:t>
            </a:r>
            <a:endParaRPr lang="en-US"/>
          </a:p>
        </p:txBody>
      </p:sp>
      <p:sp>
        <p:nvSpPr>
          <p:cNvPr id="11" name="Text Placeholder 2">
            <a:extLst>
              <a:ext uri="{FF2B5EF4-FFF2-40B4-BE49-F238E27FC236}">
                <a16:creationId xmlns:a16="http://schemas.microsoft.com/office/drawing/2014/main" id="{8670F834-9476-4F4C-85E6-B5071A67EBC0}"/>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3" name="Text Placeholder 6">
            <a:extLst>
              <a:ext uri="{FF2B5EF4-FFF2-40B4-BE49-F238E27FC236}">
                <a16:creationId xmlns:a16="http://schemas.microsoft.com/office/drawing/2014/main" id="{8F195DDA-B570-E94D-9725-CFE91B7928EB}"/>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379159775"/>
      </p:ext>
    </p:extLst>
  </p:cSld>
  <p:clrMapOvr>
    <a:masterClrMapping/>
  </p:clrMapOvr>
  <p:extLst>
    <p:ext uri="{DCECCB84-F9BA-43D5-87BE-67443E8EF086}">
      <p15:sldGuideLst xmlns:p15="http://schemas.microsoft.com/office/powerpoint/2012/main"/>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47_Copy x2 White">
    <p:bg>
      <p:bgPr>
        <a:solidFill>
          <a:schemeClr val="bg1"/>
        </a:solidFill>
        <a:effectLst/>
      </p:bgPr>
    </p:bg>
    <p:spTree>
      <p:nvGrpSpPr>
        <p:cNvPr id="1" name=""/>
        <p:cNvGrpSpPr/>
        <p:nvPr/>
      </p:nvGrpSpPr>
      <p:grpSpPr>
        <a:xfrm>
          <a:off x="0" y="0"/>
          <a:ext cx="0" cy="0"/>
          <a:chOff x="0" y="0"/>
          <a:chExt cx="0" cy="0"/>
        </a:xfrm>
      </p:grpSpPr>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5206814"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8FF8DD97-CCF6-4144-834B-45132907B4D3}"/>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9A233D65-41A7-B141-83DF-9FAE05D6ACB2}"/>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3" name="Text Placeholder 4">
            <a:extLst>
              <a:ext uri="{FF2B5EF4-FFF2-40B4-BE49-F238E27FC236}">
                <a16:creationId xmlns:a16="http://schemas.microsoft.com/office/drawing/2014/main" id="{597C6E95-AED2-6845-8DFE-365145E921E3}"/>
              </a:ext>
            </a:extLst>
          </p:cNvPr>
          <p:cNvSpPr>
            <a:spLocks noGrp="1"/>
          </p:cNvSpPr>
          <p:nvPr>
            <p:ph type="body" sz="quarter" idx="44" hasCustomPrompt="1"/>
          </p:nvPr>
        </p:nvSpPr>
        <p:spPr>
          <a:xfrm>
            <a:off x="633600" y="2924944"/>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4" name="Text Placeholder 7">
            <a:extLst>
              <a:ext uri="{FF2B5EF4-FFF2-40B4-BE49-F238E27FC236}">
                <a16:creationId xmlns:a16="http://schemas.microsoft.com/office/drawing/2014/main" id="{31E20A2A-0E9C-9E49-86CD-C961E1F1EBEA}"/>
              </a:ext>
            </a:extLst>
          </p:cNvPr>
          <p:cNvSpPr>
            <a:spLocks noGrp="1"/>
          </p:cNvSpPr>
          <p:nvPr>
            <p:ph type="body" sz="quarter" idx="43" hasCustomPrompt="1"/>
          </p:nvPr>
        </p:nvSpPr>
        <p:spPr>
          <a:xfrm>
            <a:off x="633600" y="3645024"/>
            <a:ext cx="520681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25" name="Text Placeholder 4">
            <a:extLst>
              <a:ext uri="{FF2B5EF4-FFF2-40B4-BE49-F238E27FC236}">
                <a16:creationId xmlns:a16="http://schemas.microsoft.com/office/drawing/2014/main" id="{183200B3-9070-7C46-B6CA-09CB3A4EBD5B}"/>
              </a:ext>
            </a:extLst>
          </p:cNvPr>
          <p:cNvSpPr>
            <a:spLocks noGrp="1"/>
          </p:cNvSpPr>
          <p:nvPr>
            <p:ph type="body" sz="quarter" idx="49" hasCustomPrompt="1"/>
          </p:nvPr>
        </p:nvSpPr>
        <p:spPr>
          <a:xfrm>
            <a:off x="6189663" y="2923200"/>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6" name="Text Placeholder 7">
            <a:extLst>
              <a:ext uri="{FF2B5EF4-FFF2-40B4-BE49-F238E27FC236}">
                <a16:creationId xmlns:a16="http://schemas.microsoft.com/office/drawing/2014/main" id="{91FC9A82-2FCB-2044-A93E-3CE92B2600A8}"/>
              </a:ext>
            </a:extLst>
          </p:cNvPr>
          <p:cNvSpPr>
            <a:spLocks noGrp="1"/>
          </p:cNvSpPr>
          <p:nvPr>
            <p:ph type="body" sz="quarter" idx="50" hasCustomPrompt="1"/>
          </p:nvPr>
        </p:nvSpPr>
        <p:spPr>
          <a:xfrm>
            <a:off x="6189663" y="3646800"/>
            <a:ext cx="520681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3" name="Text Placeholder 6">
            <a:extLst>
              <a:ext uri="{FF2B5EF4-FFF2-40B4-BE49-F238E27FC236}">
                <a16:creationId xmlns:a16="http://schemas.microsoft.com/office/drawing/2014/main" id="{3182AC00-649F-D94F-BF00-677AF418ECE0}"/>
              </a:ext>
            </a:extLst>
          </p:cNvPr>
          <p:cNvSpPr>
            <a:spLocks noGrp="1"/>
          </p:cNvSpPr>
          <p:nvPr>
            <p:ph type="body" sz="quarter" idx="48" hasCustomPrompt="1"/>
          </p:nvPr>
        </p:nvSpPr>
        <p:spPr>
          <a:xfrm>
            <a:off x="633600" y="1555200"/>
            <a:ext cx="520681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endParaRPr lang="en-GB"/>
          </a:p>
        </p:txBody>
      </p:sp>
      <p:sp>
        <p:nvSpPr>
          <p:cNvPr id="34" name="Text Placeholder 2">
            <a:extLst>
              <a:ext uri="{FF2B5EF4-FFF2-40B4-BE49-F238E27FC236}">
                <a16:creationId xmlns:a16="http://schemas.microsoft.com/office/drawing/2014/main" id="{23FE8A7F-E98B-B847-A338-3B049FD6EE1E}"/>
              </a:ext>
            </a:extLst>
          </p:cNvPr>
          <p:cNvSpPr>
            <a:spLocks noGrp="1"/>
          </p:cNvSpPr>
          <p:nvPr>
            <p:ph type="body" sz="quarter" idx="40" hasCustomPrompt="1"/>
          </p:nvPr>
        </p:nvSpPr>
        <p:spPr>
          <a:xfrm>
            <a:off x="633600" y="630000"/>
            <a:ext cx="5206815" cy="91432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endParaRPr lang="en-US"/>
          </a:p>
        </p:txBody>
      </p:sp>
    </p:spTree>
    <p:extLst>
      <p:ext uri="{BB962C8B-B14F-4D97-AF65-F5344CB8AC3E}">
        <p14:creationId xmlns:p14="http://schemas.microsoft.com/office/powerpoint/2010/main" val="3343033146"/>
      </p:ext>
    </p:extLst>
  </p:cSld>
  <p:clrMapOvr>
    <a:masterClrMapping/>
  </p:clrMapOvr>
  <p:extLst>
    <p:ext uri="{DCECCB84-F9BA-43D5-87BE-67443E8EF086}">
      <p15:sldGuideLst xmlns:p15="http://schemas.microsoft.com/office/powerpoint/2012/main"/>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8_Copy x2_1/2_Grey right">
    <p:bg>
      <p:bgPr>
        <a:solidFill>
          <a:schemeClr val="bg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037B6881-1D7B-1E48-A5CA-430C951845D2}"/>
              </a:ext>
            </a:extLst>
          </p:cNvPr>
          <p:cNvSpPr/>
          <p:nvPr userDrawn="1"/>
        </p:nvSpPr>
        <p:spPr>
          <a:xfrm>
            <a:off x="6096000" y="0"/>
            <a:ext cx="60960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5206814"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6B72DFE5-2D6A-4144-8671-DBF9CE1EE303}"/>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FF105EF5-BF49-9F45-8DF8-8B0CE6838DA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4" name="Text Placeholder 6">
            <a:extLst>
              <a:ext uri="{FF2B5EF4-FFF2-40B4-BE49-F238E27FC236}">
                <a16:creationId xmlns:a16="http://schemas.microsoft.com/office/drawing/2014/main" id="{365A9DC3-A854-4D42-B279-98929303845F}"/>
              </a:ext>
            </a:extLst>
          </p:cNvPr>
          <p:cNvSpPr>
            <a:spLocks noGrp="1"/>
          </p:cNvSpPr>
          <p:nvPr>
            <p:ph type="body" sz="quarter" idx="48" hasCustomPrompt="1"/>
          </p:nvPr>
        </p:nvSpPr>
        <p:spPr>
          <a:xfrm>
            <a:off x="633600" y="1555200"/>
            <a:ext cx="520681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endParaRPr lang="en-GB"/>
          </a:p>
        </p:txBody>
      </p:sp>
      <p:sp>
        <p:nvSpPr>
          <p:cNvPr id="29" name="Text Placeholder 7">
            <a:extLst>
              <a:ext uri="{FF2B5EF4-FFF2-40B4-BE49-F238E27FC236}">
                <a16:creationId xmlns:a16="http://schemas.microsoft.com/office/drawing/2014/main" id="{6E851C4A-9AD6-8C44-B4C7-C40F14BFB39F}"/>
              </a:ext>
            </a:extLst>
          </p:cNvPr>
          <p:cNvSpPr>
            <a:spLocks noGrp="1"/>
          </p:cNvSpPr>
          <p:nvPr>
            <p:ph type="body" sz="quarter" idx="43" hasCustomPrompt="1"/>
          </p:nvPr>
        </p:nvSpPr>
        <p:spPr>
          <a:xfrm>
            <a:off x="633600" y="3645024"/>
            <a:ext cx="520681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0" name="Text Placeholder 4">
            <a:extLst>
              <a:ext uri="{FF2B5EF4-FFF2-40B4-BE49-F238E27FC236}">
                <a16:creationId xmlns:a16="http://schemas.microsoft.com/office/drawing/2014/main" id="{3E6F3019-1536-4849-A1AC-7E97F71AAD61}"/>
              </a:ext>
            </a:extLst>
          </p:cNvPr>
          <p:cNvSpPr>
            <a:spLocks noGrp="1"/>
          </p:cNvSpPr>
          <p:nvPr>
            <p:ph type="body" sz="quarter" idx="44" hasCustomPrompt="1"/>
          </p:nvPr>
        </p:nvSpPr>
        <p:spPr>
          <a:xfrm>
            <a:off x="633600" y="2923200"/>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1" name="Text Placeholder 4">
            <a:extLst>
              <a:ext uri="{FF2B5EF4-FFF2-40B4-BE49-F238E27FC236}">
                <a16:creationId xmlns:a16="http://schemas.microsoft.com/office/drawing/2014/main" id="{20B04294-BD8D-D74D-8E71-524104EE909E}"/>
              </a:ext>
            </a:extLst>
          </p:cNvPr>
          <p:cNvSpPr>
            <a:spLocks noGrp="1"/>
          </p:cNvSpPr>
          <p:nvPr>
            <p:ph type="body" sz="quarter" idx="49" hasCustomPrompt="1"/>
          </p:nvPr>
        </p:nvSpPr>
        <p:spPr>
          <a:xfrm>
            <a:off x="6346800" y="2923200"/>
            <a:ext cx="5205600"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2" name="Text Placeholder 7">
            <a:extLst>
              <a:ext uri="{FF2B5EF4-FFF2-40B4-BE49-F238E27FC236}">
                <a16:creationId xmlns:a16="http://schemas.microsoft.com/office/drawing/2014/main" id="{091E0832-479F-3D4B-8A3A-73BC1B562ACF}"/>
              </a:ext>
            </a:extLst>
          </p:cNvPr>
          <p:cNvSpPr>
            <a:spLocks noGrp="1"/>
          </p:cNvSpPr>
          <p:nvPr>
            <p:ph type="body" sz="quarter" idx="50" hasCustomPrompt="1"/>
          </p:nvPr>
        </p:nvSpPr>
        <p:spPr>
          <a:xfrm>
            <a:off x="6346800" y="3646800"/>
            <a:ext cx="5205600"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3" name="Text Placeholder 2">
            <a:extLst>
              <a:ext uri="{FF2B5EF4-FFF2-40B4-BE49-F238E27FC236}">
                <a16:creationId xmlns:a16="http://schemas.microsoft.com/office/drawing/2014/main" id="{2D81B319-885D-5840-A117-77E2E3E42728}"/>
              </a:ext>
            </a:extLst>
          </p:cNvPr>
          <p:cNvSpPr>
            <a:spLocks noGrp="1"/>
          </p:cNvSpPr>
          <p:nvPr>
            <p:ph type="body" sz="quarter" idx="40" hasCustomPrompt="1"/>
          </p:nvPr>
        </p:nvSpPr>
        <p:spPr>
          <a:xfrm>
            <a:off x="633600" y="630000"/>
            <a:ext cx="5206815" cy="91432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endParaRPr lang="en-US"/>
          </a:p>
        </p:txBody>
      </p:sp>
    </p:spTree>
    <p:extLst>
      <p:ext uri="{BB962C8B-B14F-4D97-AF65-F5344CB8AC3E}">
        <p14:creationId xmlns:p14="http://schemas.microsoft.com/office/powerpoint/2010/main" val="4148857312"/>
      </p:ext>
    </p:extLst>
  </p:cSld>
  <p:clrMapOvr>
    <a:masterClrMapping/>
  </p:clrMapOvr>
  <p:extLst>
    <p:ext uri="{DCECCB84-F9BA-43D5-87BE-67443E8EF086}">
      <p15:sldGuideLst xmlns:p15="http://schemas.microsoft.com/office/powerpoint/2012/main"/>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49_Copy x2_1/2_Grey left">
    <p:bg>
      <p:bgPr>
        <a:solidFill>
          <a:schemeClr val="bg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00C50CAC-D9FE-E744-9C3F-D14865C04927}"/>
              </a:ext>
            </a:extLst>
          </p:cNvPr>
          <p:cNvSpPr/>
          <p:nvPr userDrawn="1"/>
        </p:nvSpPr>
        <p:spPr>
          <a:xfrm>
            <a:off x="-5968" y="0"/>
            <a:ext cx="6096000" cy="687972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5206814"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pic>
        <p:nvPicPr>
          <p:cNvPr id="14" name="Graphic 13">
            <a:extLst>
              <a:ext uri="{FF2B5EF4-FFF2-40B4-BE49-F238E27FC236}">
                <a16:creationId xmlns:a16="http://schemas.microsoft.com/office/drawing/2014/main" id="{F34746B0-DC2C-9A44-92B3-D805D1D5897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5" name="Slide Number Placeholder 2">
            <a:extLst>
              <a:ext uri="{FF2B5EF4-FFF2-40B4-BE49-F238E27FC236}">
                <a16:creationId xmlns:a16="http://schemas.microsoft.com/office/drawing/2014/main" id="{76A68B89-FC8B-9B43-B271-11810C20F26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8" name="Footer Placeholder 1">
            <a:extLst>
              <a:ext uri="{FF2B5EF4-FFF2-40B4-BE49-F238E27FC236}">
                <a16:creationId xmlns:a16="http://schemas.microsoft.com/office/drawing/2014/main" id="{BA66C31F-B485-E443-8F85-88590AF2631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31" name="Text Placeholder 7">
            <a:extLst>
              <a:ext uri="{FF2B5EF4-FFF2-40B4-BE49-F238E27FC236}">
                <a16:creationId xmlns:a16="http://schemas.microsoft.com/office/drawing/2014/main" id="{3AE8C1BE-12E7-0444-B7B2-3D272DABAE89}"/>
              </a:ext>
            </a:extLst>
          </p:cNvPr>
          <p:cNvSpPr>
            <a:spLocks noGrp="1"/>
          </p:cNvSpPr>
          <p:nvPr>
            <p:ph type="body" sz="quarter" idx="43" hasCustomPrompt="1"/>
          </p:nvPr>
        </p:nvSpPr>
        <p:spPr>
          <a:xfrm>
            <a:off x="633600" y="3645024"/>
            <a:ext cx="5206815"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2" name="Text Placeholder 7">
            <a:extLst>
              <a:ext uri="{FF2B5EF4-FFF2-40B4-BE49-F238E27FC236}">
                <a16:creationId xmlns:a16="http://schemas.microsoft.com/office/drawing/2014/main" id="{EB67AE02-254F-2C4A-94A9-CA11FF84AEEE}"/>
              </a:ext>
            </a:extLst>
          </p:cNvPr>
          <p:cNvSpPr>
            <a:spLocks noGrp="1"/>
          </p:cNvSpPr>
          <p:nvPr>
            <p:ph type="body" sz="quarter" idx="50" hasCustomPrompt="1"/>
          </p:nvPr>
        </p:nvSpPr>
        <p:spPr>
          <a:xfrm>
            <a:off x="6346800" y="3646800"/>
            <a:ext cx="5205600"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4" name="Text Placeholder 4">
            <a:extLst>
              <a:ext uri="{FF2B5EF4-FFF2-40B4-BE49-F238E27FC236}">
                <a16:creationId xmlns:a16="http://schemas.microsoft.com/office/drawing/2014/main" id="{05C16630-2186-BC4C-B456-9DA3A946B957}"/>
              </a:ext>
            </a:extLst>
          </p:cNvPr>
          <p:cNvSpPr>
            <a:spLocks noGrp="1"/>
          </p:cNvSpPr>
          <p:nvPr>
            <p:ph type="body" sz="quarter" idx="44" hasCustomPrompt="1"/>
          </p:nvPr>
        </p:nvSpPr>
        <p:spPr>
          <a:xfrm>
            <a:off x="633600" y="2923200"/>
            <a:ext cx="5206815"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5" name="Text Placeholder 4">
            <a:extLst>
              <a:ext uri="{FF2B5EF4-FFF2-40B4-BE49-F238E27FC236}">
                <a16:creationId xmlns:a16="http://schemas.microsoft.com/office/drawing/2014/main" id="{2CF67A13-B3DD-914F-997A-6927392274BF}"/>
              </a:ext>
            </a:extLst>
          </p:cNvPr>
          <p:cNvSpPr>
            <a:spLocks noGrp="1"/>
          </p:cNvSpPr>
          <p:nvPr>
            <p:ph type="body" sz="quarter" idx="49" hasCustomPrompt="1"/>
          </p:nvPr>
        </p:nvSpPr>
        <p:spPr>
          <a:xfrm>
            <a:off x="6346800" y="2923200"/>
            <a:ext cx="5205600"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7" name="Text Placeholder 6">
            <a:extLst>
              <a:ext uri="{FF2B5EF4-FFF2-40B4-BE49-F238E27FC236}">
                <a16:creationId xmlns:a16="http://schemas.microsoft.com/office/drawing/2014/main" id="{552B15CE-5C0F-6F4D-9546-FF988F3247FA}"/>
              </a:ext>
            </a:extLst>
          </p:cNvPr>
          <p:cNvSpPr>
            <a:spLocks noGrp="1"/>
          </p:cNvSpPr>
          <p:nvPr>
            <p:ph type="body" sz="quarter" idx="48" hasCustomPrompt="1"/>
          </p:nvPr>
        </p:nvSpPr>
        <p:spPr>
          <a:xfrm>
            <a:off x="633600" y="1555200"/>
            <a:ext cx="520681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endParaRPr lang="en-GB"/>
          </a:p>
        </p:txBody>
      </p:sp>
      <p:sp>
        <p:nvSpPr>
          <p:cNvPr id="38" name="Text Placeholder 2">
            <a:extLst>
              <a:ext uri="{FF2B5EF4-FFF2-40B4-BE49-F238E27FC236}">
                <a16:creationId xmlns:a16="http://schemas.microsoft.com/office/drawing/2014/main" id="{04088D34-47A6-0F48-AFD8-BF4D4DDC5125}"/>
              </a:ext>
            </a:extLst>
          </p:cNvPr>
          <p:cNvSpPr>
            <a:spLocks noGrp="1"/>
          </p:cNvSpPr>
          <p:nvPr>
            <p:ph type="body" sz="quarter" idx="40" hasCustomPrompt="1"/>
          </p:nvPr>
        </p:nvSpPr>
        <p:spPr>
          <a:xfrm>
            <a:off x="633600" y="630000"/>
            <a:ext cx="5206815" cy="91432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endParaRPr lang="en-US"/>
          </a:p>
        </p:txBody>
      </p:sp>
    </p:spTree>
    <p:extLst>
      <p:ext uri="{BB962C8B-B14F-4D97-AF65-F5344CB8AC3E}">
        <p14:creationId xmlns:p14="http://schemas.microsoft.com/office/powerpoint/2010/main" val="1825175684"/>
      </p:ext>
    </p:extLst>
  </p:cSld>
  <p:clrMapOvr>
    <a:masterClrMapping/>
  </p:clrMapOvr>
  <p:extLst>
    <p:ext uri="{DCECCB84-F9BA-43D5-87BE-67443E8EF086}">
      <p15:sldGuideLst xmlns:p15="http://schemas.microsoft.com/office/powerpoint/2012/main"/>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50_Copy x2_1/3_Grey righ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7859712" y="0"/>
            <a:ext cx="4332287"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3" name="Slide Number Placeholder 2">
            <a:extLst>
              <a:ext uri="{FF2B5EF4-FFF2-40B4-BE49-F238E27FC236}">
                <a16:creationId xmlns:a16="http://schemas.microsoft.com/office/drawing/2014/main" id="{2DCF6DED-8A6B-D645-8340-AB786C0E00EC}"/>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A3B22AB9-4A6C-1945-8BC5-655F2040203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Text Placeholder 2">
            <a:extLst>
              <a:ext uri="{FF2B5EF4-FFF2-40B4-BE49-F238E27FC236}">
                <a16:creationId xmlns:a16="http://schemas.microsoft.com/office/drawing/2014/main" id="{4E1D1821-354C-5347-8D7A-9CB6C1C92750}"/>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6">
            <a:extLst>
              <a:ext uri="{FF2B5EF4-FFF2-40B4-BE49-F238E27FC236}">
                <a16:creationId xmlns:a16="http://schemas.microsoft.com/office/drawing/2014/main" id="{2CEF693C-7DB9-C544-8522-5724391C5842}"/>
              </a:ext>
            </a:extLst>
          </p:cNvPr>
          <p:cNvSpPr>
            <a:spLocks noGrp="1"/>
          </p:cNvSpPr>
          <p:nvPr>
            <p:ph type="body" sz="quarter" idx="48"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5" name="Text Placeholder 4">
            <a:extLst>
              <a:ext uri="{FF2B5EF4-FFF2-40B4-BE49-F238E27FC236}">
                <a16:creationId xmlns:a16="http://schemas.microsoft.com/office/drawing/2014/main" id="{90492330-266B-5641-9B56-3E0F7A2B2621}"/>
              </a:ext>
            </a:extLst>
          </p:cNvPr>
          <p:cNvSpPr>
            <a:spLocks noGrp="1"/>
          </p:cNvSpPr>
          <p:nvPr>
            <p:ph type="body" sz="quarter" idx="49" hasCustomPrompt="1"/>
          </p:nvPr>
        </p:nvSpPr>
        <p:spPr>
          <a:xfrm>
            <a:off x="8256240" y="2914528"/>
            <a:ext cx="3299173"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endParaRPr lang="en-US"/>
          </a:p>
        </p:txBody>
      </p:sp>
      <p:sp>
        <p:nvSpPr>
          <p:cNvPr id="26" name="Text Placeholder 7">
            <a:extLst>
              <a:ext uri="{FF2B5EF4-FFF2-40B4-BE49-F238E27FC236}">
                <a16:creationId xmlns:a16="http://schemas.microsoft.com/office/drawing/2014/main" id="{A300DD46-B576-5B4B-BBFC-C9F3A2EB2398}"/>
              </a:ext>
            </a:extLst>
          </p:cNvPr>
          <p:cNvSpPr>
            <a:spLocks noGrp="1"/>
          </p:cNvSpPr>
          <p:nvPr>
            <p:ph type="body" sz="quarter" idx="50" hasCustomPrompt="1"/>
          </p:nvPr>
        </p:nvSpPr>
        <p:spPr>
          <a:xfrm>
            <a:off x="8256240" y="3634608"/>
            <a:ext cx="3299173"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a:t>
            </a:r>
            <a:endParaRPr lang="en-GB"/>
          </a:p>
        </p:txBody>
      </p:sp>
      <p:sp>
        <p:nvSpPr>
          <p:cNvPr id="29" name="Text Placeholder 4">
            <a:extLst>
              <a:ext uri="{FF2B5EF4-FFF2-40B4-BE49-F238E27FC236}">
                <a16:creationId xmlns:a16="http://schemas.microsoft.com/office/drawing/2014/main" id="{E1F8CA5F-271F-5543-9B2B-C514749BBBAF}"/>
              </a:ext>
            </a:extLst>
          </p:cNvPr>
          <p:cNvSpPr>
            <a:spLocks noGrp="1"/>
          </p:cNvSpPr>
          <p:nvPr>
            <p:ph type="body" sz="quarter" idx="44" hasCustomPrompt="1"/>
          </p:nvPr>
        </p:nvSpPr>
        <p:spPr>
          <a:xfrm>
            <a:off x="633600" y="2924944"/>
            <a:ext cx="6974568" cy="709664"/>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endParaRPr lang="en-US"/>
          </a:p>
        </p:txBody>
      </p:sp>
      <p:sp>
        <p:nvSpPr>
          <p:cNvPr id="30" name="Text Placeholder 7">
            <a:extLst>
              <a:ext uri="{FF2B5EF4-FFF2-40B4-BE49-F238E27FC236}">
                <a16:creationId xmlns:a16="http://schemas.microsoft.com/office/drawing/2014/main" id="{BDEFEF84-D678-EB48-8646-13735D6C3DF8}"/>
              </a:ext>
            </a:extLst>
          </p:cNvPr>
          <p:cNvSpPr>
            <a:spLocks noGrp="1"/>
          </p:cNvSpPr>
          <p:nvPr>
            <p:ph type="body" sz="quarter" idx="43" hasCustomPrompt="1"/>
          </p:nvPr>
        </p:nvSpPr>
        <p:spPr>
          <a:xfrm>
            <a:off x="633600" y="3645024"/>
            <a:ext cx="6974568"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Tree>
    <p:extLst>
      <p:ext uri="{BB962C8B-B14F-4D97-AF65-F5344CB8AC3E}">
        <p14:creationId xmlns:p14="http://schemas.microsoft.com/office/powerpoint/2010/main" val="254647261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51_Copy x2_1/3_Purple righ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7859712" y="0"/>
            <a:ext cx="433228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3" name="Slide Number Placeholder 2">
            <a:extLst>
              <a:ext uri="{FF2B5EF4-FFF2-40B4-BE49-F238E27FC236}">
                <a16:creationId xmlns:a16="http://schemas.microsoft.com/office/drawing/2014/main" id="{D2435144-B98C-6641-975F-1DD58646723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D0D79BF5-5EC4-2A48-9786-1766E911D221}"/>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29" name="Text Placeholder 4">
            <a:extLst>
              <a:ext uri="{FF2B5EF4-FFF2-40B4-BE49-F238E27FC236}">
                <a16:creationId xmlns:a16="http://schemas.microsoft.com/office/drawing/2014/main" id="{E0579904-59A2-564B-BB99-EC58281324DE}"/>
              </a:ext>
            </a:extLst>
          </p:cNvPr>
          <p:cNvSpPr>
            <a:spLocks noGrp="1"/>
          </p:cNvSpPr>
          <p:nvPr>
            <p:ph type="body" sz="quarter" idx="49" hasCustomPrompt="1"/>
          </p:nvPr>
        </p:nvSpPr>
        <p:spPr>
          <a:xfrm>
            <a:off x="8256240" y="2914528"/>
            <a:ext cx="3299173"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endParaRPr lang="en-US"/>
          </a:p>
        </p:txBody>
      </p:sp>
      <p:sp>
        <p:nvSpPr>
          <p:cNvPr id="30" name="Text Placeholder 7">
            <a:extLst>
              <a:ext uri="{FF2B5EF4-FFF2-40B4-BE49-F238E27FC236}">
                <a16:creationId xmlns:a16="http://schemas.microsoft.com/office/drawing/2014/main" id="{D1740F75-B60A-5144-8799-BCE19BBD58CF}"/>
              </a:ext>
            </a:extLst>
          </p:cNvPr>
          <p:cNvSpPr>
            <a:spLocks noGrp="1"/>
          </p:cNvSpPr>
          <p:nvPr>
            <p:ph type="body" sz="quarter" idx="50" hasCustomPrompt="1"/>
          </p:nvPr>
        </p:nvSpPr>
        <p:spPr>
          <a:xfrm>
            <a:off x="8256240" y="3634608"/>
            <a:ext cx="3299173"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a:t>
            </a:r>
            <a:endParaRPr lang="en-GB"/>
          </a:p>
        </p:txBody>
      </p:sp>
      <p:sp>
        <p:nvSpPr>
          <p:cNvPr id="31" name="Text Placeholder 4">
            <a:extLst>
              <a:ext uri="{FF2B5EF4-FFF2-40B4-BE49-F238E27FC236}">
                <a16:creationId xmlns:a16="http://schemas.microsoft.com/office/drawing/2014/main" id="{6DFCA24A-5475-C24B-B4DC-5040AD8A889D}"/>
              </a:ext>
            </a:extLst>
          </p:cNvPr>
          <p:cNvSpPr>
            <a:spLocks noGrp="1"/>
          </p:cNvSpPr>
          <p:nvPr>
            <p:ph type="body" sz="quarter" idx="44" hasCustomPrompt="1"/>
          </p:nvPr>
        </p:nvSpPr>
        <p:spPr>
          <a:xfrm>
            <a:off x="633600" y="2924944"/>
            <a:ext cx="6974568" cy="709664"/>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endParaRPr lang="en-US"/>
          </a:p>
        </p:txBody>
      </p:sp>
      <p:sp>
        <p:nvSpPr>
          <p:cNvPr id="32" name="Text Placeholder 7">
            <a:extLst>
              <a:ext uri="{FF2B5EF4-FFF2-40B4-BE49-F238E27FC236}">
                <a16:creationId xmlns:a16="http://schemas.microsoft.com/office/drawing/2014/main" id="{9FAA2513-7C00-794D-9DB2-943FD4F80EF3}"/>
              </a:ext>
            </a:extLst>
          </p:cNvPr>
          <p:cNvSpPr>
            <a:spLocks noGrp="1"/>
          </p:cNvSpPr>
          <p:nvPr>
            <p:ph type="body" sz="quarter" idx="43" hasCustomPrompt="1"/>
          </p:nvPr>
        </p:nvSpPr>
        <p:spPr>
          <a:xfrm>
            <a:off x="633600" y="3645024"/>
            <a:ext cx="6974568"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3" name="Text Placeholder 2">
            <a:extLst>
              <a:ext uri="{FF2B5EF4-FFF2-40B4-BE49-F238E27FC236}">
                <a16:creationId xmlns:a16="http://schemas.microsoft.com/office/drawing/2014/main" id="{177AC54C-6930-A546-8C2C-BE6717A0B1C2}"/>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34" name="Text Placeholder 6">
            <a:extLst>
              <a:ext uri="{FF2B5EF4-FFF2-40B4-BE49-F238E27FC236}">
                <a16:creationId xmlns:a16="http://schemas.microsoft.com/office/drawing/2014/main" id="{494A254E-2105-444A-9BEC-58C6DBF7D2F3}"/>
              </a:ext>
            </a:extLst>
          </p:cNvPr>
          <p:cNvSpPr>
            <a:spLocks noGrp="1"/>
          </p:cNvSpPr>
          <p:nvPr>
            <p:ph type="body" sz="quarter" idx="48"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3192246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52_Copy x2_1/3_Midnight blue righ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7859712" y="0"/>
            <a:ext cx="4332287"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3" name="Slide Number Placeholder 2">
            <a:extLst>
              <a:ext uri="{FF2B5EF4-FFF2-40B4-BE49-F238E27FC236}">
                <a16:creationId xmlns:a16="http://schemas.microsoft.com/office/drawing/2014/main" id="{B932752F-850A-8F47-B5C3-F08496B619DC}"/>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C8B752B6-0AB1-F14A-8279-EBB9B9C7BD95}"/>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29" name="Text Placeholder 4">
            <a:extLst>
              <a:ext uri="{FF2B5EF4-FFF2-40B4-BE49-F238E27FC236}">
                <a16:creationId xmlns:a16="http://schemas.microsoft.com/office/drawing/2014/main" id="{A4339F39-CB96-414D-9D6F-464E8252BD63}"/>
              </a:ext>
            </a:extLst>
          </p:cNvPr>
          <p:cNvSpPr>
            <a:spLocks noGrp="1"/>
          </p:cNvSpPr>
          <p:nvPr>
            <p:ph type="body" sz="quarter" idx="49" hasCustomPrompt="1"/>
          </p:nvPr>
        </p:nvSpPr>
        <p:spPr>
          <a:xfrm>
            <a:off x="8256240" y="2914528"/>
            <a:ext cx="3297600"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endParaRPr lang="en-US"/>
          </a:p>
        </p:txBody>
      </p:sp>
      <p:sp>
        <p:nvSpPr>
          <p:cNvPr id="30" name="Text Placeholder 7">
            <a:extLst>
              <a:ext uri="{FF2B5EF4-FFF2-40B4-BE49-F238E27FC236}">
                <a16:creationId xmlns:a16="http://schemas.microsoft.com/office/drawing/2014/main" id="{43ED83E0-CCD2-484B-8204-6DEC2ECF88E9}"/>
              </a:ext>
            </a:extLst>
          </p:cNvPr>
          <p:cNvSpPr>
            <a:spLocks noGrp="1"/>
          </p:cNvSpPr>
          <p:nvPr>
            <p:ph type="body" sz="quarter" idx="50" hasCustomPrompt="1"/>
          </p:nvPr>
        </p:nvSpPr>
        <p:spPr>
          <a:xfrm>
            <a:off x="8256240" y="3634608"/>
            <a:ext cx="3299173"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a:t>
            </a:r>
            <a:endParaRPr lang="en-GB"/>
          </a:p>
        </p:txBody>
      </p:sp>
      <p:sp>
        <p:nvSpPr>
          <p:cNvPr id="31" name="Text Placeholder 4">
            <a:extLst>
              <a:ext uri="{FF2B5EF4-FFF2-40B4-BE49-F238E27FC236}">
                <a16:creationId xmlns:a16="http://schemas.microsoft.com/office/drawing/2014/main" id="{8C15CCB2-5E16-2844-AE57-DE52DC33257B}"/>
              </a:ext>
            </a:extLst>
          </p:cNvPr>
          <p:cNvSpPr>
            <a:spLocks noGrp="1"/>
          </p:cNvSpPr>
          <p:nvPr>
            <p:ph type="body" sz="quarter" idx="44" hasCustomPrompt="1"/>
          </p:nvPr>
        </p:nvSpPr>
        <p:spPr>
          <a:xfrm>
            <a:off x="633600" y="2924944"/>
            <a:ext cx="6974568"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endParaRPr lang="en-US"/>
          </a:p>
        </p:txBody>
      </p:sp>
      <p:sp>
        <p:nvSpPr>
          <p:cNvPr id="32" name="Text Placeholder 7">
            <a:extLst>
              <a:ext uri="{FF2B5EF4-FFF2-40B4-BE49-F238E27FC236}">
                <a16:creationId xmlns:a16="http://schemas.microsoft.com/office/drawing/2014/main" id="{8D6A3B6E-FE5A-B045-88EB-8D9DE8D8B53D}"/>
              </a:ext>
            </a:extLst>
          </p:cNvPr>
          <p:cNvSpPr>
            <a:spLocks noGrp="1"/>
          </p:cNvSpPr>
          <p:nvPr>
            <p:ph type="body" sz="quarter" idx="43" hasCustomPrompt="1"/>
          </p:nvPr>
        </p:nvSpPr>
        <p:spPr>
          <a:xfrm>
            <a:off x="633600" y="3645024"/>
            <a:ext cx="6974568"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3" name="Text Placeholder 2">
            <a:extLst>
              <a:ext uri="{FF2B5EF4-FFF2-40B4-BE49-F238E27FC236}">
                <a16:creationId xmlns:a16="http://schemas.microsoft.com/office/drawing/2014/main" id="{F44D9F01-6B8E-CA49-8BF6-E4E77BE38872}"/>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34" name="Text Placeholder 6">
            <a:extLst>
              <a:ext uri="{FF2B5EF4-FFF2-40B4-BE49-F238E27FC236}">
                <a16:creationId xmlns:a16="http://schemas.microsoft.com/office/drawing/2014/main" id="{AEA35986-486F-714C-847B-7C39F90BD2B3}"/>
              </a:ext>
            </a:extLst>
          </p:cNvPr>
          <p:cNvSpPr>
            <a:spLocks noGrp="1"/>
          </p:cNvSpPr>
          <p:nvPr>
            <p:ph type="body" sz="quarter" idx="48"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428523535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02_Cover_Full bleed image">
    <p:bg>
      <p:bgPr>
        <a:solidFill>
          <a:schemeClr val="bg1"/>
        </a:solidFill>
        <a:effectLst/>
      </p:bgPr>
    </p:bg>
    <p:spTree>
      <p:nvGrpSpPr>
        <p:cNvPr id="1" name=""/>
        <p:cNvGrpSpPr/>
        <p:nvPr/>
      </p:nvGrpSpPr>
      <p:grpSpPr>
        <a:xfrm>
          <a:off x="0" y="0"/>
          <a:ext cx="0" cy="0"/>
          <a:chOff x="0" y="0"/>
          <a:chExt cx="0" cy="0"/>
        </a:xfrm>
      </p:grpSpPr>
      <p:sp>
        <p:nvSpPr>
          <p:cNvPr id="3" name="Picture Placeholder 6">
            <a:extLst>
              <a:ext uri="{FF2B5EF4-FFF2-40B4-BE49-F238E27FC236}">
                <a16:creationId xmlns:a16="http://schemas.microsoft.com/office/drawing/2014/main" id="{A7652006-265F-4A9F-D68A-D292C3908706}"/>
              </a:ext>
            </a:extLst>
          </p:cNvPr>
          <p:cNvSpPr>
            <a:spLocks noGrp="1"/>
          </p:cNvSpPr>
          <p:nvPr>
            <p:ph type="pic" sz="quarter" idx="17" hasCustomPrompt="1"/>
          </p:nvPr>
        </p:nvSpPr>
        <p:spPr>
          <a:xfrm>
            <a:off x="0" y="0"/>
            <a:ext cx="12191996" cy="6858000"/>
          </a:xfrm>
          <a:prstGeom prst="rect">
            <a:avLst/>
          </a:prstGeom>
        </p:spPr>
        <p:txBody>
          <a:bodyPr vert="horz" lIns="7200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18" name="Text Placeholder 2">
            <a:extLst>
              <a:ext uri="{FF2B5EF4-FFF2-40B4-BE49-F238E27FC236}">
                <a16:creationId xmlns:a16="http://schemas.microsoft.com/office/drawing/2014/main" id="{A7EC3AF1-77E6-BE4F-B4A2-5E1DDB8F2161}"/>
              </a:ext>
            </a:extLst>
          </p:cNvPr>
          <p:cNvSpPr>
            <a:spLocks noGrp="1"/>
          </p:cNvSpPr>
          <p:nvPr>
            <p:ph type="body" sz="quarter" idx="15" hasCustomPrompt="1"/>
          </p:nvPr>
        </p:nvSpPr>
        <p:spPr>
          <a:xfrm>
            <a:off x="633600" y="262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9" name="Text Placeholder 3">
            <a:extLst>
              <a:ext uri="{FF2B5EF4-FFF2-40B4-BE49-F238E27FC236}">
                <a16:creationId xmlns:a16="http://schemas.microsoft.com/office/drawing/2014/main" id="{04472A60-AEA5-9242-A7E9-9CC250217F18}"/>
              </a:ext>
            </a:extLst>
          </p:cNvPr>
          <p:cNvSpPr>
            <a:spLocks noGrp="1"/>
          </p:cNvSpPr>
          <p:nvPr>
            <p:ph type="body" sz="quarter" idx="18" hasCustomPrompt="1"/>
          </p:nvPr>
        </p:nvSpPr>
        <p:spPr>
          <a:xfrm>
            <a:off x="623392" y="2887200"/>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22" name="Text Placeholder 4">
            <a:extLst>
              <a:ext uri="{FF2B5EF4-FFF2-40B4-BE49-F238E27FC236}">
                <a16:creationId xmlns:a16="http://schemas.microsoft.com/office/drawing/2014/main" id="{6F12CA84-7200-8C44-BD24-74B905352813}"/>
              </a:ext>
            </a:extLst>
          </p:cNvPr>
          <p:cNvSpPr>
            <a:spLocks noGrp="1"/>
          </p:cNvSpPr>
          <p:nvPr>
            <p:ph type="body" sz="quarter" idx="11" hasCustomPrompt="1"/>
          </p:nvPr>
        </p:nvSpPr>
        <p:spPr>
          <a:xfrm>
            <a:off x="633600" y="5039072"/>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r>
              <a:rPr lang="en-US"/>
              <a:t>.</a:t>
            </a:r>
          </a:p>
        </p:txBody>
      </p:sp>
      <p:pic>
        <p:nvPicPr>
          <p:cNvPr id="14" name="Picture Placeholder 8">
            <a:extLst>
              <a:ext uri="{FF2B5EF4-FFF2-40B4-BE49-F238E27FC236}">
                <a16:creationId xmlns:a16="http://schemas.microsoft.com/office/drawing/2014/main" id="{B901827D-700D-755D-7163-E5BB6008138C}"/>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15" name="Text Placeholder 2">
            <a:extLst>
              <a:ext uri="{FF2B5EF4-FFF2-40B4-BE49-F238E27FC236}">
                <a16:creationId xmlns:a16="http://schemas.microsoft.com/office/drawing/2014/main" id="{6F671ECC-EE19-F744-6AD9-9359B5A848B5}"/>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sp>
        <p:nvSpPr>
          <p:cNvPr id="2" name="Picture Placeholder 5">
            <a:extLst>
              <a:ext uri="{FF2B5EF4-FFF2-40B4-BE49-F238E27FC236}">
                <a16:creationId xmlns:a16="http://schemas.microsoft.com/office/drawing/2014/main" id="{083E428F-4B5C-D2FC-6549-5808FD7F755E}"/>
              </a:ext>
            </a:extLst>
          </p:cNvPr>
          <p:cNvSpPr>
            <a:spLocks noGrp="1"/>
          </p:cNvSpPr>
          <p:nvPr>
            <p:ph type="pic" sz="quarter" idx="19" hasCustomPrompt="1"/>
          </p:nvPr>
        </p:nvSpPr>
        <p:spPr>
          <a:xfrm>
            <a:off x="412659" y="180000"/>
            <a:ext cx="2803616" cy="838200"/>
          </a:xfrm>
        </p:spPr>
        <p:txBody>
          <a:bodyPr/>
          <a:lstStyle>
            <a:lvl1pPr marL="0" indent="0">
              <a:buNone/>
              <a:defRPr sz="1000"/>
            </a:lvl1pPr>
          </a:lstStyle>
          <a:p>
            <a:r>
              <a:rPr lang="en-US"/>
              <a:t>Clarivate Logo</a:t>
            </a:r>
          </a:p>
        </p:txBody>
      </p:sp>
    </p:spTree>
    <p:extLst>
      <p:ext uri="{BB962C8B-B14F-4D97-AF65-F5344CB8AC3E}">
        <p14:creationId xmlns:p14="http://schemas.microsoft.com/office/powerpoint/2010/main" val="2332360550"/>
      </p:ext>
    </p:extLst>
  </p:cSld>
  <p:clrMapOvr>
    <a:masterClrMapping/>
  </p:clrMapOvr>
  <p:extLst>
    <p:ext uri="{DCECCB84-F9BA-43D5-87BE-67443E8EF086}">
      <p15:sldGuideLst xmlns:p15="http://schemas.microsoft.com/office/powerpoint/2012/main"/>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53_Copy x2_1/3_Grey le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43308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6" name="Text Placeholder 4">
            <a:extLst>
              <a:ext uri="{FF2B5EF4-FFF2-40B4-BE49-F238E27FC236}">
                <a16:creationId xmlns:a16="http://schemas.microsoft.com/office/drawing/2014/main" id="{67C0911F-9BCA-8845-A563-FC168FEB2630}"/>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8" name="Text Placeholder 7">
            <a:extLst>
              <a:ext uri="{FF2B5EF4-FFF2-40B4-BE49-F238E27FC236}">
                <a16:creationId xmlns:a16="http://schemas.microsoft.com/office/drawing/2014/main" id="{288209CD-7EF5-764D-A568-4E0D87BEECE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9" name="Text Placeholder 2">
            <a:extLst>
              <a:ext uri="{FF2B5EF4-FFF2-40B4-BE49-F238E27FC236}">
                <a16:creationId xmlns:a16="http://schemas.microsoft.com/office/drawing/2014/main" id="{A119173F-0F3F-D149-A99D-439A42732612}"/>
              </a:ext>
            </a:extLst>
          </p:cNvPr>
          <p:cNvSpPr>
            <a:spLocks noGrp="1"/>
          </p:cNvSpPr>
          <p:nvPr>
            <p:ph type="body" sz="quarter" idx="40"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30" name="Text Placeholder 6">
            <a:extLst>
              <a:ext uri="{FF2B5EF4-FFF2-40B4-BE49-F238E27FC236}">
                <a16:creationId xmlns:a16="http://schemas.microsoft.com/office/drawing/2014/main" id="{B7AEBFC4-2825-0D4C-9751-3691B8F1A720}"/>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
        <p:nvSpPr>
          <p:cNvPr id="33" name="Text Placeholder 4">
            <a:extLst>
              <a:ext uri="{FF2B5EF4-FFF2-40B4-BE49-F238E27FC236}">
                <a16:creationId xmlns:a16="http://schemas.microsoft.com/office/drawing/2014/main" id="{CC5F365C-9732-8F48-8890-7B9CE01C1DB8}"/>
              </a:ext>
            </a:extLst>
          </p:cNvPr>
          <p:cNvSpPr>
            <a:spLocks noGrp="1"/>
          </p:cNvSpPr>
          <p:nvPr>
            <p:ph type="body" sz="quarter" idx="49" hasCustomPrompt="1"/>
          </p:nvPr>
        </p:nvSpPr>
        <p:spPr>
          <a:xfrm>
            <a:off x="4665600" y="2924944"/>
            <a:ext cx="6903008"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34" name="Text Placeholder 7">
            <a:extLst>
              <a:ext uri="{FF2B5EF4-FFF2-40B4-BE49-F238E27FC236}">
                <a16:creationId xmlns:a16="http://schemas.microsoft.com/office/drawing/2014/main" id="{12AE25C6-936C-2C4E-BF06-EC5979F8C463}"/>
              </a:ext>
            </a:extLst>
          </p:cNvPr>
          <p:cNvSpPr>
            <a:spLocks noGrp="1"/>
          </p:cNvSpPr>
          <p:nvPr>
            <p:ph type="body" sz="quarter" idx="50" hasCustomPrompt="1"/>
          </p:nvPr>
        </p:nvSpPr>
        <p:spPr>
          <a:xfrm>
            <a:off x="4665600" y="3645024"/>
            <a:ext cx="6903008"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Sed </a:t>
            </a:r>
            <a:r>
              <a:rPr lang="en-US" err="1"/>
              <a:t>ut</a:t>
            </a:r>
            <a:r>
              <a:rPr lang="en-US"/>
              <a:t>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 </a:t>
            </a:r>
            <a:r>
              <a:rPr lang="en-US" err="1"/>
              <a:t>inventore</a:t>
            </a:r>
            <a:r>
              <a:rPr lang="en-US"/>
              <a:t> </a:t>
            </a:r>
            <a:r>
              <a:rPr lang="en-US" err="1"/>
              <a:t>veritatis</a:t>
            </a:r>
            <a:r>
              <a:rPr lang="en-US"/>
              <a:t> et quasi </a:t>
            </a:r>
            <a:r>
              <a:rPr lang="en-US" err="1"/>
              <a:t>architecto</a:t>
            </a:r>
            <a:r>
              <a:rPr lang="en-US"/>
              <a:t> beatae vitae dicta sunt </a:t>
            </a:r>
            <a:r>
              <a:rPr lang="en-US" err="1"/>
              <a:t>explicabo</a:t>
            </a:r>
            <a:r>
              <a:rPr lang="en-US"/>
              <a:t>. Nemo </a:t>
            </a:r>
            <a:r>
              <a:rPr lang="en-US" err="1"/>
              <a:t>enim</a:t>
            </a:r>
            <a:r>
              <a:rPr lang="en-US"/>
              <a:t> </a:t>
            </a:r>
            <a:r>
              <a:rPr lang="en-US" err="1"/>
              <a:t>ipsam</a:t>
            </a:r>
            <a:r>
              <a:rPr lang="en-US"/>
              <a:t> </a:t>
            </a:r>
            <a:r>
              <a:rPr lang="en-US" err="1"/>
              <a:t>voluptatem</a:t>
            </a:r>
            <a:r>
              <a:rPr lang="en-US"/>
              <a:t> </a:t>
            </a:r>
            <a:r>
              <a:rPr lang="en-US" err="1"/>
              <a:t>quia</a:t>
            </a:r>
            <a:r>
              <a:rPr lang="en-US"/>
              <a:t> </a:t>
            </a:r>
            <a:r>
              <a:rPr lang="en-US" err="1"/>
              <a:t>voluptas</a:t>
            </a:r>
            <a:r>
              <a:rPr lang="en-US"/>
              <a:t> sit </a:t>
            </a:r>
            <a:r>
              <a:rPr lang="en-US" err="1"/>
              <a:t>aspernatur</a:t>
            </a:r>
            <a:r>
              <a:rPr lang="en-US"/>
              <a:t> </a:t>
            </a:r>
            <a:r>
              <a:rPr lang="en-US" err="1"/>
              <a:t>aut</a:t>
            </a:r>
            <a:r>
              <a:rPr lang="en-US"/>
              <a:t> </a:t>
            </a:r>
            <a:r>
              <a:rPr lang="en-US" err="1"/>
              <a:t>odit</a:t>
            </a:r>
            <a:r>
              <a:rPr lang="en-US"/>
              <a:t> </a:t>
            </a:r>
            <a:r>
              <a:rPr lang="en-US" err="1"/>
              <a:t>aut</a:t>
            </a:r>
            <a:r>
              <a:rPr lang="en-US"/>
              <a:t> fugit, sed </a:t>
            </a:r>
            <a:r>
              <a:rPr lang="en-US" err="1"/>
              <a:t>quia</a:t>
            </a:r>
            <a:r>
              <a:rPr lang="en-US"/>
              <a:t> </a:t>
            </a:r>
            <a:r>
              <a:rPr lang="en-US" err="1"/>
              <a:t>consequuntur</a:t>
            </a:r>
            <a:r>
              <a:rPr lang="en-US"/>
              <a:t> </a:t>
            </a:r>
            <a:r>
              <a:rPr lang="en-US" err="1"/>
              <a:t>magni</a:t>
            </a:r>
            <a:r>
              <a:rPr lang="en-US"/>
              <a:t> </a:t>
            </a:r>
            <a:r>
              <a:rPr lang="en-US" err="1"/>
              <a:t>dolores</a:t>
            </a:r>
            <a:r>
              <a:rPr lang="en-US"/>
              <a:t> </a:t>
            </a:r>
            <a:r>
              <a:rPr lang="en-US" err="1"/>
              <a:t>eos</a:t>
            </a:r>
            <a:r>
              <a:rPr lang="en-US"/>
              <a:t> qui </a:t>
            </a:r>
            <a:r>
              <a:rPr lang="en-US" err="1"/>
              <a:t>ratione</a:t>
            </a:r>
            <a:r>
              <a:rPr lang="en-US"/>
              <a:t>.</a:t>
            </a:r>
            <a:endParaRPr lang="en-GB"/>
          </a:p>
        </p:txBody>
      </p:sp>
    </p:spTree>
    <p:extLst>
      <p:ext uri="{BB962C8B-B14F-4D97-AF65-F5344CB8AC3E}">
        <p14:creationId xmlns:p14="http://schemas.microsoft.com/office/powerpoint/2010/main" val="84785019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54_Copy x2_1/3_Purple le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1" y="0"/>
            <a:ext cx="43308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4" name="Slide Number Placeholder 2">
            <a:extLst>
              <a:ext uri="{FF2B5EF4-FFF2-40B4-BE49-F238E27FC236}">
                <a16:creationId xmlns:a16="http://schemas.microsoft.com/office/drawing/2014/main" id="{2C8C1B15-FFB1-A54A-AB18-B7AECDAFE9F8}"/>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89276449-AD5C-EA4B-A6F4-FF8448A7333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pic>
        <p:nvPicPr>
          <p:cNvPr id="20" name="Graphic 19">
            <a:extLst>
              <a:ext uri="{FF2B5EF4-FFF2-40B4-BE49-F238E27FC236}">
                <a16:creationId xmlns:a16="http://schemas.microsoft.com/office/drawing/2014/main" id="{9532481A-3432-6C4B-BC27-EDBE02D1744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2" name="Text Placeholder 4">
            <a:extLst>
              <a:ext uri="{FF2B5EF4-FFF2-40B4-BE49-F238E27FC236}">
                <a16:creationId xmlns:a16="http://schemas.microsoft.com/office/drawing/2014/main" id="{31981C1C-CC01-8E46-9335-5659A9729A53}"/>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4" name="Text Placeholder 7">
            <a:extLst>
              <a:ext uri="{FF2B5EF4-FFF2-40B4-BE49-F238E27FC236}">
                <a16:creationId xmlns:a16="http://schemas.microsoft.com/office/drawing/2014/main" id="{7F91D02E-826B-4F4E-AFE2-27C1F09B7327}"/>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5" name="Text Placeholder 2">
            <a:extLst>
              <a:ext uri="{FF2B5EF4-FFF2-40B4-BE49-F238E27FC236}">
                <a16:creationId xmlns:a16="http://schemas.microsoft.com/office/drawing/2014/main" id="{74C49FC1-A545-AB45-9E3D-39B20281DE0C}"/>
              </a:ext>
            </a:extLst>
          </p:cNvPr>
          <p:cNvSpPr>
            <a:spLocks noGrp="1"/>
          </p:cNvSpPr>
          <p:nvPr>
            <p:ph type="body" sz="quarter" idx="40"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bg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6" name="Text Placeholder 6">
            <a:extLst>
              <a:ext uri="{FF2B5EF4-FFF2-40B4-BE49-F238E27FC236}">
                <a16:creationId xmlns:a16="http://schemas.microsoft.com/office/drawing/2014/main" id="{EBC5DA36-5081-FB4B-8FCE-598F7BE4E2FC}"/>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bg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
        <p:nvSpPr>
          <p:cNvPr id="27" name="Text Placeholder 4">
            <a:extLst>
              <a:ext uri="{FF2B5EF4-FFF2-40B4-BE49-F238E27FC236}">
                <a16:creationId xmlns:a16="http://schemas.microsoft.com/office/drawing/2014/main" id="{1F4E7673-9E0F-9342-A963-68D7C04CC312}"/>
              </a:ext>
            </a:extLst>
          </p:cNvPr>
          <p:cNvSpPr>
            <a:spLocks noGrp="1"/>
          </p:cNvSpPr>
          <p:nvPr>
            <p:ph type="body" sz="quarter" idx="49" hasCustomPrompt="1"/>
          </p:nvPr>
        </p:nvSpPr>
        <p:spPr>
          <a:xfrm>
            <a:off x="4665600" y="2924944"/>
            <a:ext cx="6903008"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28" name="Text Placeholder 7">
            <a:extLst>
              <a:ext uri="{FF2B5EF4-FFF2-40B4-BE49-F238E27FC236}">
                <a16:creationId xmlns:a16="http://schemas.microsoft.com/office/drawing/2014/main" id="{83928657-6A83-A74F-84A4-CAD96A0B7CC1}"/>
              </a:ext>
            </a:extLst>
          </p:cNvPr>
          <p:cNvSpPr>
            <a:spLocks noGrp="1"/>
          </p:cNvSpPr>
          <p:nvPr>
            <p:ph type="body" sz="quarter" idx="50" hasCustomPrompt="1"/>
          </p:nvPr>
        </p:nvSpPr>
        <p:spPr>
          <a:xfrm>
            <a:off x="4665600" y="3645024"/>
            <a:ext cx="6903008"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Sed </a:t>
            </a:r>
            <a:r>
              <a:rPr lang="en-US" err="1"/>
              <a:t>ut</a:t>
            </a:r>
            <a:r>
              <a:rPr lang="en-US"/>
              <a:t>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 </a:t>
            </a:r>
            <a:r>
              <a:rPr lang="en-US" err="1"/>
              <a:t>inventore</a:t>
            </a:r>
            <a:r>
              <a:rPr lang="en-US"/>
              <a:t> </a:t>
            </a:r>
            <a:r>
              <a:rPr lang="en-US" err="1"/>
              <a:t>veritatis</a:t>
            </a:r>
            <a:r>
              <a:rPr lang="en-US"/>
              <a:t> et quasi </a:t>
            </a:r>
            <a:r>
              <a:rPr lang="en-US" err="1"/>
              <a:t>architecto</a:t>
            </a:r>
            <a:r>
              <a:rPr lang="en-US"/>
              <a:t> beatae vitae dicta sunt </a:t>
            </a:r>
            <a:r>
              <a:rPr lang="en-US" err="1"/>
              <a:t>explicabo</a:t>
            </a:r>
            <a:r>
              <a:rPr lang="en-US"/>
              <a:t>. Nemo </a:t>
            </a:r>
            <a:r>
              <a:rPr lang="en-US" err="1"/>
              <a:t>enim</a:t>
            </a:r>
            <a:r>
              <a:rPr lang="en-US"/>
              <a:t> </a:t>
            </a:r>
            <a:r>
              <a:rPr lang="en-US" err="1"/>
              <a:t>ipsam</a:t>
            </a:r>
            <a:r>
              <a:rPr lang="en-US"/>
              <a:t> </a:t>
            </a:r>
            <a:r>
              <a:rPr lang="en-US" err="1"/>
              <a:t>voluptatem</a:t>
            </a:r>
            <a:r>
              <a:rPr lang="en-US"/>
              <a:t> </a:t>
            </a:r>
            <a:r>
              <a:rPr lang="en-US" err="1"/>
              <a:t>quia</a:t>
            </a:r>
            <a:r>
              <a:rPr lang="en-US"/>
              <a:t> </a:t>
            </a:r>
            <a:r>
              <a:rPr lang="en-US" err="1"/>
              <a:t>voluptas</a:t>
            </a:r>
            <a:r>
              <a:rPr lang="en-US"/>
              <a:t> sit </a:t>
            </a:r>
            <a:r>
              <a:rPr lang="en-US" err="1"/>
              <a:t>aspernatur</a:t>
            </a:r>
            <a:r>
              <a:rPr lang="en-US"/>
              <a:t> </a:t>
            </a:r>
            <a:r>
              <a:rPr lang="en-US" err="1"/>
              <a:t>aut</a:t>
            </a:r>
            <a:r>
              <a:rPr lang="en-US"/>
              <a:t> </a:t>
            </a:r>
            <a:r>
              <a:rPr lang="en-US" err="1"/>
              <a:t>odit</a:t>
            </a:r>
            <a:r>
              <a:rPr lang="en-US"/>
              <a:t> </a:t>
            </a:r>
            <a:r>
              <a:rPr lang="en-US" err="1"/>
              <a:t>aut</a:t>
            </a:r>
            <a:r>
              <a:rPr lang="en-US"/>
              <a:t> fugit, sed </a:t>
            </a:r>
            <a:r>
              <a:rPr lang="en-US" err="1"/>
              <a:t>quia</a:t>
            </a:r>
            <a:r>
              <a:rPr lang="en-US"/>
              <a:t> </a:t>
            </a:r>
            <a:r>
              <a:rPr lang="en-US" err="1"/>
              <a:t>consequuntur</a:t>
            </a:r>
            <a:r>
              <a:rPr lang="en-US"/>
              <a:t> </a:t>
            </a:r>
            <a:r>
              <a:rPr lang="en-US" err="1"/>
              <a:t>magni</a:t>
            </a:r>
            <a:r>
              <a:rPr lang="en-US"/>
              <a:t> </a:t>
            </a:r>
            <a:r>
              <a:rPr lang="en-US" err="1"/>
              <a:t>dolores</a:t>
            </a:r>
            <a:r>
              <a:rPr lang="en-US"/>
              <a:t> </a:t>
            </a:r>
            <a:r>
              <a:rPr lang="en-US" err="1"/>
              <a:t>eos</a:t>
            </a:r>
            <a:r>
              <a:rPr lang="en-US"/>
              <a:t> qui </a:t>
            </a:r>
            <a:r>
              <a:rPr lang="en-US" err="1"/>
              <a:t>ratione</a:t>
            </a:r>
            <a:r>
              <a:rPr lang="en-US"/>
              <a:t>.</a:t>
            </a:r>
            <a:endParaRPr lang="en-GB"/>
          </a:p>
        </p:txBody>
      </p:sp>
    </p:spTree>
    <p:extLst>
      <p:ext uri="{BB962C8B-B14F-4D97-AF65-F5344CB8AC3E}">
        <p14:creationId xmlns:p14="http://schemas.microsoft.com/office/powerpoint/2010/main" val="112478219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55_Copy x2_1/3_Midnight blue le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1" y="0"/>
            <a:ext cx="43308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4" name="Slide Number Placeholder 2">
            <a:extLst>
              <a:ext uri="{FF2B5EF4-FFF2-40B4-BE49-F238E27FC236}">
                <a16:creationId xmlns:a16="http://schemas.microsoft.com/office/drawing/2014/main" id="{327BEFC1-6F80-4A44-B9A3-BED2FE738458}"/>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D9BE9EB7-D915-F34F-894E-5326598C7D94}"/>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D72FB380-DD6B-9A4A-927A-DDEB055160C9}"/>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pic>
        <p:nvPicPr>
          <p:cNvPr id="19" name="Graphic 18">
            <a:extLst>
              <a:ext uri="{FF2B5EF4-FFF2-40B4-BE49-F238E27FC236}">
                <a16:creationId xmlns:a16="http://schemas.microsoft.com/office/drawing/2014/main" id="{A782ACC1-8E34-F044-A97C-D19DDE2F213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1" name="Text Placeholder 4">
            <a:extLst>
              <a:ext uri="{FF2B5EF4-FFF2-40B4-BE49-F238E27FC236}">
                <a16:creationId xmlns:a16="http://schemas.microsoft.com/office/drawing/2014/main" id="{D68679F6-A085-DF4C-8D98-ECC08961E8F4}"/>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2" name="Text Placeholder 7">
            <a:extLst>
              <a:ext uri="{FF2B5EF4-FFF2-40B4-BE49-F238E27FC236}">
                <a16:creationId xmlns:a16="http://schemas.microsoft.com/office/drawing/2014/main" id="{C3CE0018-35A2-E84B-AEB0-4F634D36BB81}"/>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4" name="Text Placeholder 2">
            <a:extLst>
              <a:ext uri="{FF2B5EF4-FFF2-40B4-BE49-F238E27FC236}">
                <a16:creationId xmlns:a16="http://schemas.microsoft.com/office/drawing/2014/main" id="{D93A4FD1-B5AA-7C45-8B44-29669B265186}"/>
              </a:ext>
            </a:extLst>
          </p:cNvPr>
          <p:cNvSpPr>
            <a:spLocks noGrp="1"/>
          </p:cNvSpPr>
          <p:nvPr>
            <p:ph type="body" sz="quarter" idx="40"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bg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5" name="Text Placeholder 6">
            <a:extLst>
              <a:ext uri="{FF2B5EF4-FFF2-40B4-BE49-F238E27FC236}">
                <a16:creationId xmlns:a16="http://schemas.microsoft.com/office/drawing/2014/main" id="{C765FA12-57C6-3741-8779-EA248918C8EF}"/>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bg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
        <p:nvSpPr>
          <p:cNvPr id="26" name="Text Placeholder 4">
            <a:extLst>
              <a:ext uri="{FF2B5EF4-FFF2-40B4-BE49-F238E27FC236}">
                <a16:creationId xmlns:a16="http://schemas.microsoft.com/office/drawing/2014/main" id="{3601D714-5BD3-9B47-B871-4C26667EDCF5}"/>
              </a:ext>
            </a:extLst>
          </p:cNvPr>
          <p:cNvSpPr>
            <a:spLocks noGrp="1"/>
          </p:cNvSpPr>
          <p:nvPr>
            <p:ph type="body" sz="quarter" idx="49" hasCustomPrompt="1"/>
          </p:nvPr>
        </p:nvSpPr>
        <p:spPr>
          <a:xfrm>
            <a:off x="4665600" y="2924944"/>
            <a:ext cx="6903008"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27" name="Text Placeholder 7">
            <a:extLst>
              <a:ext uri="{FF2B5EF4-FFF2-40B4-BE49-F238E27FC236}">
                <a16:creationId xmlns:a16="http://schemas.microsoft.com/office/drawing/2014/main" id="{0B9A3882-6E6B-7D46-BB31-47F4E3690D08}"/>
              </a:ext>
            </a:extLst>
          </p:cNvPr>
          <p:cNvSpPr>
            <a:spLocks noGrp="1"/>
          </p:cNvSpPr>
          <p:nvPr>
            <p:ph type="body" sz="quarter" idx="50" hasCustomPrompt="1"/>
          </p:nvPr>
        </p:nvSpPr>
        <p:spPr>
          <a:xfrm>
            <a:off x="4665600" y="3645024"/>
            <a:ext cx="6903008"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Sed </a:t>
            </a:r>
            <a:r>
              <a:rPr lang="en-US" err="1"/>
              <a:t>ut</a:t>
            </a:r>
            <a:r>
              <a:rPr lang="en-US"/>
              <a:t>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 </a:t>
            </a:r>
            <a:r>
              <a:rPr lang="en-US" err="1"/>
              <a:t>inventore</a:t>
            </a:r>
            <a:r>
              <a:rPr lang="en-US"/>
              <a:t> </a:t>
            </a:r>
            <a:r>
              <a:rPr lang="en-US" err="1"/>
              <a:t>veritatis</a:t>
            </a:r>
            <a:r>
              <a:rPr lang="en-US"/>
              <a:t> et quasi </a:t>
            </a:r>
            <a:r>
              <a:rPr lang="en-US" err="1"/>
              <a:t>architecto</a:t>
            </a:r>
            <a:r>
              <a:rPr lang="en-US"/>
              <a:t> beatae vitae dicta sunt </a:t>
            </a:r>
            <a:r>
              <a:rPr lang="en-US" err="1"/>
              <a:t>explicabo</a:t>
            </a:r>
            <a:r>
              <a:rPr lang="en-US"/>
              <a:t>. Nemo </a:t>
            </a:r>
            <a:r>
              <a:rPr lang="en-US" err="1"/>
              <a:t>enim</a:t>
            </a:r>
            <a:r>
              <a:rPr lang="en-US"/>
              <a:t> </a:t>
            </a:r>
            <a:r>
              <a:rPr lang="en-US" err="1"/>
              <a:t>ipsam</a:t>
            </a:r>
            <a:r>
              <a:rPr lang="en-US"/>
              <a:t> </a:t>
            </a:r>
            <a:r>
              <a:rPr lang="en-US" err="1"/>
              <a:t>voluptatem</a:t>
            </a:r>
            <a:r>
              <a:rPr lang="en-US"/>
              <a:t> </a:t>
            </a:r>
            <a:r>
              <a:rPr lang="en-US" err="1"/>
              <a:t>quia</a:t>
            </a:r>
            <a:r>
              <a:rPr lang="en-US"/>
              <a:t> </a:t>
            </a:r>
            <a:r>
              <a:rPr lang="en-US" err="1"/>
              <a:t>voluptas</a:t>
            </a:r>
            <a:r>
              <a:rPr lang="en-US"/>
              <a:t> sit </a:t>
            </a:r>
            <a:r>
              <a:rPr lang="en-US" err="1"/>
              <a:t>aspernatur</a:t>
            </a:r>
            <a:r>
              <a:rPr lang="en-US"/>
              <a:t> </a:t>
            </a:r>
            <a:r>
              <a:rPr lang="en-US" err="1"/>
              <a:t>aut</a:t>
            </a:r>
            <a:r>
              <a:rPr lang="en-US"/>
              <a:t> </a:t>
            </a:r>
            <a:r>
              <a:rPr lang="en-US" err="1"/>
              <a:t>odit</a:t>
            </a:r>
            <a:r>
              <a:rPr lang="en-US"/>
              <a:t> </a:t>
            </a:r>
            <a:r>
              <a:rPr lang="en-US" err="1"/>
              <a:t>aut</a:t>
            </a:r>
            <a:r>
              <a:rPr lang="en-US"/>
              <a:t> fugit, sed </a:t>
            </a:r>
            <a:r>
              <a:rPr lang="en-US" err="1"/>
              <a:t>quia</a:t>
            </a:r>
            <a:r>
              <a:rPr lang="en-US"/>
              <a:t> </a:t>
            </a:r>
            <a:r>
              <a:rPr lang="en-US" err="1"/>
              <a:t>consequuntur</a:t>
            </a:r>
            <a:r>
              <a:rPr lang="en-US"/>
              <a:t> </a:t>
            </a:r>
            <a:r>
              <a:rPr lang="en-US" err="1"/>
              <a:t>magni</a:t>
            </a:r>
            <a:r>
              <a:rPr lang="en-US"/>
              <a:t> </a:t>
            </a:r>
            <a:r>
              <a:rPr lang="en-US" err="1"/>
              <a:t>dolores</a:t>
            </a:r>
            <a:r>
              <a:rPr lang="en-US"/>
              <a:t> </a:t>
            </a:r>
            <a:r>
              <a:rPr lang="en-US" err="1"/>
              <a:t>eos</a:t>
            </a:r>
            <a:r>
              <a:rPr lang="en-US"/>
              <a:t> qui </a:t>
            </a:r>
            <a:r>
              <a:rPr lang="en-US" err="1"/>
              <a:t>ratione</a:t>
            </a:r>
            <a:r>
              <a:rPr lang="en-US"/>
              <a:t>.</a:t>
            </a:r>
            <a:endParaRPr lang="en-GB"/>
          </a:p>
        </p:txBody>
      </p:sp>
    </p:spTree>
    <p:extLst>
      <p:ext uri="{BB962C8B-B14F-4D97-AF65-F5344CB8AC3E}">
        <p14:creationId xmlns:p14="http://schemas.microsoft.com/office/powerpoint/2010/main" val="219485124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56_Copy and charts x2_White">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68E7B8C8-EC13-5744-9AA9-243E0E2215FA}"/>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7" name="Footer Placeholder 1">
            <a:extLst>
              <a:ext uri="{FF2B5EF4-FFF2-40B4-BE49-F238E27FC236}">
                <a16:creationId xmlns:a16="http://schemas.microsoft.com/office/drawing/2014/main" id="{0C413973-270C-1849-9172-F312467D681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05025038-5EA4-414B-A100-DEEB9222CC1B}"/>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4" name="Content Placeholder 4">
            <a:extLst>
              <a:ext uri="{FF2B5EF4-FFF2-40B4-BE49-F238E27FC236}">
                <a16:creationId xmlns:a16="http://schemas.microsoft.com/office/drawing/2014/main" id="{E050E2AE-F06C-5144-BF3A-2CAC68054D7D}"/>
              </a:ext>
            </a:extLst>
          </p:cNvPr>
          <p:cNvSpPr>
            <a:spLocks noGrp="1"/>
          </p:cNvSpPr>
          <p:nvPr>
            <p:ph sz="quarter" idx="40" hasCustomPrompt="1"/>
          </p:nvPr>
        </p:nvSpPr>
        <p:spPr>
          <a:xfrm>
            <a:off x="4618798" y="730250"/>
            <a:ext cx="6936615" cy="5152076"/>
          </a:xfrm>
          <a:prstGeom prst="rect">
            <a:avLst/>
          </a:prstGeom>
        </p:spPr>
        <p:txBody>
          <a:bodyPr lIns="180000" tIns="180000" rIns="180000" bIns="180000"/>
          <a:lstStyle>
            <a:lvl1pPr marL="0" marR="0" indent="0" algn="l" defTabSz="914377" rtl="0" eaLnBrk="1" fontAlgn="auto" latinLnBrk="0" hangingPunct="1">
              <a:lnSpc>
                <a:spcPct val="100000"/>
              </a:lnSpc>
              <a:spcBef>
                <a:spcPts val="300"/>
              </a:spcBef>
              <a:spcAft>
                <a:spcPts val="200"/>
              </a:spcAft>
              <a:buClr>
                <a:schemeClr val="bg2"/>
              </a:buClr>
              <a:buSzTx/>
              <a:buFont typeface="Arial" panose="020B0604020202020204" pitchFamily="34" charset="0"/>
              <a:buNone/>
              <a:tabLst/>
              <a:defRPr sz="1200">
                <a:highlight>
                  <a:srgbClr val="FFFF00"/>
                </a:highlight>
              </a:defRPr>
            </a:lvl1pPr>
          </a:lstStyle>
          <a:p>
            <a:r>
              <a:rPr lang="en-GB"/>
              <a:t>Click on the icon to import your own table, chart or media</a:t>
            </a:r>
          </a:p>
          <a:p>
            <a:pPr lvl="0"/>
            <a:endParaRPr lang="en-GB"/>
          </a:p>
        </p:txBody>
      </p:sp>
      <p:sp>
        <p:nvSpPr>
          <p:cNvPr id="16" name="Text Placeholder 2">
            <a:extLst>
              <a:ext uri="{FF2B5EF4-FFF2-40B4-BE49-F238E27FC236}">
                <a16:creationId xmlns:a16="http://schemas.microsoft.com/office/drawing/2014/main" id="{2F4685CF-BA42-AE47-9385-6D56D2BFD488}"/>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8" name="Text Placeholder 4">
            <a:extLst>
              <a:ext uri="{FF2B5EF4-FFF2-40B4-BE49-F238E27FC236}">
                <a16:creationId xmlns:a16="http://schemas.microsoft.com/office/drawing/2014/main" id="{6BE5E3A9-41AF-D248-9766-93B5A4BC95E0}"/>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19" name="Text Placeholder 7">
            <a:extLst>
              <a:ext uri="{FF2B5EF4-FFF2-40B4-BE49-F238E27FC236}">
                <a16:creationId xmlns:a16="http://schemas.microsoft.com/office/drawing/2014/main" id="{000A65ED-724C-F045-ADAB-320CCA7EE5E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1" name="Text Placeholder 2">
            <a:extLst>
              <a:ext uri="{FF2B5EF4-FFF2-40B4-BE49-F238E27FC236}">
                <a16:creationId xmlns:a16="http://schemas.microsoft.com/office/drawing/2014/main" id="{C0D0A1B5-BE18-AC40-9A7E-3A1E10087B3C}"/>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2" name="Text Placeholder 6">
            <a:extLst>
              <a:ext uri="{FF2B5EF4-FFF2-40B4-BE49-F238E27FC236}">
                <a16:creationId xmlns:a16="http://schemas.microsoft.com/office/drawing/2014/main" id="{4A37CFA2-FA62-C640-B251-BD05FE693200}"/>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368991062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57_Copy and charts x2_1/3_Grey left">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1F3C2271-7F4B-2543-8C66-C9CB9A92A7B2}"/>
              </a:ext>
            </a:extLst>
          </p:cNvPr>
          <p:cNvSpPr/>
          <p:nvPr userDrawn="1"/>
        </p:nvSpPr>
        <p:spPr>
          <a:xfrm>
            <a:off x="1" y="0"/>
            <a:ext cx="42355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27" name="Text Placeholder 2">
            <a:extLst>
              <a:ext uri="{FF2B5EF4-FFF2-40B4-BE49-F238E27FC236}">
                <a16:creationId xmlns:a16="http://schemas.microsoft.com/office/drawing/2014/main" id="{9C42DEEA-E3D8-4145-A3E8-BBCD5899FC53}"/>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Content Placeholder 4">
            <a:extLst>
              <a:ext uri="{FF2B5EF4-FFF2-40B4-BE49-F238E27FC236}">
                <a16:creationId xmlns:a16="http://schemas.microsoft.com/office/drawing/2014/main" id="{DDD4FC24-FEB6-6949-BEA4-AC7430F96978}"/>
              </a:ext>
            </a:extLst>
          </p:cNvPr>
          <p:cNvSpPr>
            <a:spLocks noGrp="1"/>
          </p:cNvSpPr>
          <p:nvPr>
            <p:ph sz="quarter" idx="40" hasCustomPrompt="1"/>
          </p:nvPr>
        </p:nvSpPr>
        <p:spPr>
          <a:xfrm>
            <a:off x="4618798" y="730250"/>
            <a:ext cx="6936615" cy="5152076"/>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Click on the icon to import your own table, chart or media</a:t>
            </a:r>
          </a:p>
          <a:p>
            <a:pPr marL="0" marR="0" lvl="0" indent="0" fontAlgn="auto">
              <a:buSzTx/>
              <a:buNone/>
              <a:tabLst/>
            </a:pPr>
            <a:endParaRPr lang="en-GB"/>
          </a:p>
        </p:txBody>
      </p:sp>
      <p:sp>
        <p:nvSpPr>
          <p:cNvPr id="17" name="Slide Number Placeholder 2">
            <a:extLst>
              <a:ext uri="{FF2B5EF4-FFF2-40B4-BE49-F238E27FC236}">
                <a16:creationId xmlns:a16="http://schemas.microsoft.com/office/drawing/2014/main" id="{5ECCB48E-2B9F-1440-AFCE-10FF7CAEB03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1D3D8B2E-C2D0-144D-A7C7-7FC2CE40DB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pic>
        <p:nvPicPr>
          <p:cNvPr id="21" name="Graphic 20">
            <a:extLst>
              <a:ext uri="{FF2B5EF4-FFF2-40B4-BE49-F238E27FC236}">
                <a16:creationId xmlns:a16="http://schemas.microsoft.com/office/drawing/2014/main" id="{AAE70BE3-3A9E-D243-8503-2928956DD5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5" name="Text Placeholder 2">
            <a:extLst>
              <a:ext uri="{FF2B5EF4-FFF2-40B4-BE49-F238E27FC236}">
                <a16:creationId xmlns:a16="http://schemas.microsoft.com/office/drawing/2014/main" id="{05C3BA8E-D9A9-2241-9CD3-2EC316084068}"/>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2" name="Text Placeholder 4">
            <a:extLst>
              <a:ext uri="{FF2B5EF4-FFF2-40B4-BE49-F238E27FC236}">
                <a16:creationId xmlns:a16="http://schemas.microsoft.com/office/drawing/2014/main" id="{463BA766-7616-E64C-9ED9-04A1F74E57A2}"/>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3" name="Text Placeholder 7">
            <a:extLst>
              <a:ext uri="{FF2B5EF4-FFF2-40B4-BE49-F238E27FC236}">
                <a16:creationId xmlns:a16="http://schemas.microsoft.com/office/drawing/2014/main" id="{373C1A25-DD98-AB46-A62C-26A178D53F0C}"/>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4" name="Text Placeholder 2">
            <a:extLst>
              <a:ext uri="{FF2B5EF4-FFF2-40B4-BE49-F238E27FC236}">
                <a16:creationId xmlns:a16="http://schemas.microsoft.com/office/drawing/2014/main" id="{40814045-177B-8540-A1A6-DA1BEB78551C}"/>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5" name="Text Placeholder 6">
            <a:extLst>
              <a:ext uri="{FF2B5EF4-FFF2-40B4-BE49-F238E27FC236}">
                <a16:creationId xmlns:a16="http://schemas.microsoft.com/office/drawing/2014/main" id="{C620DC29-A057-2C43-9431-B8C61482ABBE}"/>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226207854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58_Copy and charts x2_1/3_Purple lef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8EBB34DD-B160-1748-9C8B-A156CAD1FC18}"/>
              </a:ext>
            </a:extLst>
          </p:cNvPr>
          <p:cNvSpPr/>
          <p:nvPr userDrawn="1"/>
        </p:nvSpPr>
        <p:spPr>
          <a:xfrm>
            <a:off x="1" y="0"/>
            <a:ext cx="42355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1" name="Text Placeholder 2">
            <a:extLst>
              <a:ext uri="{FF2B5EF4-FFF2-40B4-BE49-F238E27FC236}">
                <a16:creationId xmlns:a16="http://schemas.microsoft.com/office/drawing/2014/main" id="{09C95F5B-805D-1342-9DC7-6B8F26331DBB}"/>
              </a:ext>
            </a:extLst>
          </p:cNvPr>
          <p:cNvSpPr>
            <a:spLocks noGrp="1"/>
          </p:cNvSpPr>
          <p:nvPr>
            <p:ph type="body" sz="quarter" idx="39"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9" name="Slide Number Placeholder 2">
            <a:extLst>
              <a:ext uri="{FF2B5EF4-FFF2-40B4-BE49-F238E27FC236}">
                <a16:creationId xmlns:a16="http://schemas.microsoft.com/office/drawing/2014/main" id="{FB8F2C6F-B15D-034F-B8CE-3CC67A8667F4}"/>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D59631AF-B831-FF4E-9CE2-37BACC8DEF0C}"/>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9618C4C9-5E46-B842-B050-BD2FD910779C}"/>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8" name="Content Placeholder 4">
            <a:extLst>
              <a:ext uri="{FF2B5EF4-FFF2-40B4-BE49-F238E27FC236}">
                <a16:creationId xmlns:a16="http://schemas.microsoft.com/office/drawing/2014/main" id="{61BA715A-845F-EA43-B2F2-D01F9709A38A}"/>
              </a:ext>
            </a:extLst>
          </p:cNvPr>
          <p:cNvSpPr>
            <a:spLocks noGrp="1"/>
          </p:cNvSpPr>
          <p:nvPr>
            <p:ph sz="quarter" idx="40" hasCustomPrompt="1"/>
          </p:nvPr>
        </p:nvSpPr>
        <p:spPr>
          <a:xfrm>
            <a:off x="4618798" y="730250"/>
            <a:ext cx="6936615" cy="5152076"/>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Click on the icon to import your own table, chart or media</a:t>
            </a:r>
          </a:p>
          <a:p>
            <a:pPr marL="0" marR="0" lvl="0" indent="0" fontAlgn="auto">
              <a:buSzTx/>
              <a:buNone/>
              <a:tabLst/>
            </a:pPr>
            <a:endParaRPr lang="en-GB"/>
          </a:p>
        </p:txBody>
      </p:sp>
      <p:pic>
        <p:nvPicPr>
          <p:cNvPr id="22" name="Graphic 21">
            <a:extLst>
              <a:ext uri="{FF2B5EF4-FFF2-40B4-BE49-F238E27FC236}">
                <a16:creationId xmlns:a16="http://schemas.microsoft.com/office/drawing/2014/main" id="{C27D7B68-26C3-B44B-9DA7-FA82D299B95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1" name="Text Placeholder 4">
            <a:extLst>
              <a:ext uri="{FF2B5EF4-FFF2-40B4-BE49-F238E27FC236}">
                <a16:creationId xmlns:a16="http://schemas.microsoft.com/office/drawing/2014/main" id="{4A944531-350F-3F40-8C81-5CECBEF7B0D2}"/>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3" name="Text Placeholder 7">
            <a:extLst>
              <a:ext uri="{FF2B5EF4-FFF2-40B4-BE49-F238E27FC236}">
                <a16:creationId xmlns:a16="http://schemas.microsoft.com/office/drawing/2014/main" id="{ADB47AB2-CC2E-7441-ADAC-320CD7F54DA6}"/>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4" name="Text Placeholder 2">
            <a:extLst>
              <a:ext uri="{FF2B5EF4-FFF2-40B4-BE49-F238E27FC236}">
                <a16:creationId xmlns:a16="http://schemas.microsoft.com/office/drawing/2014/main" id="{BDACB38C-ACD7-474B-BEEC-EAB9EBC746D0}"/>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bg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5" name="Text Placeholder 6">
            <a:extLst>
              <a:ext uri="{FF2B5EF4-FFF2-40B4-BE49-F238E27FC236}">
                <a16:creationId xmlns:a16="http://schemas.microsoft.com/office/drawing/2014/main" id="{66E92E36-2D90-D344-99EC-04B47FBE98BF}"/>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bg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162779995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59_Copy and charts x2_1/3_Midnight blue lef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8EBB34DD-B160-1748-9C8B-A156CAD1FC18}"/>
              </a:ext>
            </a:extLst>
          </p:cNvPr>
          <p:cNvSpPr/>
          <p:nvPr userDrawn="1"/>
        </p:nvSpPr>
        <p:spPr>
          <a:xfrm>
            <a:off x="1" y="0"/>
            <a:ext cx="42355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Slide Number Placeholder 2">
            <a:extLst>
              <a:ext uri="{FF2B5EF4-FFF2-40B4-BE49-F238E27FC236}">
                <a16:creationId xmlns:a16="http://schemas.microsoft.com/office/drawing/2014/main" id="{DAABEC51-9A0D-4447-B24B-BF999E0B58D4}"/>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13B09016-BDB4-DC4A-835D-7AF6C9F356D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Text Placeholder 2">
            <a:extLst>
              <a:ext uri="{FF2B5EF4-FFF2-40B4-BE49-F238E27FC236}">
                <a16:creationId xmlns:a16="http://schemas.microsoft.com/office/drawing/2014/main" id="{9EEC16CB-B978-8C4D-B677-FC112ACF589B}"/>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2" name="Content Placeholder 4">
            <a:extLst>
              <a:ext uri="{FF2B5EF4-FFF2-40B4-BE49-F238E27FC236}">
                <a16:creationId xmlns:a16="http://schemas.microsoft.com/office/drawing/2014/main" id="{05EC0C52-A10A-744C-ADD3-366615887F0C}"/>
              </a:ext>
            </a:extLst>
          </p:cNvPr>
          <p:cNvSpPr>
            <a:spLocks noGrp="1"/>
          </p:cNvSpPr>
          <p:nvPr>
            <p:ph sz="quarter" idx="40" hasCustomPrompt="1"/>
          </p:nvPr>
        </p:nvSpPr>
        <p:spPr>
          <a:xfrm>
            <a:off x="4618798" y="730250"/>
            <a:ext cx="6936615" cy="5152076"/>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Click on the icon to import your own table, chart or media</a:t>
            </a:r>
          </a:p>
          <a:p>
            <a:pPr marL="0" marR="0" lvl="0" indent="0" fontAlgn="auto">
              <a:buSzTx/>
              <a:buNone/>
              <a:tabLst/>
            </a:pPr>
            <a:endParaRPr lang="en-GB"/>
          </a:p>
        </p:txBody>
      </p:sp>
      <p:sp>
        <p:nvSpPr>
          <p:cNvPr id="15" name="Text Placeholder 2">
            <a:extLst>
              <a:ext uri="{FF2B5EF4-FFF2-40B4-BE49-F238E27FC236}">
                <a16:creationId xmlns:a16="http://schemas.microsoft.com/office/drawing/2014/main" id="{7F570C9D-33E2-0A46-AC0F-66540059A7D4}"/>
              </a:ext>
            </a:extLst>
          </p:cNvPr>
          <p:cNvSpPr>
            <a:spLocks noGrp="1"/>
          </p:cNvSpPr>
          <p:nvPr>
            <p:ph type="body" sz="quarter" idx="39"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pic>
        <p:nvPicPr>
          <p:cNvPr id="21" name="Graphic 20">
            <a:extLst>
              <a:ext uri="{FF2B5EF4-FFF2-40B4-BE49-F238E27FC236}">
                <a16:creationId xmlns:a16="http://schemas.microsoft.com/office/drawing/2014/main" id="{4C7AF388-D28F-4741-8674-E8175B87A52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17" name="Text Placeholder 4">
            <a:extLst>
              <a:ext uri="{FF2B5EF4-FFF2-40B4-BE49-F238E27FC236}">
                <a16:creationId xmlns:a16="http://schemas.microsoft.com/office/drawing/2014/main" id="{DD6EFC2F-D912-7445-883F-C3AFEEBF5A3C}"/>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4" name="Text Placeholder 7">
            <a:extLst>
              <a:ext uri="{FF2B5EF4-FFF2-40B4-BE49-F238E27FC236}">
                <a16:creationId xmlns:a16="http://schemas.microsoft.com/office/drawing/2014/main" id="{6E3A5082-A1AE-6F4D-B741-7EB050D46298}"/>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5" name="Text Placeholder 2">
            <a:extLst>
              <a:ext uri="{FF2B5EF4-FFF2-40B4-BE49-F238E27FC236}">
                <a16:creationId xmlns:a16="http://schemas.microsoft.com/office/drawing/2014/main" id="{72E1DB60-6CB9-CA44-94DA-A1666FAC9F69}"/>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bg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6" name="Text Placeholder 6">
            <a:extLst>
              <a:ext uri="{FF2B5EF4-FFF2-40B4-BE49-F238E27FC236}">
                <a16:creationId xmlns:a16="http://schemas.microsoft.com/office/drawing/2014/main" id="{9EF76AF7-ACD3-194F-A405-4AE85818EABE}"/>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bg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401027073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60_Copy and icons x2">
    <p:spTree>
      <p:nvGrpSpPr>
        <p:cNvPr id="1" name=""/>
        <p:cNvGrpSpPr/>
        <p:nvPr/>
      </p:nvGrpSpPr>
      <p:grpSpPr>
        <a:xfrm>
          <a:off x="0" y="0"/>
          <a:ext cx="0" cy="0"/>
          <a:chOff x="0" y="0"/>
          <a:chExt cx="0" cy="0"/>
        </a:xfrm>
      </p:grpSpPr>
      <p:sp>
        <p:nvSpPr>
          <p:cNvPr id="34" name="Picture Placeholder 6">
            <a:extLst>
              <a:ext uri="{FF2B5EF4-FFF2-40B4-BE49-F238E27FC236}">
                <a16:creationId xmlns:a16="http://schemas.microsoft.com/office/drawing/2014/main" id="{C903BB1A-4246-FF4A-B237-62D75BBFD4F3}"/>
              </a:ext>
            </a:extLst>
          </p:cNvPr>
          <p:cNvSpPr>
            <a:spLocks noGrp="1" noChangeAspect="1"/>
          </p:cNvSpPr>
          <p:nvPr>
            <p:ph type="pic" sz="quarter" idx="18" hasCustomPrompt="1"/>
          </p:nvPr>
        </p:nvSpPr>
        <p:spPr>
          <a:xfrm>
            <a:off x="63346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12" name="Text Placeholder 2">
            <a:extLst>
              <a:ext uri="{FF2B5EF4-FFF2-40B4-BE49-F238E27FC236}">
                <a16:creationId xmlns:a16="http://schemas.microsoft.com/office/drawing/2014/main" id="{C1966F80-8F2A-6845-988F-0E1DCCC7871E}"/>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6" name="Picture Placeholder 6">
            <a:extLst>
              <a:ext uri="{FF2B5EF4-FFF2-40B4-BE49-F238E27FC236}">
                <a16:creationId xmlns:a16="http://schemas.microsoft.com/office/drawing/2014/main" id="{7101EDA6-B6C0-CE46-BAFE-476695A32CC5}"/>
              </a:ext>
            </a:extLst>
          </p:cNvPr>
          <p:cNvSpPr>
            <a:spLocks noGrp="1" noChangeAspect="1"/>
          </p:cNvSpPr>
          <p:nvPr>
            <p:ph type="pic" sz="quarter" idx="49" hasCustomPrompt="1"/>
          </p:nvPr>
        </p:nvSpPr>
        <p:spPr>
          <a:xfrm>
            <a:off x="618826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19" name="Slide Number Placeholder 2">
            <a:extLst>
              <a:ext uri="{FF2B5EF4-FFF2-40B4-BE49-F238E27FC236}">
                <a16:creationId xmlns:a16="http://schemas.microsoft.com/office/drawing/2014/main" id="{81326B43-5DCE-5A46-ACBA-74EC62D57ECF}"/>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8A24DD5E-4B81-0147-8222-2C94383FF75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Text Placeholder 2">
            <a:extLst>
              <a:ext uri="{FF2B5EF4-FFF2-40B4-BE49-F238E27FC236}">
                <a16:creationId xmlns:a16="http://schemas.microsoft.com/office/drawing/2014/main" id="{0983D694-3DCF-AD42-A164-856AFF9B58E9}"/>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4" name="Text Placeholder 6">
            <a:extLst>
              <a:ext uri="{FF2B5EF4-FFF2-40B4-BE49-F238E27FC236}">
                <a16:creationId xmlns:a16="http://schemas.microsoft.com/office/drawing/2014/main" id="{0F48CB84-4B2F-B840-9B13-BF5EFA6C81D9}"/>
              </a:ext>
            </a:extLst>
          </p:cNvPr>
          <p:cNvSpPr>
            <a:spLocks noGrp="1"/>
          </p:cNvSpPr>
          <p:nvPr>
            <p:ph type="body" sz="quarter" idx="50"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7" name="Text Placeholder 4">
            <a:extLst>
              <a:ext uri="{FF2B5EF4-FFF2-40B4-BE49-F238E27FC236}">
                <a16:creationId xmlns:a16="http://schemas.microsoft.com/office/drawing/2014/main" id="{C801E4BB-5309-9E42-B250-7DD7CBB3DBA5}"/>
              </a:ext>
            </a:extLst>
          </p:cNvPr>
          <p:cNvSpPr>
            <a:spLocks noGrp="1"/>
          </p:cNvSpPr>
          <p:nvPr>
            <p:ph type="body" sz="quarter" idx="44" hasCustomPrompt="1"/>
          </p:nvPr>
        </p:nvSpPr>
        <p:spPr>
          <a:xfrm>
            <a:off x="633600" y="3670538"/>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8" name="Text Placeholder 7">
            <a:extLst>
              <a:ext uri="{FF2B5EF4-FFF2-40B4-BE49-F238E27FC236}">
                <a16:creationId xmlns:a16="http://schemas.microsoft.com/office/drawing/2014/main" id="{CFDB213B-A419-A649-8956-3961856CA616}"/>
              </a:ext>
            </a:extLst>
          </p:cNvPr>
          <p:cNvSpPr>
            <a:spLocks noGrp="1"/>
          </p:cNvSpPr>
          <p:nvPr>
            <p:ph type="body" sz="quarter" idx="43" hasCustomPrompt="1"/>
          </p:nvPr>
        </p:nvSpPr>
        <p:spPr>
          <a:xfrm>
            <a:off x="633600" y="4390618"/>
            <a:ext cx="520681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a:t>
            </a:r>
            <a:endParaRPr lang="en-GB"/>
          </a:p>
        </p:txBody>
      </p:sp>
      <p:sp>
        <p:nvSpPr>
          <p:cNvPr id="29" name="Text Placeholder 4">
            <a:extLst>
              <a:ext uri="{FF2B5EF4-FFF2-40B4-BE49-F238E27FC236}">
                <a16:creationId xmlns:a16="http://schemas.microsoft.com/office/drawing/2014/main" id="{7262EFB9-B101-A54A-94C3-98652EE38C0C}"/>
              </a:ext>
            </a:extLst>
          </p:cNvPr>
          <p:cNvSpPr>
            <a:spLocks noGrp="1"/>
          </p:cNvSpPr>
          <p:nvPr>
            <p:ph type="body" sz="quarter" idx="51" hasCustomPrompt="1"/>
          </p:nvPr>
        </p:nvSpPr>
        <p:spPr>
          <a:xfrm>
            <a:off x="6189663" y="3668794"/>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0" name="Text Placeholder 7">
            <a:extLst>
              <a:ext uri="{FF2B5EF4-FFF2-40B4-BE49-F238E27FC236}">
                <a16:creationId xmlns:a16="http://schemas.microsoft.com/office/drawing/2014/main" id="{27DEE15D-C32F-A540-A975-6EDE39147C33}"/>
              </a:ext>
            </a:extLst>
          </p:cNvPr>
          <p:cNvSpPr>
            <a:spLocks noGrp="1"/>
          </p:cNvSpPr>
          <p:nvPr>
            <p:ph type="body" sz="quarter" idx="52" hasCustomPrompt="1"/>
          </p:nvPr>
        </p:nvSpPr>
        <p:spPr>
          <a:xfrm>
            <a:off x="6189663" y="4392394"/>
            <a:ext cx="520681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a:t>
            </a:r>
            <a:endParaRPr lang="en-GB"/>
          </a:p>
        </p:txBody>
      </p:sp>
      <p:sp>
        <p:nvSpPr>
          <p:cNvPr id="3" name="Text Placeholder 4">
            <a:extLst>
              <a:ext uri="{FF2B5EF4-FFF2-40B4-BE49-F238E27FC236}">
                <a16:creationId xmlns:a16="http://schemas.microsoft.com/office/drawing/2014/main" id="{5876DC37-B3A9-B958-7712-05BA5549C2ED}"/>
              </a:ext>
            </a:extLst>
          </p:cNvPr>
          <p:cNvSpPr>
            <a:spLocks noGrp="1"/>
          </p:cNvSpPr>
          <p:nvPr>
            <p:ph type="body" sz="quarter" idx="73" hasCustomPrompt="1"/>
          </p:nvPr>
        </p:nvSpPr>
        <p:spPr>
          <a:xfrm>
            <a:off x="8040688" y="549275"/>
            <a:ext cx="3517900" cy="1584325"/>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lvl="0"/>
            <a:r>
              <a:rPr lang="en-GB"/>
              <a:t>Click on the insert icon box to add an icon. </a:t>
            </a:r>
          </a:p>
          <a:p>
            <a:pPr lvl="0"/>
            <a:r>
              <a:rPr lang="en-GB"/>
              <a:t>Use icons from our approved library only available in the brand portal.</a:t>
            </a:r>
          </a:p>
          <a:p>
            <a:pPr lvl="0"/>
            <a:r>
              <a:rPr lang="en-GB"/>
              <a:t>To resize accordingly to ensure that the icon is not cropped or stretched.</a:t>
            </a:r>
          </a:p>
        </p:txBody>
      </p:sp>
    </p:spTree>
    <p:extLst>
      <p:ext uri="{BB962C8B-B14F-4D97-AF65-F5344CB8AC3E}">
        <p14:creationId xmlns:p14="http://schemas.microsoft.com/office/powerpoint/2010/main" val="414602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61_Copy and icons x3">
    <p:spTree>
      <p:nvGrpSpPr>
        <p:cNvPr id="1" name=""/>
        <p:cNvGrpSpPr/>
        <p:nvPr/>
      </p:nvGrpSpPr>
      <p:grpSpPr>
        <a:xfrm>
          <a:off x="0" y="0"/>
          <a:ext cx="0" cy="0"/>
          <a:chOff x="0" y="0"/>
          <a:chExt cx="0" cy="0"/>
        </a:xfrm>
      </p:grpSpPr>
      <p:sp>
        <p:nvSpPr>
          <p:cNvPr id="22" name="Slide Number Placeholder 2">
            <a:extLst>
              <a:ext uri="{FF2B5EF4-FFF2-40B4-BE49-F238E27FC236}">
                <a16:creationId xmlns:a16="http://schemas.microsoft.com/office/drawing/2014/main" id="{8F3D8BC5-1F99-EA47-9FAE-27CF4DF71F5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3" name="Footer Placeholder 1">
            <a:extLst>
              <a:ext uri="{FF2B5EF4-FFF2-40B4-BE49-F238E27FC236}">
                <a16:creationId xmlns:a16="http://schemas.microsoft.com/office/drawing/2014/main" id="{CE864FDF-10AF-B245-8633-E287EA37B85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D86667C0-CBFB-9A4D-9C16-D93F43AB3078}"/>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0" name="Text Placeholder 2">
            <a:extLst>
              <a:ext uri="{FF2B5EF4-FFF2-40B4-BE49-F238E27FC236}">
                <a16:creationId xmlns:a16="http://schemas.microsoft.com/office/drawing/2014/main" id="{B7314059-F623-5A48-B458-C86A1A04D883}"/>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6" name="Text Placeholder 6">
            <a:extLst>
              <a:ext uri="{FF2B5EF4-FFF2-40B4-BE49-F238E27FC236}">
                <a16:creationId xmlns:a16="http://schemas.microsoft.com/office/drawing/2014/main" id="{D5754799-75EB-A445-9476-C9D644404E42}"/>
              </a:ext>
            </a:extLst>
          </p:cNvPr>
          <p:cNvSpPr>
            <a:spLocks noGrp="1"/>
          </p:cNvSpPr>
          <p:nvPr>
            <p:ph type="body" sz="quarter" idx="54"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7" name="Text Placeholder 4">
            <a:extLst>
              <a:ext uri="{FF2B5EF4-FFF2-40B4-BE49-F238E27FC236}">
                <a16:creationId xmlns:a16="http://schemas.microsoft.com/office/drawing/2014/main" id="{19F98A7D-7801-1641-986A-027CDCA0409A}"/>
              </a:ext>
            </a:extLst>
          </p:cNvPr>
          <p:cNvSpPr>
            <a:spLocks noGrp="1"/>
          </p:cNvSpPr>
          <p:nvPr>
            <p:ph type="body" sz="quarter" idx="44" hasCustomPrompt="1"/>
          </p:nvPr>
        </p:nvSpPr>
        <p:spPr>
          <a:xfrm>
            <a:off x="633600" y="3670538"/>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28" name="Text Placeholder 7">
            <a:extLst>
              <a:ext uri="{FF2B5EF4-FFF2-40B4-BE49-F238E27FC236}">
                <a16:creationId xmlns:a16="http://schemas.microsoft.com/office/drawing/2014/main" id="{71769D15-4C0F-8548-B944-683F166B7BCF}"/>
              </a:ext>
            </a:extLst>
          </p:cNvPr>
          <p:cNvSpPr>
            <a:spLocks noGrp="1"/>
          </p:cNvSpPr>
          <p:nvPr>
            <p:ph type="body" sz="quarter" idx="43" hasCustomPrompt="1"/>
          </p:nvPr>
        </p:nvSpPr>
        <p:spPr>
          <a:xfrm>
            <a:off x="633600" y="4390618"/>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29" name="Picture Placeholder 6">
            <a:extLst>
              <a:ext uri="{FF2B5EF4-FFF2-40B4-BE49-F238E27FC236}">
                <a16:creationId xmlns:a16="http://schemas.microsoft.com/office/drawing/2014/main" id="{3C7468CC-6844-DB49-AEC4-1062C8857FF4}"/>
              </a:ext>
            </a:extLst>
          </p:cNvPr>
          <p:cNvSpPr>
            <a:spLocks noGrp="1" noChangeAspect="1"/>
          </p:cNvSpPr>
          <p:nvPr>
            <p:ph type="pic" sz="quarter" idx="18" hasCustomPrompt="1"/>
          </p:nvPr>
        </p:nvSpPr>
        <p:spPr>
          <a:xfrm>
            <a:off x="63346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0" name="Text Placeholder 4">
            <a:extLst>
              <a:ext uri="{FF2B5EF4-FFF2-40B4-BE49-F238E27FC236}">
                <a16:creationId xmlns:a16="http://schemas.microsoft.com/office/drawing/2014/main" id="{956E3DFA-6EE9-8642-8807-EFA884382227}"/>
              </a:ext>
            </a:extLst>
          </p:cNvPr>
          <p:cNvSpPr>
            <a:spLocks noGrp="1"/>
          </p:cNvSpPr>
          <p:nvPr>
            <p:ph type="body" sz="quarter" idx="55" hasCustomPrompt="1"/>
          </p:nvPr>
        </p:nvSpPr>
        <p:spPr>
          <a:xfrm>
            <a:off x="4343331" y="3672000"/>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31" name="Text Placeholder 7">
            <a:extLst>
              <a:ext uri="{FF2B5EF4-FFF2-40B4-BE49-F238E27FC236}">
                <a16:creationId xmlns:a16="http://schemas.microsoft.com/office/drawing/2014/main" id="{97354B5C-BF22-A742-8C7B-8507865D10A0}"/>
              </a:ext>
            </a:extLst>
          </p:cNvPr>
          <p:cNvSpPr>
            <a:spLocks noGrp="1"/>
          </p:cNvSpPr>
          <p:nvPr>
            <p:ph type="body" sz="quarter" idx="56" hasCustomPrompt="1"/>
          </p:nvPr>
        </p:nvSpPr>
        <p:spPr>
          <a:xfrm>
            <a:off x="4343331" y="4392000"/>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4" name="Picture Placeholder 6">
            <a:extLst>
              <a:ext uri="{FF2B5EF4-FFF2-40B4-BE49-F238E27FC236}">
                <a16:creationId xmlns:a16="http://schemas.microsoft.com/office/drawing/2014/main" id="{39167D27-5CEF-F449-9347-CB146705AB87}"/>
              </a:ext>
            </a:extLst>
          </p:cNvPr>
          <p:cNvSpPr>
            <a:spLocks noGrp="1" noChangeAspect="1"/>
          </p:cNvSpPr>
          <p:nvPr>
            <p:ph type="pic" sz="quarter" idx="57" hasCustomPrompt="1"/>
          </p:nvPr>
        </p:nvSpPr>
        <p:spPr>
          <a:xfrm>
            <a:off x="4343193"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5" name="Text Placeholder 4">
            <a:extLst>
              <a:ext uri="{FF2B5EF4-FFF2-40B4-BE49-F238E27FC236}">
                <a16:creationId xmlns:a16="http://schemas.microsoft.com/office/drawing/2014/main" id="{BDE3272F-42DB-CF4E-920F-6446586CD2E8}"/>
              </a:ext>
            </a:extLst>
          </p:cNvPr>
          <p:cNvSpPr>
            <a:spLocks noGrp="1"/>
          </p:cNvSpPr>
          <p:nvPr>
            <p:ph type="body" sz="quarter" idx="58" hasCustomPrompt="1"/>
          </p:nvPr>
        </p:nvSpPr>
        <p:spPr>
          <a:xfrm>
            <a:off x="8052924" y="3672000"/>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37" name="Text Placeholder 7">
            <a:extLst>
              <a:ext uri="{FF2B5EF4-FFF2-40B4-BE49-F238E27FC236}">
                <a16:creationId xmlns:a16="http://schemas.microsoft.com/office/drawing/2014/main" id="{46144726-1725-7B4E-B1FE-042FC0C9C92E}"/>
              </a:ext>
            </a:extLst>
          </p:cNvPr>
          <p:cNvSpPr>
            <a:spLocks noGrp="1"/>
          </p:cNvSpPr>
          <p:nvPr>
            <p:ph type="body" sz="quarter" idx="59" hasCustomPrompt="1"/>
          </p:nvPr>
        </p:nvSpPr>
        <p:spPr>
          <a:xfrm>
            <a:off x="8052924" y="4392000"/>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9" name="Picture Placeholder 6">
            <a:extLst>
              <a:ext uri="{FF2B5EF4-FFF2-40B4-BE49-F238E27FC236}">
                <a16:creationId xmlns:a16="http://schemas.microsoft.com/office/drawing/2014/main" id="{00E31945-752A-EA43-BA0B-4CA0902420EF}"/>
              </a:ext>
            </a:extLst>
          </p:cNvPr>
          <p:cNvSpPr>
            <a:spLocks noGrp="1" noChangeAspect="1"/>
          </p:cNvSpPr>
          <p:nvPr>
            <p:ph type="pic" sz="quarter" idx="60" hasCustomPrompt="1"/>
          </p:nvPr>
        </p:nvSpPr>
        <p:spPr>
          <a:xfrm>
            <a:off x="8052786"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 name="Text Placeholder 4">
            <a:extLst>
              <a:ext uri="{FF2B5EF4-FFF2-40B4-BE49-F238E27FC236}">
                <a16:creationId xmlns:a16="http://schemas.microsoft.com/office/drawing/2014/main" id="{FA4A8C07-C1BE-85F2-3E80-E61CFBE28BBF}"/>
              </a:ext>
            </a:extLst>
          </p:cNvPr>
          <p:cNvSpPr>
            <a:spLocks noGrp="1"/>
          </p:cNvSpPr>
          <p:nvPr>
            <p:ph type="body" sz="quarter" idx="73" hasCustomPrompt="1"/>
          </p:nvPr>
        </p:nvSpPr>
        <p:spPr>
          <a:xfrm>
            <a:off x="8040688" y="549275"/>
            <a:ext cx="3517900" cy="1584325"/>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lvl="0"/>
            <a:r>
              <a:rPr lang="en-GB"/>
              <a:t>Click on the insert icon box to add an icon. </a:t>
            </a:r>
          </a:p>
          <a:p>
            <a:pPr lvl="0"/>
            <a:r>
              <a:rPr lang="en-GB"/>
              <a:t>Use icons from our approved library only available in the brand portal.</a:t>
            </a:r>
          </a:p>
          <a:p>
            <a:pPr lvl="0"/>
            <a:r>
              <a:rPr lang="en-GB"/>
              <a:t>To resize accordingly to ensure that the icon is not cropped or stretched.</a:t>
            </a:r>
          </a:p>
        </p:txBody>
      </p:sp>
    </p:spTree>
    <p:extLst>
      <p:ext uri="{BB962C8B-B14F-4D97-AF65-F5344CB8AC3E}">
        <p14:creationId xmlns:p14="http://schemas.microsoft.com/office/powerpoint/2010/main" val="297073109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62_Copy and icons x4">
    <p:spTree>
      <p:nvGrpSpPr>
        <p:cNvPr id="1" name=""/>
        <p:cNvGrpSpPr/>
        <p:nvPr/>
      </p:nvGrpSpPr>
      <p:grpSpPr>
        <a:xfrm>
          <a:off x="0" y="0"/>
          <a:ext cx="0" cy="0"/>
          <a:chOff x="0" y="0"/>
          <a:chExt cx="0" cy="0"/>
        </a:xfrm>
      </p:grpSpPr>
      <p:sp>
        <p:nvSpPr>
          <p:cNvPr id="24" name="Slide Number Placeholder 2">
            <a:extLst>
              <a:ext uri="{FF2B5EF4-FFF2-40B4-BE49-F238E27FC236}">
                <a16:creationId xmlns:a16="http://schemas.microsoft.com/office/drawing/2014/main" id="{CAED5612-A51F-324A-B1EB-8ADB0CE5E72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5" name="Footer Placeholder 1">
            <a:extLst>
              <a:ext uri="{FF2B5EF4-FFF2-40B4-BE49-F238E27FC236}">
                <a16:creationId xmlns:a16="http://schemas.microsoft.com/office/drawing/2014/main" id="{7558F1BE-4372-B644-9081-69DAE1C8944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9" name="Text Placeholder 2">
            <a:extLst>
              <a:ext uri="{FF2B5EF4-FFF2-40B4-BE49-F238E27FC236}">
                <a16:creationId xmlns:a16="http://schemas.microsoft.com/office/drawing/2014/main" id="{035778F2-1360-8F44-9AC9-D05A08017992}"/>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8" name="Text Placeholder 2">
            <a:extLst>
              <a:ext uri="{FF2B5EF4-FFF2-40B4-BE49-F238E27FC236}">
                <a16:creationId xmlns:a16="http://schemas.microsoft.com/office/drawing/2014/main" id="{4AEC73D6-B995-0145-A515-BC90F2E09D0C}"/>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30" name="Text Placeholder 6">
            <a:extLst>
              <a:ext uri="{FF2B5EF4-FFF2-40B4-BE49-F238E27FC236}">
                <a16:creationId xmlns:a16="http://schemas.microsoft.com/office/drawing/2014/main" id="{8F24EC78-3B71-BC43-85DB-7B7F82470B68}"/>
              </a:ext>
            </a:extLst>
          </p:cNvPr>
          <p:cNvSpPr>
            <a:spLocks noGrp="1"/>
          </p:cNvSpPr>
          <p:nvPr>
            <p:ph type="body" sz="quarter" idx="54"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31" name="Text Placeholder 4">
            <a:extLst>
              <a:ext uri="{FF2B5EF4-FFF2-40B4-BE49-F238E27FC236}">
                <a16:creationId xmlns:a16="http://schemas.microsoft.com/office/drawing/2014/main" id="{67322413-8BBA-E345-8792-B7FF41B389B3}"/>
              </a:ext>
            </a:extLst>
          </p:cNvPr>
          <p:cNvSpPr>
            <a:spLocks noGrp="1"/>
          </p:cNvSpPr>
          <p:nvPr>
            <p:ph type="body" sz="quarter" idx="44" hasCustomPrompt="1"/>
          </p:nvPr>
        </p:nvSpPr>
        <p:spPr>
          <a:xfrm>
            <a:off x="633600" y="3670538"/>
            <a:ext cx="238184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a:t>
            </a:r>
            <a:endParaRPr lang="en-US"/>
          </a:p>
        </p:txBody>
      </p:sp>
      <p:sp>
        <p:nvSpPr>
          <p:cNvPr id="33" name="Text Placeholder 7">
            <a:extLst>
              <a:ext uri="{FF2B5EF4-FFF2-40B4-BE49-F238E27FC236}">
                <a16:creationId xmlns:a16="http://schemas.microsoft.com/office/drawing/2014/main" id="{A7902555-8BDB-0246-BF76-A4D294E36FC0}"/>
              </a:ext>
            </a:extLst>
          </p:cNvPr>
          <p:cNvSpPr>
            <a:spLocks noGrp="1"/>
          </p:cNvSpPr>
          <p:nvPr>
            <p:ph type="body" sz="quarter" idx="43" hasCustomPrompt="1"/>
          </p:nvPr>
        </p:nvSpPr>
        <p:spPr>
          <a:xfrm>
            <a:off x="633600" y="4390618"/>
            <a:ext cx="238184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a:t>
            </a:r>
            <a:endParaRPr lang="en-GB"/>
          </a:p>
        </p:txBody>
      </p:sp>
      <p:sp>
        <p:nvSpPr>
          <p:cNvPr id="38" name="Picture Placeholder 6">
            <a:extLst>
              <a:ext uri="{FF2B5EF4-FFF2-40B4-BE49-F238E27FC236}">
                <a16:creationId xmlns:a16="http://schemas.microsoft.com/office/drawing/2014/main" id="{FAF00E14-0A41-B841-8071-463313D0F8CC}"/>
              </a:ext>
            </a:extLst>
          </p:cNvPr>
          <p:cNvSpPr>
            <a:spLocks noGrp="1" noChangeAspect="1"/>
          </p:cNvSpPr>
          <p:nvPr>
            <p:ph type="pic" sz="quarter" idx="18" hasCustomPrompt="1"/>
          </p:nvPr>
        </p:nvSpPr>
        <p:spPr>
          <a:xfrm>
            <a:off x="63346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9" name="Text Placeholder 4">
            <a:extLst>
              <a:ext uri="{FF2B5EF4-FFF2-40B4-BE49-F238E27FC236}">
                <a16:creationId xmlns:a16="http://schemas.microsoft.com/office/drawing/2014/main" id="{F2587B54-59ED-784A-A6A6-F69B23FB5E96}"/>
              </a:ext>
            </a:extLst>
          </p:cNvPr>
          <p:cNvSpPr>
            <a:spLocks noGrp="1"/>
          </p:cNvSpPr>
          <p:nvPr>
            <p:ph type="body" sz="quarter" idx="62" hasCustomPrompt="1"/>
          </p:nvPr>
        </p:nvSpPr>
        <p:spPr>
          <a:xfrm>
            <a:off x="3442530" y="3670538"/>
            <a:ext cx="238184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a:t>
            </a:r>
            <a:endParaRPr lang="en-US"/>
          </a:p>
        </p:txBody>
      </p:sp>
      <p:sp>
        <p:nvSpPr>
          <p:cNvPr id="40" name="Text Placeholder 7">
            <a:extLst>
              <a:ext uri="{FF2B5EF4-FFF2-40B4-BE49-F238E27FC236}">
                <a16:creationId xmlns:a16="http://schemas.microsoft.com/office/drawing/2014/main" id="{1F47E9AC-B3F9-0B4A-8392-8C09ED6DFEC3}"/>
              </a:ext>
            </a:extLst>
          </p:cNvPr>
          <p:cNvSpPr>
            <a:spLocks noGrp="1"/>
          </p:cNvSpPr>
          <p:nvPr>
            <p:ph type="body" sz="quarter" idx="63" hasCustomPrompt="1"/>
          </p:nvPr>
        </p:nvSpPr>
        <p:spPr>
          <a:xfrm>
            <a:off x="3442530" y="4390618"/>
            <a:ext cx="238184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a:t>
            </a:r>
            <a:endParaRPr lang="en-GB"/>
          </a:p>
        </p:txBody>
      </p:sp>
      <p:sp>
        <p:nvSpPr>
          <p:cNvPr id="41" name="Picture Placeholder 6">
            <a:extLst>
              <a:ext uri="{FF2B5EF4-FFF2-40B4-BE49-F238E27FC236}">
                <a16:creationId xmlns:a16="http://schemas.microsoft.com/office/drawing/2014/main" id="{A351B640-520F-5B49-B808-24D6D58583F9}"/>
              </a:ext>
            </a:extLst>
          </p:cNvPr>
          <p:cNvSpPr>
            <a:spLocks noGrp="1" noChangeAspect="1"/>
          </p:cNvSpPr>
          <p:nvPr>
            <p:ph type="pic" sz="quarter" idx="64" hasCustomPrompt="1"/>
          </p:nvPr>
        </p:nvSpPr>
        <p:spPr>
          <a:xfrm>
            <a:off x="344239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3" name="Text Placeholder 4">
            <a:extLst>
              <a:ext uri="{FF2B5EF4-FFF2-40B4-BE49-F238E27FC236}">
                <a16:creationId xmlns:a16="http://schemas.microsoft.com/office/drawing/2014/main" id="{CFF7E380-3649-6845-ABB3-6FBA14018BB0}"/>
              </a:ext>
            </a:extLst>
          </p:cNvPr>
          <p:cNvSpPr>
            <a:spLocks noGrp="1"/>
          </p:cNvSpPr>
          <p:nvPr>
            <p:ph type="body" sz="quarter" idx="65" hasCustomPrompt="1"/>
          </p:nvPr>
        </p:nvSpPr>
        <p:spPr>
          <a:xfrm>
            <a:off x="6189663" y="3672000"/>
            <a:ext cx="238184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a:t>
            </a:r>
            <a:endParaRPr lang="en-US"/>
          </a:p>
        </p:txBody>
      </p:sp>
      <p:sp>
        <p:nvSpPr>
          <p:cNvPr id="45" name="Text Placeholder 7">
            <a:extLst>
              <a:ext uri="{FF2B5EF4-FFF2-40B4-BE49-F238E27FC236}">
                <a16:creationId xmlns:a16="http://schemas.microsoft.com/office/drawing/2014/main" id="{4ACEC28C-EC26-AF4A-9363-60B52B6EEC05}"/>
              </a:ext>
            </a:extLst>
          </p:cNvPr>
          <p:cNvSpPr>
            <a:spLocks noGrp="1"/>
          </p:cNvSpPr>
          <p:nvPr>
            <p:ph type="body" sz="quarter" idx="66" hasCustomPrompt="1"/>
          </p:nvPr>
        </p:nvSpPr>
        <p:spPr>
          <a:xfrm>
            <a:off x="6189663" y="4392000"/>
            <a:ext cx="238184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a:t>
            </a:r>
            <a:endParaRPr lang="en-GB"/>
          </a:p>
        </p:txBody>
      </p:sp>
      <p:sp>
        <p:nvSpPr>
          <p:cNvPr id="46" name="Picture Placeholder 6">
            <a:extLst>
              <a:ext uri="{FF2B5EF4-FFF2-40B4-BE49-F238E27FC236}">
                <a16:creationId xmlns:a16="http://schemas.microsoft.com/office/drawing/2014/main" id="{702909EE-166B-8B4A-A0D8-DF245D68C4CC}"/>
              </a:ext>
            </a:extLst>
          </p:cNvPr>
          <p:cNvSpPr>
            <a:spLocks noGrp="1" noChangeAspect="1"/>
          </p:cNvSpPr>
          <p:nvPr>
            <p:ph type="pic" sz="quarter" idx="67" hasCustomPrompt="1"/>
          </p:nvPr>
        </p:nvSpPr>
        <p:spPr>
          <a:xfrm>
            <a:off x="6189525"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7" name="Text Placeholder 4">
            <a:extLst>
              <a:ext uri="{FF2B5EF4-FFF2-40B4-BE49-F238E27FC236}">
                <a16:creationId xmlns:a16="http://schemas.microsoft.com/office/drawing/2014/main" id="{F97E4D5C-3223-8242-A6E1-94F48E7B8044}"/>
              </a:ext>
            </a:extLst>
          </p:cNvPr>
          <p:cNvSpPr>
            <a:spLocks noGrp="1"/>
          </p:cNvSpPr>
          <p:nvPr>
            <p:ph type="body" sz="quarter" idx="68" hasCustomPrompt="1"/>
          </p:nvPr>
        </p:nvSpPr>
        <p:spPr>
          <a:xfrm>
            <a:off x="8998593" y="3672000"/>
            <a:ext cx="238184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a:t>
            </a:r>
            <a:endParaRPr lang="en-US"/>
          </a:p>
        </p:txBody>
      </p:sp>
      <p:sp>
        <p:nvSpPr>
          <p:cNvPr id="48" name="Text Placeholder 7">
            <a:extLst>
              <a:ext uri="{FF2B5EF4-FFF2-40B4-BE49-F238E27FC236}">
                <a16:creationId xmlns:a16="http://schemas.microsoft.com/office/drawing/2014/main" id="{E6DB0A75-70E3-AC47-9C06-B6B6FE633C18}"/>
              </a:ext>
            </a:extLst>
          </p:cNvPr>
          <p:cNvSpPr>
            <a:spLocks noGrp="1"/>
          </p:cNvSpPr>
          <p:nvPr>
            <p:ph type="body" sz="quarter" idx="69" hasCustomPrompt="1"/>
          </p:nvPr>
        </p:nvSpPr>
        <p:spPr>
          <a:xfrm>
            <a:off x="8998593" y="4392000"/>
            <a:ext cx="238184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a:t>
            </a:r>
            <a:endParaRPr lang="en-GB"/>
          </a:p>
        </p:txBody>
      </p:sp>
      <p:sp>
        <p:nvSpPr>
          <p:cNvPr id="49" name="Picture Placeholder 6">
            <a:extLst>
              <a:ext uri="{FF2B5EF4-FFF2-40B4-BE49-F238E27FC236}">
                <a16:creationId xmlns:a16="http://schemas.microsoft.com/office/drawing/2014/main" id="{36713541-07BD-C04E-A2BB-B1499D46E4FC}"/>
              </a:ext>
            </a:extLst>
          </p:cNvPr>
          <p:cNvSpPr>
            <a:spLocks noGrp="1" noChangeAspect="1"/>
          </p:cNvSpPr>
          <p:nvPr>
            <p:ph type="pic" sz="quarter" idx="70" hasCustomPrompt="1"/>
          </p:nvPr>
        </p:nvSpPr>
        <p:spPr>
          <a:xfrm>
            <a:off x="8998455"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 name="Text Placeholder 4">
            <a:extLst>
              <a:ext uri="{FF2B5EF4-FFF2-40B4-BE49-F238E27FC236}">
                <a16:creationId xmlns:a16="http://schemas.microsoft.com/office/drawing/2014/main" id="{0CCCB29F-C195-959C-1DE8-F1202349497C}"/>
              </a:ext>
            </a:extLst>
          </p:cNvPr>
          <p:cNvSpPr>
            <a:spLocks noGrp="1"/>
          </p:cNvSpPr>
          <p:nvPr>
            <p:ph type="body" sz="quarter" idx="73" hasCustomPrompt="1"/>
          </p:nvPr>
        </p:nvSpPr>
        <p:spPr>
          <a:xfrm>
            <a:off x="8040688" y="549275"/>
            <a:ext cx="3517900" cy="1584325"/>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lvl="0"/>
            <a:r>
              <a:rPr lang="en-GB"/>
              <a:t>Click on the insert icon box to add an icon. </a:t>
            </a:r>
          </a:p>
          <a:p>
            <a:pPr lvl="0"/>
            <a:r>
              <a:rPr lang="en-GB"/>
              <a:t>Use icons from our approved library only available in the brand portal.</a:t>
            </a:r>
          </a:p>
          <a:p>
            <a:pPr lvl="0"/>
            <a:r>
              <a:rPr lang="en-GB"/>
              <a:t>To resize accordingly to ensure that the icon is not cropped or stretched.</a:t>
            </a:r>
          </a:p>
        </p:txBody>
      </p:sp>
    </p:spTree>
    <p:extLst>
      <p:ext uri="{BB962C8B-B14F-4D97-AF65-F5344CB8AC3E}">
        <p14:creationId xmlns:p14="http://schemas.microsoft.com/office/powerpoint/2010/main" val="42717964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03_Cover_Right image_No subtitl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7118350" y="0"/>
            <a:ext cx="5073650" cy="6858000"/>
          </a:xfrm>
          <a:prstGeom prst="rect">
            <a:avLst/>
          </a:prstGeom>
        </p:spPr>
        <p:txBody>
          <a:bodyPr vert="horz" lIns="72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6" name="Text Placeholder 2">
            <a:extLst>
              <a:ext uri="{FF2B5EF4-FFF2-40B4-BE49-F238E27FC236}">
                <a16:creationId xmlns:a16="http://schemas.microsoft.com/office/drawing/2014/main" id="{E399469D-50FA-624E-9691-F732C2491A12}"/>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pic>
        <p:nvPicPr>
          <p:cNvPr id="2" name="Picture Placeholder 16">
            <a:extLst>
              <a:ext uri="{FF2B5EF4-FFF2-40B4-BE49-F238E27FC236}">
                <a16:creationId xmlns:a16="http://schemas.microsoft.com/office/drawing/2014/main" id="{16CC6F28-DD1A-68C7-0D19-DBDB774C7DD8}"/>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4" name="Text Placeholder 2">
            <a:extLst>
              <a:ext uri="{FF2B5EF4-FFF2-40B4-BE49-F238E27FC236}">
                <a16:creationId xmlns:a16="http://schemas.microsoft.com/office/drawing/2014/main" id="{9C5EFB64-84C0-043B-5443-EDDA6FA80256}"/>
              </a:ext>
            </a:extLst>
          </p:cNvPr>
          <p:cNvSpPr>
            <a:spLocks noGrp="1"/>
          </p:cNvSpPr>
          <p:nvPr>
            <p:ph type="body" sz="quarter" idx="15" hasCustomPrompt="1"/>
          </p:nvPr>
        </p:nvSpPr>
        <p:spPr>
          <a:xfrm>
            <a:off x="633600" y="370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5" name="Text Placeholder 3">
            <a:extLst>
              <a:ext uri="{FF2B5EF4-FFF2-40B4-BE49-F238E27FC236}">
                <a16:creationId xmlns:a16="http://schemas.microsoft.com/office/drawing/2014/main" id="{C439AE6D-84FA-198F-7147-B2F8FCF77883}"/>
              </a:ext>
            </a:extLst>
          </p:cNvPr>
          <p:cNvSpPr>
            <a:spLocks noGrp="1"/>
          </p:cNvSpPr>
          <p:nvPr>
            <p:ph type="body" sz="quarter" idx="18" hasCustomPrompt="1"/>
          </p:nvPr>
        </p:nvSpPr>
        <p:spPr>
          <a:xfrm>
            <a:off x="623392" y="3999255"/>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Tree>
    <p:extLst>
      <p:ext uri="{BB962C8B-B14F-4D97-AF65-F5344CB8AC3E}">
        <p14:creationId xmlns:p14="http://schemas.microsoft.com/office/powerpoint/2010/main" val="3775777796"/>
      </p:ext>
    </p:extLst>
  </p:cSld>
  <p:clrMapOvr>
    <a:masterClrMapping/>
  </p:clrMapOvr>
  <p:extLst>
    <p:ext uri="{DCECCB84-F9BA-43D5-87BE-67443E8EF086}">
      <p15:sldGuideLst xmlns:p15="http://schemas.microsoft.com/office/powerpoint/2012/main"/>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63_Copy and product_Laptop">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68E7B8C8-EC13-5744-9AA9-243E0E2215FA}"/>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7" name="Footer Placeholder 1">
            <a:extLst>
              <a:ext uri="{FF2B5EF4-FFF2-40B4-BE49-F238E27FC236}">
                <a16:creationId xmlns:a16="http://schemas.microsoft.com/office/drawing/2014/main" id="{0C413973-270C-1849-9172-F312467D681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05025038-5EA4-414B-A100-DEEB9222CC1B}"/>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6" name="Text Placeholder 2">
            <a:extLst>
              <a:ext uri="{FF2B5EF4-FFF2-40B4-BE49-F238E27FC236}">
                <a16:creationId xmlns:a16="http://schemas.microsoft.com/office/drawing/2014/main" id="{2F4685CF-BA42-AE47-9385-6D56D2BFD488}"/>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8" name="Text Placeholder 4">
            <a:extLst>
              <a:ext uri="{FF2B5EF4-FFF2-40B4-BE49-F238E27FC236}">
                <a16:creationId xmlns:a16="http://schemas.microsoft.com/office/drawing/2014/main" id="{6BE5E3A9-41AF-D248-9766-93B5A4BC95E0}"/>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19" name="Text Placeholder 7">
            <a:extLst>
              <a:ext uri="{FF2B5EF4-FFF2-40B4-BE49-F238E27FC236}">
                <a16:creationId xmlns:a16="http://schemas.microsoft.com/office/drawing/2014/main" id="{000A65ED-724C-F045-ADAB-320CCA7EE5E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1" name="Text Placeholder 2">
            <a:extLst>
              <a:ext uri="{FF2B5EF4-FFF2-40B4-BE49-F238E27FC236}">
                <a16:creationId xmlns:a16="http://schemas.microsoft.com/office/drawing/2014/main" id="{C0D0A1B5-BE18-AC40-9A7E-3A1E10087B3C}"/>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2" name="Text Placeholder 6">
            <a:extLst>
              <a:ext uri="{FF2B5EF4-FFF2-40B4-BE49-F238E27FC236}">
                <a16:creationId xmlns:a16="http://schemas.microsoft.com/office/drawing/2014/main" id="{4A37CFA2-FA62-C640-B251-BD05FE693200}"/>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pic>
        <p:nvPicPr>
          <p:cNvPr id="3" name="Picture 2" descr="A computer with a blank screen&#10;&#10;Description automatically generated with low confidence">
            <a:extLst>
              <a:ext uri="{FF2B5EF4-FFF2-40B4-BE49-F238E27FC236}">
                <a16:creationId xmlns:a16="http://schemas.microsoft.com/office/drawing/2014/main" id="{2519A65B-E278-82F9-07B9-2E9C7314FE3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4429646" y="1154939"/>
            <a:ext cx="7282977" cy="5000740"/>
          </a:xfrm>
          <a:prstGeom prst="rect">
            <a:avLst/>
          </a:prstGeom>
        </p:spPr>
      </p:pic>
      <p:sp>
        <p:nvSpPr>
          <p:cNvPr id="5" name="Picture Placeholder 4">
            <a:extLst>
              <a:ext uri="{FF2B5EF4-FFF2-40B4-BE49-F238E27FC236}">
                <a16:creationId xmlns:a16="http://schemas.microsoft.com/office/drawing/2014/main" id="{C87D8C28-3F15-D9DC-1CB2-ADD2D3E1FCC4}"/>
              </a:ext>
            </a:extLst>
          </p:cNvPr>
          <p:cNvSpPr>
            <a:spLocks noGrp="1"/>
          </p:cNvSpPr>
          <p:nvPr>
            <p:ph type="pic" sz="quarter" idx="49" hasCustomPrompt="1"/>
          </p:nvPr>
        </p:nvSpPr>
        <p:spPr>
          <a:xfrm>
            <a:off x="5413731" y="1859077"/>
            <a:ext cx="5371343" cy="3324541"/>
          </a:xfrm>
        </p:spPr>
        <p:txBody>
          <a:bodyPr vert="horz" lIns="180000" tIns="180000" rIns="180000" bIns="180000" rtlCol="0">
            <a:noAutofit/>
          </a:bodyPr>
          <a:lstStyle>
            <a:lvl1pPr>
              <a:defRPr lang="en-US" sz="1200" dirty="0">
                <a:highlight>
                  <a:srgbClr val="FFFF00"/>
                </a:highlight>
              </a:defRPr>
            </a:lvl1pPr>
          </a:lstStyle>
          <a:p>
            <a:pPr marL="0" marR="0" lvl="0" indent="0" fontAlgn="auto">
              <a:buSzTx/>
              <a:buNone/>
              <a:tabLst/>
            </a:pPr>
            <a:r>
              <a:rPr lang="en-US"/>
              <a:t>Insert your product screenshot here by clicking on the icon</a:t>
            </a:r>
          </a:p>
        </p:txBody>
      </p:sp>
    </p:spTree>
    <p:extLst>
      <p:ext uri="{BB962C8B-B14F-4D97-AF65-F5344CB8AC3E}">
        <p14:creationId xmlns:p14="http://schemas.microsoft.com/office/powerpoint/2010/main" val="4200563233"/>
      </p:ext>
    </p:extLst>
  </p:cSld>
  <p:clrMapOvr>
    <a:masterClrMapping/>
  </p:clrMapOvr>
  <p:extLst>
    <p:ext uri="{DCECCB84-F9BA-43D5-87BE-67443E8EF086}">
      <p15:sldGuideLst xmlns:p15="http://schemas.microsoft.com/office/powerpoint/2012/main">
        <p15:guide id="1" orient="horz" pos="1026">
          <p15:clr>
            <a:srgbClr val="FBAE40"/>
          </p15:clr>
        </p15:guide>
        <p15:guide id="2" orient="horz" pos="3521">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64_Copy and product_Tablet and mobile">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68E7B8C8-EC13-5744-9AA9-243E0E2215FA}"/>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7" name="Footer Placeholder 1">
            <a:extLst>
              <a:ext uri="{FF2B5EF4-FFF2-40B4-BE49-F238E27FC236}">
                <a16:creationId xmlns:a16="http://schemas.microsoft.com/office/drawing/2014/main" id="{0C413973-270C-1849-9172-F312467D681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05025038-5EA4-414B-A100-DEEB9222CC1B}"/>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6" name="Text Placeholder 2">
            <a:extLst>
              <a:ext uri="{FF2B5EF4-FFF2-40B4-BE49-F238E27FC236}">
                <a16:creationId xmlns:a16="http://schemas.microsoft.com/office/drawing/2014/main" id="{2F4685CF-BA42-AE47-9385-6D56D2BFD488}"/>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8" name="Text Placeholder 4">
            <a:extLst>
              <a:ext uri="{FF2B5EF4-FFF2-40B4-BE49-F238E27FC236}">
                <a16:creationId xmlns:a16="http://schemas.microsoft.com/office/drawing/2014/main" id="{6BE5E3A9-41AF-D248-9766-93B5A4BC95E0}"/>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19" name="Text Placeholder 7">
            <a:extLst>
              <a:ext uri="{FF2B5EF4-FFF2-40B4-BE49-F238E27FC236}">
                <a16:creationId xmlns:a16="http://schemas.microsoft.com/office/drawing/2014/main" id="{000A65ED-724C-F045-ADAB-320CCA7EE5E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1" name="Text Placeholder 2">
            <a:extLst>
              <a:ext uri="{FF2B5EF4-FFF2-40B4-BE49-F238E27FC236}">
                <a16:creationId xmlns:a16="http://schemas.microsoft.com/office/drawing/2014/main" id="{C0D0A1B5-BE18-AC40-9A7E-3A1E10087B3C}"/>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2" name="Text Placeholder 6">
            <a:extLst>
              <a:ext uri="{FF2B5EF4-FFF2-40B4-BE49-F238E27FC236}">
                <a16:creationId xmlns:a16="http://schemas.microsoft.com/office/drawing/2014/main" id="{4A37CFA2-FA62-C640-B251-BD05FE693200}"/>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pic>
        <p:nvPicPr>
          <p:cNvPr id="3" name="Picture 2">
            <a:extLst>
              <a:ext uri="{FF2B5EF4-FFF2-40B4-BE49-F238E27FC236}">
                <a16:creationId xmlns:a16="http://schemas.microsoft.com/office/drawing/2014/main" id="{2519A65B-E278-82F9-07B9-2E9C7314FE3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072063" y="1066116"/>
            <a:ext cx="6508061" cy="5157815"/>
          </a:xfrm>
          <a:prstGeom prst="rect">
            <a:avLst/>
          </a:prstGeom>
        </p:spPr>
      </p:pic>
      <p:sp>
        <p:nvSpPr>
          <p:cNvPr id="5" name="Picture Placeholder 4">
            <a:extLst>
              <a:ext uri="{FF2B5EF4-FFF2-40B4-BE49-F238E27FC236}">
                <a16:creationId xmlns:a16="http://schemas.microsoft.com/office/drawing/2014/main" id="{C87D8C28-3F15-D9DC-1CB2-ADD2D3E1FCC4}"/>
              </a:ext>
            </a:extLst>
          </p:cNvPr>
          <p:cNvSpPr>
            <a:spLocks noGrp="1"/>
          </p:cNvSpPr>
          <p:nvPr>
            <p:ph type="pic" sz="quarter" idx="49" hasCustomPrompt="1"/>
          </p:nvPr>
        </p:nvSpPr>
        <p:spPr>
          <a:xfrm>
            <a:off x="6451643" y="1801629"/>
            <a:ext cx="4794207" cy="3609975"/>
          </a:xfrm>
          <a:prstGeom prst="roundRect">
            <a:avLst>
              <a:gd name="adj" fmla="val 1584"/>
            </a:avLst>
          </a:prstGeom>
        </p:spPr>
        <p:txBody>
          <a:bodyPr vert="horz" lIns="180000" tIns="180000" rIns="180000" bIns="180000" rtlCol="0">
            <a:noAutofit/>
          </a:bodyPr>
          <a:lstStyle>
            <a:lvl1pPr>
              <a:defRPr lang="en-US" sz="1200" dirty="0">
                <a:highlight>
                  <a:srgbClr val="FFFF00"/>
                </a:highlight>
              </a:defRPr>
            </a:lvl1pPr>
          </a:lstStyle>
          <a:p>
            <a:pPr marL="0" marR="0" lvl="0" indent="0" fontAlgn="auto">
              <a:buSzTx/>
              <a:buNone/>
              <a:tabLst/>
            </a:pPr>
            <a:r>
              <a:rPr lang="en-US"/>
              <a:t>Insert your product screenshot here </a:t>
            </a:r>
            <a:br>
              <a:rPr lang="en-US"/>
            </a:br>
            <a:r>
              <a:rPr lang="en-US"/>
              <a:t>by clicking on the icon</a:t>
            </a:r>
          </a:p>
        </p:txBody>
      </p:sp>
      <p:pic>
        <p:nvPicPr>
          <p:cNvPr id="13" name="Picture 12" descr="Icon&#10;&#10;Description automatically generated">
            <a:extLst>
              <a:ext uri="{FF2B5EF4-FFF2-40B4-BE49-F238E27FC236}">
                <a16:creationId xmlns:a16="http://schemas.microsoft.com/office/drawing/2014/main" id="{B5240E4B-2E62-C0C8-7B78-DFB98C76BF4B}"/>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012775" y="2417391"/>
            <a:ext cx="1877830" cy="3506733"/>
          </a:xfrm>
          <a:prstGeom prst="rect">
            <a:avLst/>
          </a:prstGeom>
        </p:spPr>
      </p:pic>
      <p:sp>
        <p:nvSpPr>
          <p:cNvPr id="14" name="Picture Placeholder 4">
            <a:extLst>
              <a:ext uri="{FF2B5EF4-FFF2-40B4-BE49-F238E27FC236}">
                <a16:creationId xmlns:a16="http://schemas.microsoft.com/office/drawing/2014/main" id="{0991B2C4-8235-D1A4-26BF-5C34BFF96BE3}"/>
              </a:ext>
            </a:extLst>
          </p:cNvPr>
          <p:cNvSpPr>
            <a:spLocks noGrp="1"/>
          </p:cNvSpPr>
          <p:nvPr>
            <p:ph type="pic" sz="quarter" idx="51"/>
          </p:nvPr>
        </p:nvSpPr>
        <p:spPr>
          <a:xfrm>
            <a:off x="5282123" y="2788593"/>
            <a:ext cx="1272809" cy="2738605"/>
          </a:xfrm>
          <a:prstGeom prst="roundRect">
            <a:avLst>
              <a:gd name="adj" fmla="val 11184"/>
            </a:avLst>
          </a:prstGeom>
        </p:spPr>
        <p:txBody>
          <a:bodyPr vert="horz" lIns="180000" tIns="180000" rIns="180000" bIns="180000" rtlCol="0">
            <a:noAutofit/>
          </a:bodyPr>
          <a:lstStyle>
            <a:lvl1pPr>
              <a:defRPr lang="en-US" sz="1200" dirty="0">
                <a:highlight>
                  <a:srgbClr val="FFFF00"/>
                </a:highlight>
              </a:defRPr>
            </a:lvl1pPr>
          </a:lstStyle>
          <a:p>
            <a:pPr marL="0" marR="0" lvl="0" indent="0" fontAlgn="auto">
              <a:buSzTx/>
              <a:buNone/>
              <a:tabLst/>
            </a:pPr>
            <a:r>
              <a:rPr lang="en-US"/>
              <a:t>Click icon to add picture</a:t>
            </a:r>
          </a:p>
        </p:txBody>
      </p:sp>
    </p:spTree>
    <p:extLst>
      <p:ext uri="{BB962C8B-B14F-4D97-AF65-F5344CB8AC3E}">
        <p14:creationId xmlns:p14="http://schemas.microsoft.com/office/powerpoint/2010/main" val="4254198651"/>
      </p:ext>
    </p:extLst>
  </p:cSld>
  <p:clrMapOvr>
    <a:masterClrMapping/>
  </p:clrMapOvr>
  <p:extLst>
    <p:ext uri="{DCECCB84-F9BA-43D5-87BE-67443E8EF086}">
      <p15:sldGuideLst xmlns:p15="http://schemas.microsoft.com/office/powerpoint/2012/main">
        <p15:guide id="1" orient="horz" pos="1026">
          <p15:clr>
            <a:srgbClr val="A4A3A4"/>
          </p15:clr>
        </p15:guide>
        <p15:guide id="2" orient="horz" pos="3521">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65_Copy and pictogram x2">
    <p:spTree>
      <p:nvGrpSpPr>
        <p:cNvPr id="1" name=""/>
        <p:cNvGrpSpPr/>
        <p:nvPr/>
      </p:nvGrpSpPr>
      <p:grpSpPr>
        <a:xfrm>
          <a:off x="0" y="0"/>
          <a:ext cx="0" cy="0"/>
          <a:chOff x="0" y="0"/>
          <a:chExt cx="0" cy="0"/>
        </a:xfrm>
      </p:grpSpPr>
      <p:sp>
        <p:nvSpPr>
          <p:cNvPr id="12" name="Text Placeholder 2">
            <a:extLst>
              <a:ext uri="{FF2B5EF4-FFF2-40B4-BE49-F238E27FC236}">
                <a16:creationId xmlns:a16="http://schemas.microsoft.com/office/drawing/2014/main" id="{C1966F80-8F2A-6845-988F-0E1DCCC7871E}"/>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9" name="Slide Number Placeholder 2">
            <a:extLst>
              <a:ext uri="{FF2B5EF4-FFF2-40B4-BE49-F238E27FC236}">
                <a16:creationId xmlns:a16="http://schemas.microsoft.com/office/drawing/2014/main" id="{81326B43-5DCE-5A46-ACBA-74EC62D57ECF}"/>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8A24DD5E-4B81-0147-8222-2C94383FF75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Text Placeholder 2">
            <a:extLst>
              <a:ext uri="{FF2B5EF4-FFF2-40B4-BE49-F238E27FC236}">
                <a16:creationId xmlns:a16="http://schemas.microsoft.com/office/drawing/2014/main" id="{0983D694-3DCF-AD42-A164-856AFF9B58E9}"/>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7" name="Text Placeholder 4">
            <a:extLst>
              <a:ext uri="{FF2B5EF4-FFF2-40B4-BE49-F238E27FC236}">
                <a16:creationId xmlns:a16="http://schemas.microsoft.com/office/drawing/2014/main" id="{C801E4BB-5309-9E42-B250-7DD7CBB3DBA5}"/>
              </a:ext>
            </a:extLst>
          </p:cNvPr>
          <p:cNvSpPr>
            <a:spLocks noGrp="1"/>
          </p:cNvSpPr>
          <p:nvPr>
            <p:ph type="body" sz="quarter" idx="44" hasCustomPrompt="1"/>
          </p:nvPr>
        </p:nvSpPr>
        <p:spPr>
          <a:xfrm>
            <a:off x="633600" y="3670538"/>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8" name="Text Placeholder 7">
            <a:extLst>
              <a:ext uri="{FF2B5EF4-FFF2-40B4-BE49-F238E27FC236}">
                <a16:creationId xmlns:a16="http://schemas.microsoft.com/office/drawing/2014/main" id="{CFDB213B-A419-A649-8956-3961856CA616}"/>
              </a:ext>
            </a:extLst>
          </p:cNvPr>
          <p:cNvSpPr>
            <a:spLocks noGrp="1"/>
          </p:cNvSpPr>
          <p:nvPr>
            <p:ph type="body" sz="quarter" idx="43" hasCustomPrompt="1"/>
          </p:nvPr>
        </p:nvSpPr>
        <p:spPr>
          <a:xfrm>
            <a:off x="633600" y="4390618"/>
            <a:ext cx="520681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a:t>
            </a:r>
            <a:endParaRPr lang="en-GB"/>
          </a:p>
        </p:txBody>
      </p:sp>
      <p:sp>
        <p:nvSpPr>
          <p:cNvPr id="29" name="Text Placeholder 4">
            <a:extLst>
              <a:ext uri="{FF2B5EF4-FFF2-40B4-BE49-F238E27FC236}">
                <a16:creationId xmlns:a16="http://schemas.microsoft.com/office/drawing/2014/main" id="{7262EFB9-B101-A54A-94C3-98652EE38C0C}"/>
              </a:ext>
            </a:extLst>
          </p:cNvPr>
          <p:cNvSpPr>
            <a:spLocks noGrp="1"/>
          </p:cNvSpPr>
          <p:nvPr>
            <p:ph type="body" sz="quarter" idx="51" hasCustomPrompt="1"/>
          </p:nvPr>
        </p:nvSpPr>
        <p:spPr>
          <a:xfrm>
            <a:off x="6189663" y="3668794"/>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0" name="Text Placeholder 7">
            <a:extLst>
              <a:ext uri="{FF2B5EF4-FFF2-40B4-BE49-F238E27FC236}">
                <a16:creationId xmlns:a16="http://schemas.microsoft.com/office/drawing/2014/main" id="{27DEE15D-C32F-A540-A975-6EDE39147C33}"/>
              </a:ext>
            </a:extLst>
          </p:cNvPr>
          <p:cNvSpPr>
            <a:spLocks noGrp="1"/>
          </p:cNvSpPr>
          <p:nvPr>
            <p:ph type="body" sz="quarter" idx="52" hasCustomPrompt="1"/>
          </p:nvPr>
        </p:nvSpPr>
        <p:spPr>
          <a:xfrm>
            <a:off x="6189663" y="4392394"/>
            <a:ext cx="520681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a:t>
            </a:r>
            <a:endParaRPr lang="en-GB"/>
          </a:p>
        </p:txBody>
      </p:sp>
      <p:sp>
        <p:nvSpPr>
          <p:cNvPr id="8" name="Picture Placeholder 6">
            <a:extLst>
              <a:ext uri="{FF2B5EF4-FFF2-40B4-BE49-F238E27FC236}">
                <a16:creationId xmlns:a16="http://schemas.microsoft.com/office/drawing/2014/main" id="{66ED6D9F-AF96-D702-2960-842A949AF8CC}"/>
              </a:ext>
            </a:extLst>
          </p:cNvPr>
          <p:cNvSpPr>
            <a:spLocks noGrp="1" noChangeAspect="1"/>
          </p:cNvSpPr>
          <p:nvPr>
            <p:ph type="pic" sz="quarter" idx="73" hasCustomPrompt="1"/>
          </p:nvPr>
        </p:nvSpPr>
        <p:spPr>
          <a:xfrm>
            <a:off x="335360" y="1727674"/>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9" name="Picture Placeholder 6">
            <a:extLst>
              <a:ext uri="{FF2B5EF4-FFF2-40B4-BE49-F238E27FC236}">
                <a16:creationId xmlns:a16="http://schemas.microsoft.com/office/drawing/2014/main" id="{5DF00D19-F939-275D-E75E-901B169FCE15}"/>
              </a:ext>
            </a:extLst>
          </p:cNvPr>
          <p:cNvSpPr>
            <a:spLocks noGrp="1" noChangeAspect="1"/>
          </p:cNvSpPr>
          <p:nvPr>
            <p:ph type="pic" sz="quarter" idx="74" hasCustomPrompt="1"/>
          </p:nvPr>
        </p:nvSpPr>
        <p:spPr>
          <a:xfrm>
            <a:off x="5909883" y="1720407"/>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6" name="Text Placeholder 4">
            <a:extLst>
              <a:ext uri="{FF2B5EF4-FFF2-40B4-BE49-F238E27FC236}">
                <a16:creationId xmlns:a16="http://schemas.microsoft.com/office/drawing/2014/main" id="{5A7D604B-6484-3C02-E6A5-89F03F5FE1A1}"/>
              </a:ext>
            </a:extLst>
          </p:cNvPr>
          <p:cNvSpPr>
            <a:spLocks noGrp="1"/>
          </p:cNvSpPr>
          <p:nvPr>
            <p:ph type="body" sz="quarter" idx="76" hasCustomPrompt="1"/>
          </p:nvPr>
        </p:nvSpPr>
        <p:spPr>
          <a:xfrm>
            <a:off x="8040688" y="549276"/>
            <a:ext cx="3517900" cy="914400"/>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marL="171450" lvl="0" indent="-171450">
              <a:spcBef>
                <a:spcPts val="0"/>
              </a:spcBef>
              <a:spcAft>
                <a:spcPts val="0"/>
              </a:spcAft>
            </a:pPr>
            <a:r>
              <a:rPr lang="en-US"/>
              <a:t>Click on the insert pictogram box to add a pictogram.</a:t>
            </a:r>
          </a:p>
          <a:p>
            <a:pPr marL="171450" lvl="0" indent="-171450">
              <a:spcBef>
                <a:spcPts val="0"/>
              </a:spcBef>
              <a:spcAft>
                <a:spcPts val="0"/>
              </a:spcAft>
            </a:pPr>
            <a:r>
              <a:rPr lang="en-US"/>
              <a:t>Use our approved library only available </a:t>
            </a:r>
            <a:br>
              <a:rPr lang="en-US"/>
            </a:br>
            <a:r>
              <a:rPr lang="en-US"/>
              <a:t>in the brand portal.</a:t>
            </a:r>
          </a:p>
          <a:p>
            <a:pPr marL="171450" lvl="0" indent="-171450">
              <a:spcBef>
                <a:spcPts val="0"/>
              </a:spcBef>
              <a:spcAft>
                <a:spcPts val="0"/>
              </a:spcAft>
            </a:pPr>
            <a:r>
              <a:rPr lang="en-US"/>
              <a:t>Do not resize.</a:t>
            </a:r>
          </a:p>
        </p:txBody>
      </p:sp>
    </p:spTree>
    <p:extLst>
      <p:ext uri="{BB962C8B-B14F-4D97-AF65-F5344CB8AC3E}">
        <p14:creationId xmlns:p14="http://schemas.microsoft.com/office/powerpoint/2010/main" val="62825378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66_Copy and pictogram x3">
    <p:spTree>
      <p:nvGrpSpPr>
        <p:cNvPr id="1" name=""/>
        <p:cNvGrpSpPr/>
        <p:nvPr/>
      </p:nvGrpSpPr>
      <p:grpSpPr>
        <a:xfrm>
          <a:off x="0" y="0"/>
          <a:ext cx="0" cy="0"/>
          <a:chOff x="0" y="0"/>
          <a:chExt cx="0" cy="0"/>
        </a:xfrm>
      </p:grpSpPr>
      <p:sp>
        <p:nvSpPr>
          <p:cNvPr id="22" name="Slide Number Placeholder 2">
            <a:extLst>
              <a:ext uri="{FF2B5EF4-FFF2-40B4-BE49-F238E27FC236}">
                <a16:creationId xmlns:a16="http://schemas.microsoft.com/office/drawing/2014/main" id="{8F3D8BC5-1F99-EA47-9FAE-27CF4DF71F5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3" name="Footer Placeholder 1">
            <a:extLst>
              <a:ext uri="{FF2B5EF4-FFF2-40B4-BE49-F238E27FC236}">
                <a16:creationId xmlns:a16="http://schemas.microsoft.com/office/drawing/2014/main" id="{CE864FDF-10AF-B245-8633-E287EA37B85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D86667C0-CBFB-9A4D-9C16-D93F43AB3078}"/>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0" name="Text Placeholder 2">
            <a:extLst>
              <a:ext uri="{FF2B5EF4-FFF2-40B4-BE49-F238E27FC236}">
                <a16:creationId xmlns:a16="http://schemas.microsoft.com/office/drawing/2014/main" id="{B7314059-F623-5A48-B458-C86A1A04D883}"/>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7" name="Text Placeholder 4">
            <a:extLst>
              <a:ext uri="{FF2B5EF4-FFF2-40B4-BE49-F238E27FC236}">
                <a16:creationId xmlns:a16="http://schemas.microsoft.com/office/drawing/2014/main" id="{19F98A7D-7801-1641-986A-027CDCA0409A}"/>
              </a:ext>
            </a:extLst>
          </p:cNvPr>
          <p:cNvSpPr>
            <a:spLocks noGrp="1"/>
          </p:cNvSpPr>
          <p:nvPr>
            <p:ph type="body" sz="quarter" idx="44" hasCustomPrompt="1"/>
          </p:nvPr>
        </p:nvSpPr>
        <p:spPr>
          <a:xfrm>
            <a:off x="633600" y="3670538"/>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28" name="Text Placeholder 7">
            <a:extLst>
              <a:ext uri="{FF2B5EF4-FFF2-40B4-BE49-F238E27FC236}">
                <a16:creationId xmlns:a16="http://schemas.microsoft.com/office/drawing/2014/main" id="{71769D15-4C0F-8548-B944-683F166B7BCF}"/>
              </a:ext>
            </a:extLst>
          </p:cNvPr>
          <p:cNvSpPr>
            <a:spLocks noGrp="1"/>
          </p:cNvSpPr>
          <p:nvPr>
            <p:ph type="body" sz="quarter" idx="43" hasCustomPrompt="1"/>
          </p:nvPr>
        </p:nvSpPr>
        <p:spPr>
          <a:xfrm>
            <a:off x="633600" y="4390618"/>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0" name="Text Placeholder 4">
            <a:extLst>
              <a:ext uri="{FF2B5EF4-FFF2-40B4-BE49-F238E27FC236}">
                <a16:creationId xmlns:a16="http://schemas.microsoft.com/office/drawing/2014/main" id="{956E3DFA-6EE9-8642-8807-EFA884382227}"/>
              </a:ext>
            </a:extLst>
          </p:cNvPr>
          <p:cNvSpPr>
            <a:spLocks noGrp="1"/>
          </p:cNvSpPr>
          <p:nvPr>
            <p:ph type="body" sz="quarter" idx="55" hasCustomPrompt="1"/>
          </p:nvPr>
        </p:nvSpPr>
        <p:spPr>
          <a:xfrm>
            <a:off x="4343331" y="3672000"/>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31" name="Text Placeholder 7">
            <a:extLst>
              <a:ext uri="{FF2B5EF4-FFF2-40B4-BE49-F238E27FC236}">
                <a16:creationId xmlns:a16="http://schemas.microsoft.com/office/drawing/2014/main" id="{97354B5C-BF22-A742-8C7B-8507865D10A0}"/>
              </a:ext>
            </a:extLst>
          </p:cNvPr>
          <p:cNvSpPr>
            <a:spLocks noGrp="1"/>
          </p:cNvSpPr>
          <p:nvPr>
            <p:ph type="body" sz="quarter" idx="56" hasCustomPrompt="1"/>
          </p:nvPr>
        </p:nvSpPr>
        <p:spPr>
          <a:xfrm>
            <a:off x="4343331" y="4392000"/>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5" name="Text Placeholder 4">
            <a:extLst>
              <a:ext uri="{FF2B5EF4-FFF2-40B4-BE49-F238E27FC236}">
                <a16:creationId xmlns:a16="http://schemas.microsoft.com/office/drawing/2014/main" id="{BDE3272F-42DB-CF4E-920F-6446586CD2E8}"/>
              </a:ext>
            </a:extLst>
          </p:cNvPr>
          <p:cNvSpPr>
            <a:spLocks noGrp="1"/>
          </p:cNvSpPr>
          <p:nvPr>
            <p:ph type="body" sz="quarter" idx="58" hasCustomPrompt="1"/>
          </p:nvPr>
        </p:nvSpPr>
        <p:spPr>
          <a:xfrm>
            <a:off x="8052924" y="3672000"/>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37" name="Text Placeholder 7">
            <a:extLst>
              <a:ext uri="{FF2B5EF4-FFF2-40B4-BE49-F238E27FC236}">
                <a16:creationId xmlns:a16="http://schemas.microsoft.com/office/drawing/2014/main" id="{46144726-1725-7B4E-B1FE-042FC0C9C92E}"/>
              </a:ext>
            </a:extLst>
          </p:cNvPr>
          <p:cNvSpPr>
            <a:spLocks noGrp="1"/>
          </p:cNvSpPr>
          <p:nvPr>
            <p:ph type="body" sz="quarter" idx="59" hasCustomPrompt="1"/>
          </p:nvPr>
        </p:nvSpPr>
        <p:spPr>
          <a:xfrm>
            <a:off x="8052924" y="4392000"/>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 name="Picture Placeholder 6">
            <a:extLst>
              <a:ext uri="{FF2B5EF4-FFF2-40B4-BE49-F238E27FC236}">
                <a16:creationId xmlns:a16="http://schemas.microsoft.com/office/drawing/2014/main" id="{43433694-0019-64B0-06D6-0439C4BA2E79}"/>
              </a:ext>
            </a:extLst>
          </p:cNvPr>
          <p:cNvSpPr>
            <a:spLocks noGrp="1" noChangeAspect="1"/>
          </p:cNvSpPr>
          <p:nvPr>
            <p:ph type="pic" sz="quarter" idx="73" hasCustomPrompt="1"/>
          </p:nvPr>
        </p:nvSpPr>
        <p:spPr>
          <a:xfrm>
            <a:off x="335360" y="1727674"/>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4" name="Picture Placeholder 6">
            <a:extLst>
              <a:ext uri="{FF2B5EF4-FFF2-40B4-BE49-F238E27FC236}">
                <a16:creationId xmlns:a16="http://schemas.microsoft.com/office/drawing/2014/main" id="{78FC228C-D223-4A9E-0E36-17C8E81A2DDD}"/>
              </a:ext>
            </a:extLst>
          </p:cNvPr>
          <p:cNvSpPr>
            <a:spLocks noGrp="1" noChangeAspect="1"/>
          </p:cNvSpPr>
          <p:nvPr>
            <p:ph type="pic" sz="quarter" idx="74" hasCustomPrompt="1"/>
          </p:nvPr>
        </p:nvSpPr>
        <p:spPr>
          <a:xfrm>
            <a:off x="4089050" y="1720407"/>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5" name="Picture Placeholder 6">
            <a:extLst>
              <a:ext uri="{FF2B5EF4-FFF2-40B4-BE49-F238E27FC236}">
                <a16:creationId xmlns:a16="http://schemas.microsoft.com/office/drawing/2014/main" id="{047B2BD7-B20C-E7FA-7B6F-95125820F936}"/>
              </a:ext>
            </a:extLst>
          </p:cNvPr>
          <p:cNvSpPr>
            <a:spLocks noGrp="1" noChangeAspect="1"/>
          </p:cNvSpPr>
          <p:nvPr>
            <p:ph type="pic" sz="quarter" idx="75" hasCustomPrompt="1"/>
          </p:nvPr>
        </p:nvSpPr>
        <p:spPr>
          <a:xfrm>
            <a:off x="7703788" y="1720407"/>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6" name="Text Placeholder 4">
            <a:extLst>
              <a:ext uri="{FF2B5EF4-FFF2-40B4-BE49-F238E27FC236}">
                <a16:creationId xmlns:a16="http://schemas.microsoft.com/office/drawing/2014/main" id="{AAA94AD9-AC81-2ADA-14E8-C6A2833559FB}"/>
              </a:ext>
            </a:extLst>
          </p:cNvPr>
          <p:cNvSpPr>
            <a:spLocks noGrp="1"/>
          </p:cNvSpPr>
          <p:nvPr>
            <p:ph type="body" sz="quarter" idx="76" hasCustomPrompt="1"/>
          </p:nvPr>
        </p:nvSpPr>
        <p:spPr>
          <a:xfrm>
            <a:off x="8040688" y="549276"/>
            <a:ext cx="3517900" cy="914400"/>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marL="171450" lvl="0" indent="-171450">
              <a:spcBef>
                <a:spcPts val="0"/>
              </a:spcBef>
              <a:spcAft>
                <a:spcPts val="0"/>
              </a:spcAft>
            </a:pPr>
            <a:r>
              <a:rPr lang="en-US"/>
              <a:t>Click on the insert pictogram box to add a pictogram.</a:t>
            </a:r>
          </a:p>
          <a:p>
            <a:pPr marL="171450" lvl="0" indent="-171450">
              <a:spcBef>
                <a:spcPts val="0"/>
              </a:spcBef>
              <a:spcAft>
                <a:spcPts val="0"/>
              </a:spcAft>
            </a:pPr>
            <a:r>
              <a:rPr lang="en-US"/>
              <a:t>Use our approved library only available </a:t>
            </a:r>
            <a:br>
              <a:rPr lang="en-US"/>
            </a:br>
            <a:r>
              <a:rPr lang="en-US"/>
              <a:t>in the brand portal.</a:t>
            </a:r>
          </a:p>
          <a:p>
            <a:pPr marL="171450" lvl="0" indent="-171450">
              <a:spcBef>
                <a:spcPts val="0"/>
              </a:spcBef>
              <a:spcAft>
                <a:spcPts val="0"/>
              </a:spcAft>
            </a:pPr>
            <a:r>
              <a:rPr lang="en-US"/>
              <a:t>Do not resize.</a:t>
            </a:r>
          </a:p>
        </p:txBody>
      </p:sp>
    </p:spTree>
    <p:extLst>
      <p:ext uri="{BB962C8B-B14F-4D97-AF65-F5344CB8AC3E}">
        <p14:creationId xmlns:p14="http://schemas.microsoft.com/office/powerpoint/2010/main" val="321348432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67_Copy and map">
    <p:bg>
      <p:bgPr>
        <a:solidFill>
          <a:schemeClr val="bg1"/>
        </a:solid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0946F0FA-854F-DE49-83E2-73557212BE4E}"/>
              </a:ext>
            </a:extLst>
          </p:cNvPr>
          <p:cNvGrpSpPr/>
          <p:nvPr userDrawn="1"/>
        </p:nvGrpSpPr>
        <p:grpSpPr>
          <a:xfrm>
            <a:off x="3933121" y="1508729"/>
            <a:ext cx="7686147" cy="4542667"/>
            <a:chOff x="4118865" y="1346736"/>
            <a:chExt cx="7686147" cy="4542667"/>
          </a:xfrm>
        </p:grpSpPr>
        <p:sp>
          <p:nvSpPr>
            <p:cNvPr id="27" name="Freeform 26">
              <a:extLst>
                <a:ext uri="{FF2B5EF4-FFF2-40B4-BE49-F238E27FC236}">
                  <a16:creationId xmlns:a16="http://schemas.microsoft.com/office/drawing/2014/main" id="{91EED6C9-B42A-4B41-9541-EE3A9E31AA13}"/>
                </a:ext>
              </a:extLst>
            </p:cNvPr>
            <p:cNvSpPr>
              <a:spLocks/>
            </p:cNvSpPr>
            <p:nvPr userDrawn="1">
              <p:custDataLst>
                <p:tags r:id="rId1"/>
              </p:custDataLst>
            </p:nvPr>
          </p:nvSpPr>
          <p:spPr bwMode="auto">
            <a:xfrm>
              <a:off x="5446313" y="5826476"/>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 name="Freeform 25">
              <a:extLst>
                <a:ext uri="{FF2B5EF4-FFF2-40B4-BE49-F238E27FC236}">
                  <a16:creationId xmlns:a16="http://schemas.microsoft.com/office/drawing/2014/main" id="{8A3E54EA-EC6A-BA4B-A15B-29A9B4E3C10A}"/>
                </a:ext>
              </a:extLst>
            </p:cNvPr>
            <p:cNvSpPr>
              <a:spLocks/>
            </p:cNvSpPr>
            <p:nvPr userDrawn="1">
              <p:custDataLst>
                <p:tags r:id="rId2"/>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 name="Freeform 105">
              <a:extLst>
                <a:ext uri="{FF2B5EF4-FFF2-40B4-BE49-F238E27FC236}">
                  <a16:creationId xmlns:a16="http://schemas.microsoft.com/office/drawing/2014/main" id="{55A455D0-674B-5E43-A621-6E0F6EFA0459}"/>
                </a:ext>
              </a:extLst>
            </p:cNvPr>
            <p:cNvSpPr>
              <a:spLocks/>
            </p:cNvSpPr>
            <p:nvPr userDrawn="1">
              <p:custDataLst>
                <p:tags r:id="rId3"/>
              </p:custDataLst>
            </p:nvPr>
          </p:nvSpPr>
          <p:spPr bwMode="auto">
            <a:xfrm>
              <a:off x="6219636" y="5801305"/>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 name="Freeform 197">
              <a:extLst>
                <a:ext uri="{FF2B5EF4-FFF2-40B4-BE49-F238E27FC236}">
                  <a16:creationId xmlns:a16="http://schemas.microsoft.com/office/drawing/2014/main" id="{F1FD872B-2294-3643-819B-EBDDDEB8A4DB}"/>
                </a:ext>
              </a:extLst>
            </p:cNvPr>
            <p:cNvSpPr>
              <a:spLocks/>
            </p:cNvSpPr>
            <p:nvPr userDrawn="1">
              <p:custDataLst>
                <p:tags r:id="rId4"/>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 name="Freeform 198">
              <a:extLst>
                <a:ext uri="{FF2B5EF4-FFF2-40B4-BE49-F238E27FC236}">
                  <a16:creationId xmlns:a16="http://schemas.microsoft.com/office/drawing/2014/main" id="{591BB3EA-5DE4-F54F-9FB3-77879C421DFA}"/>
                </a:ext>
              </a:extLst>
            </p:cNvPr>
            <p:cNvSpPr>
              <a:spLocks/>
            </p:cNvSpPr>
            <p:nvPr userDrawn="1">
              <p:custDataLst>
                <p:tags r:id="rId5"/>
              </p:custDataLst>
            </p:nvPr>
          </p:nvSpPr>
          <p:spPr bwMode="auto">
            <a:xfrm>
              <a:off x="5426757" y="5812319"/>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 name="Freeform 199">
              <a:extLst>
                <a:ext uri="{FF2B5EF4-FFF2-40B4-BE49-F238E27FC236}">
                  <a16:creationId xmlns:a16="http://schemas.microsoft.com/office/drawing/2014/main" id="{AA1A2608-FA5B-C144-9EDE-F475734252E7}"/>
                </a:ext>
              </a:extLst>
            </p:cNvPr>
            <p:cNvSpPr>
              <a:spLocks/>
            </p:cNvSpPr>
            <p:nvPr userDrawn="1">
              <p:custDataLst>
                <p:tags r:id="rId6"/>
              </p:custDataLst>
            </p:nvPr>
          </p:nvSpPr>
          <p:spPr bwMode="auto">
            <a:xfrm>
              <a:off x="5426757" y="5791866"/>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 name="Freeform 200">
              <a:extLst>
                <a:ext uri="{FF2B5EF4-FFF2-40B4-BE49-F238E27FC236}">
                  <a16:creationId xmlns:a16="http://schemas.microsoft.com/office/drawing/2014/main" id="{4A0A5051-B20B-2D45-9FF0-853B7A66EE46}"/>
                </a:ext>
              </a:extLst>
            </p:cNvPr>
            <p:cNvSpPr>
              <a:spLocks/>
            </p:cNvSpPr>
            <p:nvPr userDrawn="1">
              <p:custDataLst>
                <p:tags r:id="rId7"/>
              </p:custDataLst>
            </p:nvPr>
          </p:nvSpPr>
          <p:spPr bwMode="auto">
            <a:xfrm>
              <a:off x="5392980" y="5785573"/>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 name="Freeform 201">
              <a:extLst>
                <a:ext uri="{FF2B5EF4-FFF2-40B4-BE49-F238E27FC236}">
                  <a16:creationId xmlns:a16="http://schemas.microsoft.com/office/drawing/2014/main" id="{1F4A1321-BAFB-6541-A4ED-E418C248D689}"/>
                </a:ext>
              </a:extLst>
            </p:cNvPr>
            <p:cNvSpPr>
              <a:spLocks/>
            </p:cNvSpPr>
            <p:nvPr userDrawn="1">
              <p:custDataLst>
                <p:tags r:id="rId8"/>
              </p:custDataLst>
            </p:nvPr>
          </p:nvSpPr>
          <p:spPr bwMode="auto">
            <a:xfrm>
              <a:off x="5364537" y="5776133"/>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 name="Freeform 202">
              <a:extLst>
                <a:ext uri="{FF2B5EF4-FFF2-40B4-BE49-F238E27FC236}">
                  <a16:creationId xmlns:a16="http://schemas.microsoft.com/office/drawing/2014/main" id="{D97A6146-343B-764E-9F29-2C111DD26E1C}"/>
                </a:ext>
              </a:extLst>
            </p:cNvPr>
            <p:cNvSpPr>
              <a:spLocks/>
            </p:cNvSpPr>
            <p:nvPr userDrawn="1">
              <p:custDataLst>
                <p:tags r:id="rId9"/>
              </p:custDataLst>
            </p:nvPr>
          </p:nvSpPr>
          <p:spPr bwMode="auto">
            <a:xfrm>
              <a:off x="5337869" y="5763548"/>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 name="Freeform 203">
              <a:extLst>
                <a:ext uri="{FF2B5EF4-FFF2-40B4-BE49-F238E27FC236}">
                  <a16:creationId xmlns:a16="http://schemas.microsoft.com/office/drawing/2014/main" id="{D84A4751-6725-6A47-A886-1A960EBBF59A}"/>
                </a:ext>
              </a:extLst>
            </p:cNvPr>
            <p:cNvSpPr>
              <a:spLocks/>
            </p:cNvSpPr>
            <p:nvPr userDrawn="1">
              <p:custDataLst>
                <p:tags r:id="rId10"/>
              </p:custDataLst>
            </p:nvPr>
          </p:nvSpPr>
          <p:spPr bwMode="auto">
            <a:xfrm>
              <a:off x="5330759" y="5744670"/>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 name="Freeform 212">
              <a:extLst>
                <a:ext uri="{FF2B5EF4-FFF2-40B4-BE49-F238E27FC236}">
                  <a16:creationId xmlns:a16="http://schemas.microsoft.com/office/drawing/2014/main" id="{5A8D8BEC-84F4-8944-91C3-005A6ABA8D60}"/>
                </a:ext>
              </a:extLst>
            </p:cNvPr>
            <p:cNvSpPr>
              <a:spLocks/>
            </p:cNvSpPr>
            <p:nvPr userDrawn="1">
              <p:custDataLst>
                <p:tags r:id="rId11"/>
              </p:custDataLst>
            </p:nvPr>
          </p:nvSpPr>
          <p:spPr bwMode="auto">
            <a:xfrm>
              <a:off x="5318314" y="5736804"/>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 name="Freeform 213">
              <a:extLst>
                <a:ext uri="{FF2B5EF4-FFF2-40B4-BE49-F238E27FC236}">
                  <a16:creationId xmlns:a16="http://schemas.microsoft.com/office/drawing/2014/main" id="{E7F11D9F-D97F-B547-BF1D-6D11CEDA50F8}"/>
                </a:ext>
              </a:extLst>
            </p:cNvPr>
            <p:cNvSpPr>
              <a:spLocks/>
            </p:cNvSpPr>
            <p:nvPr userDrawn="1">
              <p:custDataLst>
                <p:tags r:id="rId12"/>
              </p:custDataLst>
            </p:nvPr>
          </p:nvSpPr>
          <p:spPr bwMode="auto">
            <a:xfrm>
              <a:off x="5401869" y="5806024"/>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 name="Freeform 214">
              <a:extLst>
                <a:ext uri="{FF2B5EF4-FFF2-40B4-BE49-F238E27FC236}">
                  <a16:creationId xmlns:a16="http://schemas.microsoft.com/office/drawing/2014/main" id="{C126D11E-5102-584B-AC0A-E3EE3C388A60}"/>
                </a:ext>
              </a:extLst>
            </p:cNvPr>
            <p:cNvSpPr>
              <a:spLocks/>
            </p:cNvSpPr>
            <p:nvPr userDrawn="1">
              <p:custDataLst>
                <p:tags r:id="rId13"/>
              </p:custDataLst>
            </p:nvPr>
          </p:nvSpPr>
          <p:spPr bwMode="auto">
            <a:xfrm>
              <a:off x="5444535" y="5747817"/>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 name="Freeform 5">
              <a:extLst>
                <a:ext uri="{FF2B5EF4-FFF2-40B4-BE49-F238E27FC236}">
                  <a16:creationId xmlns:a16="http://schemas.microsoft.com/office/drawing/2014/main" id="{CF3F4837-8232-8942-A24D-4161BDE06037}"/>
                </a:ext>
              </a:extLst>
            </p:cNvPr>
            <p:cNvSpPr>
              <a:spLocks/>
            </p:cNvSpPr>
            <p:nvPr userDrawn="1">
              <p:custDataLst>
                <p:tags r:id="rId14"/>
              </p:custDataLst>
            </p:nvPr>
          </p:nvSpPr>
          <p:spPr bwMode="auto">
            <a:xfrm>
              <a:off x="4118865" y="1617364"/>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3" name="Group 438">
              <a:extLst>
                <a:ext uri="{FF2B5EF4-FFF2-40B4-BE49-F238E27FC236}">
                  <a16:creationId xmlns:a16="http://schemas.microsoft.com/office/drawing/2014/main" id="{B1EEE932-D28B-7D46-AD67-BC623C3FDA1A}"/>
                </a:ext>
              </a:extLst>
            </p:cNvPr>
            <p:cNvGrpSpPr>
              <a:grpSpLocks/>
            </p:cNvGrpSpPr>
            <p:nvPr userDrawn="1">
              <p:custDataLst>
                <p:tags r:id="rId15"/>
              </p:custDataLst>
            </p:nvPr>
          </p:nvGrpSpPr>
          <p:grpSpPr bwMode="auto">
            <a:xfrm>
              <a:off x="5812257" y="4225770"/>
              <a:ext cx="393661" cy="935686"/>
              <a:chOff x="1589" y="3126"/>
              <a:chExt cx="290" cy="657"/>
            </a:xfrm>
            <a:solidFill>
              <a:srgbClr val="DADADA"/>
            </a:solidFill>
          </p:grpSpPr>
          <p:sp>
            <p:nvSpPr>
              <p:cNvPr id="595" name="Freeform 439">
                <a:extLst>
                  <a:ext uri="{FF2B5EF4-FFF2-40B4-BE49-F238E27FC236}">
                    <a16:creationId xmlns:a16="http://schemas.microsoft.com/office/drawing/2014/main" id="{4E22C162-38E2-674A-8CE6-35259C794B65}"/>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6" name="Freeform 440">
                <a:extLst>
                  <a:ext uri="{FF2B5EF4-FFF2-40B4-BE49-F238E27FC236}">
                    <a16:creationId xmlns:a16="http://schemas.microsoft.com/office/drawing/2014/main" id="{ED43CD94-DD87-1340-B38A-A7599A7171E8}"/>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7" name="Freeform 441">
                <a:extLst>
                  <a:ext uri="{FF2B5EF4-FFF2-40B4-BE49-F238E27FC236}">
                    <a16:creationId xmlns:a16="http://schemas.microsoft.com/office/drawing/2014/main" id="{FEBC2EAA-A23C-334C-8448-0D62D1EE9F21}"/>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4" name="Freeform 6">
              <a:extLst>
                <a:ext uri="{FF2B5EF4-FFF2-40B4-BE49-F238E27FC236}">
                  <a16:creationId xmlns:a16="http://schemas.microsoft.com/office/drawing/2014/main" id="{E8A9940F-268E-6542-BAD8-2FAD9430097B}"/>
                </a:ext>
              </a:extLst>
            </p:cNvPr>
            <p:cNvSpPr>
              <a:spLocks/>
            </p:cNvSpPr>
            <p:nvPr userDrawn="1">
              <p:custDataLst>
                <p:tags r:id="rId16"/>
              </p:custDataLst>
            </p:nvPr>
          </p:nvSpPr>
          <p:spPr bwMode="auto">
            <a:xfrm>
              <a:off x="4590607" y="2175897"/>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 name="Freeform 7">
              <a:extLst>
                <a:ext uri="{FF2B5EF4-FFF2-40B4-BE49-F238E27FC236}">
                  <a16:creationId xmlns:a16="http://schemas.microsoft.com/office/drawing/2014/main" id="{F9705AEF-81D8-954E-804A-6B4CA3AF5C2C}"/>
                </a:ext>
              </a:extLst>
            </p:cNvPr>
            <p:cNvSpPr>
              <a:spLocks/>
            </p:cNvSpPr>
            <p:nvPr userDrawn="1">
              <p:custDataLst>
                <p:tags r:id="rId17"/>
              </p:custDataLst>
            </p:nvPr>
          </p:nvSpPr>
          <p:spPr bwMode="auto">
            <a:xfrm>
              <a:off x="5444623" y="3582305"/>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 name="Freeform 8">
              <a:extLst>
                <a:ext uri="{FF2B5EF4-FFF2-40B4-BE49-F238E27FC236}">
                  <a16:creationId xmlns:a16="http://schemas.microsoft.com/office/drawing/2014/main" id="{34FEBA93-C136-C543-8FDA-F83C298321BF}"/>
                </a:ext>
              </a:extLst>
            </p:cNvPr>
            <p:cNvSpPr>
              <a:spLocks/>
            </p:cNvSpPr>
            <p:nvPr userDrawn="1">
              <p:custDataLst>
                <p:tags r:id="rId18"/>
              </p:custDataLst>
            </p:nvPr>
          </p:nvSpPr>
          <p:spPr bwMode="auto">
            <a:xfrm>
              <a:off x="5752069" y="4093332"/>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 name="Freeform 9">
              <a:extLst>
                <a:ext uri="{FF2B5EF4-FFF2-40B4-BE49-F238E27FC236}">
                  <a16:creationId xmlns:a16="http://schemas.microsoft.com/office/drawing/2014/main" id="{C62826DE-C938-8C49-86B0-17198D5F4011}"/>
                </a:ext>
              </a:extLst>
            </p:cNvPr>
            <p:cNvSpPr>
              <a:spLocks/>
            </p:cNvSpPr>
            <p:nvPr userDrawn="1">
              <p:custDataLst>
                <p:tags r:id="rId19"/>
              </p:custDataLst>
            </p:nvPr>
          </p:nvSpPr>
          <p:spPr bwMode="auto">
            <a:xfrm>
              <a:off x="5654468" y="3442673"/>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 name="Freeform 10">
              <a:extLst>
                <a:ext uri="{FF2B5EF4-FFF2-40B4-BE49-F238E27FC236}">
                  <a16:creationId xmlns:a16="http://schemas.microsoft.com/office/drawing/2014/main" id="{5DDC205A-D568-DB4C-9C24-F9A450CA3852}"/>
                </a:ext>
              </a:extLst>
            </p:cNvPr>
            <p:cNvSpPr>
              <a:spLocks/>
            </p:cNvSpPr>
            <p:nvPr userDrawn="1">
              <p:custDataLst>
                <p:tags r:id="rId20"/>
              </p:custDataLst>
            </p:nvPr>
          </p:nvSpPr>
          <p:spPr bwMode="auto">
            <a:xfrm>
              <a:off x="7819601" y="2486834"/>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 name="Freeform 11">
              <a:extLst>
                <a:ext uri="{FF2B5EF4-FFF2-40B4-BE49-F238E27FC236}">
                  <a16:creationId xmlns:a16="http://schemas.microsoft.com/office/drawing/2014/main" id="{DDC0884E-D683-064F-9CEF-B5DA29AF2895}"/>
                </a:ext>
              </a:extLst>
            </p:cNvPr>
            <p:cNvSpPr>
              <a:spLocks/>
            </p:cNvSpPr>
            <p:nvPr userDrawn="1">
              <p:custDataLst>
                <p:tags r:id="rId21"/>
              </p:custDataLst>
            </p:nvPr>
          </p:nvSpPr>
          <p:spPr bwMode="auto">
            <a:xfrm>
              <a:off x="7305564" y="2373112"/>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 name="Freeform 12">
              <a:extLst>
                <a:ext uri="{FF2B5EF4-FFF2-40B4-BE49-F238E27FC236}">
                  <a16:creationId xmlns:a16="http://schemas.microsoft.com/office/drawing/2014/main" id="{D380981C-A3CD-D44B-929F-F48E11265739}"/>
                </a:ext>
              </a:extLst>
            </p:cNvPr>
            <p:cNvSpPr>
              <a:spLocks/>
            </p:cNvSpPr>
            <p:nvPr userDrawn="1">
              <p:custDataLst>
                <p:tags r:id="rId22"/>
              </p:custDataLst>
            </p:nvPr>
          </p:nvSpPr>
          <p:spPr bwMode="auto">
            <a:xfrm>
              <a:off x="7388528" y="1916065"/>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 name="Freeform 13">
              <a:extLst>
                <a:ext uri="{FF2B5EF4-FFF2-40B4-BE49-F238E27FC236}">
                  <a16:creationId xmlns:a16="http://schemas.microsoft.com/office/drawing/2014/main" id="{43B8DFBF-C55C-6A4A-8426-F932254B6BBA}"/>
                </a:ext>
              </a:extLst>
            </p:cNvPr>
            <p:cNvSpPr>
              <a:spLocks/>
            </p:cNvSpPr>
            <p:nvPr userDrawn="1">
              <p:custDataLst>
                <p:tags r:id="rId23"/>
              </p:custDataLst>
            </p:nvPr>
          </p:nvSpPr>
          <p:spPr bwMode="auto">
            <a:xfrm>
              <a:off x="7756160" y="2181654"/>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 name="Freeform 14">
              <a:extLst>
                <a:ext uri="{FF2B5EF4-FFF2-40B4-BE49-F238E27FC236}">
                  <a16:creationId xmlns:a16="http://schemas.microsoft.com/office/drawing/2014/main" id="{30E6D6DE-4088-124C-81C7-1752E2932B11}"/>
                </a:ext>
              </a:extLst>
            </p:cNvPr>
            <p:cNvSpPr>
              <a:spLocks/>
            </p:cNvSpPr>
            <p:nvPr userDrawn="1">
              <p:custDataLst>
                <p:tags r:id="rId24"/>
              </p:custDataLst>
            </p:nvPr>
          </p:nvSpPr>
          <p:spPr bwMode="auto">
            <a:xfrm>
              <a:off x="9285256" y="2044902"/>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 name="Freeform 15">
              <a:extLst>
                <a:ext uri="{FF2B5EF4-FFF2-40B4-BE49-F238E27FC236}">
                  <a16:creationId xmlns:a16="http://schemas.microsoft.com/office/drawing/2014/main" id="{22C06802-06AF-404B-B721-47769D0BDD0F}"/>
                </a:ext>
              </a:extLst>
            </p:cNvPr>
            <p:cNvSpPr>
              <a:spLocks/>
            </p:cNvSpPr>
            <p:nvPr userDrawn="1">
              <p:custDataLst>
                <p:tags r:id="rId25"/>
              </p:custDataLst>
            </p:nvPr>
          </p:nvSpPr>
          <p:spPr bwMode="auto">
            <a:xfrm>
              <a:off x="7944858" y="1628881"/>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 name="Freeform 16">
              <a:extLst>
                <a:ext uri="{FF2B5EF4-FFF2-40B4-BE49-F238E27FC236}">
                  <a16:creationId xmlns:a16="http://schemas.microsoft.com/office/drawing/2014/main" id="{48BF2451-474B-DB40-BC6D-999C7EC7A402}"/>
                </a:ext>
              </a:extLst>
            </p:cNvPr>
            <p:cNvSpPr>
              <a:spLocks/>
            </p:cNvSpPr>
            <p:nvPr userDrawn="1">
              <p:custDataLst>
                <p:tags r:id="rId26"/>
              </p:custDataLst>
            </p:nvPr>
          </p:nvSpPr>
          <p:spPr bwMode="auto">
            <a:xfrm>
              <a:off x="7675002" y="2012512"/>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 name="Freeform 17">
              <a:extLst>
                <a:ext uri="{FF2B5EF4-FFF2-40B4-BE49-F238E27FC236}">
                  <a16:creationId xmlns:a16="http://schemas.microsoft.com/office/drawing/2014/main" id="{DB16A8A8-23EE-B848-89AF-D1A07DCB606F}"/>
                </a:ext>
              </a:extLst>
            </p:cNvPr>
            <p:cNvSpPr>
              <a:spLocks/>
            </p:cNvSpPr>
            <p:nvPr userDrawn="1">
              <p:custDataLst>
                <p:tags r:id="rId27"/>
              </p:custDataLst>
            </p:nvPr>
          </p:nvSpPr>
          <p:spPr bwMode="auto">
            <a:xfrm>
              <a:off x="7700854" y="2240676"/>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 name="Freeform 18">
              <a:extLst>
                <a:ext uri="{FF2B5EF4-FFF2-40B4-BE49-F238E27FC236}">
                  <a16:creationId xmlns:a16="http://schemas.microsoft.com/office/drawing/2014/main" id="{A6E6C1F1-3C36-224E-A82B-C7D8FB6FFB60}"/>
                </a:ext>
              </a:extLst>
            </p:cNvPr>
            <p:cNvSpPr>
              <a:spLocks/>
            </p:cNvSpPr>
            <p:nvPr userDrawn="1">
              <p:custDataLst>
                <p:tags r:id="rId28"/>
              </p:custDataLst>
            </p:nvPr>
          </p:nvSpPr>
          <p:spPr bwMode="auto">
            <a:xfrm>
              <a:off x="7718746" y="2393264"/>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57" name="Group 19">
              <a:extLst>
                <a:ext uri="{FF2B5EF4-FFF2-40B4-BE49-F238E27FC236}">
                  <a16:creationId xmlns:a16="http://schemas.microsoft.com/office/drawing/2014/main" id="{7465772D-F428-F84F-9226-97B6754FD990}"/>
                </a:ext>
              </a:extLst>
            </p:cNvPr>
            <p:cNvGrpSpPr>
              <a:grpSpLocks/>
            </p:cNvGrpSpPr>
            <p:nvPr userDrawn="1">
              <p:custDataLst>
                <p:tags r:id="rId29"/>
              </p:custDataLst>
            </p:nvPr>
          </p:nvGrpSpPr>
          <p:grpSpPr bwMode="auto">
            <a:xfrm>
              <a:off x="10095353" y="3354862"/>
              <a:ext cx="484756" cy="192895"/>
              <a:chOff x="4488" y="2394"/>
              <a:chExt cx="358" cy="124"/>
            </a:xfrm>
            <a:solidFill>
              <a:srgbClr val="DADADA"/>
            </a:solidFill>
          </p:grpSpPr>
          <p:sp>
            <p:nvSpPr>
              <p:cNvPr id="593" name="Freeform 20">
                <a:extLst>
                  <a:ext uri="{FF2B5EF4-FFF2-40B4-BE49-F238E27FC236}">
                    <a16:creationId xmlns:a16="http://schemas.microsoft.com/office/drawing/2014/main" id="{E2C3DCEE-BEA7-DA40-A760-FA4285BD78A7}"/>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4" name="Freeform 21">
                <a:extLst>
                  <a:ext uri="{FF2B5EF4-FFF2-40B4-BE49-F238E27FC236}">
                    <a16:creationId xmlns:a16="http://schemas.microsoft.com/office/drawing/2014/main" id="{2AB4C31E-8E78-B644-99F7-F2F0B6386682}"/>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58" name="Freeform 22">
              <a:extLst>
                <a:ext uri="{FF2B5EF4-FFF2-40B4-BE49-F238E27FC236}">
                  <a16:creationId xmlns:a16="http://schemas.microsoft.com/office/drawing/2014/main" id="{4AB1A08E-B947-9D45-80AD-8BF42D41CF39}"/>
                </a:ext>
              </a:extLst>
            </p:cNvPr>
            <p:cNvSpPr>
              <a:spLocks/>
            </p:cNvSpPr>
            <p:nvPr userDrawn="1">
              <p:custDataLst>
                <p:tags r:id="rId30"/>
              </p:custDataLst>
            </p:nvPr>
          </p:nvSpPr>
          <p:spPr bwMode="auto">
            <a:xfrm>
              <a:off x="8068486" y="1428789"/>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 name="Freeform 23">
              <a:extLst>
                <a:ext uri="{FF2B5EF4-FFF2-40B4-BE49-F238E27FC236}">
                  <a16:creationId xmlns:a16="http://schemas.microsoft.com/office/drawing/2014/main" id="{FFBBBA35-068D-B049-ABE3-075AD9539D4D}"/>
                </a:ext>
              </a:extLst>
            </p:cNvPr>
            <p:cNvSpPr>
              <a:spLocks/>
            </p:cNvSpPr>
            <p:nvPr userDrawn="1">
              <p:custDataLst>
                <p:tags r:id="rId31"/>
              </p:custDataLst>
            </p:nvPr>
          </p:nvSpPr>
          <p:spPr bwMode="auto">
            <a:xfrm>
              <a:off x="7313700" y="2324167"/>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 name="Freeform 24">
              <a:extLst>
                <a:ext uri="{FF2B5EF4-FFF2-40B4-BE49-F238E27FC236}">
                  <a16:creationId xmlns:a16="http://schemas.microsoft.com/office/drawing/2014/main" id="{F29A2861-A1BD-464A-926A-5671B1DEAAC8}"/>
                </a:ext>
              </a:extLst>
            </p:cNvPr>
            <p:cNvSpPr>
              <a:spLocks/>
            </p:cNvSpPr>
            <p:nvPr userDrawn="1">
              <p:custDataLst>
                <p:tags r:id="rId32"/>
              </p:custDataLst>
            </p:nvPr>
          </p:nvSpPr>
          <p:spPr bwMode="auto">
            <a:xfrm>
              <a:off x="10010764" y="2993543"/>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 name="Line 26" descr="Horizontal dunkel">
              <a:extLst>
                <a:ext uri="{FF2B5EF4-FFF2-40B4-BE49-F238E27FC236}">
                  <a16:creationId xmlns:a16="http://schemas.microsoft.com/office/drawing/2014/main" id="{87F558F1-101A-754E-A880-D358284BEEAE}"/>
                </a:ext>
              </a:extLst>
            </p:cNvPr>
            <p:cNvSpPr>
              <a:spLocks noChangeShapeType="1"/>
            </p:cNvSpPr>
            <p:nvPr userDrawn="1">
              <p:custDataLst>
                <p:tags r:id="rId33"/>
              </p:custDataLst>
            </p:nvPr>
          </p:nvSpPr>
          <p:spPr bwMode="auto">
            <a:xfrm>
              <a:off x="4447459" y="2367353"/>
              <a:ext cx="3254" cy="8637"/>
            </a:xfrm>
            <a:prstGeom prst="line">
              <a:avLst/>
            </a:prstGeom>
            <a:no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 name="Freeform 27">
              <a:extLst>
                <a:ext uri="{FF2B5EF4-FFF2-40B4-BE49-F238E27FC236}">
                  <a16:creationId xmlns:a16="http://schemas.microsoft.com/office/drawing/2014/main" id="{DAD5189B-C5B8-8241-AF9A-35AB323F5995}"/>
                </a:ext>
              </a:extLst>
            </p:cNvPr>
            <p:cNvSpPr>
              <a:spLocks/>
            </p:cNvSpPr>
            <p:nvPr userDrawn="1">
              <p:custDataLst>
                <p:tags r:id="rId34"/>
              </p:custDataLst>
            </p:nvPr>
          </p:nvSpPr>
          <p:spPr bwMode="auto">
            <a:xfrm>
              <a:off x="4450711" y="2364474"/>
              <a:ext cx="3254" cy="50383"/>
            </a:xfrm>
            <a:custGeom>
              <a:avLst/>
              <a:gdLst>
                <a:gd name="T0" fmla="*/ 0 w 6"/>
                <a:gd name="T1" fmla="*/ 24 h 24"/>
                <a:gd name="T2" fmla="*/ 0 w 6"/>
                <a:gd name="T3" fmla="*/ 19 h 24"/>
                <a:gd name="T4" fmla="*/ 1 w 6"/>
                <a:gd name="T5" fmla="*/ 14 h 24"/>
                <a:gd name="T6" fmla="*/ 3 w 6"/>
                <a:gd name="T7" fmla="*/ 8 h 24"/>
                <a:gd name="T8" fmla="*/ 6 w 6"/>
                <a:gd name="T9" fmla="*/ 0 h 24"/>
              </a:gdLst>
              <a:ahLst/>
              <a:cxnLst>
                <a:cxn ang="0">
                  <a:pos x="T0" y="T1"/>
                </a:cxn>
                <a:cxn ang="0">
                  <a:pos x="T2" y="T3"/>
                </a:cxn>
                <a:cxn ang="0">
                  <a:pos x="T4" y="T5"/>
                </a:cxn>
                <a:cxn ang="0">
                  <a:pos x="T6" y="T7"/>
                </a:cxn>
                <a:cxn ang="0">
                  <a:pos x="T8" y="T9"/>
                </a:cxn>
              </a:cxnLst>
              <a:rect l="0" t="0" r="r" b="b"/>
              <a:pathLst>
                <a:path w="6" h="24">
                  <a:moveTo>
                    <a:pt x="0" y="24"/>
                  </a:moveTo>
                  <a:lnTo>
                    <a:pt x="0" y="19"/>
                  </a:lnTo>
                  <a:lnTo>
                    <a:pt x="1" y="14"/>
                  </a:lnTo>
                  <a:lnTo>
                    <a:pt x="3" y="8"/>
                  </a:lnTo>
                  <a:lnTo>
                    <a:pt x="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 name="Freeform 28">
              <a:extLst>
                <a:ext uri="{FF2B5EF4-FFF2-40B4-BE49-F238E27FC236}">
                  <a16:creationId xmlns:a16="http://schemas.microsoft.com/office/drawing/2014/main" id="{10803402-A50A-D24A-8415-F74135BF91EE}"/>
                </a:ext>
              </a:extLst>
            </p:cNvPr>
            <p:cNvSpPr>
              <a:spLocks/>
            </p:cNvSpPr>
            <p:nvPr userDrawn="1">
              <p:custDataLst>
                <p:tags r:id="rId35"/>
              </p:custDataLst>
            </p:nvPr>
          </p:nvSpPr>
          <p:spPr bwMode="auto">
            <a:xfrm>
              <a:off x="4426310" y="2413418"/>
              <a:ext cx="24401" cy="51823"/>
            </a:xfrm>
            <a:custGeom>
              <a:avLst/>
              <a:gdLst>
                <a:gd name="T0" fmla="*/ 0 w 47"/>
                <a:gd name="T1" fmla="*/ 24 h 67"/>
                <a:gd name="T2" fmla="*/ 0 w 47"/>
                <a:gd name="T3" fmla="*/ 30 h 67"/>
                <a:gd name="T4" fmla="*/ 2 w 47"/>
                <a:gd name="T5" fmla="*/ 36 h 67"/>
                <a:gd name="T6" fmla="*/ 3 w 47"/>
                <a:gd name="T7" fmla="*/ 42 h 67"/>
                <a:gd name="T8" fmla="*/ 5 w 47"/>
                <a:gd name="T9" fmla="*/ 47 h 67"/>
                <a:gd name="T10" fmla="*/ 9 w 47"/>
                <a:gd name="T11" fmla="*/ 58 h 67"/>
                <a:gd name="T12" fmla="*/ 14 w 47"/>
                <a:gd name="T13" fmla="*/ 67 h 67"/>
                <a:gd name="T14" fmla="*/ 47 w 47"/>
                <a:gd name="T15" fmla="*/ 67 h 67"/>
                <a:gd name="T16" fmla="*/ 47 w 47"/>
                <a:gd name="T17" fmla="*/ 0 h 67"/>
                <a:gd name="T18" fmla="*/ 36 w 47"/>
                <a:gd name="T19" fmla="*/ 2 h 67"/>
                <a:gd name="T20" fmla="*/ 26 w 47"/>
                <a:gd name="T21" fmla="*/ 4 h 67"/>
                <a:gd name="T22" fmla="*/ 18 w 47"/>
                <a:gd name="T23" fmla="*/ 7 h 67"/>
                <a:gd name="T24" fmla="*/ 11 w 47"/>
                <a:gd name="T25" fmla="*/ 9 h 67"/>
                <a:gd name="T26" fmla="*/ 6 w 47"/>
                <a:gd name="T27" fmla="*/ 12 h 67"/>
                <a:gd name="T28" fmla="*/ 3 w 47"/>
                <a:gd name="T29" fmla="*/ 16 h 67"/>
                <a:gd name="T30" fmla="*/ 0 w 47"/>
                <a:gd name="T31" fmla="*/ 20 h 67"/>
                <a:gd name="T32" fmla="*/ 0 w 47"/>
                <a:gd name="T33"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67">
                  <a:moveTo>
                    <a:pt x="0" y="24"/>
                  </a:moveTo>
                  <a:lnTo>
                    <a:pt x="0" y="30"/>
                  </a:lnTo>
                  <a:lnTo>
                    <a:pt x="2" y="36"/>
                  </a:lnTo>
                  <a:lnTo>
                    <a:pt x="3" y="42"/>
                  </a:lnTo>
                  <a:lnTo>
                    <a:pt x="5" y="47"/>
                  </a:lnTo>
                  <a:lnTo>
                    <a:pt x="9" y="58"/>
                  </a:lnTo>
                  <a:lnTo>
                    <a:pt x="14" y="67"/>
                  </a:lnTo>
                  <a:lnTo>
                    <a:pt x="47" y="67"/>
                  </a:lnTo>
                  <a:lnTo>
                    <a:pt x="47" y="0"/>
                  </a:lnTo>
                  <a:lnTo>
                    <a:pt x="36" y="2"/>
                  </a:lnTo>
                  <a:lnTo>
                    <a:pt x="26" y="4"/>
                  </a:lnTo>
                  <a:lnTo>
                    <a:pt x="18" y="7"/>
                  </a:lnTo>
                  <a:lnTo>
                    <a:pt x="11" y="9"/>
                  </a:lnTo>
                  <a:lnTo>
                    <a:pt x="6" y="12"/>
                  </a:lnTo>
                  <a:lnTo>
                    <a:pt x="3" y="16"/>
                  </a:lnTo>
                  <a:lnTo>
                    <a:pt x="0" y="20"/>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 name="Freeform 29">
              <a:extLst>
                <a:ext uri="{FF2B5EF4-FFF2-40B4-BE49-F238E27FC236}">
                  <a16:creationId xmlns:a16="http://schemas.microsoft.com/office/drawing/2014/main" id="{1A6AD196-9F9B-814B-8481-07A52F275E7C}"/>
                </a:ext>
              </a:extLst>
            </p:cNvPr>
            <p:cNvSpPr>
              <a:spLocks/>
            </p:cNvSpPr>
            <p:nvPr userDrawn="1">
              <p:custDataLst>
                <p:tags r:id="rId36"/>
              </p:custDataLst>
            </p:nvPr>
          </p:nvSpPr>
          <p:spPr bwMode="auto">
            <a:xfrm>
              <a:off x="5784602" y="2409099"/>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 name="Freeform 30">
              <a:extLst>
                <a:ext uri="{FF2B5EF4-FFF2-40B4-BE49-F238E27FC236}">
                  <a16:creationId xmlns:a16="http://schemas.microsoft.com/office/drawing/2014/main" id="{C2A4E529-A3C6-9D47-A5CF-9DBAE8A27D00}"/>
                </a:ext>
              </a:extLst>
            </p:cNvPr>
            <p:cNvSpPr>
              <a:spLocks/>
            </p:cNvSpPr>
            <p:nvPr userDrawn="1">
              <p:custDataLst>
                <p:tags r:id="rId37"/>
              </p:custDataLst>
            </p:nvPr>
          </p:nvSpPr>
          <p:spPr bwMode="auto">
            <a:xfrm>
              <a:off x="8590657" y="2007475"/>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 name="Freeform 31">
              <a:extLst>
                <a:ext uri="{FF2B5EF4-FFF2-40B4-BE49-F238E27FC236}">
                  <a16:creationId xmlns:a16="http://schemas.microsoft.com/office/drawing/2014/main" id="{49DBD8D3-69AE-AC40-8DFA-8995E7BDCF1C}"/>
                </a:ext>
              </a:extLst>
            </p:cNvPr>
            <p:cNvSpPr>
              <a:spLocks/>
            </p:cNvSpPr>
            <p:nvPr userDrawn="1">
              <p:custDataLst>
                <p:tags r:id="rId38"/>
              </p:custDataLst>
            </p:nvPr>
          </p:nvSpPr>
          <p:spPr bwMode="auto">
            <a:xfrm>
              <a:off x="8826528" y="2282421"/>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 name="Freeform 32">
              <a:extLst>
                <a:ext uri="{FF2B5EF4-FFF2-40B4-BE49-F238E27FC236}">
                  <a16:creationId xmlns:a16="http://schemas.microsoft.com/office/drawing/2014/main" id="{1F34DFB8-458D-8F4C-89DB-8D75AFC19B5C}"/>
                </a:ext>
              </a:extLst>
            </p:cNvPr>
            <p:cNvSpPr>
              <a:spLocks/>
            </p:cNvSpPr>
            <p:nvPr userDrawn="1">
              <p:custDataLst>
                <p:tags r:id="rId39"/>
              </p:custDataLst>
            </p:nvPr>
          </p:nvSpPr>
          <p:spPr bwMode="auto">
            <a:xfrm>
              <a:off x="7604878" y="3192196"/>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 name="Freeform 33">
              <a:extLst>
                <a:ext uri="{FF2B5EF4-FFF2-40B4-BE49-F238E27FC236}">
                  <a16:creationId xmlns:a16="http://schemas.microsoft.com/office/drawing/2014/main" id="{526C4F69-7090-8748-AC17-F463A3C0897C}"/>
                </a:ext>
              </a:extLst>
            </p:cNvPr>
            <p:cNvSpPr>
              <a:spLocks/>
            </p:cNvSpPr>
            <p:nvPr userDrawn="1">
              <p:custDataLst>
                <p:tags r:id="rId40"/>
              </p:custDataLst>
            </p:nvPr>
          </p:nvSpPr>
          <p:spPr bwMode="auto">
            <a:xfrm>
              <a:off x="8468654" y="3069837"/>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 name="Freeform 34">
              <a:extLst>
                <a:ext uri="{FF2B5EF4-FFF2-40B4-BE49-F238E27FC236}">
                  <a16:creationId xmlns:a16="http://schemas.microsoft.com/office/drawing/2014/main" id="{33B086D9-2C93-804C-A790-48DC2FE4DC2E}"/>
                </a:ext>
              </a:extLst>
            </p:cNvPr>
            <p:cNvSpPr>
              <a:spLocks/>
            </p:cNvSpPr>
            <p:nvPr userDrawn="1">
              <p:custDataLst>
                <p:tags r:id="rId41"/>
              </p:custDataLst>
            </p:nvPr>
          </p:nvSpPr>
          <p:spPr bwMode="auto">
            <a:xfrm>
              <a:off x="7917204" y="2167260"/>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 name="Freeform 35">
              <a:extLst>
                <a:ext uri="{FF2B5EF4-FFF2-40B4-BE49-F238E27FC236}">
                  <a16:creationId xmlns:a16="http://schemas.microsoft.com/office/drawing/2014/main" id="{5DBAA909-C0FE-9A40-8EEF-F2B3CA9E876A}"/>
                </a:ext>
              </a:extLst>
            </p:cNvPr>
            <p:cNvSpPr>
              <a:spLocks/>
            </p:cNvSpPr>
            <p:nvPr userDrawn="1">
              <p:custDataLst>
                <p:tags r:id="rId42"/>
              </p:custDataLst>
            </p:nvPr>
          </p:nvSpPr>
          <p:spPr bwMode="auto">
            <a:xfrm>
              <a:off x="8802126" y="2820800"/>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 name="Freeform 36">
              <a:extLst>
                <a:ext uri="{FF2B5EF4-FFF2-40B4-BE49-F238E27FC236}">
                  <a16:creationId xmlns:a16="http://schemas.microsoft.com/office/drawing/2014/main" id="{294DD296-3B87-8E43-A55E-A679EE53B054}"/>
                </a:ext>
              </a:extLst>
            </p:cNvPr>
            <p:cNvSpPr>
              <a:spLocks/>
            </p:cNvSpPr>
            <p:nvPr userDrawn="1">
              <p:custDataLst>
                <p:tags r:id="rId43"/>
              </p:custDataLst>
            </p:nvPr>
          </p:nvSpPr>
          <p:spPr bwMode="auto">
            <a:xfrm>
              <a:off x="8924131" y="2825119"/>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 name="Freeform 37">
              <a:extLst>
                <a:ext uri="{FF2B5EF4-FFF2-40B4-BE49-F238E27FC236}">
                  <a16:creationId xmlns:a16="http://schemas.microsoft.com/office/drawing/2014/main" id="{F252B278-75E9-E54E-97AE-EBF05CDC2598}"/>
                </a:ext>
              </a:extLst>
            </p:cNvPr>
            <p:cNvSpPr>
              <a:spLocks/>
            </p:cNvSpPr>
            <p:nvPr userDrawn="1">
              <p:custDataLst>
                <p:tags r:id="rId44"/>
              </p:custDataLst>
            </p:nvPr>
          </p:nvSpPr>
          <p:spPr bwMode="auto">
            <a:xfrm>
              <a:off x="10448345" y="3423958"/>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3" name="Group 38">
              <a:extLst>
                <a:ext uri="{FF2B5EF4-FFF2-40B4-BE49-F238E27FC236}">
                  <a16:creationId xmlns:a16="http://schemas.microsoft.com/office/drawing/2014/main" id="{2DBA41A6-F1FA-6A45-A5B2-8AE2FFB71EB3}"/>
                </a:ext>
              </a:extLst>
            </p:cNvPr>
            <p:cNvGrpSpPr>
              <a:grpSpLocks/>
            </p:cNvGrpSpPr>
            <p:nvPr userDrawn="1">
              <p:custDataLst>
                <p:tags r:id="rId45"/>
              </p:custDataLst>
            </p:nvPr>
          </p:nvGrpSpPr>
          <p:grpSpPr bwMode="auto">
            <a:xfrm>
              <a:off x="6197785" y="5063568"/>
              <a:ext cx="66694" cy="50383"/>
              <a:chOff x="1654" y="3671"/>
              <a:chExt cx="49" cy="17"/>
            </a:xfrm>
            <a:solidFill>
              <a:srgbClr val="DADADA"/>
            </a:solidFill>
          </p:grpSpPr>
          <p:sp>
            <p:nvSpPr>
              <p:cNvPr id="591" name="Freeform 39">
                <a:extLst>
                  <a:ext uri="{FF2B5EF4-FFF2-40B4-BE49-F238E27FC236}">
                    <a16:creationId xmlns:a16="http://schemas.microsoft.com/office/drawing/2014/main" id="{6C070F00-CAE8-244D-A9D6-8783A94BAFE8}"/>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2" name="Freeform 40">
                <a:extLst>
                  <a:ext uri="{FF2B5EF4-FFF2-40B4-BE49-F238E27FC236}">
                    <a16:creationId xmlns:a16="http://schemas.microsoft.com/office/drawing/2014/main" id="{854B3BF1-5726-CE42-B0E2-D31D6590C687}"/>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4" name="Freeform 41">
              <a:extLst>
                <a:ext uri="{FF2B5EF4-FFF2-40B4-BE49-F238E27FC236}">
                  <a16:creationId xmlns:a16="http://schemas.microsoft.com/office/drawing/2014/main" id="{FF61A0D5-1F4F-E746-B45F-2DE0C9F95A71}"/>
                </a:ext>
              </a:extLst>
            </p:cNvPr>
            <p:cNvSpPr>
              <a:spLocks/>
            </p:cNvSpPr>
            <p:nvPr userDrawn="1">
              <p:custDataLst>
                <p:tags r:id="rId46"/>
              </p:custDataLst>
            </p:nvPr>
          </p:nvSpPr>
          <p:spPr bwMode="auto">
            <a:xfrm>
              <a:off x="5836657" y="3064080"/>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 name="Freeform 42">
              <a:extLst>
                <a:ext uri="{FF2B5EF4-FFF2-40B4-BE49-F238E27FC236}">
                  <a16:creationId xmlns:a16="http://schemas.microsoft.com/office/drawing/2014/main" id="{E7DED503-1BAF-8F44-946B-C9D68F3C9CA4}"/>
                </a:ext>
              </a:extLst>
            </p:cNvPr>
            <p:cNvSpPr>
              <a:spLocks/>
            </p:cNvSpPr>
            <p:nvPr userDrawn="1">
              <p:custDataLst>
                <p:tags r:id="rId47"/>
              </p:custDataLst>
            </p:nvPr>
          </p:nvSpPr>
          <p:spPr bwMode="auto">
            <a:xfrm>
              <a:off x="5893591" y="3069838"/>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 name="Freeform 43">
              <a:extLst>
                <a:ext uri="{FF2B5EF4-FFF2-40B4-BE49-F238E27FC236}">
                  <a16:creationId xmlns:a16="http://schemas.microsoft.com/office/drawing/2014/main" id="{6F24C4E9-C436-2E45-AAD0-517CB1A33CD4}"/>
                </a:ext>
              </a:extLst>
            </p:cNvPr>
            <p:cNvSpPr>
              <a:spLocks/>
            </p:cNvSpPr>
            <p:nvPr userDrawn="1">
              <p:custDataLst>
                <p:tags r:id="rId48"/>
              </p:custDataLst>
            </p:nvPr>
          </p:nvSpPr>
          <p:spPr bwMode="auto">
            <a:xfrm>
              <a:off x="5906605" y="3071277"/>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 name="Freeform 44">
              <a:extLst>
                <a:ext uri="{FF2B5EF4-FFF2-40B4-BE49-F238E27FC236}">
                  <a16:creationId xmlns:a16="http://schemas.microsoft.com/office/drawing/2014/main" id="{BCCA787C-DD89-EE49-BD69-F570D7D53582}"/>
                </a:ext>
              </a:extLst>
            </p:cNvPr>
            <p:cNvSpPr>
              <a:spLocks/>
            </p:cNvSpPr>
            <p:nvPr userDrawn="1">
              <p:custDataLst>
                <p:tags r:id="rId49"/>
              </p:custDataLst>
            </p:nvPr>
          </p:nvSpPr>
          <p:spPr bwMode="auto">
            <a:xfrm>
              <a:off x="5921246" y="3062640"/>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 name="Freeform 45">
              <a:extLst>
                <a:ext uri="{FF2B5EF4-FFF2-40B4-BE49-F238E27FC236}">
                  <a16:creationId xmlns:a16="http://schemas.microsoft.com/office/drawing/2014/main" id="{6922BA4F-7191-AE48-B46F-BEE6AEDF8889}"/>
                </a:ext>
              </a:extLst>
            </p:cNvPr>
            <p:cNvSpPr>
              <a:spLocks/>
            </p:cNvSpPr>
            <p:nvPr userDrawn="1">
              <p:custDataLst>
                <p:tags r:id="rId50"/>
              </p:custDataLst>
            </p:nvPr>
          </p:nvSpPr>
          <p:spPr bwMode="auto">
            <a:xfrm>
              <a:off x="5900099" y="3055443"/>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 name="Freeform 46">
              <a:extLst>
                <a:ext uri="{FF2B5EF4-FFF2-40B4-BE49-F238E27FC236}">
                  <a16:creationId xmlns:a16="http://schemas.microsoft.com/office/drawing/2014/main" id="{A5DEAFBF-C99F-BD4D-9CE8-E2B5CEF1A6BE}"/>
                </a:ext>
              </a:extLst>
            </p:cNvPr>
            <p:cNvSpPr>
              <a:spLocks/>
            </p:cNvSpPr>
            <p:nvPr userDrawn="1">
              <p:custDataLst>
                <p:tags r:id="rId51"/>
              </p:custDataLst>
            </p:nvPr>
          </p:nvSpPr>
          <p:spPr bwMode="auto">
            <a:xfrm>
              <a:off x="5950527" y="3081355"/>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 name="Line 47">
              <a:extLst>
                <a:ext uri="{FF2B5EF4-FFF2-40B4-BE49-F238E27FC236}">
                  <a16:creationId xmlns:a16="http://schemas.microsoft.com/office/drawing/2014/main" id="{58DFE0E1-1D5B-0040-AEB5-840FBA1F0F0A}"/>
                </a:ext>
              </a:extLst>
            </p:cNvPr>
            <p:cNvSpPr>
              <a:spLocks noChangeShapeType="1"/>
            </p:cNvSpPr>
            <p:nvPr userDrawn="1">
              <p:custDataLst>
                <p:tags r:id="rId52"/>
              </p:custDataLst>
            </p:nvPr>
          </p:nvSpPr>
          <p:spPr bwMode="auto">
            <a:xfrm flipH="1" flipV="1">
              <a:off x="5958659" y="3078475"/>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 name="Line 48">
              <a:extLst>
                <a:ext uri="{FF2B5EF4-FFF2-40B4-BE49-F238E27FC236}">
                  <a16:creationId xmlns:a16="http://schemas.microsoft.com/office/drawing/2014/main" id="{6C781665-5764-A342-8700-F546016E4F7F}"/>
                </a:ext>
              </a:extLst>
            </p:cNvPr>
            <p:cNvSpPr>
              <a:spLocks noChangeShapeType="1"/>
            </p:cNvSpPr>
            <p:nvPr userDrawn="1">
              <p:custDataLst>
                <p:tags r:id="rId53"/>
              </p:custDataLst>
            </p:nvPr>
          </p:nvSpPr>
          <p:spPr bwMode="auto">
            <a:xfrm flipH="1">
              <a:off x="5958659" y="3101506"/>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 name="Freeform 49">
              <a:extLst>
                <a:ext uri="{FF2B5EF4-FFF2-40B4-BE49-F238E27FC236}">
                  <a16:creationId xmlns:a16="http://schemas.microsoft.com/office/drawing/2014/main" id="{778D4E78-3414-7A44-96E3-E24E390DED83}"/>
                </a:ext>
              </a:extLst>
            </p:cNvPr>
            <p:cNvSpPr>
              <a:spLocks/>
            </p:cNvSpPr>
            <p:nvPr userDrawn="1">
              <p:custDataLst>
                <p:tags r:id="rId54"/>
              </p:custDataLst>
            </p:nvPr>
          </p:nvSpPr>
          <p:spPr bwMode="auto">
            <a:xfrm>
              <a:off x="5958660" y="3097188"/>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 name="Freeform 50">
              <a:extLst>
                <a:ext uri="{FF2B5EF4-FFF2-40B4-BE49-F238E27FC236}">
                  <a16:creationId xmlns:a16="http://schemas.microsoft.com/office/drawing/2014/main" id="{540AEFEE-BDAD-2B41-8611-485691EE838A}"/>
                </a:ext>
              </a:extLst>
            </p:cNvPr>
            <p:cNvSpPr>
              <a:spLocks/>
            </p:cNvSpPr>
            <p:nvPr userDrawn="1">
              <p:custDataLst>
                <p:tags r:id="rId55"/>
              </p:custDataLst>
            </p:nvPr>
          </p:nvSpPr>
          <p:spPr bwMode="auto">
            <a:xfrm>
              <a:off x="5965167" y="3123099"/>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 name="Freeform 51">
              <a:extLst>
                <a:ext uri="{FF2B5EF4-FFF2-40B4-BE49-F238E27FC236}">
                  <a16:creationId xmlns:a16="http://schemas.microsoft.com/office/drawing/2014/main" id="{6CB2E263-0BC5-FC41-A866-6BBF5C7A842E}"/>
                </a:ext>
              </a:extLst>
            </p:cNvPr>
            <p:cNvSpPr>
              <a:spLocks/>
            </p:cNvSpPr>
            <p:nvPr userDrawn="1">
              <p:custDataLst>
                <p:tags r:id="rId56"/>
              </p:custDataLst>
            </p:nvPr>
          </p:nvSpPr>
          <p:spPr bwMode="auto">
            <a:xfrm>
              <a:off x="5971674" y="3166284"/>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 name="Freeform 52">
              <a:extLst>
                <a:ext uri="{FF2B5EF4-FFF2-40B4-BE49-F238E27FC236}">
                  <a16:creationId xmlns:a16="http://schemas.microsoft.com/office/drawing/2014/main" id="{258E1CC0-EEEA-2E4D-A12B-E6885912F61A}"/>
                </a:ext>
              </a:extLst>
            </p:cNvPr>
            <p:cNvSpPr>
              <a:spLocks/>
            </p:cNvSpPr>
            <p:nvPr userDrawn="1">
              <p:custDataLst>
                <p:tags r:id="rId57"/>
              </p:custDataLst>
            </p:nvPr>
          </p:nvSpPr>
          <p:spPr bwMode="auto">
            <a:xfrm>
              <a:off x="5981433" y="3189317"/>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 name="Freeform 53">
              <a:extLst>
                <a:ext uri="{FF2B5EF4-FFF2-40B4-BE49-F238E27FC236}">
                  <a16:creationId xmlns:a16="http://schemas.microsoft.com/office/drawing/2014/main" id="{55213A4F-F192-944D-994E-F02EF4C75872}"/>
                </a:ext>
              </a:extLst>
            </p:cNvPr>
            <p:cNvSpPr>
              <a:spLocks/>
            </p:cNvSpPr>
            <p:nvPr userDrawn="1">
              <p:custDataLst>
                <p:tags r:id="rId58"/>
              </p:custDataLst>
            </p:nvPr>
          </p:nvSpPr>
          <p:spPr bwMode="auto">
            <a:xfrm>
              <a:off x="6004207" y="3216669"/>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 name="Freeform 54">
              <a:extLst>
                <a:ext uri="{FF2B5EF4-FFF2-40B4-BE49-F238E27FC236}">
                  <a16:creationId xmlns:a16="http://schemas.microsoft.com/office/drawing/2014/main" id="{CC750AE3-AD7B-FF4B-BBDA-C819FB445AF7}"/>
                </a:ext>
              </a:extLst>
            </p:cNvPr>
            <p:cNvSpPr>
              <a:spLocks/>
            </p:cNvSpPr>
            <p:nvPr userDrawn="1">
              <p:custDataLst>
                <p:tags r:id="rId59"/>
              </p:custDataLst>
            </p:nvPr>
          </p:nvSpPr>
          <p:spPr bwMode="auto">
            <a:xfrm>
              <a:off x="5965167" y="3228184"/>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 name="Freeform 55">
              <a:extLst>
                <a:ext uri="{FF2B5EF4-FFF2-40B4-BE49-F238E27FC236}">
                  <a16:creationId xmlns:a16="http://schemas.microsoft.com/office/drawing/2014/main" id="{2392937B-6053-7D4E-9B03-9BD7556B53D1}"/>
                </a:ext>
              </a:extLst>
            </p:cNvPr>
            <p:cNvSpPr>
              <a:spLocks/>
            </p:cNvSpPr>
            <p:nvPr userDrawn="1">
              <p:custDataLst>
                <p:tags r:id="rId60"/>
              </p:custDataLst>
            </p:nvPr>
          </p:nvSpPr>
          <p:spPr bwMode="auto">
            <a:xfrm>
              <a:off x="5950526" y="3287204"/>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 name="Freeform 56">
              <a:extLst>
                <a:ext uri="{FF2B5EF4-FFF2-40B4-BE49-F238E27FC236}">
                  <a16:creationId xmlns:a16="http://schemas.microsoft.com/office/drawing/2014/main" id="{BAC8748C-BDA8-C640-BCA8-E4C75DF4F8FB}"/>
                </a:ext>
              </a:extLst>
            </p:cNvPr>
            <p:cNvSpPr>
              <a:spLocks/>
            </p:cNvSpPr>
            <p:nvPr userDrawn="1">
              <p:custDataLst>
                <p:tags r:id="rId61"/>
              </p:custDataLst>
            </p:nvPr>
          </p:nvSpPr>
          <p:spPr bwMode="auto">
            <a:xfrm>
              <a:off x="5970047" y="3265612"/>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 name="Freeform 57">
              <a:extLst>
                <a:ext uri="{FF2B5EF4-FFF2-40B4-BE49-F238E27FC236}">
                  <a16:creationId xmlns:a16="http://schemas.microsoft.com/office/drawing/2014/main" id="{949BB9D2-4FE5-C943-AE31-44A0597B77AA}"/>
                </a:ext>
              </a:extLst>
            </p:cNvPr>
            <p:cNvSpPr>
              <a:spLocks/>
            </p:cNvSpPr>
            <p:nvPr userDrawn="1">
              <p:custDataLst>
                <p:tags r:id="rId62"/>
              </p:custDataLst>
            </p:nvPr>
          </p:nvSpPr>
          <p:spPr bwMode="auto">
            <a:xfrm>
              <a:off x="5439743" y="2967631"/>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1" name="Group 58">
              <a:extLst>
                <a:ext uri="{FF2B5EF4-FFF2-40B4-BE49-F238E27FC236}">
                  <a16:creationId xmlns:a16="http://schemas.microsoft.com/office/drawing/2014/main" id="{F466DB90-B300-9D4A-868A-BA7A590A1BB9}"/>
                </a:ext>
              </a:extLst>
            </p:cNvPr>
            <p:cNvGrpSpPr>
              <a:grpSpLocks/>
            </p:cNvGrpSpPr>
            <p:nvPr userDrawn="1">
              <p:custDataLst>
                <p:tags r:id="rId63"/>
              </p:custDataLst>
            </p:nvPr>
          </p:nvGrpSpPr>
          <p:grpSpPr bwMode="auto">
            <a:xfrm>
              <a:off x="5568253" y="2816482"/>
              <a:ext cx="135016" cy="177061"/>
              <a:chOff x="1199" y="2121"/>
              <a:chExt cx="97" cy="123"/>
            </a:xfrm>
            <a:solidFill>
              <a:srgbClr val="DADADA"/>
            </a:solidFill>
          </p:grpSpPr>
          <p:sp>
            <p:nvSpPr>
              <p:cNvPr id="581" name="Freeform 59">
                <a:extLst>
                  <a:ext uri="{FF2B5EF4-FFF2-40B4-BE49-F238E27FC236}">
                    <a16:creationId xmlns:a16="http://schemas.microsoft.com/office/drawing/2014/main" id="{51C7039B-A3E7-D64E-AD39-176F9604D38E}"/>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2" name="Freeform 60">
                <a:extLst>
                  <a:ext uri="{FF2B5EF4-FFF2-40B4-BE49-F238E27FC236}">
                    <a16:creationId xmlns:a16="http://schemas.microsoft.com/office/drawing/2014/main" id="{5C9E1C87-85AB-FF4F-9FB1-DEEB1A46E078}"/>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3" name="Freeform 61">
                <a:extLst>
                  <a:ext uri="{FF2B5EF4-FFF2-40B4-BE49-F238E27FC236}">
                    <a16:creationId xmlns:a16="http://schemas.microsoft.com/office/drawing/2014/main" id="{3FDC13AD-0B65-1040-8560-6CEFAE46E4ED}"/>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4" name="Freeform 62">
                <a:extLst>
                  <a:ext uri="{FF2B5EF4-FFF2-40B4-BE49-F238E27FC236}">
                    <a16:creationId xmlns:a16="http://schemas.microsoft.com/office/drawing/2014/main" id="{6B699510-8AB4-2145-ABF7-38FA471DE1BE}"/>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5" name="Freeform 63">
                <a:extLst>
                  <a:ext uri="{FF2B5EF4-FFF2-40B4-BE49-F238E27FC236}">
                    <a16:creationId xmlns:a16="http://schemas.microsoft.com/office/drawing/2014/main" id="{A84F284B-7B31-844A-BA9A-A09DD42C8054}"/>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6" name="Freeform 64">
                <a:extLst>
                  <a:ext uri="{FF2B5EF4-FFF2-40B4-BE49-F238E27FC236}">
                    <a16:creationId xmlns:a16="http://schemas.microsoft.com/office/drawing/2014/main" id="{5480B412-1C68-BE4D-8009-E6561656AA88}"/>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7" name="Freeform 65">
                <a:extLst>
                  <a:ext uri="{FF2B5EF4-FFF2-40B4-BE49-F238E27FC236}">
                    <a16:creationId xmlns:a16="http://schemas.microsoft.com/office/drawing/2014/main" id="{C93E70B5-E8D5-E04E-8B9D-787D099EE9C7}"/>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8" name="Freeform 66">
                <a:extLst>
                  <a:ext uri="{FF2B5EF4-FFF2-40B4-BE49-F238E27FC236}">
                    <a16:creationId xmlns:a16="http://schemas.microsoft.com/office/drawing/2014/main" id="{5F4522F0-5BE1-7B4E-9AE9-8FBE53918450}"/>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9" name="Freeform 67">
                <a:extLst>
                  <a:ext uri="{FF2B5EF4-FFF2-40B4-BE49-F238E27FC236}">
                    <a16:creationId xmlns:a16="http://schemas.microsoft.com/office/drawing/2014/main" id="{37819EE3-C39A-DD49-B237-F1948B14E1F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0" name="Freeform 68">
                <a:extLst>
                  <a:ext uri="{FF2B5EF4-FFF2-40B4-BE49-F238E27FC236}">
                    <a16:creationId xmlns:a16="http://schemas.microsoft.com/office/drawing/2014/main" id="{24B31491-FAD4-4A41-8855-2034160D5B05}"/>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2" name="Freeform 69">
              <a:extLst>
                <a:ext uri="{FF2B5EF4-FFF2-40B4-BE49-F238E27FC236}">
                  <a16:creationId xmlns:a16="http://schemas.microsoft.com/office/drawing/2014/main" id="{78230E83-FD9F-4A4D-8F75-2126745FBAE3}"/>
                </a:ext>
              </a:extLst>
            </p:cNvPr>
            <p:cNvSpPr>
              <a:spLocks/>
            </p:cNvSpPr>
            <p:nvPr userDrawn="1">
              <p:custDataLst>
                <p:tags r:id="rId64"/>
              </p:custDataLst>
            </p:nvPr>
          </p:nvSpPr>
          <p:spPr bwMode="auto">
            <a:xfrm>
              <a:off x="11525219" y="4110607"/>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 name="Freeform 70">
              <a:extLst>
                <a:ext uri="{FF2B5EF4-FFF2-40B4-BE49-F238E27FC236}">
                  <a16:creationId xmlns:a16="http://schemas.microsoft.com/office/drawing/2014/main" id="{7CA654A9-0421-244E-BF7F-824F4866630C}"/>
                </a:ext>
              </a:extLst>
            </p:cNvPr>
            <p:cNvSpPr>
              <a:spLocks/>
            </p:cNvSpPr>
            <p:nvPr userDrawn="1">
              <p:custDataLst>
                <p:tags r:id="rId65"/>
              </p:custDataLst>
            </p:nvPr>
          </p:nvSpPr>
          <p:spPr bwMode="auto">
            <a:xfrm>
              <a:off x="11534981" y="4192662"/>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 name="Freeform 71">
              <a:extLst>
                <a:ext uri="{FF2B5EF4-FFF2-40B4-BE49-F238E27FC236}">
                  <a16:creationId xmlns:a16="http://schemas.microsoft.com/office/drawing/2014/main" id="{BD81F3AF-4D4C-9344-9228-A478196344F2}"/>
                </a:ext>
              </a:extLst>
            </p:cNvPr>
            <p:cNvSpPr>
              <a:spLocks/>
            </p:cNvSpPr>
            <p:nvPr userDrawn="1">
              <p:custDataLst>
                <p:tags r:id="rId66"/>
              </p:custDataLst>
            </p:nvPr>
          </p:nvSpPr>
          <p:spPr bwMode="auto">
            <a:xfrm>
              <a:off x="11652101" y="4110608"/>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 name="Freeform 72">
              <a:extLst>
                <a:ext uri="{FF2B5EF4-FFF2-40B4-BE49-F238E27FC236}">
                  <a16:creationId xmlns:a16="http://schemas.microsoft.com/office/drawing/2014/main" id="{D3B80293-2FD2-1C47-83CE-9B4269AB2A9E}"/>
                </a:ext>
              </a:extLst>
            </p:cNvPr>
            <p:cNvSpPr>
              <a:spLocks/>
            </p:cNvSpPr>
            <p:nvPr userDrawn="1">
              <p:custDataLst>
                <p:tags r:id="rId67"/>
              </p:custDataLst>
            </p:nvPr>
          </p:nvSpPr>
          <p:spPr bwMode="auto">
            <a:xfrm>
              <a:off x="11652101" y="4086137"/>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8" name="Group 73">
              <a:extLst>
                <a:ext uri="{FF2B5EF4-FFF2-40B4-BE49-F238E27FC236}">
                  <a16:creationId xmlns:a16="http://schemas.microsoft.com/office/drawing/2014/main" id="{89276D6B-E2F0-784C-B998-1E841B84876D}"/>
                </a:ext>
              </a:extLst>
            </p:cNvPr>
            <p:cNvGrpSpPr>
              <a:grpSpLocks/>
            </p:cNvGrpSpPr>
            <p:nvPr userDrawn="1">
              <p:custDataLst>
                <p:tags r:id="rId68"/>
              </p:custDataLst>
            </p:nvPr>
          </p:nvGrpSpPr>
          <p:grpSpPr bwMode="auto">
            <a:xfrm>
              <a:off x="11334897" y="4558298"/>
              <a:ext cx="470115" cy="367077"/>
              <a:chOff x="5372" y="3323"/>
              <a:chExt cx="341" cy="253"/>
            </a:xfrm>
            <a:solidFill>
              <a:srgbClr val="DADADA"/>
            </a:solidFill>
          </p:grpSpPr>
          <p:sp>
            <p:nvSpPr>
              <p:cNvPr id="578" name="Freeform 74">
                <a:extLst>
                  <a:ext uri="{FF2B5EF4-FFF2-40B4-BE49-F238E27FC236}">
                    <a16:creationId xmlns:a16="http://schemas.microsoft.com/office/drawing/2014/main" id="{30891E16-4B1E-DE4F-A929-63EAB9FCD301}"/>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9" name="Freeform 75">
                <a:extLst>
                  <a:ext uri="{FF2B5EF4-FFF2-40B4-BE49-F238E27FC236}">
                    <a16:creationId xmlns:a16="http://schemas.microsoft.com/office/drawing/2014/main" id="{2CD37E5D-320B-7B4D-9304-FD3C9C79BE9C}"/>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0" name="Freeform 76">
                <a:extLst>
                  <a:ext uri="{FF2B5EF4-FFF2-40B4-BE49-F238E27FC236}">
                    <a16:creationId xmlns:a16="http://schemas.microsoft.com/office/drawing/2014/main" id="{C3F4F108-8777-2D45-AC3F-EF82DD70486D}"/>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9" name="Freeform 77">
              <a:extLst>
                <a:ext uri="{FF2B5EF4-FFF2-40B4-BE49-F238E27FC236}">
                  <a16:creationId xmlns:a16="http://schemas.microsoft.com/office/drawing/2014/main" id="{554232A8-6E21-7847-AB3F-0ED0383778D0}"/>
                </a:ext>
              </a:extLst>
            </p:cNvPr>
            <p:cNvSpPr>
              <a:spLocks/>
            </p:cNvSpPr>
            <p:nvPr userDrawn="1">
              <p:custDataLst>
                <p:tags r:id="rId69"/>
              </p:custDataLst>
            </p:nvPr>
          </p:nvSpPr>
          <p:spPr bwMode="auto">
            <a:xfrm>
              <a:off x="10968890" y="3340467"/>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0" name="Freeform 78">
              <a:extLst>
                <a:ext uri="{FF2B5EF4-FFF2-40B4-BE49-F238E27FC236}">
                  <a16:creationId xmlns:a16="http://schemas.microsoft.com/office/drawing/2014/main" id="{79F401DA-7C26-2E4C-8012-534501D10DC3}"/>
                </a:ext>
              </a:extLst>
            </p:cNvPr>
            <p:cNvSpPr>
              <a:spLocks/>
            </p:cNvSpPr>
            <p:nvPr userDrawn="1">
              <p:custDataLst>
                <p:tags r:id="rId70"/>
              </p:custDataLst>
            </p:nvPr>
          </p:nvSpPr>
          <p:spPr bwMode="auto">
            <a:xfrm>
              <a:off x="11713916" y="4158112"/>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1" name="Freeform 79">
              <a:extLst>
                <a:ext uri="{FF2B5EF4-FFF2-40B4-BE49-F238E27FC236}">
                  <a16:creationId xmlns:a16="http://schemas.microsoft.com/office/drawing/2014/main" id="{A12AF347-48A1-A449-A5DC-D4D2064A0136}"/>
                </a:ext>
              </a:extLst>
            </p:cNvPr>
            <p:cNvSpPr>
              <a:spLocks/>
            </p:cNvSpPr>
            <p:nvPr userDrawn="1">
              <p:custDataLst>
                <p:tags r:id="rId71"/>
              </p:custDataLst>
            </p:nvPr>
          </p:nvSpPr>
          <p:spPr bwMode="auto">
            <a:xfrm>
              <a:off x="11736690" y="4166750"/>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2" name="Freeform 80">
              <a:extLst>
                <a:ext uri="{FF2B5EF4-FFF2-40B4-BE49-F238E27FC236}">
                  <a16:creationId xmlns:a16="http://schemas.microsoft.com/office/drawing/2014/main" id="{7C66D3CC-B1C6-D143-8E04-D42089EF0667}"/>
                </a:ext>
              </a:extLst>
            </p:cNvPr>
            <p:cNvSpPr>
              <a:spLocks/>
            </p:cNvSpPr>
            <p:nvPr userDrawn="1">
              <p:custDataLst>
                <p:tags r:id="rId72"/>
              </p:custDataLst>
            </p:nvPr>
          </p:nvSpPr>
          <p:spPr bwMode="auto">
            <a:xfrm>
              <a:off x="11033956" y="3330390"/>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3" name="Freeform 81">
              <a:extLst>
                <a:ext uri="{FF2B5EF4-FFF2-40B4-BE49-F238E27FC236}">
                  <a16:creationId xmlns:a16="http://schemas.microsoft.com/office/drawing/2014/main" id="{850A8CB9-4CB2-7647-BE51-647A55EAF12D}"/>
                </a:ext>
              </a:extLst>
            </p:cNvPr>
            <p:cNvSpPr>
              <a:spLocks/>
            </p:cNvSpPr>
            <p:nvPr userDrawn="1">
              <p:custDataLst>
                <p:tags r:id="rId73"/>
              </p:custDataLst>
            </p:nvPr>
          </p:nvSpPr>
          <p:spPr bwMode="auto">
            <a:xfrm>
              <a:off x="11094144" y="3280006"/>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4" name="Freeform 82">
              <a:extLst>
                <a:ext uri="{FF2B5EF4-FFF2-40B4-BE49-F238E27FC236}">
                  <a16:creationId xmlns:a16="http://schemas.microsoft.com/office/drawing/2014/main" id="{D7DBB974-5B18-8543-B1A2-ABC012ACF4E9}"/>
                </a:ext>
              </a:extLst>
            </p:cNvPr>
            <p:cNvSpPr>
              <a:spLocks/>
            </p:cNvSpPr>
            <p:nvPr userDrawn="1">
              <p:custDataLst>
                <p:tags r:id="rId74"/>
              </p:custDataLst>
            </p:nvPr>
          </p:nvSpPr>
          <p:spPr bwMode="auto">
            <a:xfrm>
              <a:off x="11209641" y="3179240"/>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5" name="Freeform 83">
              <a:extLst>
                <a:ext uri="{FF2B5EF4-FFF2-40B4-BE49-F238E27FC236}">
                  <a16:creationId xmlns:a16="http://schemas.microsoft.com/office/drawing/2014/main" id="{AB975813-CE30-EE43-89E2-909297FBD87B}"/>
                </a:ext>
              </a:extLst>
            </p:cNvPr>
            <p:cNvSpPr>
              <a:spLocks/>
            </p:cNvSpPr>
            <p:nvPr userDrawn="1">
              <p:custDataLst>
                <p:tags r:id="rId75"/>
              </p:custDataLst>
            </p:nvPr>
          </p:nvSpPr>
          <p:spPr bwMode="auto">
            <a:xfrm>
              <a:off x="11365803" y="3812629"/>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6" name="Freeform 84">
              <a:extLst>
                <a:ext uri="{FF2B5EF4-FFF2-40B4-BE49-F238E27FC236}">
                  <a16:creationId xmlns:a16="http://schemas.microsoft.com/office/drawing/2014/main" id="{3485CDE8-C22D-0C4B-9DEB-E338AB76ACF2}"/>
                </a:ext>
              </a:extLst>
            </p:cNvPr>
            <p:cNvSpPr>
              <a:spLocks/>
            </p:cNvSpPr>
            <p:nvPr userDrawn="1">
              <p:custDataLst>
                <p:tags r:id="rId76"/>
              </p:custDataLst>
            </p:nvPr>
          </p:nvSpPr>
          <p:spPr bwMode="auto">
            <a:xfrm>
              <a:off x="11430870" y="3825583"/>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7" name="Freeform 85">
              <a:extLst>
                <a:ext uri="{FF2B5EF4-FFF2-40B4-BE49-F238E27FC236}">
                  <a16:creationId xmlns:a16="http://schemas.microsoft.com/office/drawing/2014/main" id="{F4CEB88B-7EC8-3B42-8311-84379E06A99D}"/>
                </a:ext>
              </a:extLst>
            </p:cNvPr>
            <p:cNvSpPr>
              <a:spLocks/>
            </p:cNvSpPr>
            <p:nvPr userDrawn="1">
              <p:custDataLst>
                <p:tags r:id="rId77"/>
              </p:custDataLst>
            </p:nvPr>
          </p:nvSpPr>
          <p:spPr bwMode="auto">
            <a:xfrm>
              <a:off x="11284468" y="3622612"/>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8" name="Freeform 86">
              <a:extLst>
                <a:ext uri="{FF2B5EF4-FFF2-40B4-BE49-F238E27FC236}">
                  <a16:creationId xmlns:a16="http://schemas.microsoft.com/office/drawing/2014/main" id="{07286757-D28C-8C48-8A42-5EFC4D9FDB0E}"/>
                </a:ext>
              </a:extLst>
            </p:cNvPr>
            <p:cNvSpPr>
              <a:spLocks/>
            </p:cNvSpPr>
            <p:nvPr userDrawn="1">
              <p:custDataLst>
                <p:tags r:id="rId78"/>
              </p:custDataLst>
            </p:nvPr>
          </p:nvSpPr>
          <p:spPr bwMode="auto">
            <a:xfrm>
              <a:off x="11225908" y="3599579"/>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9" name="Freeform 87">
              <a:extLst>
                <a:ext uri="{FF2B5EF4-FFF2-40B4-BE49-F238E27FC236}">
                  <a16:creationId xmlns:a16="http://schemas.microsoft.com/office/drawing/2014/main" id="{6F2B7564-0A59-C145-8F62-6D9EB10F7622}"/>
                </a:ext>
              </a:extLst>
            </p:cNvPr>
            <p:cNvSpPr>
              <a:spLocks/>
            </p:cNvSpPr>
            <p:nvPr userDrawn="1">
              <p:custDataLst>
                <p:tags r:id="rId79"/>
              </p:custDataLst>
            </p:nvPr>
          </p:nvSpPr>
          <p:spPr bwMode="auto">
            <a:xfrm>
              <a:off x="11430870" y="3900438"/>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0" name="Freeform 88">
              <a:extLst>
                <a:ext uri="{FF2B5EF4-FFF2-40B4-BE49-F238E27FC236}">
                  <a16:creationId xmlns:a16="http://schemas.microsoft.com/office/drawing/2014/main" id="{A24CD3C9-7AC9-F044-9ADC-6620B23CEDB6}"/>
                </a:ext>
              </a:extLst>
            </p:cNvPr>
            <p:cNvSpPr>
              <a:spLocks/>
            </p:cNvSpPr>
            <p:nvPr userDrawn="1">
              <p:custDataLst>
                <p:tags r:id="rId80"/>
              </p:custDataLst>
            </p:nvPr>
          </p:nvSpPr>
          <p:spPr bwMode="auto">
            <a:xfrm>
              <a:off x="11385324" y="3890362"/>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1" name="Line 89">
              <a:extLst>
                <a:ext uri="{FF2B5EF4-FFF2-40B4-BE49-F238E27FC236}">
                  <a16:creationId xmlns:a16="http://schemas.microsoft.com/office/drawing/2014/main" id="{71989BCC-27AF-F646-8357-4F02F80AD778}"/>
                </a:ext>
              </a:extLst>
            </p:cNvPr>
            <p:cNvSpPr>
              <a:spLocks noChangeShapeType="1"/>
            </p:cNvSpPr>
            <p:nvPr userDrawn="1">
              <p:custDataLst>
                <p:tags r:id="rId81"/>
              </p:custDataLst>
            </p:nvPr>
          </p:nvSpPr>
          <p:spPr bwMode="auto">
            <a:xfrm>
              <a:off x="11419486" y="3877406"/>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2" name="Freeform 90">
              <a:extLst>
                <a:ext uri="{FF2B5EF4-FFF2-40B4-BE49-F238E27FC236}">
                  <a16:creationId xmlns:a16="http://schemas.microsoft.com/office/drawing/2014/main" id="{00B1F5BE-2DEC-1E4B-B167-A7C1384B1F97}"/>
                </a:ext>
              </a:extLst>
            </p:cNvPr>
            <p:cNvSpPr>
              <a:spLocks/>
            </p:cNvSpPr>
            <p:nvPr userDrawn="1">
              <p:custDataLst>
                <p:tags r:id="rId82"/>
              </p:custDataLst>
            </p:nvPr>
          </p:nvSpPr>
          <p:spPr bwMode="auto">
            <a:xfrm>
              <a:off x="11440631" y="3883164"/>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3" name="Freeform 91">
              <a:extLst>
                <a:ext uri="{FF2B5EF4-FFF2-40B4-BE49-F238E27FC236}">
                  <a16:creationId xmlns:a16="http://schemas.microsoft.com/office/drawing/2014/main" id="{BE7D6175-19C4-1644-98D5-07FAC91C431C}"/>
                </a:ext>
              </a:extLst>
            </p:cNvPr>
            <p:cNvSpPr>
              <a:spLocks/>
            </p:cNvSpPr>
            <p:nvPr userDrawn="1">
              <p:custDataLst>
                <p:tags r:id="rId83"/>
              </p:custDataLst>
            </p:nvPr>
          </p:nvSpPr>
          <p:spPr bwMode="auto">
            <a:xfrm>
              <a:off x="11393458" y="3877406"/>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4" name="Freeform 92">
              <a:extLst>
                <a:ext uri="{FF2B5EF4-FFF2-40B4-BE49-F238E27FC236}">
                  <a16:creationId xmlns:a16="http://schemas.microsoft.com/office/drawing/2014/main" id="{81C20E97-3F37-3741-8388-8E59740A0539}"/>
                </a:ext>
              </a:extLst>
            </p:cNvPr>
            <p:cNvSpPr>
              <a:spLocks/>
            </p:cNvSpPr>
            <p:nvPr userDrawn="1">
              <p:custDataLst>
                <p:tags r:id="rId84"/>
              </p:custDataLst>
            </p:nvPr>
          </p:nvSpPr>
          <p:spPr bwMode="auto">
            <a:xfrm>
              <a:off x="11386950" y="3860133"/>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5" name="Freeform 93">
              <a:extLst>
                <a:ext uri="{FF2B5EF4-FFF2-40B4-BE49-F238E27FC236}">
                  <a16:creationId xmlns:a16="http://schemas.microsoft.com/office/drawing/2014/main" id="{42DD15A5-C3C1-1A4A-8CF1-66A9A62C7433}"/>
                </a:ext>
              </a:extLst>
            </p:cNvPr>
            <p:cNvSpPr>
              <a:spLocks/>
            </p:cNvSpPr>
            <p:nvPr userDrawn="1">
              <p:custDataLst>
                <p:tags r:id="rId85"/>
              </p:custDataLst>
            </p:nvPr>
          </p:nvSpPr>
          <p:spPr bwMode="auto">
            <a:xfrm>
              <a:off x="11469911" y="3612534"/>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36" name="Group 94">
              <a:extLst>
                <a:ext uri="{FF2B5EF4-FFF2-40B4-BE49-F238E27FC236}">
                  <a16:creationId xmlns:a16="http://schemas.microsoft.com/office/drawing/2014/main" id="{50F8C932-7585-0145-AC8C-AF1B0F3B3570}"/>
                </a:ext>
              </a:extLst>
            </p:cNvPr>
            <p:cNvGrpSpPr>
              <a:grpSpLocks/>
            </p:cNvGrpSpPr>
            <p:nvPr userDrawn="1">
              <p:custDataLst>
                <p:tags r:id="rId86"/>
              </p:custDataLst>
            </p:nvPr>
          </p:nvGrpSpPr>
          <p:grpSpPr bwMode="auto">
            <a:xfrm>
              <a:off x="11341402" y="3314555"/>
              <a:ext cx="167549" cy="103645"/>
              <a:chOff x="5379" y="2466"/>
              <a:chExt cx="122" cy="71"/>
            </a:xfrm>
            <a:solidFill>
              <a:srgbClr val="DADADA"/>
            </a:solidFill>
          </p:grpSpPr>
          <p:sp>
            <p:nvSpPr>
              <p:cNvPr id="569" name="Freeform 95">
                <a:extLst>
                  <a:ext uri="{FF2B5EF4-FFF2-40B4-BE49-F238E27FC236}">
                    <a16:creationId xmlns:a16="http://schemas.microsoft.com/office/drawing/2014/main" id="{88A60716-7CE7-8345-AA09-98F8D4D8B135}"/>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0" name="Freeform 96">
                <a:extLst>
                  <a:ext uri="{FF2B5EF4-FFF2-40B4-BE49-F238E27FC236}">
                    <a16:creationId xmlns:a16="http://schemas.microsoft.com/office/drawing/2014/main" id="{4A8DB8D0-7F32-764D-8B86-A958160A5219}"/>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1" name="Freeform 97">
                <a:extLst>
                  <a:ext uri="{FF2B5EF4-FFF2-40B4-BE49-F238E27FC236}">
                    <a16:creationId xmlns:a16="http://schemas.microsoft.com/office/drawing/2014/main" id="{7A00D4FE-EC5F-5643-AFFC-C25E3E593019}"/>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2" name="Freeform 98">
                <a:extLst>
                  <a:ext uri="{FF2B5EF4-FFF2-40B4-BE49-F238E27FC236}">
                    <a16:creationId xmlns:a16="http://schemas.microsoft.com/office/drawing/2014/main" id="{F4B080D5-8D9E-6341-90DE-142A52B9D95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3" name="Freeform 99">
                <a:extLst>
                  <a:ext uri="{FF2B5EF4-FFF2-40B4-BE49-F238E27FC236}">
                    <a16:creationId xmlns:a16="http://schemas.microsoft.com/office/drawing/2014/main" id="{F66897B2-4CFB-2D4F-A5A7-DF3C7A5869DA}"/>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4" name="Line 100">
                <a:extLst>
                  <a:ext uri="{FF2B5EF4-FFF2-40B4-BE49-F238E27FC236}">
                    <a16:creationId xmlns:a16="http://schemas.microsoft.com/office/drawing/2014/main" id="{3F3BED4C-BEC0-E54D-8E43-538CA5FC08B9}"/>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5" name="Freeform 101">
                <a:extLst>
                  <a:ext uri="{FF2B5EF4-FFF2-40B4-BE49-F238E27FC236}">
                    <a16:creationId xmlns:a16="http://schemas.microsoft.com/office/drawing/2014/main" id="{589CEBF4-94BC-E24B-808D-3681F01A6514}"/>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6" name="Line 102">
                <a:extLst>
                  <a:ext uri="{FF2B5EF4-FFF2-40B4-BE49-F238E27FC236}">
                    <a16:creationId xmlns:a16="http://schemas.microsoft.com/office/drawing/2014/main" id="{2CA390D0-08E5-834A-8560-C635473A7649}"/>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7" name="Freeform 103">
                <a:extLst>
                  <a:ext uri="{FF2B5EF4-FFF2-40B4-BE49-F238E27FC236}">
                    <a16:creationId xmlns:a16="http://schemas.microsoft.com/office/drawing/2014/main" id="{F42D4CF3-6043-F34A-ACB9-4CC99C141EA9}"/>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37" name="Freeform 104">
              <a:extLst>
                <a:ext uri="{FF2B5EF4-FFF2-40B4-BE49-F238E27FC236}">
                  <a16:creationId xmlns:a16="http://schemas.microsoft.com/office/drawing/2014/main" id="{12521F98-F30D-384E-A84C-ED6974EC156E}"/>
                </a:ext>
              </a:extLst>
            </p:cNvPr>
            <p:cNvSpPr>
              <a:spLocks/>
            </p:cNvSpPr>
            <p:nvPr userDrawn="1">
              <p:custDataLst>
                <p:tags r:id="rId87"/>
              </p:custDataLst>
            </p:nvPr>
          </p:nvSpPr>
          <p:spPr bwMode="auto">
            <a:xfrm>
              <a:off x="9890388" y="3189317"/>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8" name="Freeform 106">
              <a:extLst>
                <a:ext uri="{FF2B5EF4-FFF2-40B4-BE49-F238E27FC236}">
                  <a16:creationId xmlns:a16="http://schemas.microsoft.com/office/drawing/2014/main" id="{E0CEDDAC-A5C8-924E-BF6D-D0D6BD076103}"/>
                </a:ext>
              </a:extLst>
            </p:cNvPr>
            <p:cNvSpPr>
              <a:spLocks/>
            </p:cNvSpPr>
            <p:nvPr userDrawn="1">
              <p:custDataLst>
                <p:tags r:id="rId88"/>
              </p:custDataLst>
            </p:nvPr>
          </p:nvSpPr>
          <p:spPr bwMode="auto">
            <a:xfrm>
              <a:off x="9072160" y="4982956"/>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9" name="Freeform 107">
              <a:extLst>
                <a:ext uri="{FF2B5EF4-FFF2-40B4-BE49-F238E27FC236}">
                  <a16:creationId xmlns:a16="http://schemas.microsoft.com/office/drawing/2014/main" id="{C52FA733-5C2E-0C41-9D55-BFC8EF8BD950}"/>
                </a:ext>
              </a:extLst>
            </p:cNvPr>
            <p:cNvSpPr>
              <a:spLocks/>
            </p:cNvSpPr>
            <p:nvPr userDrawn="1">
              <p:custDataLst>
                <p:tags r:id="rId89"/>
              </p:custDataLst>
            </p:nvPr>
          </p:nvSpPr>
          <p:spPr bwMode="auto">
            <a:xfrm>
              <a:off x="11279590" y="2054977"/>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0" name="Freeform 108">
              <a:extLst>
                <a:ext uri="{FF2B5EF4-FFF2-40B4-BE49-F238E27FC236}">
                  <a16:creationId xmlns:a16="http://schemas.microsoft.com/office/drawing/2014/main" id="{2997C3D4-A7E1-4B40-9B0E-01AC75796180}"/>
                </a:ext>
              </a:extLst>
            </p:cNvPr>
            <p:cNvSpPr>
              <a:spLocks/>
            </p:cNvSpPr>
            <p:nvPr userDrawn="1">
              <p:custDataLst>
                <p:tags r:id="rId90"/>
              </p:custDataLst>
            </p:nvPr>
          </p:nvSpPr>
          <p:spPr bwMode="auto">
            <a:xfrm>
              <a:off x="11460152" y="2085208"/>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1" name="Freeform 109">
              <a:extLst>
                <a:ext uri="{FF2B5EF4-FFF2-40B4-BE49-F238E27FC236}">
                  <a16:creationId xmlns:a16="http://schemas.microsoft.com/office/drawing/2014/main" id="{35AB3CB4-1ECE-A840-82A0-C52B646143D4}"/>
                </a:ext>
              </a:extLst>
            </p:cNvPr>
            <p:cNvSpPr>
              <a:spLocks/>
            </p:cNvSpPr>
            <p:nvPr userDrawn="1">
              <p:custDataLst>
                <p:tags r:id="rId91"/>
              </p:custDataLst>
            </p:nvPr>
          </p:nvSpPr>
          <p:spPr bwMode="auto">
            <a:xfrm>
              <a:off x="10895687" y="2293938"/>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2" name="Freeform 110">
              <a:extLst>
                <a:ext uri="{FF2B5EF4-FFF2-40B4-BE49-F238E27FC236}">
                  <a16:creationId xmlns:a16="http://schemas.microsoft.com/office/drawing/2014/main" id="{26AD0EB7-4FCE-1D40-9A56-3B87EA098D41}"/>
                </a:ext>
              </a:extLst>
            </p:cNvPr>
            <p:cNvSpPr>
              <a:spLocks/>
            </p:cNvSpPr>
            <p:nvPr userDrawn="1">
              <p:custDataLst>
                <p:tags r:id="rId92"/>
              </p:custDataLst>
            </p:nvPr>
          </p:nvSpPr>
          <p:spPr bwMode="auto">
            <a:xfrm>
              <a:off x="10705363" y="2803526"/>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3" name="Freeform 111">
              <a:extLst>
                <a:ext uri="{FF2B5EF4-FFF2-40B4-BE49-F238E27FC236}">
                  <a16:creationId xmlns:a16="http://schemas.microsoft.com/office/drawing/2014/main" id="{B425C791-AA6F-FA4A-A15E-5DDCEECCF1FA}"/>
                </a:ext>
              </a:extLst>
            </p:cNvPr>
            <p:cNvSpPr>
              <a:spLocks/>
            </p:cNvSpPr>
            <p:nvPr userDrawn="1">
              <p:custDataLst>
                <p:tags r:id="rId93"/>
              </p:custDataLst>
            </p:nvPr>
          </p:nvSpPr>
          <p:spPr bwMode="auto">
            <a:xfrm>
              <a:off x="10723258" y="2744506"/>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4" name="Freeform 112">
              <a:extLst>
                <a:ext uri="{FF2B5EF4-FFF2-40B4-BE49-F238E27FC236}">
                  <a16:creationId xmlns:a16="http://schemas.microsoft.com/office/drawing/2014/main" id="{E7E72954-89A6-7A4B-B5B6-49ABFD29D0F4}"/>
                </a:ext>
              </a:extLst>
            </p:cNvPr>
            <p:cNvSpPr>
              <a:spLocks/>
            </p:cNvSpPr>
            <p:nvPr userDrawn="1">
              <p:custDataLst>
                <p:tags r:id="rId94"/>
              </p:custDataLst>
            </p:nvPr>
          </p:nvSpPr>
          <p:spPr bwMode="auto">
            <a:xfrm>
              <a:off x="10609389" y="2607752"/>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5" name="Freeform 113">
              <a:extLst>
                <a:ext uri="{FF2B5EF4-FFF2-40B4-BE49-F238E27FC236}">
                  <a16:creationId xmlns:a16="http://schemas.microsoft.com/office/drawing/2014/main" id="{A8C4BA9C-4161-4F4B-9A97-957E9202C84F}"/>
                </a:ext>
              </a:extLst>
            </p:cNvPr>
            <p:cNvSpPr>
              <a:spLocks/>
            </p:cNvSpPr>
            <p:nvPr userDrawn="1">
              <p:custDataLst>
                <p:tags r:id="rId95"/>
              </p:custDataLst>
            </p:nvPr>
          </p:nvSpPr>
          <p:spPr bwMode="auto">
            <a:xfrm>
              <a:off x="7383648" y="1816017"/>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6" name="Freeform 114">
              <a:extLst>
                <a:ext uri="{FF2B5EF4-FFF2-40B4-BE49-F238E27FC236}">
                  <a16:creationId xmlns:a16="http://schemas.microsoft.com/office/drawing/2014/main" id="{38C60A5A-8A05-F044-B583-75E2EE49DD4B}"/>
                </a:ext>
              </a:extLst>
            </p:cNvPr>
            <p:cNvSpPr>
              <a:spLocks/>
            </p:cNvSpPr>
            <p:nvPr userDrawn="1">
              <p:custDataLst>
                <p:tags r:id="rId96"/>
              </p:custDataLst>
            </p:nvPr>
          </p:nvSpPr>
          <p:spPr bwMode="auto">
            <a:xfrm>
              <a:off x="7369007" y="1605848"/>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7" name="Freeform 115">
              <a:extLst>
                <a:ext uri="{FF2B5EF4-FFF2-40B4-BE49-F238E27FC236}">
                  <a16:creationId xmlns:a16="http://schemas.microsoft.com/office/drawing/2014/main" id="{0F31D5F6-0462-C443-9A2C-C192804E4621}"/>
                </a:ext>
              </a:extLst>
            </p:cNvPr>
            <p:cNvSpPr>
              <a:spLocks/>
            </p:cNvSpPr>
            <p:nvPr userDrawn="1">
              <p:custDataLst>
                <p:tags r:id="rId97"/>
              </p:custDataLst>
            </p:nvPr>
          </p:nvSpPr>
          <p:spPr bwMode="auto">
            <a:xfrm>
              <a:off x="8886715" y="3218108"/>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8" name="Freeform 116">
              <a:extLst>
                <a:ext uri="{FF2B5EF4-FFF2-40B4-BE49-F238E27FC236}">
                  <a16:creationId xmlns:a16="http://schemas.microsoft.com/office/drawing/2014/main" id="{5C32E9CD-6575-5E44-9F4F-B3BBB2E9B4E8}"/>
                </a:ext>
              </a:extLst>
            </p:cNvPr>
            <p:cNvSpPr>
              <a:spLocks/>
            </p:cNvSpPr>
            <p:nvPr userDrawn="1">
              <p:custDataLst>
                <p:tags r:id="rId98"/>
              </p:custDataLst>
            </p:nvPr>
          </p:nvSpPr>
          <p:spPr bwMode="auto">
            <a:xfrm>
              <a:off x="8582523" y="3092870"/>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49" name="Group 117">
              <a:extLst>
                <a:ext uri="{FF2B5EF4-FFF2-40B4-BE49-F238E27FC236}">
                  <a16:creationId xmlns:a16="http://schemas.microsoft.com/office/drawing/2014/main" id="{B20A6108-1492-454E-BE86-803B72E38193}"/>
                </a:ext>
              </a:extLst>
            </p:cNvPr>
            <p:cNvGrpSpPr>
              <a:grpSpLocks/>
            </p:cNvGrpSpPr>
            <p:nvPr userDrawn="1">
              <p:custDataLst>
                <p:tags r:id="rId99"/>
              </p:custDataLst>
            </p:nvPr>
          </p:nvGrpSpPr>
          <p:grpSpPr bwMode="auto">
            <a:xfrm>
              <a:off x="9373099" y="3262732"/>
              <a:ext cx="47173" cy="339727"/>
              <a:chOff x="3950" y="2430"/>
              <a:chExt cx="36" cy="234"/>
            </a:xfrm>
            <a:solidFill>
              <a:srgbClr val="DADADA"/>
            </a:solidFill>
          </p:grpSpPr>
          <p:sp>
            <p:nvSpPr>
              <p:cNvPr id="538" name="Freeform 118">
                <a:extLst>
                  <a:ext uri="{FF2B5EF4-FFF2-40B4-BE49-F238E27FC236}">
                    <a16:creationId xmlns:a16="http://schemas.microsoft.com/office/drawing/2014/main" id="{A8197C6F-C5BC-5744-8D8F-C676D53EFD0C}"/>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9" name="Freeform 119">
                <a:extLst>
                  <a:ext uri="{FF2B5EF4-FFF2-40B4-BE49-F238E27FC236}">
                    <a16:creationId xmlns:a16="http://schemas.microsoft.com/office/drawing/2014/main" id="{969211EE-3587-724C-B78F-066AB64AD2B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0" name="Freeform 120">
                <a:extLst>
                  <a:ext uri="{FF2B5EF4-FFF2-40B4-BE49-F238E27FC236}">
                    <a16:creationId xmlns:a16="http://schemas.microsoft.com/office/drawing/2014/main" id="{CECA9DF5-5411-634C-8C1A-CB34DE64E0FB}"/>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1" name="Rectangle 121">
                <a:extLst>
                  <a:ext uri="{FF2B5EF4-FFF2-40B4-BE49-F238E27FC236}">
                    <a16:creationId xmlns:a16="http://schemas.microsoft.com/office/drawing/2014/main" id="{DB490846-10B9-D14E-A618-236324626035}"/>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2" name="Line 122">
                <a:extLst>
                  <a:ext uri="{FF2B5EF4-FFF2-40B4-BE49-F238E27FC236}">
                    <a16:creationId xmlns:a16="http://schemas.microsoft.com/office/drawing/2014/main" id="{62EB56B9-C8EB-3E45-97EB-7AB58FF231C8}"/>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3" name="Freeform 123">
                <a:extLst>
                  <a:ext uri="{FF2B5EF4-FFF2-40B4-BE49-F238E27FC236}">
                    <a16:creationId xmlns:a16="http://schemas.microsoft.com/office/drawing/2014/main" id="{21CB899E-B10B-A74D-89FC-0502319ABA24}"/>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4" name="Freeform 124">
                <a:extLst>
                  <a:ext uri="{FF2B5EF4-FFF2-40B4-BE49-F238E27FC236}">
                    <a16:creationId xmlns:a16="http://schemas.microsoft.com/office/drawing/2014/main" id="{5089D9CB-AAC5-D04D-8033-678D053ABA26}"/>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5" name="Line 125">
                <a:extLst>
                  <a:ext uri="{FF2B5EF4-FFF2-40B4-BE49-F238E27FC236}">
                    <a16:creationId xmlns:a16="http://schemas.microsoft.com/office/drawing/2014/main" id="{721EAC4B-15A0-BF47-9609-FE2B6BA2239D}"/>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6" name="Freeform 126">
                <a:extLst>
                  <a:ext uri="{FF2B5EF4-FFF2-40B4-BE49-F238E27FC236}">
                    <a16:creationId xmlns:a16="http://schemas.microsoft.com/office/drawing/2014/main" id="{E84FE0B0-59F6-F04A-A09B-D96E130ACF68}"/>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7" name="Freeform 127">
                <a:extLst>
                  <a:ext uri="{FF2B5EF4-FFF2-40B4-BE49-F238E27FC236}">
                    <a16:creationId xmlns:a16="http://schemas.microsoft.com/office/drawing/2014/main" id="{666305E3-A235-954C-B97B-A01FAAB0AFFF}"/>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8" name="Line 128">
                <a:extLst>
                  <a:ext uri="{FF2B5EF4-FFF2-40B4-BE49-F238E27FC236}">
                    <a16:creationId xmlns:a16="http://schemas.microsoft.com/office/drawing/2014/main" id="{6D3B7D2A-FCBD-E841-B206-2869A61F49D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9" name="Freeform 129">
                <a:extLst>
                  <a:ext uri="{FF2B5EF4-FFF2-40B4-BE49-F238E27FC236}">
                    <a16:creationId xmlns:a16="http://schemas.microsoft.com/office/drawing/2014/main" id="{2031BAAC-9CDC-7248-A1AB-34FA41EB4BEF}"/>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0" name="Freeform 130">
                <a:extLst>
                  <a:ext uri="{FF2B5EF4-FFF2-40B4-BE49-F238E27FC236}">
                    <a16:creationId xmlns:a16="http://schemas.microsoft.com/office/drawing/2014/main" id="{7E4885E2-85D1-A541-92F2-FA7901667B17}"/>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1" name="Freeform 131">
                <a:extLst>
                  <a:ext uri="{FF2B5EF4-FFF2-40B4-BE49-F238E27FC236}">
                    <a16:creationId xmlns:a16="http://schemas.microsoft.com/office/drawing/2014/main" id="{C09A467B-2D9F-2845-8080-A1F7258DE0B9}"/>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2" name="Freeform 132">
                <a:extLst>
                  <a:ext uri="{FF2B5EF4-FFF2-40B4-BE49-F238E27FC236}">
                    <a16:creationId xmlns:a16="http://schemas.microsoft.com/office/drawing/2014/main" id="{D373194F-01F9-024B-A7E0-F6A6B9CDEFA4}"/>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3" name="Freeform 133">
                <a:extLst>
                  <a:ext uri="{FF2B5EF4-FFF2-40B4-BE49-F238E27FC236}">
                    <a16:creationId xmlns:a16="http://schemas.microsoft.com/office/drawing/2014/main" id="{E99E76FD-19E2-EA43-B767-87091477CA5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4" name="Freeform 134">
                <a:extLst>
                  <a:ext uri="{FF2B5EF4-FFF2-40B4-BE49-F238E27FC236}">
                    <a16:creationId xmlns:a16="http://schemas.microsoft.com/office/drawing/2014/main" id="{DD579BC1-1365-524D-82CD-C7BFA5CAEEE2}"/>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5" name="Freeform 135">
                <a:extLst>
                  <a:ext uri="{FF2B5EF4-FFF2-40B4-BE49-F238E27FC236}">
                    <a16:creationId xmlns:a16="http://schemas.microsoft.com/office/drawing/2014/main" id="{E801CA96-B154-344F-A886-BC59109855A9}"/>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6" name="Rectangle 136">
                <a:extLst>
                  <a:ext uri="{FF2B5EF4-FFF2-40B4-BE49-F238E27FC236}">
                    <a16:creationId xmlns:a16="http://schemas.microsoft.com/office/drawing/2014/main" id="{1D726670-BAC9-D543-B820-D083CADC50B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7" name="Line 137">
                <a:extLst>
                  <a:ext uri="{FF2B5EF4-FFF2-40B4-BE49-F238E27FC236}">
                    <a16:creationId xmlns:a16="http://schemas.microsoft.com/office/drawing/2014/main" id="{79EA2ED7-A9AD-7740-AFEF-79356BBE4C95}"/>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8" name="Freeform 138">
                <a:extLst>
                  <a:ext uri="{FF2B5EF4-FFF2-40B4-BE49-F238E27FC236}">
                    <a16:creationId xmlns:a16="http://schemas.microsoft.com/office/drawing/2014/main" id="{E1BE1D8F-8DB0-7849-8C03-8E0005DD9413}"/>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9" name="Freeform 139">
                <a:extLst>
                  <a:ext uri="{FF2B5EF4-FFF2-40B4-BE49-F238E27FC236}">
                    <a16:creationId xmlns:a16="http://schemas.microsoft.com/office/drawing/2014/main" id="{4996C001-44B8-E647-9564-9C8F04F1A893}"/>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0" name="Line 140">
                <a:extLst>
                  <a:ext uri="{FF2B5EF4-FFF2-40B4-BE49-F238E27FC236}">
                    <a16:creationId xmlns:a16="http://schemas.microsoft.com/office/drawing/2014/main" id="{A65E6680-0299-9B45-8B23-95ABDB51BA91}"/>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1" name="Freeform 141">
                <a:extLst>
                  <a:ext uri="{FF2B5EF4-FFF2-40B4-BE49-F238E27FC236}">
                    <a16:creationId xmlns:a16="http://schemas.microsoft.com/office/drawing/2014/main" id="{F40887DA-7B06-174F-847B-998BFD4E9A89}"/>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2" name="Freeform 142">
                <a:extLst>
                  <a:ext uri="{FF2B5EF4-FFF2-40B4-BE49-F238E27FC236}">
                    <a16:creationId xmlns:a16="http://schemas.microsoft.com/office/drawing/2014/main" id="{2AE7CD34-E1EE-C444-9505-6104520BAA5D}"/>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3" name="Line 143">
                <a:extLst>
                  <a:ext uri="{FF2B5EF4-FFF2-40B4-BE49-F238E27FC236}">
                    <a16:creationId xmlns:a16="http://schemas.microsoft.com/office/drawing/2014/main" id="{6ADC269A-894E-8945-A0B8-1C9BF9736139}"/>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4" name="Freeform 144">
                <a:extLst>
                  <a:ext uri="{FF2B5EF4-FFF2-40B4-BE49-F238E27FC236}">
                    <a16:creationId xmlns:a16="http://schemas.microsoft.com/office/drawing/2014/main" id="{7A3FCF17-CAF1-C844-8DC0-713A58EFC1DC}"/>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5" name="Freeform 145">
                <a:extLst>
                  <a:ext uri="{FF2B5EF4-FFF2-40B4-BE49-F238E27FC236}">
                    <a16:creationId xmlns:a16="http://schemas.microsoft.com/office/drawing/2014/main" id="{3C5A07DA-2FAB-9B43-99D0-D6034B95872E}"/>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6" name="Freeform 146">
                <a:extLst>
                  <a:ext uri="{FF2B5EF4-FFF2-40B4-BE49-F238E27FC236}">
                    <a16:creationId xmlns:a16="http://schemas.microsoft.com/office/drawing/2014/main" id="{08D85E26-6ADA-1647-B78B-A363EA4706A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7" name="Freeform 147">
                <a:extLst>
                  <a:ext uri="{FF2B5EF4-FFF2-40B4-BE49-F238E27FC236}">
                    <a16:creationId xmlns:a16="http://schemas.microsoft.com/office/drawing/2014/main" id="{7C9204A9-062B-924F-A1EE-A522F1AF8F7B}"/>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8" name="Freeform 148">
                <a:extLst>
                  <a:ext uri="{FF2B5EF4-FFF2-40B4-BE49-F238E27FC236}">
                    <a16:creationId xmlns:a16="http://schemas.microsoft.com/office/drawing/2014/main" id="{1FF1DAB6-6F8F-8340-81D2-983C0443FEBD}"/>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50" name="Group 149">
              <a:extLst>
                <a:ext uri="{FF2B5EF4-FFF2-40B4-BE49-F238E27FC236}">
                  <a16:creationId xmlns:a16="http://schemas.microsoft.com/office/drawing/2014/main" id="{CC57ECFB-71FB-974A-A05D-44010B9E1CB0}"/>
                </a:ext>
              </a:extLst>
            </p:cNvPr>
            <p:cNvGrpSpPr>
              <a:grpSpLocks/>
            </p:cNvGrpSpPr>
            <p:nvPr userDrawn="1">
              <p:custDataLst>
                <p:tags r:id="rId100"/>
              </p:custDataLst>
            </p:nvPr>
          </p:nvGrpSpPr>
          <p:grpSpPr bwMode="auto">
            <a:xfrm>
              <a:off x="11489431" y="3716181"/>
              <a:ext cx="190324" cy="194335"/>
              <a:chOff x="5486" y="2743"/>
              <a:chExt cx="137" cy="132"/>
            </a:xfrm>
            <a:solidFill>
              <a:srgbClr val="DADADA"/>
            </a:solidFill>
          </p:grpSpPr>
          <p:sp>
            <p:nvSpPr>
              <p:cNvPr id="529" name="Freeform 150">
                <a:extLst>
                  <a:ext uri="{FF2B5EF4-FFF2-40B4-BE49-F238E27FC236}">
                    <a16:creationId xmlns:a16="http://schemas.microsoft.com/office/drawing/2014/main" id="{1F96BF01-A7E5-5745-819F-D266601BAD8D}"/>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0" name="Freeform 151">
                <a:extLst>
                  <a:ext uri="{FF2B5EF4-FFF2-40B4-BE49-F238E27FC236}">
                    <a16:creationId xmlns:a16="http://schemas.microsoft.com/office/drawing/2014/main" id="{F153285F-19E5-AB4C-B592-187410C7241E}"/>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1" name="Freeform 152">
                <a:extLst>
                  <a:ext uri="{FF2B5EF4-FFF2-40B4-BE49-F238E27FC236}">
                    <a16:creationId xmlns:a16="http://schemas.microsoft.com/office/drawing/2014/main" id="{424BFC7D-9F4F-5249-8F46-7A6F11EAD456}"/>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2" name="Freeform 153">
                <a:extLst>
                  <a:ext uri="{FF2B5EF4-FFF2-40B4-BE49-F238E27FC236}">
                    <a16:creationId xmlns:a16="http://schemas.microsoft.com/office/drawing/2014/main" id="{AFF81C1F-2E38-4D4E-A2F0-52365BA9F551}"/>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3" name="Freeform 154">
                <a:extLst>
                  <a:ext uri="{FF2B5EF4-FFF2-40B4-BE49-F238E27FC236}">
                    <a16:creationId xmlns:a16="http://schemas.microsoft.com/office/drawing/2014/main" id="{987C4E90-928B-684E-A4C8-2C57369D65F2}"/>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4" name="Freeform 155">
                <a:extLst>
                  <a:ext uri="{FF2B5EF4-FFF2-40B4-BE49-F238E27FC236}">
                    <a16:creationId xmlns:a16="http://schemas.microsoft.com/office/drawing/2014/main" id="{DDAAB77C-F63A-A04D-ADED-EA06B576B2AC}"/>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5" name="Freeform 156">
                <a:extLst>
                  <a:ext uri="{FF2B5EF4-FFF2-40B4-BE49-F238E27FC236}">
                    <a16:creationId xmlns:a16="http://schemas.microsoft.com/office/drawing/2014/main" id="{9E60E729-11B1-D348-87B9-4F869C966328}"/>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6" name="Freeform 157">
                <a:extLst>
                  <a:ext uri="{FF2B5EF4-FFF2-40B4-BE49-F238E27FC236}">
                    <a16:creationId xmlns:a16="http://schemas.microsoft.com/office/drawing/2014/main" id="{CD08C4B0-9584-514F-AA27-7361BC448EF6}"/>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7" name="Freeform 158">
                <a:extLst>
                  <a:ext uri="{FF2B5EF4-FFF2-40B4-BE49-F238E27FC236}">
                    <a16:creationId xmlns:a16="http://schemas.microsoft.com/office/drawing/2014/main" id="{A2EB4148-CA0E-9F48-A14B-B2CADFCCBFA2}"/>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51" name="Freeform 159">
              <a:extLst>
                <a:ext uri="{FF2B5EF4-FFF2-40B4-BE49-F238E27FC236}">
                  <a16:creationId xmlns:a16="http://schemas.microsoft.com/office/drawing/2014/main" id="{A7022338-47BD-F44A-BD71-B49EA3750A31}"/>
                </a:ext>
              </a:extLst>
            </p:cNvPr>
            <p:cNvSpPr>
              <a:spLocks/>
            </p:cNvSpPr>
            <p:nvPr userDrawn="1">
              <p:custDataLst>
                <p:tags r:id="rId101"/>
              </p:custDataLst>
            </p:nvPr>
          </p:nvSpPr>
          <p:spPr bwMode="auto">
            <a:xfrm>
              <a:off x="7744774" y="3478661"/>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2" name="Freeform 160">
              <a:extLst>
                <a:ext uri="{FF2B5EF4-FFF2-40B4-BE49-F238E27FC236}">
                  <a16:creationId xmlns:a16="http://schemas.microsoft.com/office/drawing/2014/main" id="{5C1E576C-566A-BA4C-8EAF-407043597CAD}"/>
                </a:ext>
              </a:extLst>
            </p:cNvPr>
            <p:cNvSpPr>
              <a:spLocks/>
            </p:cNvSpPr>
            <p:nvPr userDrawn="1">
              <p:custDataLst>
                <p:tags r:id="rId102"/>
              </p:custDataLst>
            </p:nvPr>
          </p:nvSpPr>
          <p:spPr bwMode="auto">
            <a:xfrm>
              <a:off x="7666692" y="3605338"/>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3" name="Freeform 161">
              <a:extLst>
                <a:ext uri="{FF2B5EF4-FFF2-40B4-BE49-F238E27FC236}">
                  <a16:creationId xmlns:a16="http://schemas.microsoft.com/office/drawing/2014/main" id="{ACBB6342-C2CE-D542-AE01-8F222EE5BADC}"/>
                </a:ext>
              </a:extLst>
            </p:cNvPr>
            <p:cNvSpPr>
              <a:spLocks/>
            </p:cNvSpPr>
            <p:nvPr userDrawn="1">
              <p:custDataLst>
                <p:tags r:id="rId103"/>
              </p:custDataLst>
            </p:nvPr>
          </p:nvSpPr>
          <p:spPr bwMode="auto">
            <a:xfrm>
              <a:off x="9509740" y="2088088"/>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4" name="Freeform 162">
              <a:extLst>
                <a:ext uri="{FF2B5EF4-FFF2-40B4-BE49-F238E27FC236}">
                  <a16:creationId xmlns:a16="http://schemas.microsoft.com/office/drawing/2014/main" id="{804165BA-2D0A-D84C-88C6-19FE36B01902}"/>
                </a:ext>
              </a:extLst>
            </p:cNvPr>
            <p:cNvSpPr>
              <a:spLocks/>
            </p:cNvSpPr>
            <p:nvPr userDrawn="1">
              <p:custDataLst>
                <p:tags r:id="rId104"/>
              </p:custDataLst>
            </p:nvPr>
          </p:nvSpPr>
          <p:spPr bwMode="auto">
            <a:xfrm>
              <a:off x="5745562" y="3871649"/>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5" name="Freeform 163">
              <a:extLst>
                <a:ext uri="{FF2B5EF4-FFF2-40B4-BE49-F238E27FC236}">
                  <a16:creationId xmlns:a16="http://schemas.microsoft.com/office/drawing/2014/main" id="{D1EF8BA3-AC2D-0749-AAD2-C3DCB406C177}"/>
                </a:ext>
              </a:extLst>
            </p:cNvPr>
            <p:cNvSpPr>
              <a:spLocks/>
            </p:cNvSpPr>
            <p:nvPr userDrawn="1">
              <p:custDataLst>
                <p:tags r:id="rId105"/>
              </p:custDataLst>
            </p:nvPr>
          </p:nvSpPr>
          <p:spPr bwMode="auto">
            <a:xfrm>
              <a:off x="5965167" y="3354861"/>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56" name="Group 164">
              <a:extLst>
                <a:ext uri="{FF2B5EF4-FFF2-40B4-BE49-F238E27FC236}">
                  <a16:creationId xmlns:a16="http://schemas.microsoft.com/office/drawing/2014/main" id="{A31136D9-CB86-EA45-9D60-B7F2B40D47D7}"/>
                </a:ext>
              </a:extLst>
            </p:cNvPr>
            <p:cNvGrpSpPr>
              <a:grpSpLocks/>
            </p:cNvGrpSpPr>
            <p:nvPr userDrawn="1">
              <p:custDataLst>
                <p:tags r:id="rId106"/>
              </p:custDataLst>
            </p:nvPr>
          </p:nvGrpSpPr>
          <p:grpSpPr bwMode="auto">
            <a:xfrm>
              <a:off x="5672360" y="3205153"/>
              <a:ext cx="331846" cy="364197"/>
              <a:chOff x="1486" y="2412"/>
              <a:chExt cx="244" cy="256"/>
            </a:xfrm>
            <a:solidFill>
              <a:srgbClr val="DADADA"/>
            </a:solidFill>
          </p:grpSpPr>
          <p:sp>
            <p:nvSpPr>
              <p:cNvPr id="525" name="Freeform 165">
                <a:extLst>
                  <a:ext uri="{FF2B5EF4-FFF2-40B4-BE49-F238E27FC236}">
                    <a16:creationId xmlns:a16="http://schemas.microsoft.com/office/drawing/2014/main" id="{326A92B1-1AB4-5A4E-BB56-E38C75362E08}"/>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6" name="Freeform 166">
                <a:extLst>
                  <a:ext uri="{FF2B5EF4-FFF2-40B4-BE49-F238E27FC236}">
                    <a16:creationId xmlns:a16="http://schemas.microsoft.com/office/drawing/2014/main" id="{6976B131-D806-2C49-8486-E91D1822500C}"/>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7" name="Freeform 167">
                <a:extLst>
                  <a:ext uri="{FF2B5EF4-FFF2-40B4-BE49-F238E27FC236}">
                    <a16:creationId xmlns:a16="http://schemas.microsoft.com/office/drawing/2014/main" id="{3765FE94-4A54-E24C-AD64-8FC15340675F}"/>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8" name="Freeform 168">
                <a:extLst>
                  <a:ext uri="{FF2B5EF4-FFF2-40B4-BE49-F238E27FC236}">
                    <a16:creationId xmlns:a16="http://schemas.microsoft.com/office/drawing/2014/main" id="{C2667DF3-C4BF-1341-ACA0-B80A144134F3}"/>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57" name="Freeform 169">
              <a:extLst>
                <a:ext uri="{FF2B5EF4-FFF2-40B4-BE49-F238E27FC236}">
                  <a16:creationId xmlns:a16="http://schemas.microsoft.com/office/drawing/2014/main" id="{CB0517DF-72C4-804D-83CC-DB3922AFCE33}"/>
                </a:ext>
              </a:extLst>
            </p:cNvPr>
            <p:cNvSpPr>
              <a:spLocks/>
            </p:cNvSpPr>
            <p:nvPr userDrawn="1">
              <p:custDataLst>
                <p:tags r:id="rId107"/>
              </p:custDataLst>
            </p:nvPr>
          </p:nvSpPr>
          <p:spPr bwMode="auto">
            <a:xfrm>
              <a:off x="10817606" y="4601484"/>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8" name="Freeform 170">
              <a:extLst>
                <a:ext uri="{FF2B5EF4-FFF2-40B4-BE49-F238E27FC236}">
                  <a16:creationId xmlns:a16="http://schemas.microsoft.com/office/drawing/2014/main" id="{3E650D6E-9366-9342-B138-F9046E0AB810}"/>
                </a:ext>
              </a:extLst>
            </p:cNvPr>
            <p:cNvSpPr>
              <a:spLocks/>
            </p:cNvSpPr>
            <p:nvPr userDrawn="1">
              <p:custDataLst>
                <p:tags r:id="rId108"/>
              </p:custDataLst>
            </p:nvPr>
          </p:nvSpPr>
          <p:spPr bwMode="auto">
            <a:xfrm>
              <a:off x="10936354" y="4722402"/>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9" name="Line 171">
              <a:extLst>
                <a:ext uri="{FF2B5EF4-FFF2-40B4-BE49-F238E27FC236}">
                  <a16:creationId xmlns:a16="http://schemas.microsoft.com/office/drawing/2014/main" id="{7A7B91C3-702B-C04C-9C57-31C09666AC9D}"/>
                </a:ext>
              </a:extLst>
            </p:cNvPr>
            <p:cNvSpPr>
              <a:spLocks noChangeShapeType="1"/>
            </p:cNvSpPr>
            <p:nvPr userDrawn="1">
              <p:custDataLst>
                <p:tags r:id="rId109"/>
              </p:custDataLst>
            </p:nvPr>
          </p:nvSpPr>
          <p:spPr bwMode="auto">
            <a:xfrm flipV="1">
              <a:off x="11029077" y="4720963"/>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0" name="Freeform 172">
              <a:extLst>
                <a:ext uri="{FF2B5EF4-FFF2-40B4-BE49-F238E27FC236}">
                  <a16:creationId xmlns:a16="http://schemas.microsoft.com/office/drawing/2014/main" id="{983DA899-B8BF-9047-A2A6-2A0728A27B95}"/>
                </a:ext>
              </a:extLst>
            </p:cNvPr>
            <p:cNvSpPr>
              <a:spLocks/>
            </p:cNvSpPr>
            <p:nvPr userDrawn="1">
              <p:custDataLst>
                <p:tags r:id="rId110"/>
              </p:custDataLst>
            </p:nvPr>
          </p:nvSpPr>
          <p:spPr bwMode="auto">
            <a:xfrm>
              <a:off x="11029077" y="4720964"/>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1" name="Freeform 173">
              <a:extLst>
                <a:ext uri="{FF2B5EF4-FFF2-40B4-BE49-F238E27FC236}">
                  <a16:creationId xmlns:a16="http://schemas.microsoft.com/office/drawing/2014/main" id="{FE4A442B-8353-0C47-B3A7-F0CA049C3B15}"/>
                </a:ext>
              </a:extLst>
            </p:cNvPr>
            <p:cNvSpPr>
              <a:spLocks/>
            </p:cNvSpPr>
            <p:nvPr userDrawn="1">
              <p:custDataLst>
                <p:tags r:id="rId111"/>
              </p:custDataLst>
            </p:nvPr>
          </p:nvSpPr>
          <p:spPr bwMode="auto">
            <a:xfrm>
              <a:off x="11334897" y="4240165"/>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2" name="Freeform 174">
              <a:extLst>
                <a:ext uri="{FF2B5EF4-FFF2-40B4-BE49-F238E27FC236}">
                  <a16:creationId xmlns:a16="http://schemas.microsoft.com/office/drawing/2014/main" id="{DBDFF0B8-93C0-E743-86B6-87A6F0856BCE}"/>
                </a:ext>
              </a:extLst>
            </p:cNvPr>
            <p:cNvSpPr>
              <a:spLocks/>
            </p:cNvSpPr>
            <p:nvPr userDrawn="1">
              <p:custDataLst>
                <p:tags r:id="rId112"/>
              </p:custDataLst>
            </p:nvPr>
          </p:nvSpPr>
          <p:spPr bwMode="auto">
            <a:xfrm>
              <a:off x="11341403" y="4173946"/>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3" name="Freeform 175">
              <a:extLst>
                <a:ext uri="{FF2B5EF4-FFF2-40B4-BE49-F238E27FC236}">
                  <a16:creationId xmlns:a16="http://schemas.microsoft.com/office/drawing/2014/main" id="{62042928-15C5-0E41-8F42-EDB0270B4659}"/>
                </a:ext>
              </a:extLst>
            </p:cNvPr>
            <p:cNvSpPr>
              <a:spLocks/>
            </p:cNvSpPr>
            <p:nvPr userDrawn="1">
              <p:custDataLst>
                <p:tags r:id="rId113"/>
              </p:custDataLst>
            </p:nvPr>
          </p:nvSpPr>
          <p:spPr bwMode="auto">
            <a:xfrm>
              <a:off x="11317002" y="4152354"/>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4" name="Freeform 176">
              <a:extLst>
                <a:ext uri="{FF2B5EF4-FFF2-40B4-BE49-F238E27FC236}">
                  <a16:creationId xmlns:a16="http://schemas.microsoft.com/office/drawing/2014/main" id="{0E967485-73E2-BB42-A326-D8D678571BFB}"/>
                </a:ext>
              </a:extLst>
            </p:cNvPr>
            <p:cNvSpPr>
              <a:spLocks/>
            </p:cNvSpPr>
            <p:nvPr userDrawn="1">
              <p:custDataLst>
                <p:tags r:id="rId114"/>
              </p:custDataLst>
            </p:nvPr>
          </p:nvSpPr>
          <p:spPr bwMode="auto">
            <a:xfrm>
              <a:off x="11234040" y="4041512"/>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5" name="Line 177">
              <a:extLst>
                <a:ext uri="{FF2B5EF4-FFF2-40B4-BE49-F238E27FC236}">
                  <a16:creationId xmlns:a16="http://schemas.microsoft.com/office/drawing/2014/main" id="{ABBDF968-5987-7E4E-9CD4-76E624FB32F4}"/>
                </a:ext>
              </a:extLst>
            </p:cNvPr>
            <p:cNvSpPr>
              <a:spLocks noChangeShapeType="1"/>
            </p:cNvSpPr>
            <p:nvPr userDrawn="1">
              <p:custDataLst>
                <p:tags r:id="rId115"/>
              </p:custDataLst>
            </p:nvPr>
          </p:nvSpPr>
          <p:spPr bwMode="auto">
            <a:xfrm flipH="1" flipV="1">
              <a:off x="11227534" y="4011283"/>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6" name="Freeform 178">
              <a:extLst>
                <a:ext uri="{FF2B5EF4-FFF2-40B4-BE49-F238E27FC236}">
                  <a16:creationId xmlns:a16="http://schemas.microsoft.com/office/drawing/2014/main" id="{21516118-7111-644C-ABA4-D3416C7A7F19}"/>
                </a:ext>
              </a:extLst>
            </p:cNvPr>
            <p:cNvSpPr>
              <a:spLocks/>
            </p:cNvSpPr>
            <p:nvPr userDrawn="1">
              <p:custDataLst>
                <p:tags r:id="rId116"/>
              </p:custDataLst>
            </p:nvPr>
          </p:nvSpPr>
          <p:spPr bwMode="auto">
            <a:xfrm>
              <a:off x="11227534" y="3996886"/>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7" name="Line 179">
              <a:extLst>
                <a:ext uri="{FF2B5EF4-FFF2-40B4-BE49-F238E27FC236}">
                  <a16:creationId xmlns:a16="http://schemas.microsoft.com/office/drawing/2014/main" id="{DD4D1CC8-B1C0-324E-B296-02B580C1EBD8}"/>
                </a:ext>
              </a:extLst>
            </p:cNvPr>
            <p:cNvSpPr>
              <a:spLocks noChangeShapeType="1"/>
            </p:cNvSpPr>
            <p:nvPr userDrawn="1">
              <p:custDataLst>
                <p:tags r:id="rId117"/>
              </p:custDataLst>
            </p:nvPr>
          </p:nvSpPr>
          <p:spPr bwMode="auto">
            <a:xfrm flipV="1">
              <a:off x="11234040" y="3985370"/>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8" name="Freeform 180">
              <a:extLst>
                <a:ext uri="{FF2B5EF4-FFF2-40B4-BE49-F238E27FC236}">
                  <a16:creationId xmlns:a16="http://schemas.microsoft.com/office/drawing/2014/main" id="{C36708A2-0DFB-A547-AE3E-869C137E28AA}"/>
                </a:ext>
              </a:extLst>
            </p:cNvPr>
            <p:cNvSpPr>
              <a:spLocks/>
            </p:cNvSpPr>
            <p:nvPr userDrawn="1">
              <p:custDataLst>
                <p:tags r:id="rId118"/>
              </p:custDataLst>
            </p:nvPr>
          </p:nvSpPr>
          <p:spPr bwMode="auto">
            <a:xfrm>
              <a:off x="11186866" y="3924911"/>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9" name="Freeform 181">
              <a:extLst>
                <a:ext uri="{FF2B5EF4-FFF2-40B4-BE49-F238E27FC236}">
                  <a16:creationId xmlns:a16="http://schemas.microsoft.com/office/drawing/2014/main" id="{3613141F-640F-5F4C-9974-572DC7FFA1DB}"/>
                </a:ext>
              </a:extLst>
            </p:cNvPr>
            <p:cNvSpPr>
              <a:spLocks/>
            </p:cNvSpPr>
            <p:nvPr userDrawn="1">
              <p:custDataLst>
                <p:tags r:id="rId119"/>
              </p:custDataLst>
            </p:nvPr>
          </p:nvSpPr>
          <p:spPr bwMode="auto">
            <a:xfrm>
              <a:off x="11201507" y="3873088"/>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0" name="Freeform 182">
              <a:extLst>
                <a:ext uri="{FF2B5EF4-FFF2-40B4-BE49-F238E27FC236}">
                  <a16:creationId xmlns:a16="http://schemas.microsoft.com/office/drawing/2014/main" id="{E1D43CE9-7768-4044-9114-0E08B5F615F3}"/>
                </a:ext>
              </a:extLst>
            </p:cNvPr>
            <p:cNvSpPr>
              <a:spLocks/>
            </p:cNvSpPr>
            <p:nvPr userDrawn="1">
              <p:custDataLst>
                <p:tags r:id="rId120"/>
              </p:custDataLst>
            </p:nvPr>
          </p:nvSpPr>
          <p:spPr bwMode="auto">
            <a:xfrm>
              <a:off x="11208014" y="3867330"/>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1" name="Freeform 183">
              <a:extLst>
                <a:ext uri="{FF2B5EF4-FFF2-40B4-BE49-F238E27FC236}">
                  <a16:creationId xmlns:a16="http://schemas.microsoft.com/office/drawing/2014/main" id="{E92AFAC4-595B-4E40-B0D2-5FD0760F3EF2}"/>
                </a:ext>
              </a:extLst>
            </p:cNvPr>
            <p:cNvSpPr>
              <a:spLocks/>
            </p:cNvSpPr>
            <p:nvPr userDrawn="1">
              <p:custDataLst>
                <p:tags r:id="rId121"/>
              </p:custDataLst>
            </p:nvPr>
          </p:nvSpPr>
          <p:spPr bwMode="auto">
            <a:xfrm>
              <a:off x="11224282" y="3850056"/>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2" name="Line 184">
              <a:extLst>
                <a:ext uri="{FF2B5EF4-FFF2-40B4-BE49-F238E27FC236}">
                  <a16:creationId xmlns:a16="http://schemas.microsoft.com/office/drawing/2014/main" id="{E0C182B2-4CE8-BE40-8E28-BBA76DC616A9}"/>
                </a:ext>
              </a:extLst>
            </p:cNvPr>
            <p:cNvSpPr>
              <a:spLocks noChangeShapeType="1"/>
            </p:cNvSpPr>
            <p:nvPr userDrawn="1">
              <p:custDataLst>
                <p:tags r:id="rId122"/>
              </p:custDataLst>
            </p:nvPr>
          </p:nvSpPr>
          <p:spPr bwMode="auto">
            <a:xfrm flipV="1">
              <a:off x="11224282" y="3867331"/>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3" name="Freeform 185">
              <a:extLst>
                <a:ext uri="{FF2B5EF4-FFF2-40B4-BE49-F238E27FC236}">
                  <a16:creationId xmlns:a16="http://schemas.microsoft.com/office/drawing/2014/main" id="{C70505EA-6443-124E-9070-5F90AC88BC6B}"/>
                </a:ext>
              </a:extLst>
            </p:cNvPr>
            <p:cNvSpPr>
              <a:spLocks/>
            </p:cNvSpPr>
            <p:nvPr userDrawn="1">
              <p:custDataLst>
                <p:tags r:id="rId123"/>
              </p:custDataLst>
            </p:nvPr>
          </p:nvSpPr>
          <p:spPr bwMode="auto">
            <a:xfrm>
              <a:off x="11208014" y="3852935"/>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4" name="Freeform 186">
              <a:extLst>
                <a:ext uri="{FF2B5EF4-FFF2-40B4-BE49-F238E27FC236}">
                  <a16:creationId xmlns:a16="http://schemas.microsoft.com/office/drawing/2014/main" id="{82E9AD22-A93A-8740-B6EC-2649A3334697}"/>
                </a:ext>
              </a:extLst>
            </p:cNvPr>
            <p:cNvSpPr>
              <a:spLocks/>
            </p:cNvSpPr>
            <p:nvPr userDrawn="1">
              <p:custDataLst>
                <p:tags r:id="rId124"/>
              </p:custDataLst>
            </p:nvPr>
          </p:nvSpPr>
          <p:spPr bwMode="auto">
            <a:xfrm>
              <a:off x="10921715" y="4749754"/>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5" name="Freeform 187">
              <a:extLst>
                <a:ext uri="{FF2B5EF4-FFF2-40B4-BE49-F238E27FC236}">
                  <a16:creationId xmlns:a16="http://schemas.microsoft.com/office/drawing/2014/main" id="{A5812536-D3E8-0448-87DC-5D1C15DF61AB}"/>
                </a:ext>
              </a:extLst>
            </p:cNvPr>
            <p:cNvSpPr>
              <a:spLocks/>
            </p:cNvSpPr>
            <p:nvPr userDrawn="1">
              <p:custDataLst>
                <p:tags r:id="rId125"/>
              </p:custDataLst>
            </p:nvPr>
          </p:nvSpPr>
          <p:spPr bwMode="auto">
            <a:xfrm>
              <a:off x="11063238" y="4041512"/>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6" name="Freeform 188">
              <a:extLst>
                <a:ext uri="{FF2B5EF4-FFF2-40B4-BE49-F238E27FC236}">
                  <a16:creationId xmlns:a16="http://schemas.microsoft.com/office/drawing/2014/main" id="{69F11A4F-C4CE-DC40-A24D-7B8B539AAFF7}"/>
                </a:ext>
              </a:extLst>
            </p:cNvPr>
            <p:cNvSpPr>
              <a:spLocks/>
            </p:cNvSpPr>
            <p:nvPr userDrawn="1">
              <p:custDataLst>
                <p:tags r:id="rId126"/>
              </p:custDataLst>
            </p:nvPr>
          </p:nvSpPr>
          <p:spPr bwMode="auto">
            <a:xfrm>
              <a:off x="10994917" y="3970976"/>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7" name="Freeform 189">
              <a:extLst>
                <a:ext uri="{FF2B5EF4-FFF2-40B4-BE49-F238E27FC236}">
                  <a16:creationId xmlns:a16="http://schemas.microsoft.com/office/drawing/2014/main" id="{2B3CCE19-E3BE-6A48-8178-02F76EBF70E8}"/>
                </a:ext>
              </a:extLst>
            </p:cNvPr>
            <p:cNvSpPr>
              <a:spLocks/>
            </p:cNvSpPr>
            <p:nvPr userDrawn="1">
              <p:custDataLst>
                <p:tags r:id="rId127"/>
              </p:custDataLst>
            </p:nvPr>
          </p:nvSpPr>
          <p:spPr bwMode="auto">
            <a:xfrm>
              <a:off x="11011183" y="3891802"/>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8" name="Freeform 190">
              <a:extLst>
                <a:ext uri="{FF2B5EF4-FFF2-40B4-BE49-F238E27FC236}">
                  <a16:creationId xmlns:a16="http://schemas.microsoft.com/office/drawing/2014/main" id="{A7A407E0-03CE-604F-BDA6-4364E2B4BBC3}"/>
                </a:ext>
              </a:extLst>
            </p:cNvPr>
            <p:cNvSpPr>
              <a:spLocks/>
            </p:cNvSpPr>
            <p:nvPr userDrawn="1">
              <p:custDataLst>
                <p:tags r:id="rId128"/>
              </p:custDataLst>
            </p:nvPr>
          </p:nvSpPr>
          <p:spPr bwMode="auto">
            <a:xfrm>
              <a:off x="10846886" y="3894681"/>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9" name="Freeform 191">
              <a:extLst>
                <a:ext uri="{FF2B5EF4-FFF2-40B4-BE49-F238E27FC236}">
                  <a16:creationId xmlns:a16="http://schemas.microsoft.com/office/drawing/2014/main" id="{CA18F0EB-3B8D-D04B-A841-1DB266D8AA5B}"/>
                </a:ext>
              </a:extLst>
            </p:cNvPr>
            <p:cNvSpPr>
              <a:spLocks/>
            </p:cNvSpPr>
            <p:nvPr userDrawn="1">
              <p:custDataLst>
                <p:tags r:id="rId129"/>
              </p:custDataLst>
            </p:nvPr>
          </p:nvSpPr>
          <p:spPr bwMode="auto">
            <a:xfrm>
              <a:off x="11097399" y="4315018"/>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0" name="Freeform 192">
              <a:extLst>
                <a:ext uri="{FF2B5EF4-FFF2-40B4-BE49-F238E27FC236}">
                  <a16:creationId xmlns:a16="http://schemas.microsoft.com/office/drawing/2014/main" id="{9FFBC7C5-43A7-C347-A2D9-D3832802D722}"/>
                </a:ext>
              </a:extLst>
            </p:cNvPr>
            <p:cNvSpPr>
              <a:spLocks/>
            </p:cNvSpPr>
            <p:nvPr userDrawn="1">
              <p:custDataLst>
                <p:tags r:id="rId130"/>
              </p:custDataLst>
            </p:nvPr>
          </p:nvSpPr>
          <p:spPr bwMode="auto">
            <a:xfrm>
              <a:off x="10314957" y="3867330"/>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1" name="Freeform 193">
              <a:extLst>
                <a:ext uri="{FF2B5EF4-FFF2-40B4-BE49-F238E27FC236}">
                  <a16:creationId xmlns:a16="http://schemas.microsoft.com/office/drawing/2014/main" id="{76270DBD-5C1A-D84F-919F-5CB4362EE072}"/>
                </a:ext>
              </a:extLst>
            </p:cNvPr>
            <p:cNvSpPr>
              <a:spLocks/>
            </p:cNvSpPr>
            <p:nvPr userDrawn="1">
              <p:custDataLst>
                <p:tags r:id="rId131"/>
              </p:custDataLst>
            </p:nvPr>
          </p:nvSpPr>
          <p:spPr bwMode="auto">
            <a:xfrm>
              <a:off x="4665436" y="2658137"/>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2" name="Freeform 194">
              <a:extLst>
                <a:ext uri="{FF2B5EF4-FFF2-40B4-BE49-F238E27FC236}">
                  <a16:creationId xmlns:a16="http://schemas.microsoft.com/office/drawing/2014/main" id="{1B2A126E-13E3-F643-810D-A6E8E89EC0B0}"/>
                </a:ext>
              </a:extLst>
            </p:cNvPr>
            <p:cNvSpPr>
              <a:spLocks/>
            </p:cNvSpPr>
            <p:nvPr userDrawn="1">
              <p:custDataLst>
                <p:tags r:id="rId132"/>
              </p:custDataLst>
            </p:nvPr>
          </p:nvSpPr>
          <p:spPr bwMode="auto">
            <a:xfrm>
              <a:off x="5971673" y="4145157"/>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3" name="Freeform 195">
              <a:extLst>
                <a:ext uri="{FF2B5EF4-FFF2-40B4-BE49-F238E27FC236}">
                  <a16:creationId xmlns:a16="http://schemas.microsoft.com/office/drawing/2014/main" id="{85CD5C69-057A-3048-BDB5-1F5CE355FF4D}"/>
                </a:ext>
              </a:extLst>
            </p:cNvPr>
            <p:cNvSpPr>
              <a:spLocks/>
            </p:cNvSpPr>
            <p:nvPr userDrawn="1">
              <p:custDataLst>
                <p:tags r:id="rId133"/>
              </p:custDataLst>
            </p:nvPr>
          </p:nvSpPr>
          <p:spPr bwMode="auto">
            <a:xfrm>
              <a:off x="6145730" y="3423959"/>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4" name="Freeform 196">
              <a:extLst>
                <a:ext uri="{FF2B5EF4-FFF2-40B4-BE49-F238E27FC236}">
                  <a16:creationId xmlns:a16="http://schemas.microsoft.com/office/drawing/2014/main" id="{07644D19-124E-7140-9334-EDF44DFD3C2A}"/>
                </a:ext>
              </a:extLst>
            </p:cNvPr>
            <p:cNvSpPr>
              <a:spLocks/>
            </p:cNvSpPr>
            <p:nvPr userDrawn="1">
              <p:custDataLst>
                <p:tags r:id="rId134"/>
              </p:custDataLst>
            </p:nvPr>
          </p:nvSpPr>
          <p:spPr bwMode="auto">
            <a:xfrm>
              <a:off x="5647960" y="3023774"/>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5" name="Freeform 204">
              <a:extLst>
                <a:ext uri="{FF2B5EF4-FFF2-40B4-BE49-F238E27FC236}">
                  <a16:creationId xmlns:a16="http://schemas.microsoft.com/office/drawing/2014/main" id="{79DDAB0F-143D-9248-AAA6-C8BC27BDA8D0}"/>
                </a:ext>
              </a:extLst>
            </p:cNvPr>
            <p:cNvSpPr>
              <a:spLocks/>
            </p:cNvSpPr>
            <p:nvPr userDrawn="1">
              <p:custDataLst>
                <p:tags r:id="rId135"/>
              </p:custDataLst>
            </p:nvPr>
          </p:nvSpPr>
          <p:spPr bwMode="auto">
            <a:xfrm>
              <a:off x="5797617" y="4797258"/>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6" name="Freeform 205">
              <a:extLst>
                <a:ext uri="{FF2B5EF4-FFF2-40B4-BE49-F238E27FC236}">
                  <a16:creationId xmlns:a16="http://schemas.microsoft.com/office/drawing/2014/main" id="{AB254E16-C9C8-3C4A-A8FE-6EDD4A88B635}"/>
                </a:ext>
              </a:extLst>
            </p:cNvPr>
            <p:cNvSpPr>
              <a:spLocks/>
            </p:cNvSpPr>
            <p:nvPr userDrawn="1">
              <p:custDataLst>
                <p:tags r:id="rId136"/>
              </p:custDataLst>
            </p:nvPr>
          </p:nvSpPr>
          <p:spPr bwMode="auto">
            <a:xfrm>
              <a:off x="5828524" y="4883629"/>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7" name="Freeform 206">
              <a:extLst>
                <a:ext uri="{FF2B5EF4-FFF2-40B4-BE49-F238E27FC236}">
                  <a16:creationId xmlns:a16="http://schemas.microsoft.com/office/drawing/2014/main" id="{705E7F64-0466-5F49-ACC2-3609193E82DA}"/>
                </a:ext>
              </a:extLst>
            </p:cNvPr>
            <p:cNvSpPr>
              <a:spLocks/>
            </p:cNvSpPr>
            <p:nvPr userDrawn="1">
              <p:custDataLst>
                <p:tags r:id="rId137"/>
              </p:custDataLst>
            </p:nvPr>
          </p:nvSpPr>
          <p:spPr bwMode="auto">
            <a:xfrm>
              <a:off x="5833404" y="4903783"/>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8" name="Freeform 207">
              <a:extLst>
                <a:ext uri="{FF2B5EF4-FFF2-40B4-BE49-F238E27FC236}">
                  <a16:creationId xmlns:a16="http://schemas.microsoft.com/office/drawing/2014/main" id="{92A4BDB8-62C8-EC40-AD69-C0C1AFB08F68}"/>
                </a:ext>
              </a:extLst>
            </p:cNvPr>
            <p:cNvSpPr>
              <a:spLocks/>
            </p:cNvSpPr>
            <p:nvPr userDrawn="1">
              <p:custDataLst>
                <p:tags r:id="rId138"/>
              </p:custDataLst>
            </p:nvPr>
          </p:nvSpPr>
          <p:spPr bwMode="auto">
            <a:xfrm>
              <a:off x="5848044" y="4959924"/>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9" name="Freeform 208">
              <a:extLst>
                <a:ext uri="{FF2B5EF4-FFF2-40B4-BE49-F238E27FC236}">
                  <a16:creationId xmlns:a16="http://schemas.microsoft.com/office/drawing/2014/main" id="{9E2ABEF8-A966-A04A-B1C0-4D8DF0C89616}"/>
                </a:ext>
              </a:extLst>
            </p:cNvPr>
            <p:cNvSpPr>
              <a:spLocks/>
            </p:cNvSpPr>
            <p:nvPr userDrawn="1">
              <p:custDataLst>
                <p:tags r:id="rId139"/>
              </p:custDataLst>
            </p:nvPr>
          </p:nvSpPr>
          <p:spPr bwMode="auto">
            <a:xfrm>
              <a:off x="5835030" y="4971438"/>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0" name="Freeform 209">
              <a:extLst>
                <a:ext uri="{FF2B5EF4-FFF2-40B4-BE49-F238E27FC236}">
                  <a16:creationId xmlns:a16="http://schemas.microsoft.com/office/drawing/2014/main" id="{0434B95E-BF4F-AB45-899C-4BB105EBCEF8}"/>
                </a:ext>
              </a:extLst>
            </p:cNvPr>
            <p:cNvSpPr>
              <a:spLocks/>
            </p:cNvSpPr>
            <p:nvPr userDrawn="1">
              <p:custDataLst>
                <p:tags r:id="rId140"/>
              </p:custDataLst>
            </p:nvPr>
          </p:nvSpPr>
          <p:spPr bwMode="auto">
            <a:xfrm>
              <a:off x="5865937" y="5001670"/>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1" name="Freeform 210">
              <a:extLst>
                <a:ext uri="{FF2B5EF4-FFF2-40B4-BE49-F238E27FC236}">
                  <a16:creationId xmlns:a16="http://schemas.microsoft.com/office/drawing/2014/main" id="{3CB718ED-13B3-A84F-A87B-265B955DFDD0}"/>
                </a:ext>
              </a:extLst>
            </p:cNvPr>
            <p:cNvSpPr>
              <a:spLocks/>
            </p:cNvSpPr>
            <p:nvPr userDrawn="1">
              <p:custDataLst>
                <p:tags r:id="rId141"/>
              </p:custDataLst>
            </p:nvPr>
          </p:nvSpPr>
          <p:spPr bwMode="auto">
            <a:xfrm>
              <a:off x="5862685" y="5031899"/>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2" name="Freeform 211">
              <a:extLst>
                <a:ext uri="{FF2B5EF4-FFF2-40B4-BE49-F238E27FC236}">
                  <a16:creationId xmlns:a16="http://schemas.microsoft.com/office/drawing/2014/main" id="{41B6F2A7-599F-E047-884B-7E11B259AEA1}"/>
                </a:ext>
              </a:extLst>
            </p:cNvPr>
            <p:cNvSpPr>
              <a:spLocks/>
            </p:cNvSpPr>
            <p:nvPr userDrawn="1">
              <p:custDataLst>
                <p:tags r:id="rId142"/>
              </p:custDataLst>
            </p:nvPr>
          </p:nvSpPr>
          <p:spPr bwMode="auto">
            <a:xfrm>
              <a:off x="5887086" y="5044855"/>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3" name="Freeform 215">
              <a:extLst>
                <a:ext uri="{FF2B5EF4-FFF2-40B4-BE49-F238E27FC236}">
                  <a16:creationId xmlns:a16="http://schemas.microsoft.com/office/drawing/2014/main" id="{C1B453C5-A5AC-124F-957E-3A870E43CC30}"/>
                </a:ext>
              </a:extLst>
            </p:cNvPr>
            <p:cNvSpPr>
              <a:spLocks/>
            </p:cNvSpPr>
            <p:nvPr userDrawn="1">
              <p:custDataLst>
                <p:tags r:id="rId143"/>
              </p:custDataLst>
            </p:nvPr>
          </p:nvSpPr>
          <p:spPr bwMode="auto">
            <a:xfrm>
              <a:off x="5545478" y="3055443"/>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4" name="Freeform 216">
              <a:extLst>
                <a:ext uri="{FF2B5EF4-FFF2-40B4-BE49-F238E27FC236}">
                  <a16:creationId xmlns:a16="http://schemas.microsoft.com/office/drawing/2014/main" id="{70E94300-6533-4F44-B92C-A628DA5130CD}"/>
                </a:ext>
              </a:extLst>
            </p:cNvPr>
            <p:cNvSpPr>
              <a:spLocks/>
            </p:cNvSpPr>
            <p:nvPr userDrawn="1">
              <p:custDataLst>
                <p:tags r:id="rId144"/>
              </p:custDataLst>
            </p:nvPr>
          </p:nvSpPr>
          <p:spPr bwMode="auto">
            <a:xfrm>
              <a:off x="5399076" y="2930203"/>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5" name="Freeform 217">
              <a:extLst>
                <a:ext uri="{FF2B5EF4-FFF2-40B4-BE49-F238E27FC236}">
                  <a16:creationId xmlns:a16="http://schemas.microsoft.com/office/drawing/2014/main" id="{BD586F2E-973B-DB49-BE2E-11C54EE200B1}"/>
                </a:ext>
              </a:extLst>
            </p:cNvPr>
            <p:cNvSpPr>
              <a:spLocks/>
            </p:cNvSpPr>
            <p:nvPr userDrawn="1">
              <p:custDataLst>
                <p:tags r:id="rId145"/>
              </p:custDataLst>
            </p:nvPr>
          </p:nvSpPr>
          <p:spPr bwMode="auto">
            <a:xfrm>
              <a:off x="5711401" y="3023773"/>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6" name="Freeform 218">
              <a:extLst>
                <a:ext uri="{FF2B5EF4-FFF2-40B4-BE49-F238E27FC236}">
                  <a16:creationId xmlns:a16="http://schemas.microsoft.com/office/drawing/2014/main" id="{C7938629-1D47-354B-823B-CDC812A19AAE}"/>
                </a:ext>
              </a:extLst>
            </p:cNvPr>
            <p:cNvSpPr>
              <a:spLocks/>
            </p:cNvSpPr>
            <p:nvPr userDrawn="1">
              <p:custDataLst>
                <p:tags r:id="rId146"/>
              </p:custDataLst>
            </p:nvPr>
          </p:nvSpPr>
          <p:spPr bwMode="auto">
            <a:xfrm>
              <a:off x="5268939" y="3078475"/>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7" name="Freeform 219">
              <a:extLst>
                <a:ext uri="{FF2B5EF4-FFF2-40B4-BE49-F238E27FC236}">
                  <a16:creationId xmlns:a16="http://schemas.microsoft.com/office/drawing/2014/main" id="{C834F6B7-A359-5949-B31C-077EF931AE4A}"/>
                </a:ext>
              </a:extLst>
            </p:cNvPr>
            <p:cNvSpPr>
              <a:spLocks/>
            </p:cNvSpPr>
            <p:nvPr userDrawn="1">
              <p:custDataLst>
                <p:tags r:id="rId147"/>
              </p:custDataLst>
            </p:nvPr>
          </p:nvSpPr>
          <p:spPr bwMode="auto">
            <a:xfrm>
              <a:off x="5187605" y="3078474"/>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8" name="Freeform 220">
              <a:extLst>
                <a:ext uri="{FF2B5EF4-FFF2-40B4-BE49-F238E27FC236}">
                  <a16:creationId xmlns:a16="http://schemas.microsoft.com/office/drawing/2014/main" id="{8341AF65-4A73-DF41-A372-6A0E2C761411}"/>
                </a:ext>
              </a:extLst>
            </p:cNvPr>
            <p:cNvSpPr>
              <a:spLocks/>
            </p:cNvSpPr>
            <p:nvPr userDrawn="1">
              <p:custDataLst>
                <p:tags r:id="rId148"/>
              </p:custDataLst>
            </p:nvPr>
          </p:nvSpPr>
          <p:spPr bwMode="auto">
            <a:xfrm>
              <a:off x="5236405" y="3179240"/>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9" name="Freeform 221">
              <a:extLst>
                <a:ext uri="{FF2B5EF4-FFF2-40B4-BE49-F238E27FC236}">
                  <a16:creationId xmlns:a16="http://schemas.microsoft.com/office/drawing/2014/main" id="{A4261A1B-5DB6-704E-8CE7-AE6708264A92}"/>
                </a:ext>
              </a:extLst>
            </p:cNvPr>
            <p:cNvSpPr>
              <a:spLocks/>
            </p:cNvSpPr>
            <p:nvPr userDrawn="1">
              <p:custDataLst>
                <p:tags r:id="rId149"/>
              </p:custDataLst>
            </p:nvPr>
          </p:nvSpPr>
          <p:spPr bwMode="auto">
            <a:xfrm>
              <a:off x="5268940" y="3144691"/>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0" name="Freeform 222">
              <a:extLst>
                <a:ext uri="{FF2B5EF4-FFF2-40B4-BE49-F238E27FC236}">
                  <a16:creationId xmlns:a16="http://schemas.microsoft.com/office/drawing/2014/main" id="{C8D01A93-D22C-C44A-A465-415756CAE7DD}"/>
                </a:ext>
              </a:extLst>
            </p:cNvPr>
            <p:cNvSpPr>
              <a:spLocks/>
            </p:cNvSpPr>
            <p:nvPr userDrawn="1">
              <p:custDataLst>
                <p:tags r:id="rId150"/>
              </p:custDataLst>
            </p:nvPr>
          </p:nvSpPr>
          <p:spPr bwMode="auto">
            <a:xfrm>
              <a:off x="5286833" y="3172043"/>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1" name="Freeform 223">
              <a:extLst>
                <a:ext uri="{FF2B5EF4-FFF2-40B4-BE49-F238E27FC236}">
                  <a16:creationId xmlns:a16="http://schemas.microsoft.com/office/drawing/2014/main" id="{1B0CE4E5-229E-ED46-B1CA-9889F33BAF2A}"/>
                </a:ext>
              </a:extLst>
            </p:cNvPr>
            <p:cNvSpPr>
              <a:spLocks/>
            </p:cNvSpPr>
            <p:nvPr userDrawn="1">
              <p:custDataLst>
                <p:tags r:id="rId151"/>
              </p:custDataLst>
            </p:nvPr>
          </p:nvSpPr>
          <p:spPr bwMode="auto">
            <a:xfrm>
              <a:off x="5338889" y="3274249"/>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2" name="Freeform 224">
              <a:extLst>
                <a:ext uri="{FF2B5EF4-FFF2-40B4-BE49-F238E27FC236}">
                  <a16:creationId xmlns:a16="http://schemas.microsoft.com/office/drawing/2014/main" id="{4A717C39-22A3-4C41-879C-45F0A5314832}"/>
                </a:ext>
              </a:extLst>
            </p:cNvPr>
            <p:cNvSpPr>
              <a:spLocks/>
            </p:cNvSpPr>
            <p:nvPr userDrawn="1">
              <p:custDataLst>
                <p:tags r:id="rId152"/>
              </p:custDataLst>
            </p:nvPr>
          </p:nvSpPr>
          <p:spPr bwMode="auto">
            <a:xfrm>
              <a:off x="5421850" y="3323193"/>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3" name="Freeform 225">
              <a:extLst>
                <a:ext uri="{FF2B5EF4-FFF2-40B4-BE49-F238E27FC236}">
                  <a16:creationId xmlns:a16="http://schemas.microsoft.com/office/drawing/2014/main" id="{33B34D14-A50A-EC46-A0C4-1FE60E729D95}"/>
                </a:ext>
              </a:extLst>
            </p:cNvPr>
            <p:cNvSpPr>
              <a:spLocks/>
            </p:cNvSpPr>
            <p:nvPr userDrawn="1">
              <p:custDataLst>
                <p:tags r:id="rId153"/>
              </p:custDataLst>
            </p:nvPr>
          </p:nvSpPr>
          <p:spPr bwMode="auto">
            <a:xfrm>
              <a:off x="6119702" y="4460411"/>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4" name="Freeform 226">
              <a:extLst>
                <a:ext uri="{FF2B5EF4-FFF2-40B4-BE49-F238E27FC236}">
                  <a16:creationId xmlns:a16="http://schemas.microsoft.com/office/drawing/2014/main" id="{E78B3806-C747-5145-BE85-08E48317FECF}"/>
                </a:ext>
              </a:extLst>
            </p:cNvPr>
            <p:cNvSpPr>
              <a:spLocks/>
            </p:cNvSpPr>
            <p:nvPr userDrawn="1">
              <p:custDataLst>
                <p:tags r:id="rId154"/>
              </p:custDataLst>
            </p:nvPr>
          </p:nvSpPr>
          <p:spPr bwMode="auto">
            <a:xfrm>
              <a:off x="7704107" y="1392801"/>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5" name="Freeform 227">
              <a:extLst>
                <a:ext uri="{FF2B5EF4-FFF2-40B4-BE49-F238E27FC236}">
                  <a16:creationId xmlns:a16="http://schemas.microsoft.com/office/drawing/2014/main" id="{7076EB72-E262-9F43-AC8A-573942532C7C}"/>
                </a:ext>
              </a:extLst>
            </p:cNvPr>
            <p:cNvSpPr>
              <a:spLocks/>
            </p:cNvSpPr>
            <p:nvPr userDrawn="1">
              <p:custDataLst>
                <p:tags r:id="rId155"/>
              </p:custDataLst>
            </p:nvPr>
          </p:nvSpPr>
          <p:spPr bwMode="auto">
            <a:xfrm>
              <a:off x="7629278" y="1601530"/>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6" name="Freeform 228">
              <a:extLst>
                <a:ext uri="{FF2B5EF4-FFF2-40B4-BE49-F238E27FC236}">
                  <a16:creationId xmlns:a16="http://schemas.microsoft.com/office/drawing/2014/main" id="{F8CE5FDA-3BBB-164B-8F06-D5B5254A7F46}"/>
                </a:ext>
              </a:extLst>
            </p:cNvPr>
            <p:cNvSpPr>
              <a:spLocks/>
            </p:cNvSpPr>
            <p:nvPr userDrawn="1">
              <p:custDataLst>
                <p:tags r:id="rId156"/>
              </p:custDataLst>
            </p:nvPr>
          </p:nvSpPr>
          <p:spPr bwMode="auto">
            <a:xfrm>
              <a:off x="7977392" y="2364475"/>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7" name="Freeform 229">
              <a:extLst>
                <a:ext uri="{FF2B5EF4-FFF2-40B4-BE49-F238E27FC236}">
                  <a16:creationId xmlns:a16="http://schemas.microsoft.com/office/drawing/2014/main" id="{C7744873-04A7-4A45-8FD2-423942F49101}"/>
                </a:ext>
              </a:extLst>
            </p:cNvPr>
            <p:cNvSpPr>
              <a:spLocks/>
            </p:cNvSpPr>
            <p:nvPr userDrawn="1">
              <p:custDataLst>
                <p:tags r:id="rId157"/>
              </p:custDataLst>
            </p:nvPr>
          </p:nvSpPr>
          <p:spPr bwMode="auto">
            <a:xfrm>
              <a:off x="7678080" y="2219083"/>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8" name="Freeform 230">
              <a:extLst>
                <a:ext uri="{FF2B5EF4-FFF2-40B4-BE49-F238E27FC236}">
                  <a16:creationId xmlns:a16="http://schemas.microsoft.com/office/drawing/2014/main" id="{657FFAB2-31CD-6D42-8E8D-2C873C9FB361}"/>
                </a:ext>
              </a:extLst>
            </p:cNvPr>
            <p:cNvSpPr>
              <a:spLocks/>
            </p:cNvSpPr>
            <p:nvPr userDrawn="1">
              <p:custDataLst>
                <p:tags r:id="rId158"/>
              </p:custDataLst>
            </p:nvPr>
          </p:nvSpPr>
          <p:spPr bwMode="auto">
            <a:xfrm>
              <a:off x="7620248" y="2071812"/>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9" name="Freeform 231">
              <a:extLst>
                <a:ext uri="{FF2B5EF4-FFF2-40B4-BE49-F238E27FC236}">
                  <a16:creationId xmlns:a16="http://schemas.microsoft.com/office/drawing/2014/main" id="{4A1CF394-62FC-5845-9886-8A5710C86EF4}"/>
                </a:ext>
              </a:extLst>
            </p:cNvPr>
            <p:cNvSpPr>
              <a:spLocks/>
            </p:cNvSpPr>
            <p:nvPr userDrawn="1">
              <p:custDataLst>
                <p:tags r:id="rId159"/>
              </p:custDataLst>
            </p:nvPr>
          </p:nvSpPr>
          <p:spPr bwMode="auto">
            <a:xfrm>
              <a:off x="7609145" y="2123781"/>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0" name="Freeform 232">
              <a:extLst>
                <a:ext uri="{FF2B5EF4-FFF2-40B4-BE49-F238E27FC236}">
                  <a16:creationId xmlns:a16="http://schemas.microsoft.com/office/drawing/2014/main" id="{4F41C89A-AC30-6A4A-960B-FFF2E84137C9}"/>
                </a:ext>
              </a:extLst>
            </p:cNvPr>
            <p:cNvSpPr>
              <a:spLocks/>
            </p:cNvSpPr>
            <p:nvPr userDrawn="1">
              <p:custDataLst>
                <p:tags r:id="rId160"/>
              </p:custDataLst>
            </p:nvPr>
          </p:nvSpPr>
          <p:spPr bwMode="auto">
            <a:xfrm>
              <a:off x="8374306" y="2614950"/>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1" name="Freeform 233">
              <a:extLst>
                <a:ext uri="{FF2B5EF4-FFF2-40B4-BE49-F238E27FC236}">
                  <a16:creationId xmlns:a16="http://schemas.microsoft.com/office/drawing/2014/main" id="{D2A26F27-87E7-3643-8134-A7185FF566D9}"/>
                </a:ext>
              </a:extLst>
            </p:cNvPr>
            <p:cNvSpPr>
              <a:spLocks/>
            </p:cNvSpPr>
            <p:nvPr userDrawn="1">
              <p:custDataLst>
                <p:tags r:id="rId161"/>
              </p:custDataLst>
            </p:nvPr>
          </p:nvSpPr>
          <p:spPr bwMode="auto">
            <a:xfrm>
              <a:off x="8322251" y="2662455"/>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2" name="Freeform 234">
              <a:extLst>
                <a:ext uri="{FF2B5EF4-FFF2-40B4-BE49-F238E27FC236}">
                  <a16:creationId xmlns:a16="http://schemas.microsoft.com/office/drawing/2014/main" id="{61D6D88F-4068-B04C-AEE5-04000D797985}"/>
                </a:ext>
              </a:extLst>
            </p:cNvPr>
            <p:cNvSpPr>
              <a:spLocks/>
            </p:cNvSpPr>
            <p:nvPr userDrawn="1">
              <p:custDataLst>
                <p:tags r:id="rId162"/>
              </p:custDataLst>
            </p:nvPr>
          </p:nvSpPr>
          <p:spPr bwMode="auto">
            <a:xfrm>
              <a:off x="7299058" y="1985881"/>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3" name="Freeform 235">
              <a:extLst>
                <a:ext uri="{FF2B5EF4-FFF2-40B4-BE49-F238E27FC236}">
                  <a16:creationId xmlns:a16="http://schemas.microsoft.com/office/drawing/2014/main" id="{B9C3938D-E101-B641-861F-2A9EBEE5A9C4}"/>
                </a:ext>
              </a:extLst>
            </p:cNvPr>
            <p:cNvSpPr>
              <a:spLocks/>
            </p:cNvSpPr>
            <p:nvPr userDrawn="1">
              <p:custDataLst>
                <p:tags r:id="rId163"/>
              </p:custDataLst>
            </p:nvPr>
          </p:nvSpPr>
          <p:spPr bwMode="auto">
            <a:xfrm>
              <a:off x="7107108" y="2812164"/>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4" name="Freeform 236">
              <a:extLst>
                <a:ext uri="{FF2B5EF4-FFF2-40B4-BE49-F238E27FC236}">
                  <a16:creationId xmlns:a16="http://schemas.microsoft.com/office/drawing/2014/main" id="{A8496CEE-BF21-0046-8C4C-AB697F9DA589}"/>
                </a:ext>
              </a:extLst>
            </p:cNvPr>
            <p:cNvSpPr>
              <a:spLocks/>
            </p:cNvSpPr>
            <p:nvPr userDrawn="1">
              <p:custDataLst>
                <p:tags r:id="rId164"/>
              </p:custDataLst>
            </p:nvPr>
          </p:nvSpPr>
          <p:spPr bwMode="auto">
            <a:xfrm>
              <a:off x="7225858" y="2866866"/>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5" name="Freeform 237">
              <a:extLst>
                <a:ext uri="{FF2B5EF4-FFF2-40B4-BE49-F238E27FC236}">
                  <a16:creationId xmlns:a16="http://schemas.microsoft.com/office/drawing/2014/main" id="{E173AD3F-32E7-1D41-9995-2DEA53B840A6}"/>
                </a:ext>
              </a:extLst>
            </p:cNvPr>
            <p:cNvSpPr>
              <a:spLocks/>
            </p:cNvSpPr>
            <p:nvPr userDrawn="1">
              <p:custDataLst>
                <p:tags r:id="rId165"/>
              </p:custDataLst>
            </p:nvPr>
          </p:nvSpPr>
          <p:spPr bwMode="auto">
            <a:xfrm>
              <a:off x="7326713" y="2509864"/>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6" name="Freeform 238">
              <a:extLst>
                <a:ext uri="{FF2B5EF4-FFF2-40B4-BE49-F238E27FC236}">
                  <a16:creationId xmlns:a16="http://schemas.microsoft.com/office/drawing/2014/main" id="{8931C3DB-7FE9-FC44-AC34-C86299130353}"/>
                </a:ext>
              </a:extLst>
            </p:cNvPr>
            <p:cNvSpPr>
              <a:spLocks/>
            </p:cNvSpPr>
            <p:nvPr userDrawn="1">
              <p:custDataLst>
                <p:tags r:id="rId166"/>
              </p:custDataLst>
            </p:nvPr>
          </p:nvSpPr>
          <p:spPr bwMode="auto">
            <a:xfrm>
              <a:off x="7774055" y="2632224"/>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7" name="Freeform 239">
              <a:extLst>
                <a:ext uri="{FF2B5EF4-FFF2-40B4-BE49-F238E27FC236}">
                  <a16:creationId xmlns:a16="http://schemas.microsoft.com/office/drawing/2014/main" id="{84B0B00F-7BDA-0B4D-8314-05CFBD832331}"/>
                </a:ext>
              </a:extLst>
            </p:cNvPr>
            <p:cNvSpPr>
              <a:spLocks/>
            </p:cNvSpPr>
            <p:nvPr userDrawn="1">
              <p:custDataLst>
                <p:tags r:id="rId167"/>
              </p:custDataLst>
            </p:nvPr>
          </p:nvSpPr>
          <p:spPr bwMode="auto">
            <a:xfrm>
              <a:off x="7725254" y="2509864"/>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8" name="Freeform 240">
              <a:extLst>
                <a:ext uri="{FF2B5EF4-FFF2-40B4-BE49-F238E27FC236}">
                  <a16:creationId xmlns:a16="http://schemas.microsoft.com/office/drawing/2014/main" id="{E1E903CB-80CA-4E4F-992A-B9331238C4DD}"/>
                </a:ext>
              </a:extLst>
            </p:cNvPr>
            <p:cNvSpPr>
              <a:spLocks/>
            </p:cNvSpPr>
            <p:nvPr userDrawn="1">
              <p:custDataLst>
                <p:tags r:id="rId168"/>
              </p:custDataLst>
            </p:nvPr>
          </p:nvSpPr>
          <p:spPr bwMode="auto">
            <a:xfrm>
              <a:off x="7092469" y="2792010"/>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9" name="Freeform 241">
              <a:extLst>
                <a:ext uri="{FF2B5EF4-FFF2-40B4-BE49-F238E27FC236}">
                  <a16:creationId xmlns:a16="http://schemas.microsoft.com/office/drawing/2014/main" id="{50BB13BD-F7D6-334E-B365-7AD0F36B78FF}"/>
                </a:ext>
              </a:extLst>
            </p:cNvPr>
            <p:cNvSpPr>
              <a:spLocks/>
            </p:cNvSpPr>
            <p:nvPr userDrawn="1">
              <p:custDataLst>
                <p:tags r:id="rId169"/>
              </p:custDataLst>
            </p:nvPr>
          </p:nvSpPr>
          <p:spPr bwMode="auto">
            <a:xfrm>
              <a:off x="7059934" y="1710933"/>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0" name="Freeform 242">
              <a:extLst>
                <a:ext uri="{FF2B5EF4-FFF2-40B4-BE49-F238E27FC236}">
                  <a16:creationId xmlns:a16="http://schemas.microsoft.com/office/drawing/2014/main" id="{E1DB6696-E613-354B-93CC-C4E2A6E50B79}"/>
                </a:ext>
              </a:extLst>
            </p:cNvPr>
            <p:cNvSpPr>
              <a:spLocks/>
            </p:cNvSpPr>
            <p:nvPr userDrawn="1">
              <p:custDataLst>
                <p:tags r:id="rId170"/>
              </p:custDataLst>
            </p:nvPr>
          </p:nvSpPr>
          <p:spPr bwMode="auto">
            <a:xfrm>
              <a:off x="7871655" y="1949893"/>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1" name="Freeform 243">
              <a:extLst>
                <a:ext uri="{FF2B5EF4-FFF2-40B4-BE49-F238E27FC236}">
                  <a16:creationId xmlns:a16="http://schemas.microsoft.com/office/drawing/2014/main" id="{50DAEEEB-B711-A14E-BC88-F55D2E9B37EB}"/>
                </a:ext>
              </a:extLst>
            </p:cNvPr>
            <p:cNvSpPr>
              <a:spLocks/>
            </p:cNvSpPr>
            <p:nvPr userDrawn="1">
              <p:custDataLst>
                <p:tags r:id="rId171"/>
              </p:custDataLst>
            </p:nvPr>
          </p:nvSpPr>
          <p:spPr bwMode="auto">
            <a:xfrm>
              <a:off x="7756160" y="1644716"/>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2" name="Freeform 244">
              <a:extLst>
                <a:ext uri="{FF2B5EF4-FFF2-40B4-BE49-F238E27FC236}">
                  <a16:creationId xmlns:a16="http://schemas.microsoft.com/office/drawing/2014/main" id="{3B49DE5E-8E43-F149-8630-F9DE19A1B047}"/>
                </a:ext>
              </a:extLst>
            </p:cNvPr>
            <p:cNvSpPr>
              <a:spLocks/>
            </p:cNvSpPr>
            <p:nvPr userDrawn="1">
              <p:custDataLst>
                <p:tags r:id="rId172"/>
              </p:custDataLst>
            </p:nvPr>
          </p:nvSpPr>
          <p:spPr bwMode="auto">
            <a:xfrm>
              <a:off x="7897683" y="1929740"/>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3" name="Freeform 245">
              <a:extLst>
                <a:ext uri="{FF2B5EF4-FFF2-40B4-BE49-F238E27FC236}">
                  <a16:creationId xmlns:a16="http://schemas.microsoft.com/office/drawing/2014/main" id="{499570E6-151B-4348-BFDA-269D4C62D23E}"/>
                </a:ext>
              </a:extLst>
            </p:cNvPr>
            <p:cNvSpPr>
              <a:spLocks/>
            </p:cNvSpPr>
            <p:nvPr userDrawn="1">
              <p:custDataLst>
                <p:tags r:id="rId173"/>
              </p:custDataLst>
            </p:nvPr>
          </p:nvSpPr>
          <p:spPr bwMode="auto">
            <a:xfrm>
              <a:off x="7328340" y="2076571"/>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4" name="Freeform 246">
              <a:extLst>
                <a:ext uri="{FF2B5EF4-FFF2-40B4-BE49-F238E27FC236}">
                  <a16:creationId xmlns:a16="http://schemas.microsoft.com/office/drawing/2014/main" id="{7F50AEAF-F8BC-2341-AE1C-F220AFBB2266}"/>
                </a:ext>
              </a:extLst>
            </p:cNvPr>
            <p:cNvSpPr>
              <a:spLocks/>
            </p:cNvSpPr>
            <p:nvPr userDrawn="1">
              <p:custDataLst>
                <p:tags r:id="rId174"/>
              </p:custDataLst>
            </p:nvPr>
          </p:nvSpPr>
          <p:spPr bwMode="auto">
            <a:xfrm>
              <a:off x="8304357" y="2555930"/>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5" name="Freeform 247">
              <a:extLst>
                <a:ext uri="{FF2B5EF4-FFF2-40B4-BE49-F238E27FC236}">
                  <a16:creationId xmlns:a16="http://schemas.microsoft.com/office/drawing/2014/main" id="{12457CE3-42E8-8147-9564-4B47DA0B1970}"/>
                </a:ext>
              </a:extLst>
            </p:cNvPr>
            <p:cNvSpPr>
              <a:spLocks/>
            </p:cNvSpPr>
            <p:nvPr userDrawn="1">
              <p:custDataLst>
                <p:tags r:id="rId175"/>
              </p:custDataLst>
            </p:nvPr>
          </p:nvSpPr>
          <p:spPr bwMode="auto">
            <a:xfrm>
              <a:off x="7902564" y="3274250"/>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6" name="Freeform 248">
              <a:extLst>
                <a:ext uri="{FF2B5EF4-FFF2-40B4-BE49-F238E27FC236}">
                  <a16:creationId xmlns:a16="http://schemas.microsoft.com/office/drawing/2014/main" id="{10D0F6E1-7B0E-4143-932E-C8B16C653CF3}"/>
                </a:ext>
              </a:extLst>
            </p:cNvPr>
            <p:cNvSpPr>
              <a:spLocks/>
            </p:cNvSpPr>
            <p:nvPr userDrawn="1">
              <p:custDataLst>
                <p:tags r:id="rId176"/>
              </p:custDataLst>
            </p:nvPr>
          </p:nvSpPr>
          <p:spPr bwMode="auto">
            <a:xfrm>
              <a:off x="7837496" y="3426838"/>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7" name="Freeform 249">
              <a:extLst>
                <a:ext uri="{FF2B5EF4-FFF2-40B4-BE49-F238E27FC236}">
                  <a16:creationId xmlns:a16="http://schemas.microsoft.com/office/drawing/2014/main" id="{3CC58B44-8D0D-994A-84C7-A30EAAA28DB2}"/>
                </a:ext>
              </a:extLst>
            </p:cNvPr>
            <p:cNvSpPr>
              <a:spLocks/>
            </p:cNvSpPr>
            <p:nvPr userDrawn="1">
              <p:custDataLst>
                <p:tags r:id="rId177"/>
              </p:custDataLst>
            </p:nvPr>
          </p:nvSpPr>
          <p:spPr bwMode="auto">
            <a:xfrm>
              <a:off x="7772428" y="3517527"/>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8" name="Freeform 250">
              <a:extLst>
                <a:ext uri="{FF2B5EF4-FFF2-40B4-BE49-F238E27FC236}">
                  <a16:creationId xmlns:a16="http://schemas.microsoft.com/office/drawing/2014/main" id="{9F7F416B-A530-D649-AC96-93B97D04D111}"/>
                </a:ext>
              </a:extLst>
            </p:cNvPr>
            <p:cNvSpPr>
              <a:spLocks/>
            </p:cNvSpPr>
            <p:nvPr userDrawn="1">
              <p:custDataLst>
                <p:tags r:id="rId178"/>
              </p:custDataLst>
            </p:nvPr>
          </p:nvSpPr>
          <p:spPr bwMode="auto">
            <a:xfrm>
              <a:off x="7754534" y="3517527"/>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9" name="Freeform 251">
              <a:extLst>
                <a:ext uri="{FF2B5EF4-FFF2-40B4-BE49-F238E27FC236}">
                  <a16:creationId xmlns:a16="http://schemas.microsoft.com/office/drawing/2014/main" id="{871DD95E-D92D-4341-80E5-8E07D487B713}"/>
                </a:ext>
              </a:extLst>
            </p:cNvPr>
            <p:cNvSpPr>
              <a:spLocks/>
            </p:cNvSpPr>
            <p:nvPr userDrawn="1">
              <p:custDataLst>
                <p:tags r:id="rId179"/>
              </p:custDataLst>
            </p:nvPr>
          </p:nvSpPr>
          <p:spPr bwMode="auto">
            <a:xfrm>
              <a:off x="8301104" y="3884604"/>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0" name="Freeform 252">
              <a:extLst>
                <a:ext uri="{FF2B5EF4-FFF2-40B4-BE49-F238E27FC236}">
                  <a16:creationId xmlns:a16="http://schemas.microsoft.com/office/drawing/2014/main" id="{2BB5D2BF-A302-AA4B-AAB4-3C74F9CCA9E5}"/>
                </a:ext>
              </a:extLst>
            </p:cNvPr>
            <p:cNvSpPr>
              <a:spLocks/>
            </p:cNvSpPr>
            <p:nvPr userDrawn="1">
              <p:custDataLst>
                <p:tags r:id="rId180"/>
              </p:custDataLst>
            </p:nvPr>
          </p:nvSpPr>
          <p:spPr bwMode="auto">
            <a:xfrm>
              <a:off x="8029447" y="4101970"/>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1" name="Freeform 253">
              <a:extLst>
                <a:ext uri="{FF2B5EF4-FFF2-40B4-BE49-F238E27FC236}">
                  <a16:creationId xmlns:a16="http://schemas.microsoft.com/office/drawing/2014/main" id="{0F4BD295-9EDC-514F-A739-48A5297236E8}"/>
                </a:ext>
              </a:extLst>
            </p:cNvPr>
            <p:cNvSpPr>
              <a:spLocks/>
            </p:cNvSpPr>
            <p:nvPr userDrawn="1">
              <p:custDataLst>
                <p:tags r:id="rId181"/>
              </p:custDataLst>
            </p:nvPr>
          </p:nvSpPr>
          <p:spPr bwMode="auto">
            <a:xfrm>
              <a:off x="8616683" y="3922032"/>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2" name="Freeform 254">
              <a:extLst>
                <a:ext uri="{FF2B5EF4-FFF2-40B4-BE49-F238E27FC236}">
                  <a16:creationId xmlns:a16="http://schemas.microsoft.com/office/drawing/2014/main" id="{94A5B8BE-1256-6347-8123-C910C6CDACB0}"/>
                </a:ext>
              </a:extLst>
            </p:cNvPr>
            <p:cNvSpPr>
              <a:spLocks/>
            </p:cNvSpPr>
            <p:nvPr userDrawn="1">
              <p:custDataLst>
                <p:tags r:id="rId182"/>
              </p:custDataLst>
            </p:nvPr>
          </p:nvSpPr>
          <p:spPr bwMode="auto">
            <a:xfrm>
              <a:off x="8284838" y="3648525"/>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3" name="Freeform 255">
              <a:extLst>
                <a:ext uri="{FF2B5EF4-FFF2-40B4-BE49-F238E27FC236}">
                  <a16:creationId xmlns:a16="http://schemas.microsoft.com/office/drawing/2014/main" id="{81C7E6D6-B806-7947-A6BF-E136ACA4E09C}"/>
                </a:ext>
              </a:extLst>
            </p:cNvPr>
            <p:cNvSpPr>
              <a:spLocks/>
            </p:cNvSpPr>
            <p:nvPr userDrawn="1">
              <p:custDataLst>
                <p:tags r:id="rId183"/>
              </p:custDataLst>
            </p:nvPr>
          </p:nvSpPr>
          <p:spPr bwMode="auto">
            <a:xfrm>
              <a:off x="8273450" y="3612535"/>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4" name="Freeform 256">
              <a:extLst>
                <a:ext uri="{FF2B5EF4-FFF2-40B4-BE49-F238E27FC236}">
                  <a16:creationId xmlns:a16="http://schemas.microsoft.com/office/drawing/2014/main" id="{299885A6-679F-1844-B35F-0FB5611CCA82}"/>
                </a:ext>
              </a:extLst>
            </p:cNvPr>
            <p:cNvSpPr>
              <a:spLocks/>
            </p:cNvSpPr>
            <p:nvPr userDrawn="1">
              <p:custDataLst>
                <p:tags r:id="rId184"/>
              </p:custDataLst>
            </p:nvPr>
          </p:nvSpPr>
          <p:spPr bwMode="auto">
            <a:xfrm>
              <a:off x="8590656" y="2433572"/>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5" name="Freeform 257">
              <a:extLst>
                <a:ext uri="{FF2B5EF4-FFF2-40B4-BE49-F238E27FC236}">
                  <a16:creationId xmlns:a16="http://schemas.microsoft.com/office/drawing/2014/main" id="{F0CF6AF6-959D-9141-A503-4A67AEAC173F}"/>
                </a:ext>
              </a:extLst>
            </p:cNvPr>
            <p:cNvSpPr>
              <a:spLocks/>
            </p:cNvSpPr>
            <p:nvPr userDrawn="1">
              <p:custDataLst>
                <p:tags r:id="rId185"/>
              </p:custDataLst>
            </p:nvPr>
          </p:nvSpPr>
          <p:spPr bwMode="auto">
            <a:xfrm>
              <a:off x="8615057" y="3029530"/>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6" name="Freeform 258">
              <a:extLst>
                <a:ext uri="{FF2B5EF4-FFF2-40B4-BE49-F238E27FC236}">
                  <a16:creationId xmlns:a16="http://schemas.microsoft.com/office/drawing/2014/main" id="{B9B4EBA7-4667-9442-AE8E-B5DB3E5FD0A2}"/>
                </a:ext>
              </a:extLst>
            </p:cNvPr>
            <p:cNvSpPr>
              <a:spLocks/>
            </p:cNvSpPr>
            <p:nvPr userDrawn="1">
              <p:custDataLst>
                <p:tags r:id="rId186"/>
              </p:custDataLst>
            </p:nvPr>
          </p:nvSpPr>
          <p:spPr bwMode="auto">
            <a:xfrm>
              <a:off x="8815140" y="2825119"/>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7" name="Freeform 259">
              <a:extLst>
                <a:ext uri="{FF2B5EF4-FFF2-40B4-BE49-F238E27FC236}">
                  <a16:creationId xmlns:a16="http://schemas.microsoft.com/office/drawing/2014/main" id="{23FC8288-974E-6945-AC21-B22EA0E5119E}"/>
                </a:ext>
              </a:extLst>
            </p:cNvPr>
            <p:cNvSpPr>
              <a:spLocks/>
            </p:cNvSpPr>
            <p:nvPr userDrawn="1">
              <p:custDataLst>
                <p:tags r:id="rId187"/>
              </p:custDataLst>
            </p:nvPr>
          </p:nvSpPr>
          <p:spPr bwMode="auto">
            <a:xfrm>
              <a:off x="8494681" y="2509865"/>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8" name="Freeform 260">
              <a:extLst>
                <a:ext uri="{FF2B5EF4-FFF2-40B4-BE49-F238E27FC236}">
                  <a16:creationId xmlns:a16="http://schemas.microsoft.com/office/drawing/2014/main" id="{A25C3F3C-C0CC-9544-AB1F-A358C19047BB}"/>
                </a:ext>
              </a:extLst>
            </p:cNvPr>
            <p:cNvSpPr>
              <a:spLocks/>
            </p:cNvSpPr>
            <p:nvPr userDrawn="1">
              <p:custDataLst>
                <p:tags r:id="rId188"/>
              </p:custDataLst>
            </p:nvPr>
          </p:nvSpPr>
          <p:spPr bwMode="auto">
            <a:xfrm>
              <a:off x="9007090" y="2473877"/>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9" name="Freeform 261">
              <a:extLst>
                <a:ext uri="{FF2B5EF4-FFF2-40B4-BE49-F238E27FC236}">
                  <a16:creationId xmlns:a16="http://schemas.microsoft.com/office/drawing/2014/main" id="{565B850B-75E3-064F-BA90-AB9A00397F43}"/>
                </a:ext>
              </a:extLst>
            </p:cNvPr>
            <p:cNvSpPr>
              <a:spLocks/>
            </p:cNvSpPr>
            <p:nvPr userDrawn="1">
              <p:custDataLst>
                <p:tags r:id="rId189"/>
              </p:custDataLst>
            </p:nvPr>
          </p:nvSpPr>
          <p:spPr bwMode="auto">
            <a:xfrm>
              <a:off x="9039626" y="2518502"/>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0" name="Freeform 262">
              <a:extLst>
                <a:ext uri="{FF2B5EF4-FFF2-40B4-BE49-F238E27FC236}">
                  <a16:creationId xmlns:a16="http://schemas.microsoft.com/office/drawing/2014/main" id="{9152548A-D544-B243-816B-B6E1C2479449}"/>
                </a:ext>
              </a:extLst>
            </p:cNvPr>
            <p:cNvSpPr>
              <a:spLocks/>
            </p:cNvSpPr>
            <p:nvPr userDrawn="1">
              <p:custDataLst>
                <p:tags r:id="rId190"/>
              </p:custDataLst>
            </p:nvPr>
          </p:nvSpPr>
          <p:spPr bwMode="auto">
            <a:xfrm>
              <a:off x="9849721" y="2761782"/>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1" name="Freeform 263">
              <a:extLst>
                <a:ext uri="{FF2B5EF4-FFF2-40B4-BE49-F238E27FC236}">
                  <a16:creationId xmlns:a16="http://schemas.microsoft.com/office/drawing/2014/main" id="{4A6B1118-2FA2-4242-BDF3-A37DBFE0A250}"/>
                </a:ext>
              </a:extLst>
            </p:cNvPr>
            <p:cNvSpPr>
              <a:spLocks/>
            </p:cNvSpPr>
            <p:nvPr userDrawn="1">
              <p:custDataLst>
                <p:tags r:id="rId191"/>
              </p:custDataLst>
            </p:nvPr>
          </p:nvSpPr>
          <p:spPr bwMode="auto">
            <a:xfrm>
              <a:off x="7107108" y="3223865"/>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2" name="Freeform 264">
              <a:extLst>
                <a:ext uri="{FF2B5EF4-FFF2-40B4-BE49-F238E27FC236}">
                  <a16:creationId xmlns:a16="http://schemas.microsoft.com/office/drawing/2014/main" id="{50552FB7-6730-2846-8057-32319CBD1CB4}"/>
                </a:ext>
              </a:extLst>
            </p:cNvPr>
            <p:cNvSpPr>
              <a:spLocks/>
            </p:cNvSpPr>
            <p:nvPr userDrawn="1">
              <p:custDataLst>
                <p:tags r:id="rId192"/>
              </p:custDataLst>
            </p:nvPr>
          </p:nvSpPr>
          <p:spPr bwMode="auto">
            <a:xfrm>
              <a:off x="7193323" y="3298721"/>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3" name="Freeform 265">
              <a:extLst>
                <a:ext uri="{FF2B5EF4-FFF2-40B4-BE49-F238E27FC236}">
                  <a16:creationId xmlns:a16="http://schemas.microsoft.com/office/drawing/2014/main" id="{50B565A4-7BD8-2744-AB6B-81DE9865B5D8}"/>
                </a:ext>
              </a:extLst>
            </p:cNvPr>
            <p:cNvSpPr>
              <a:spLocks/>
            </p:cNvSpPr>
            <p:nvPr userDrawn="1">
              <p:custDataLst>
                <p:tags r:id="rId193"/>
              </p:custDataLst>
            </p:nvPr>
          </p:nvSpPr>
          <p:spPr bwMode="auto">
            <a:xfrm>
              <a:off x="7237245" y="3344785"/>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4" name="Freeform 266">
              <a:extLst>
                <a:ext uri="{FF2B5EF4-FFF2-40B4-BE49-F238E27FC236}">
                  <a16:creationId xmlns:a16="http://schemas.microsoft.com/office/drawing/2014/main" id="{6B36A293-621B-A240-9D28-40FDBE98AFB7}"/>
                </a:ext>
              </a:extLst>
            </p:cNvPr>
            <p:cNvSpPr>
              <a:spLocks/>
            </p:cNvSpPr>
            <p:nvPr userDrawn="1">
              <p:custDataLst>
                <p:tags r:id="rId194"/>
              </p:custDataLst>
            </p:nvPr>
          </p:nvSpPr>
          <p:spPr bwMode="auto">
            <a:xfrm>
              <a:off x="7456849" y="3271369"/>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5" name="Freeform 267">
              <a:extLst>
                <a:ext uri="{FF2B5EF4-FFF2-40B4-BE49-F238E27FC236}">
                  <a16:creationId xmlns:a16="http://schemas.microsoft.com/office/drawing/2014/main" id="{F0B9A040-AAAF-0147-AEE5-0242418FBFB8}"/>
                </a:ext>
              </a:extLst>
            </p:cNvPr>
            <p:cNvSpPr>
              <a:spLocks/>
            </p:cNvSpPr>
            <p:nvPr userDrawn="1">
              <p:custDataLst>
                <p:tags r:id="rId195"/>
              </p:custDataLst>
            </p:nvPr>
          </p:nvSpPr>
          <p:spPr bwMode="auto">
            <a:xfrm>
              <a:off x="7100602" y="3195075"/>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6" name="Freeform 268">
              <a:extLst>
                <a:ext uri="{FF2B5EF4-FFF2-40B4-BE49-F238E27FC236}">
                  <a16:creationId xmlns:a16="http://schemas.microsoft.com/office/drawing/2014/main" id="{EE85E5A1-5D88-AE41-BE57-0D4E58245A14}"/>
                </a:ext>
              </a:extLst>
            </p:cNvPr>
            <p:cNvSpPr>
              <a:spLocks/>
            </p:cNvSpPr>
            <p:nvPr userDrawn="1">
              <p:custDataLst>
                <p:tags r:id="rId196"/>
              </p:custDataLst>
            </p:nvPr>
          </p:nvSpPr>
          <p:spPr bwMode="auto">
            <a:xfrm>
              <a:off x="7536557" y="3265613"/>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7" name="Freeform 269">
              <a:extLst>
                <a:ext uri="{FF2B5EF4-FFF2-40B4-BE49-F238E27FC236}">
                  <a16:creationId xmlns:a16="http://schemas.microsoft.com/office/drawing/2014/main" id="{823EE87E-9F68-EA4D-8D87-698522B2E877}"/>
                </a:ext>
              </a:extLst>
            </p:cNvPr>
            <p:cNvSpPr>
              <a:spLocks/>
            </p:cNvSpPr>
            <p:nvPr userDrawn="1">
              <p:custDataLst>
                <p:tags r:id="rId197"/>
              </p:custDataLst>
            </p:nvPr>
          </p:nvSpPr>
          <p:spPr bwMode="auto">
            <a:xfrm>
              <a:off x="7562583" y="3231063"/>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8" name="Freeform 270">
              <a:extLst>
                <a:ext uri="{FF2B5EF4-FFF2-40B4-BE49-F238E27FC236}">
                  <a16:creationId xmlns:a16="http://schemas.microsoft.com/office/drawing/2014/main" id="{F2C26CA8-064A-3C4D-9E98-7DD7B008757B}"/>
                </a:ext>
              </a:extLst>
            </p:cNvPr>
            <p:cNvSpPr>
              <a:spLocks/>
            </p:cNvSpPr>
            <p:nvPr userDrawn="1">
              <p:custDataLst>
                <p:tags r:id="rId198"/>
              </p:custDataLst>
            </p:nvPr>
          </p:nvSpPr>
          <p:spPr bwMode="auto">
            <a:xfrm>
              <a:off x="8309238" y="4323657"/>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9" name="Freeform 271">
              <a:extLst>
                <a:ext uri="{FF2B5EF4-FFF2-40B4-BE49-F238E27FC236}">
                  <a16:creationId xmlns:a16="http://schemas.microsoft.com/office/drawing/2014/main" id="{7EC63933-DF1C-4D4D-BFDC-2607475F8F7A}"/>
                </a:ext>
              </a:extLst>
            </p:cNvPr>
            <p:cNvSpPr>
              <a:spLocks/>
            </p:cNvSpPr>
            <p:nvPr userDrawn="1">
              <p:custDataLst>
                <p:tags r:id="rId19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0" name="Freeform 272">
              <a:extLst>
                <a:ext uri="{FF2B5EF4-FFF2-40B4-BE49-F238E27FC236}">
                  <a16:creationId xmlns:a16="http://schemas.microsoft.com/office/drawing/2014/main" id="{653D356A-B949-D04B-AD63-855565C17A9F}"/>
                </a:ext>
              </a:extLst>
            </p:cNvPr>
            <p:cNvSpPr>
              <a:spLocks/>
            </p:cNvSpPr>
            <p:nvPr userDrawn="1">
              <p:custDataLst>
                <p:tags r:id="rId200"/>
              </p:custDataLst>
            </p:nvPr>
          </p:nvSpPr>
          <p:spPr bwMode="auto">
            <a:xfrm>
              <a:off x="10474372" y="2338563"/>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1" name="Freeform 273">
              <a:extLst>
                <a:ext uri="{FF2B5EF4-FFF2-40B4-BE49-F238E27FC236}">
                  <a16:creationId xmlns:a16="http://schemas.microsoft.com/office/drawing/2014/main" id="{8F25E0FE-0930-EB4A-B952-23070A102FA3}"/>
                </a:ext>
              </a:extLst>
            </p:cNvPr>
            <p:cNvSpPr>
              <a:spLocks/>
            </p:cNvSpPr>
            <p:nvPr userDrawn="1">
              <p:custDataLst>
                <p:tags r:id="rId201"/>
              </p:custDataLst>
            </p:nvPr>
          </p:nvSpPr>
          <p:spPr bwMode="auto">
            <a:xfrm>
              <a:off x="9522756" y="2714277"/>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2" name="Freeform 274">
              <a:extLst>
                <a:ext uri="{FF2B5EF4-FFF2-40B4-BE49-F238E27FC236}">
                  <a16:creationId xmlns:a16="http://schemas.microsoft.com/office/drawing/2014/main" id="{475A417F-B874-EE4A-964C-D69BF04C1897}"/>
                </a:ext>
              </a:extLst>
            </p:cNvPr>
            <p:cNvSpPr>
              <a:spLocks/>
            </p:cNvSpPr>
            <p:nvPr userDrawn="1">
              <p:custDataLst>
                <p:tags r:id="rId202"/>
              </p:custDataLst>
            </p:nvPr>
          </p:nvSpPr>
          <p:spPr bwMode="auto">
            <a:xfrm>
              <a:off x="9743986" y="2764661"/>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3" name="Freeform 275">
              <a:extLst>
                <a:ext uri="{FF2B5EF4-FFF2-40B4-BE49-F238E27FC236}">
                  <a16:creationId xmlns:a16="http://schemas.microsoft.com/office/drawing/2014/main" id="{B19551EE-DDC4-384F-96EC-DEC9915D885C}"/>
                </a:ext>
              </a:extLst>
            </p:cNvPr>
            <p:cNvSpPr>
              <a:spLocks/>
            </p:cNvSpPr>
            <p:nvPr userDrawn="1">
              <p:custDataLst>
                <p:tags r:id="rId203"/>
              </p:custDataLst>
            </p:nvPr>
          </p:nvSpPr>
          <p:spPr bwMode="auto">
            <a:xfrm>
              <a:off x="9734225" y="2829437"/>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4" name="Freeform 276">
              <a:extLst>
                <a:ext uri="{FF2B5EF4-FFF2-40B4-BE49-F238E27FC236}">
                  <a16:creationId xmlns:a16="http://schemas.microsoft.com/office/drawing/2014/main" id="{F88A2FAC-199A-B64A-94A9-C622E6EC1AAB}"/>
                </a:ext>
              </a:extLst>
            </p:cNvPr>
            <p:cNvSpPr>
              <a:spLocks/>
            </p:cNvSpPr>
            <p:nvPr userDrawn="1">
              <p:custDataLst>
                <p:tags r:id="rId204"/>
              </p:custDataLst>
            </p:nvPr>
          </p:nvSpPr>
          <p:spPr bwMode="auto">
            <a:xfrm>
              <a:off x="10059565" y="2934523"/>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5" name="Freeform 277">
              <a:extLst>
                <a:ext uri="{FF2B5EF4-FFF2-40B4-BE49-F238E27FC236}">
                  <a16:creationId xmlns:a16="http://schemas.microsoft.com/office/drawing/2014/main" id="{8EA88D96-3293-504D-B0AF-BF655575385A}"/>
                </a:ext>
              </a:extLst>
            </p:cNvPr>
            <p:cNvSpPr>
              <a:spLocks/>
            </p:cNvSpPr>
            <p:nvPr userDrawn="1">
              <p:custDataLst>
                <p:tags r:id="rId205"/>
              </p:custDataLst>
            </p:nvPr>
          </p:nvSpPr>
          <p:spPr bwMode="auto">
            <a:xfrm>
              <a:off x="10144153" y="3161967"/>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6" name="Freeform 278">
              <a:extLst>
                <a:ext uri="{FF2B5EF4-FFF2-40B4-BE49-F238E27FC236}">
                  <a16:creationId xmlns:a16="http://schemas.microsoft.com/office/drawing/2014/main" id="{DD04F04D-ED88-F547-890D-9AC3EA41D2B2}"/>
                </a:ext>
              </a:extLst>
            </p:cNvPr>
            <p:cNvSpPr>
              <a:spLocks/>
            </p:cNvSpPr>
            <p:nvPr userDrawn="1">
              <p:custDataLst>
                <p:tags r:id="rId206"/>
              </p:custDataLst>
            </p:nvPr>
          </p:nvSpPr>
          <p:spPr bwMode="auto">
            <a:xfrm>
              <a:off x="10555708" y="2469559"/>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7" name="Freeform 279">
              <a:extLst>
                <a:ext uri="{FF2B5EF4-FFF2-40B4-BE49-F238E27FC236}">
                  <a16:creationId xmlns:a16="http://schemas.microsoft.com/office/drawing/2014/main" id="{71713508-91E8-F74C-9DE4-3340859A8A9A}"/>
                </a:ext>
              </a:extLst>
            </p:cNvPr>
            <p:cNvSpPr>
              <a:spLocks/>
            </p:cNvSpPr>
            <p:nvPr userDrawn="1">
              <p:custDataLst>
                <p:tags r:id="rId207"/>
              </p:custDataLst>
            </p:nvPr>
          </p:nvSpPr>
          <p:spPr bwMode="auto">
            <a:xfrm>
              <a:off x="11138066" y="3645644"/>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8" name="Freeform 280">
              <a:extLst>
                <a:ext uri="{FF2B5EF4-FFF2-40B4-BE49-F238E27FC236}">
                  <a16:creationId xmlns:a16="http://schemas.microsoft.com/office/drawing/2014/main" id="{2ED26E29-A3FA-D745-AD82-C66E14B04A85}"/>
                </a:ext>
              </a:extLst>
            </p:cNvPr>
            <p:cNvSpPr>
              <a:spLocks/>
            </p:cNvSpPr>
            <p:nvPr userDrawn="1">
              <p:custDataLst>
                <p:tags r:id="rId208"/>
              </p:custDataLst>
            </p:nvPr>
          </p:nvSpPr>
          <p:spPr bwMode="auto">
            <a:xfrm>
              <a:off x="11334896" y="3631250"/>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9" name="Freeform 281">
              <a:extLst>
                <a:ext uri="{FF2B5EF4-FFF2-40B4-BE49-F238E27FC236}">
                  <a16:creationId xmlns:a16="http://schemas.microsoft.com/office/drawing/2014/main" id="{0D1D8C3E-C71E-064E-82FC-032BA01256CD}"/>
                </a:ext>
              </a:extLst>
            </p:cNvPr>
            <p:cNvSpPr>
              <a:spLocks/>
            </p:cNvSpPr>
            <p:nvPr userDrawn="1">
              <p:custDataLst>
                <p:tags r:id="rId209"/>
              </p:custDataLst>
            </p:nvPr>
          </p:nvSpPr>
          <p:spPr bwMode="auto">
            <a:xfrm>
              <a:off x="9568302" y="3298721"/>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260" name="Group 282">
              <a:extLst>
                <a:ext uri="{FF2B5EF4-FFF2-40B4-BE49-F238E27FC236}">
                  <a16:creationId xmlns:a16="http://schemas.microsoft.com/office/drawing/2014/main" id="{2E1170CD-78F7-0E4B-82D7-C3944D077291}"/>
                </a:ext>
              </a:extLst>
            </p:cNvPr>
            <p:cNvGrpSpPr>
              <a:grpSpLocks/>
            </p:cNvGrpSpPr>
            <p:nvPr userDrawn="1">
              <p:custDataLst>
                <p:tags r:id="rId210"/>
              </p:custDataLst>
            </p:nvPr>
          </p:nvGrpSpPr>
          <p:grpSpPr bwMode="auto">
            <a:xfrm>
              <a:off x="10531307" y="3036728"/>
              <a:ext cx="239124" cy="398747"/>
              <a:chOff x="5062" y="2295"/>
              <a:chExt cx="177" cy="279"/>
            </a:xfrm>
            <a:solidFill>
              <a:srgbClr val="DADADA"/>
            </a:solidFill>
          </p:grpSpPr>
          <p:sp>
            <p:nvSpPr>
              <p:cNvPr id="501" name="Freeform 283">
                <a:extLst>
                  <a:ext uri="{FF2B5EF4-FFF2-40B4-BE49-F238E27FC236}">
                    <a16:creationId xmlns:a16="http://schemas.microsoft.com/office/drawing/2014/main" id="{976AFD81-C080-7241-821A-124EDF22BCB1}"/>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2" name="Freeform 284">
                <a:extLst>
                  <a:ext uri="{FF2B5EF4-FFF2-40B4-BE49-F238E27FC236}">
                    <a16:creationId xmlns:a16="http://schemas.microsoft.com/office/drawing/2014/main" id="{8E6AF8A0-F5C1-7945-9D08-2DCBB28B15DB}"/>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3" name="Freeform 285">
                <a:extLst>
                  <a:ext uri="{FF2B5EF4-FFF2-40B4-BE49-F238E27FC236}">
                    <a16:creationId xmlns:a16="http://schemas.microsoft.com/office/drawing/2014/main" id="{BECCE065-7E5C-3847-903B-09D0371DADE9}"/>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4" name="Freeform 286">
                <a:extLst>
                  <a:ext uri="{FF2B5EF4-FFF2-40B4-BE49-F238E27FC236}">
                    <a16:creationId xmlns:a16="http://schemas.microsoft.com/office/drawing/2014/main" id="{9B91B3FB-75A9-3B4C-8E53-3052B5739A7F}"/>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5" name="Freeform 287">
                <a:extLst>
                  <a:ext uri="{FF2B5EF4-FFF2-40B4-BE49-F238E27FC236}">
                    <a16:creationId xmlns:a16="http://schemas.microsoft.com/office/drawing/2014/main" id="{06D44E76-9DBE-0142-9402-921C2472C12B}"/>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6" name="Freeform 288">
                <a:extLst>
                  <a:ext uri="{FF2B5EF4-FFF2-40B4-BE49-F238E27FC236}">
                    <a16:creationId xmlns:a16="http://schemas.microsoft.com/office/drawing/2014/main" id="{E8DB0C8E-316E-274F-A0AB-B8DBC8127556}"/>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7" name="Freeform 289">
                <a:extLst>
                  <a:ext uri="{FF2B5EF4-FFF2-40B4-BE49-F238E27FC236}">
                    <a16:creationId xmlns:a16="http://schemas.microsoft.com/office/drawing/2014/main" id="{C3A6DC9E-453C-3A41-8067-F7A650E5249A}"/>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8" name="Freeform 290">
                <a:extLst>
                  <a:ext uri="{FF2B5EF4-FFF2-40B4-BE49-F238E27FC236}">
                    <a16:creationId xmlns:a16="http://schemas.microsoft.com/office/drawing/2014/main" id="{7B5EA547-5862-4145-82E8-66F52C08C7F2}"/>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9" name="Freeform 291">
                <a:extLst>
                  <a:ext uri="{FF2B5EF4-FFF2-40B4-BE49-F238E27FC236}">
                    <a16:creationId xmlns:a16="http://schemas.microsoft.com/office/drawing/2014/main" id="{8E3DDDCC-9DCB-B64E-8ADF-6289DC8F2AB3}"/>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0" name="Freeform 292">
                <a:extLst>
                  <a:ext uri="{FF2B5EF4-FFF2-40B4-BE49-F238E27FC236}">
                    <a16:creationId xmlns:a16="http://schemas.microsoft.com/office/drawing/2014/main" id="{0ADEDCB7-D6BF-E948-8A87-9EE9980287C7}"/>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1" name="Freeform 293">
                <a:extLst>
                  <a:ext uri="{FF2B5EF4-FFF2-40B4-BE49-F238E27FC236}">
                    <a16:creationId xmlns:a16="http://schemas.microsoft.com/office/drawing/2014/main" id="{BDAC60F5-044E-A14F-85AF-9E2798A0A7BE}"/>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2" name="Freeform 294">
                <a:extLst>
                  <a:ext uri="{FF2B5EF4-FFF2-40B4-BE49-F238E27FC236}">
                    <a16:creationId xmlns:a16="http://schemas.microsoft.com/office/drawing/2014/main" id="{DDE12BDD-0B82-3847-8530-5AB0A4184401}"/>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3" name="Freeform 295">
                <a:extLst>
                  <a:ext uri="{FF2B5EF4-FFF2-40B4-BE49-F238E27FC236}">
                    <a16:creationId xmlns:a16="http://schemas.microsoft.com/office/drawing/2014/main" id="{9F69E29C-FDB9-854A-85A4-3EA84C3CC93D}"/>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4" name="Freeform 296">
                <a:extLst>
                  <a:ext uri="{FF2B5EF4-FFF2-40B4-BE49-F238E27FC236}">
                    <a16:creationId xmlns:a16="http://schemas.microsoft.com/office/drawing/2014/main" id="{56A9BD65-E926-6541-8F29-918B75B8227A}"/>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5" name="Freeform 297">
                <a:extLst>
                  <a:ext uri="{FF2B5EF4-FFF2-40B4-BE49-F238E27FC236}">
                    <a16:creationId xmlns:a16="http://schemas.microsoft.com/office/drawing/2014/main" id="{705DBF43-11C2-7A40-AAF1-06633D79790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6" name="Line 298">
                <a:extLst>
                  <a:ext uri="{FF2B5EF4-FFF2-40B4-BE49-F238E27FC236}">
                    <a16:creationId xmlns:a16="http://schemas.microsoft.com/office/drawing/2014/main" id="{DEAE4E18-E70F-4041-A5F5-D42642830F7C}"/>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7" name="Freeform 299">
                <a:extLst>
                  <a:ext uri="{FF2B5EF4-FFF2-40B4-BE49-F238E27FC236}">
                    <a16:creationId xmlns:a16="http://schemas.microsoft.com/office/drawing/2014/main" id="{B4FEFB0C-60D0-9045-A8B9-352412FB3271}"/>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8" name="Line 300">
                <a:extLst>
                  <a:ext uri="{FF2B5EF4-FFF2-40B4-BE49-F238E27FC236}">
                    <a16:creationId xmlns:a16="http://schemas.microsoft.com/office/drawing/2014/main" id="{54DC6A15-653F-0747-AD7F-D9602BF57BCC}"/>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9" name="Freeform 301">
                <a:extLst>
                  <a:ext uri="{FF2B5EF4-FFF2-40B4-BE49-F238E27FC236}">
                    <a16:creationId xmlns:a16="http://schemas.microsoft.com/office/drawing/2014/main" id="{3F03EFDD-9F01-9642-B775-EB51187780CC}"/>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0" name="Freeform 302">
                <a:extLst>
                  <a:ext uri="{FF2B5EF4-FFF2-40B4-BE49-F238E27FC236}">
                    <a16:creationId xmlns:a16="http://schemas.microsoft.com/office/drawing/2014/main" id="{6DF5408E-F694-8146-AA21-EAC5E6528DDB}"/>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1" name="Freeform 303">
                <a:extLst>
                  <a:ext uri="{FF2B5EF4-FFF2-40B4-BE49-F238E27FC236}">
                    <a16:creationId xmlns:a16="http://schemas.microsoft.com/office/drawing/2014/main" id="{9F30F06B-A02D-EA4D-959B-CEA03464416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2" name="Freeform 304">
                <a:extLst>
                  <a:ext uri="{FF2B5EF4-FFF2-40B4-BE49-F238E27FC236}">
                    <a16:creationId xmlns:a16="http://schemas.microsoft.com/office/drawing/2014/main" id="{48B8F208-8BBF-C74C-9F3E-DA26CF241AB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3" name="Freeform 305">
                <a:extLst>
                  <a:ext uri="{FF2B5EF4-FFF2-40B4-BE49-F238E27FC236}">
                    <a16:creationId xmlns:a16="http://schemas.microsoft.com/office/drawing/2014/main" id="{6BD44DCA-4E98-944B-9F6E-F4D767D0BECA}"/>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4" name="Line 306">
                <a:extLst>
                  <a:ext uri="{FF2B5EF4-FFF2-40B4-BE49-F238E27FC236}">
                    <a16:creationId xmlns:a16="http://schemas.microsoft.com/office/drawing/2014/main" id="{B4821C62-5AA6-BF42-8C86-F965359DC36B}"/>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261" name="Freeform 307">
              <a:extLst>
                <a:ext uri="{FF2B5EF4-FFF2-40B4-BE49-F238E27FC236}">
                  <a16:creationId xmlns:a16="http://schemas.microsoft.com/office/drawing/2014/main" id="{118A16F9-59C7-6B4C-88D8-FB49DCDD12D7}"/>
                </a:ext>
              </a:extLst>
            </p:cNvPr>
            <p:cNvSpPr>
              <a:spLocks/>
            </p:cNvSpPr>
            <p:nvPr userDrawn="1">
              <p:custDataLst>
                <p:tags r:id="rId211"/>
              </p:custDataLst>
            </p:nvPr>
          </p:nvSpPr>
          <p:spPr bwMode="auto">
            <a:xfrm>
              <a:off x="10884300" y="3779520"/>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2" name="Freeform 308">
              <a:extLst>
                <a:ext uri="{FF2B5EF4-FFF2-40B4-BE49-F238E27FC236}">
                  <a16:creationId xmlns:a16="http://schemas.microsoft.com/office/drawing/2014/main" id="{B4E73DDF-A814-D444-9642-A6D72F51F234}"/>
                </a:ext>
              </a:extLst>
            </p:cNvPr>
            <p:cNvSpPr>
              <a:spLocks/>
            </p:cNvSpPr>
            <p:nvPr userDrawn="1">
              <p:custDataLst>
                <p:tags r:id="rId212"/>
              </p:custDataLst>
            </p:nvPr>
          </p:nvSpPr>
          <p:spPr bwMode="auto">
            <a:xfrm>
              <a:off x="10962383" y="3724817"/>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3" name="Freeform 309">
              <a:extLst>
                <a:ext uri="{FF2B5EF4-FFF2-40B4-BE49-F238E27FC236}">
                  <a16:creationId xmlns:a16="http://schemas.microsoft.com/office/drawing/2014/main" id="{E23071F4-D098-AD4F-A0D7-04D6197D4FE6}"/>
                </a:ext>
              </a:extLst>
            </p:cNvPr>
            <p:cNvSpPr>
              <a:spLocks/>
            </p:cNvSpPr>
            <p:nvPr userDrawn="1">
              <p:custDataLst>
                <p:tags r:id="rId213"/>
              </p:custDataLst>
            </p:nvPr>
          </p:nvSpPr>
          <p:spPr bwMode="auto">
            <a:xfrm>
              <a:off x="11011183" y="3615414"/>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4" name="Freeform 310">
              <a:extLst>
                <a:ext uri="{FF2B5EF4-FFF2-40B4-BE49-F238E27FC236}">
                  <a16:creationId xmlns:a16="http://schemas.microsoft.com/office/drawing/2014/main" id="{8B1214FB-1518-A343-AA1A-67E65853B0F0}"/>
                </a:ext>
              </a:extLst>
            </p:cNvPr>
            <p:cNvSpPr>
              <a:spLocks/>
            </p:cNvSpPr>
            <p:nvPr userDrawn="1">
              <p:custDataLst>
                <p:tags r:id="rId214"/>
              </p:custDataLst>
            </p:nvPr>
          </p:nvSpPr>
          <p:spPr bwMode="auto">
            <a:xfrm>
              <a:off x="10994916" y="3588063"/>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5" name="Freeform 311">
              <a:extLst>
                <a:ext uri="{FF2B5EF4-FFF2-40B4-BE49-F238E27FC236}">
                  <a16:creationId xmlns:a16="http://schemas.microsoft.com/office/drawing/2014/main" id="{10C5505E-7942-E540-A97B-22205828250F}"/>
                </a:ext>
              </a:extLst>
            </p:cNvPr>
            <p:cNvSpPr>
              <a:spLocks/>
            </p:cNvSpPr>
            <p:nvPr userDrawn="1">
              <p:custDataLst>
                <p:tags r:id="rId215"/>
              </p:custDataLst>
            </p:nvPr>
          </p:nvSpPr>
          <p:spPr bwMode="auto">
            <a:xfrm>
              <a:off x="10815979" y="3494493"/>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6" name="Freeform 312">
              <a:extLst>
                <a:ext uri="{FF2B5EF4-FFF2-40B4-BE49-F238E27FC236}">
                  <a16:creationId xmlns:a16="http://schemas.microsoft.com/office/drawing/2014/main" id="{6D1F9CD4-2EA6-DF4A-A43C-247EB9767E2F}"/>
                </a:ext>
              </a:extLst>
            </p:cNvPr>
            <p:cNvSpPr>
              <a:spLocks/>
            </p:cNvSpPr>
            <p:nvPr userDrawn="1">
              <p:custDataLst>
                <p:tags r:id="rId216"/>
              </p:custDataLst>
            </p:nvPr>
          </p:nvSpPr>
          <p:spPr bwMode="auto">
            <a:xfrm>
              <a:off x="10741152" y="3616855"/>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7" name="Freeform 313">
              <a:extLst>
                <a:ext uri="{FF2B5EF4-FFF2-40B4-BE49-F238E27FC236}">
                  <a16:creationId xmlns:a16="http://schemas.microsoft.com/office/drawing/2014/main" id="{58B8D749-BF45-054E-BD15-1AA5C78A8F62}"/>
                </a:ext>
              </a:extLst>
            </p:cNvPr>
            <p:cNvSpPr>
              <a:spLocks/>
            </p:cNvSpPr>
            <p:nvPr userDrawn="1">
              <p:custDataLst>
                <p:tags r:id="rId217"/>
              </p:custDataLst>
            </p:nvPr>
          </p:nvSpPr>
          <p:spPr bwMode="auto">
            <a:xfrm>
              <a:off x="10749284" y="3785278"/>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8" name="Freeform 314">
              <a:extLst>
                <a:ext uri="{FF2B5EF4-FFF2-40B4-BE49-F238E27FC236}">
                  <a16:creationId xmlns:a16="http://schemas.microsoft.com/office/drawing/2014/main" id="{654D23EB-736D-7B45-8B22-FA0761380B32}"/>
                </a:ext>
              </a:extLst>
            </p:cNvPr>
            <p:cNvSpPr>
              <a:spLocks/>
            </p:cNvSpPr>
            <p:nvPr userDrawn="1">
              <p:custDataLst>
                <p:tags r:id="rId218"/>
              </p:custDataLst>
            </p:nvPr>
          </p:nvSpPr>
          <p:spPr bwMode="auto">
            <a:xfrm>
              <a:off x="10864780" y="3621171"/>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9" name="Freeform 315">
              <a:extLst>
                <a:ext uri="{FF2B5EF4-FFF2-40B4-BE49-F238E27FC236}">
                  <a16:creationId xmlns:a16="http://schemas.microsoft.com/office/drawing/2014/main" id="{41DCECF5-43EE-6B48-9DC6-8DB6E3DA6A51}"/>
                </a:ext>
              </a:extLst>
            </p:cNvPr>
            <p:cNvSpPr>
              <a:spLocks/>
            </p:cNvSpPr>
            <p:nvPr userDrawn="1">
              <p:custDataLst>
                <p:tags r:id="rId219"/>
              </p:custDataLst>
            </p:nvPr>
          </p:nvSpPr>
          <p:spPr bwMode="auto">
            <a:xfrm>
              <a:off x="10721630" y="3616855"/>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0" name="Freeform 316">
              <a:extLst>
                <a:ext uri="{FF2B5EF4-FFF2-40B4-BE49-F238E27FC236}">
                  <a16:creationId xmlns:a16="http://schemas.microsoft.com/office/drawing/2014/main" id="{855633AB-6177-0D41-84AF-DDCDD1818A25}"/>
                </a:ext>
              </a:extLst>
            </p:cNvPr>
            <p:cNvSpPr>
              <a:spLocks/>
            </p:cNvSpPr>
            <p:nvPr userDrawn="1">
              <p:custDataLst>
                <p:tags r:id="rId220"/>
              </p:custDataLst>
            </p:nvPr>
          </p:nvSpPr>
          <p:spPr bwMode="auto">
            <a:xfrm>
              <a:off x="10767179" y="3660039"/>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1" name="Freeform 317">
              <a:extLst>
                <a:ext uri="{FF2B5EF4-FFF2-40B4-BE49-F238E27FC236}">
                  <a16:creationId xmlns:a16="http://schemas.microsoft.com/office/drawing/2014/main" id="{A54ECC4F-C4A2-1445-BFF5-92F7673D32F9}"/>
                </a:ext>
              </a:extLst>
            </p:cNvPr>
            <p:cNvSpPr>
              <a:spLocks/>
            </p:cNvSpPr>
            <p:nvPr userDrawn="1">
              <p:custDataLst>
                <p:tags r:id="rId221"/>
              </p:custDataLst>
            </p:nvPr>
          </p:nvSpPr>
          <p:spPr bwMode="auto">
            <a:xfrm>
              <a:off x="10563842" y="3844298"/>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2" name="Freeform 318">
              <a:extLst>
                <a:ext uri="{FF2B5EF4-FFF2-40B4-BE49-F238E27FC236}">
                  <a16:creationId xmlns:a16="http://schemas.microsoft.com/office/drawing/2014/main" id="{2E487E99-54BC-644B-97BF-A41D13267699}"/>
                </a:ext>
              </a:extLst>
            </p:cNvPr>
            <p:cNvSpPr>
              <a:spLocks/>
            </p:cNvSpPr>
            <p:nvPr userDrawn="1">
              <p:custDataLst>
                <p:tags r:id="rId222"/>
              </p:custDataLst>
            </p:nvPr>
          </p:nvSpPr>
          <p:spPr bwMode="auto">
            <a:xfrm>
              <a:off x="10664697" y="3878847"/>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3" name="Freeform 319">
              <a:extLst>
                <a:ext uri="{FF2B5EF4-FFF2-40B4-BE49-F238E27FC236}">
                  <a16:creationId xmlns:a16="http://schemas.microsoft.com/office/drawing/2014/main" id="{A874139A-A2C0-A74E-8874-91538C34BAF7}"/>
                </a:ext>
              </a:extLst>
            </p:cNvPr>
            <p:cNvSpPr>
              <a:spLocks/>
            </p:cNvSpPr>
            <p:nvPr userDrawn="1">
              <p:custDataLst>
                <p:tags r:id="rId223"/>
              </p:custDataLst>
            </p:nvPr>
          </p:nvSpPr>
          <p:spPr bwMode="auto">
            <a:xfrm>
              <a:off x="10493893" y="3816947"/>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4" name="Freeform 320">
              <a:extLst>
                <a:ext uri="{FF2B5EF4-FFF2-40B4-BE49-F238E27FC236}">
                  <a16:creationId xmlns:a16="http://schemas.microsoft.com/office/drawing/2014/main" id="{7B70C597-A433-2C47-A099-C3743AB3ADD7}"/>
                </a:ext>
              </a:extLst>
            </p:cNvPr>
            <p:cNvSpPr>
              <a:spLocks/>
            </p:cNvSpPr>
            <p:nvPr userDrawn="1">
              <p:custDataLst>
                <p:tags r:id="rId224"/>
              </p:custDataLst>
            </p:nvPr>
          </p:nvSpPr>
          <p:spPr bwMode="auto">
            <a:xfrm>
              <a:off x="10539440" y="3803991"/>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5" name="Freeform 321">
              <a:extLst>
                <a:ext uri="{FF2B5EF4-FFF2-40B4-BE49-F238E27FC236}">
                  <a16:creationId xmlns:a16="http://schemas.microsoft.com/office/drawing/2014/main" id="{3F14BDAA-836C-5C4A-81B2-FD0175ACE25C}"/>
                </a:ext>
              </a:extLst>
            </p:cNvPr>
            <p:cNvSpPr>
              <a:spLocks/>
            </p:cNvSpPr>
            <p:nvPr userDrawn="1">
              <p:custDataLst>
                <p:tags r:id="rId225"/>
              </p:custDataLst>
            </p:nvPr>
          </p:nvSpPr>
          <p:spPr bwMode="auto">
            <a:xfrm>
              <a:off x="10593122" y="3812629"/>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6" name="Freeform 322">
              <a:extLst>
                <a:ext uri="{FF2B5EF4-FFF2-40B4-BE49-F238E27FC236}">
                  <a16:creationId xmlns:a16="http://schemas.microsoft.com/office/drawing/2014/main" id="{B47AFE4F-A1FC-024A-AECB-9193D5F96D6D}"/>
                </a:ext>
              </a:extLst>
            </p:cNvPr>
            <p:cNvSpPr>
              <a:spLocks/>
            </p:cNvSpPr>
            <p:nvPr userDrawn="1">
              <p:custDataLst>
                <p:tags r:id="rId226"/>
              </p:custDataLst>
            </p:nvPr>
          </p:nvSpPr>
          <p:spPr bwMode="auto">
            <a:xfrm>
              <a:off x="10646802" y="3816947"/>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7" name="Freeform 323">
              <a:extLst>
                <a:ext uri="{FF2B5EF4-FFF2-40B4-BE49-F238E27FC236}">
                  <a16:creationId xmlns:a16="http://schemas.microsoft.com/office/drawing/2014/main" id="{9AD13B44-0A4F-4B46-B9B4-37EB348BAE0C}"/>
                </a:ext>
              </a:extLst>
            </p:cNvPr>
            <p:cNvSpPr>
              <a:spLocks/>
            </p:cNvSpPr>
            <p:nvPr userDrawn="1">
              <p:custDataLst>
                <p:tags r:id="rId227"/>
              </p:custDataLst>
            </p:nvPr>
          </p:nvSpPr>
          <p:spPr bwMode="auto">
            <a:xfrm>
              <a:off x="10721630" y="3809749"/>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8" name="Freeform 324">
              <a:extLst>
                <a:ext uri="{FF2B5EF4-FFF2-40B4-BE49-F238E27FC236}">
                  <a16:creationId xmlns:a16="http://schemas.microsoft.com/office/drawing/2014/main" id="{14F8A3E7-0F64-2C40-93CA-4806E9AE3628}"/>
                </a:ext>
              </a:extLst>
            </p:cNvPr>
            <p:cNvSpPr>
              <a:spLocks/>
            </p:cNvSpPr>
            <p:nvPr userDrawn="1">
              <p:custDataLst>
                <p:tags r:id="rId228"/>
              </p:custDataLst>
            </p:nvPr>
          </p:nvSpPr>
          <p:spPr bwMode="auto">
            <a:xfrm>
              <a:off x="10285675" y="3641325"/>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9" name="Freeform 325">
              <a:extLst>
                <a:ext uri="{FF2B5EF4-FFF2-40B4-BE49-F238E27FC236}">
                  <a16:creationId xmlns:a16="http://schemas.microsoft.com/office/drawing/2014/main" id="{C35413AE-110E-5A44-B795-1F37ABA5D3F5}"/>
                </a:ext>
              </a:extLst>
            </p:cNvPr>
            <p:cNvSpPr>
              <a:spLocks/>
            </p:cNvSpPr>
            <p:nvPr userDrawn="1">
              <p:custDataLst>
                <p:tags r:id="rId229"/>
              </p:custDataLst>
            </p:nvPr>
          </p:nvSpPr>
          <p:spPr bwMode="auto">
            <a:xfrm>
              <a:off x="10230369" y="3616855"/>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0" name="Freeform 326">
              <a:extLst>
                <a:ext uri="{FF2B5EF4-FFF2-40B4-BE49-F238E27FC236}">
                  <a16:creationId xmlns:a16="http://schemas.microsoft.com/office/drawing/2014/main" id="{FA577A84-FCA4-F04D-8D0D-0F98983C83A3}"/>
                </a:ext>
              </a:extLst>
            </p:cNvPr>
            <p:cNvSpPr>
              <a:spLocks/>
            </p:cNvSpPr>
            <p:nvPr userDrawn="1">
              <p:custDataLst>
                <p:tags r:id="rId230"/>
              </p:custDataLst>
            </p:nvPr>
          </p:nvSpPr>
          <p:spPr bwMode="auto">
            <a:xfrm>
              <a:off x="10061191" y="3602459"/>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1" name="Line 327" descr="Horizontal dunkel">
              <a:extLst>
                <a:ext uri="{FF2B5EF4-FFF2-40B4-BE49-F238E27FC236}">
                  <a16:creationId xmlns:a16="http://schemas.microsoft.com/office/drawing/2014/main" id="{C4C6F5EF-F3AA-4A46-8055-47A88BD9C7D7}"/>
                </a:ext>
              </a:extLst>
            </p:cNvPr>
            <p:cNvSpPr>
              <a:spLocks noChangeShapeType="1"/>
            </p:cNvSpPr>
            <p:nvPr userDrawn="1">
              <p:custDataLst>
                <p:tags r:id="rId231"/>
              </p:custDataLst>
            </p:nvPr>
          </p:nvSpPr>
          <p:spPr bwMode="auto">
            <a:xfrm>
              <a:off x="10087219" y="3635567"/>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2" name="Freeform 328">
              <a:extLst>
                <a:ext uri="{FF2B5EF4-FFF2-40B4-BE49-F238E27FC236}">
                  <a16:creationId xmlns:a16="http://schemas.microsoft.com/office/drawing/2014/main" id="{AB9E37E7-CD4C-EE41-8F17-9651831AF04D}"/>
                </a:ext>
              </a:extLst>
            </p:cNvPr>
            <p:cNvSpPr>
              <a:spLocks/>
            </p:cNvSpPr>
            <p:nvPr userDrawn="1">
              <p:custDataLst>
                <p:tags r:id="rId232"/>
              </p:custDataLst>
            </p:nvPr>
          </p:nvSpPr>
          <p:spPr bwMode="auto">
            <a:xfrm>
              <a:off x="10083965" y="3635567"/>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3" name="Freeform 329">
              <a:extLst>
                <a:ext uri="{FF2B5EF4-FFF2-40B4-BE49-F238E27FC236}">
                  <a16:creationId xmlns:a16="http://schemas.microsoft.com/office/drawing/2014/main" id="{9A13A743-1839-F948-8272-012CF702FF25}"/>
                </a:ext>
              </a:extLst>
            </p:cNvPr>
            <p:cNvSpPr>
              <a:spLocks/>
            </p:cNvSpPr>
            <p:nvPr userDrawn="1">
              <p:custDataLst>
                <p:tags r:id="rId233"/>
              </p:custDataLst>
            </p:nvPr>
          </p:nvSpPr>
          <p:spPr bwMode="auto">
            <a:xfrm>
              <a:off x="9983111" y="3494493"/>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4" name="Freeform 330">
              <a:extLst>
                <a:ext uri="{FF2B5EF4-FFF2-40B4-BE49-F238E27FC236}">
                  <a16:creationId xmlns:a16="http://schemas.microsoft.com/office/drawing/2014/main" id="{9FEE1B32-1790-C14A-BCFD-F3FC77D7C702}"/>
                </a:ext>
              </a:extLst>
            </p:cNvPr>
            <p:cNvSpPr>
              <a:spLocks/>
            </p:cNvSpPr>
            <p:nvPr userDrawn="1">
              <p:custDataLst>
                <p:tags r:id="rId234"/>
              </p:custDataLst>
            </p:nvPr>
          </p:nvSpPr>
          <p:spPr bwMode="auto">
            <a:xfrm>
              <a:off x="10524800" y="3824145"/>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5" name="Freeform 331">
              <a:extLst>
                <a:ext uri="{FF2B5EF4-FFF2-40B4-BE49-F238E27FC236}">
                  <a16:creationId xmlns:a16="http://schemas.microsoft.com/office/drawing/2014/main" id="{EE377ECC-9F74-5147-84F7-130526368476}"/>
                </a:ext>
              </a:extLst>
            </p:cNvPr>
            <p:cNvSpPr>
              <a:spLocks/>
            </p:cNvSpPr>
            <p:nvPr userDrawn="1">
              <p:custDataLst>
                <p:tags r:id="rId235"/>
              </p:custDataLst>
            </p:nvPr>
          </p:nvSpPr>
          <p:spPr bwMode="auto">
            <a:xfrm>
              <a:off x="11053478" y="3785278"/>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6" name="Freeform 332">
              <a:extLst>
                <a:ext uri="{FF2B5EF4-FFF2-40B4-BE49-F238E27FC236}">
                  <a16:creationId xmlns:a16="http://schemas.microsoft.com/office/drawing/2014/main" id="{BB511669-E938-8A4D-9307-F28A5D34DB43}"/>
                </a:ext>
              </a:extLst>
            </p:cNvPr>
            <p:cNvSpPr>
              <a:spLocks/>
            </p:cNvSpPr>
            <p:nvPr userDrawn="1">
              <p:custDataLst>
                <p:tags r:id="rId236"/>
              </p:custDataLst>
            </p:nvPr>
          </p:nvSpPr>
          <p:spPr bwMode="auto">
            <a:xfrm>
              <a:off x="9965217" y="3406684"/>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7" name="Freeform 333">
              <a:extLst>
                <a:ext uri="{FF2B5EF4-FFF2-40B4-BE49-F238E27FC236}">
                  <a16:creationId xmlns:a16="http://schemas.microsoft.com/office/drawing/2014/main" id="{8774D8B2-5ABD-6749-9E86-4206D480CE62}"/>
                </a:ext>
              </a:extLst>
            </p:cNvPr>
            <p:cNvSpPr>
              <a:spLocks/>
            </p:cNvSpPr>
            <p:nvPr userDrawn="1">
              <p:custDataLst>
                <p:tags r:id="rId237"/>
              </p:custDataLst>
            </p:nvPr>
          </p:nvSpPr>
          <p:spPr bwMode="auto">
            <a:xfrm>
              <a:off x="10314956" y="3451309"/>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8" name="Freeform 334">
              <a:extLst>
                <a:ext uri="{FF2B5EF4-FFF2-40B4-BE49-F238E27FC236}">
                  <a16:creationId xmlns:a16="http://schemas.microsoft.com/office/drawing/2014/main" id="{AAF27307-D0F8-1A4D-B246-6205C254E829}"/>
                </a:ext>
              </a:extLst>
            </p:cNvPr>
            <p:cNvSpPr>
              <a:spLocks/>
            </p:cNvSpPr>
            <p:nvPr userDrawn="1">
              <p:custDataLst>
                <p:tags r:id="rId238"/>
              </p:custDataLst>
            </p:nvPr>
          </p:nvSpPr>
          <p:spPr bwMode="auto">
            <a:xfrm>
              <a:off x="10679337" y="3819826"/>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9" name="Freeform 335">
              <a:extLst>
                <a:ext uri="{FF2B5EF4-FFF2-40B4-BE49-F238E27FC236}">
                  <a16:creationId xmlns:a16="http://schemas.microsoft.com/office/drawing/2014/main" id="{DC19FA61-C5F1-BD47-B007-7B946893E810}"/>
                </a:ext>
              </a:extLst>
            </p:cNvPr>
            <p:cNvSpPr>
              <a:spLocks/>
            </p:cNvSpPr>
            <p:nvPr userDrawn="1">
              <p:custDataLst>
                <p:tags r:id="rId239"/>
              </p:custDataLst>
            </p:nvPr>
          </p:nvSpPr>
          <p:spPr bwMode="auto">
            <a:xfrm>
              <a:off x="10798086" y="3517526"/>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0" name="Freeform 336">
              <a:extLst>
                <a:ext uri="{FF2B5EF4-FFF2-40B4-BE49-F238E27FC236}">
                  <a16:creationId xmlns:a16="http://schemas.microsoft.com/office/drawing/2014/main" id="{0A71B030-1FCA-F247-B326-5DE9ECE7E71F}"/>
                </a:ext>
              </a:extLst>
            </p:cNvPr>
            <p:cNvSpPr>
              <a:spLocks/>
            </p:cNvSpPr>
            <p:nvPr userDrawn="1">
              <p:custDataLst>
                <p:tags r:id="rId240"/>
              </p:custDataLst>
            </p:nvPr>
          </p:nvSpPr>
          <p:spPr bwMode="auto">
            <a:xfrm>
              <a:off x="10811100" y="3648523"/>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1" name="Freeform 337">
              <a:extLst>
                <a:ext uri="{FF2B5EF4-FFF2-40B4-BE49-F238E27FC236}">
                  <a16:creationId xmlns:a16="http://schemas.microsoft.com/office/drawing/2014/main" id="{EE586F1D-ED03-4C4B-9542-5E57FBA62DC1}"/>
                </a:ext>
              </a:extLst>
            </p:cNvPr>
            <p:cNvSpPr>
              <a:spLocks/>
            </p:cNvSpPr>
            <p:nvPr userDrawn="1">
              <p:custDataLst>
                <p:tags r:id="rId241"/>
              </p:custDataLst>
            </p:nvPr>
          </p:nvSpPr>
          <p:spPr bwMode="auto">
            <a:xfrm>
              <a:off x="10889181" y="3579426"/>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2" name="Freeform 338">
              <a:extLst>
                <a:ext uri="{FF2B5EF4-FFF2-40B4-BE49-F238E27FC236}">
                  <a16:creationId xmlns:a16="http://schemas.microsoft.com/office/drawing/2014/main" id="{ABE8FBAF-35DB-3C4B-9E14-2B0F49C3302C}"/>
                </a:ext>
              </a:extLst>
            </p:cNvPr>
            <p:cNvSpPr>
              <a:spLocks/>
            </p:cNvSpPr>
            <p:nvPr userDrawn="1">
              <p:custDataLst>
                <p:tags r:id="rId242"/>
              </p:custDataLst>
            </p:nvPr>
          </p:nvSpPr>
          <p:spPr bwMode="auto">
            <a:xfrm>
              <a:off x="10570349" y="3523285"/>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3" name="Freeform 339">
              <a:extLst>
                <a:ext uri="{FF2B5EF4-FFF2-40B4-BE49-F238E27FC236}">
                  <a16:creationId xmlns:a16="http://schemas.microsoft.com/office/drawing/2014/main" id="{7CF48F00-FB68-A943-A93F-361A1C82A2E5}"/>
                </a:ext>
              </a:extLst>
            </p:cNvPr>
            <p:cNvSpPr>
              <a:spLocks/>
            </p:cNvSpPr>
            <p:nvPr userDrawn="1">
              <p:custDataLst>
                <p:tags r:id="rId243"/>
              </p:custDataLst>
            </p:nvPr>
          </p:nvSpPr>
          <p:spPr bwMode="auto">
            <a:xfrm>
              <a:off x="10227115" y="3742091"/>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4" name="Freeform 340">
              <a:extLst>
                <a:ext uri="{FF2B5EF4-FFF2-40B4-BE49-F238E27FC236}">
                  <a16:creationId xmlns:a16="http://schemas.microsoft.com/office/drawing/2014/main" id="{E85D623C-02CC-4E46-9989-F9EE59B53C9A}"/>
                </a:ext>
              </a:extLst>
            </p:cNvPr>
            <p:cNvSpPr>
              <a:spLocks/>
            </p:cNvSpPr>
            <p:nvPr userDrawn="1">
              <p:custDataLst>
                <p:tags r:id="rId244"/>
              </p:custDataLst>
            </p:nvPr>
          </p:nvSpPr>
          <p:spPr bwMode="auto">
            <a:xfrm>
              <a:off x="10924968" y="3612535"/>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5" name="Freeform 341">
              <a:extLst>
                <a:ext uri="{FF2B5EF4-FFF2-40B4-BE49-F238E27FC236}">
                  <a16:creationId xmlns:a16="http://schemas.microsoft.com/office/drawing/2014/main" id="{0DDCFE07-56A3-854F-9748-9E88B5E8AA92}"/>
                </a:ext>
              </a:extLst>
            </p:cNvPr>
            <p:cNvSpPr>
              <a:spLocks/>
            </p:cNvSpPr>
            <p:nvPr userDrawn="1">
              <p:custDataLst>
                <p:tags r:id="rId245"/>
              </p:custDataLst>
            </p:nvPr>
          </p:nvSpPr>
          <p:spPr bwMode="auto">
            <a:xfrm>
              <a:off x="9420273" y="2553051"/>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6" name="Freeform 342">
              <a:extLst>
                <a:ext uri="{FF2B5EF4-FFF2-40B4-BE49-F238E27FC236}">
                  <a16:creationId xmlns:a16="http://schemas.microsoft.com/office/drawing/2014/main" id="{63B41DFF-D7BA-3348-9390-DAA5835C9A96}"/>
                </a:ext>
              </a:extLst>
            </p:cNvPr>
            <p:cNvSpPr>
              <a:spLocks/>
            </p:cNvSpPr>
            <p:nvPr userDrawn="1">
              <p:custDataLst>
                <p:tags r:id="rId246"/>
              </p:custDataLst>
            </p:nvPr>
          </p:nvSpPr>
          <p:spPr bwMode="auto">
            <a:xfrm>
              <a:off x="7839122" y="2013232"/>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7" name="Freeform 343">
              <a:extLst>
                <a:ext uri="{FF2B5EF4-FFF2-40B4-BE49-F238E27FC236}">
                  <a16:creationId xmlns:a16="http://schemas.microsoft.com/office/drawing/2014/main" id="{4080F264-DBC4-4642-BDEE-F079F12277B6}"/>
                </a:ext>
              </a:extLst>
            </p:cNvPr>
            <p:cNvSpPr>
              <a:spLocks/>
            </p:cNvSpPr>
            <p:nvPr userDrawn="1">
              <p:custDataLst>
                <p:tags r:id="rId247"/>
              </p:custDataLst>
            </p:nvPr>
          </p:nvSpPr>
          <p:spPr bwMode="auto">
            <a:xfrm>
              <a:off x="7904189" y="2198929"/>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8" name="Freeform 344">
              <a:extLst>
                <a:ext uri="{FF2B5EF4-FFF2-40B4-BE49-F238E27FC236}">
                  <a16:creationId xmlns:a16="http://schemas.microsoft.com/office/drawing/2014/main" id="{97BCE7E1-EEF8-1A4A-B82C-6E8F20DBCA8B}"/>
                </a:ext>
              </a:extLst>
            </p:cNvPr>
            <p:cNvSpPr>
              <a:spLocks/>
            </p:cNvSpPr>
            <p:nvPr userDrawn="1">
              <p:custDataLst>
                <p:tags r:id="rId248"/>
              </p:custDataLst>
            </p:nvPr>
          </p:nvSpPr>
          <p:spPr bwMode="auto">
            <a:xfrm>
              <a:off x="8006673" y="1886555"/>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9" name="Freeform 345">
              <a:extLst>
                <a:ext uri="{FF2B5EF4-FFF2-40B4-BE49-F238E27FC236}">
                  <a16:creationId xmlns:a16="http://schemas.microsoft.com/office/drawing/2014/main" id="{12FECCEE-D9A6-8E4D-B6B4-CD591C2F8488}"/>
                </a:ext>
              </a:extLst>
            </p:cNvPr>
            <p:cNvSpPr>
              <a:spLocks/>
            </p:cNvSpPr>
            <p:nvPr userDrawn="1">
              <p:custDataLst>
                <p:tags r:id="rId249"/>
              </p:custDataLst>
            </p:nvPr>
          </p:nvSpPr>
          <p:spPr bwMode="auto">
            <a:xfrm>
              <a:off x="8019687" y="2201810"/>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0" name="Freeform 346">
              <a:extLst>
                <a:ext uri="{FF2B5EF4-FFF2-40B4-BE49-F238E27FC236}">
                  <a16:creationId xmlns:a16="http://schemas.microsoft.com/office/drawing/2014/main" id="{C673A71A-2465-B244-A1C8-7CE772F34939}"/>
                </a:ext>
              </a:extLst>
            </p:cNvPr>
            <p:cNvSpPr>
              <a:spLocks/>
            </p:cNvSpPr>
            <p:nvPr userDrawn="1">
              <p:custDataLst>
                <p:tags r:id="rId250"/>
              </p:custDataLst>
            </p:nvPr>
          </p:nvSpPr>
          <p:spPr bwMode="auto">
            <a:xfrm>
              <a:off x="5970048" y="3143253"/>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1" name="Freeform 347">
              <a:extLst>
                <a:ext uri="{FF2B5EF4-FFF2-40B4-BE49-F238E27FC236}">
                  <a16:creationId xmlns:a16="http://schemas.microsoft.com/office/drawing/2014/main" id="{D6293210-8F24-F443-A44B-53C172E36232}"/>
                </a:ext>
              </a:extLst>
            </p:cNvPr>
            <p:cNvSpPr>
              <a:spLocks/>
            </p:cNvSpPr>
            <p:nvPr userDrawn="1">
              <p:custDataLst>
                <p:tags r:id="rId251"/>
              </p:custDataLst>
            </p:nvPr>
          </p:nvSpPr>
          <p:spPr bwMode="auto">
            <a:xfrm>
              <a:off x="8127048" y="2194612"/>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2" name="Freeform 348">
              <a:extLst>
                <a:ext uri="{FF2B5EF4-FFF2-40B4-BE49-F238E27FC236}">
                  <a16:creationId xmlns:a16="http://schemas.microsoft.com/office/drawing/2014/main" id="{BCA365ED-17D0-384B-8CEA-F2B1436BF084}"/>
                </a:ext>
              </a:extLst>
            </p:cNvPr>
            <p:cNvSpPr>
              <a:spLocks/>
            </p:cNvSpPr>
            <p:nvPr userDrawn="1">
              <p:custDataLst>
                <p:tags r:id="rId252"/>
              </p:custDataLst>
            </p:nvPr>
          </p:nvSpPr>
          <p:spPr bwMode="auto">
            <a:xfrm>
              <a:off x="8042459" y="2088087"/>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3" name="Freeform 349">
              <a:extLst>
                <a:ext uri="{FF2B5EF4-FFF2-40B4-BE49-F238E27FC236}">
                  <a16:creationId xmlns:a16="http://schemas.microsoft.com/office/drawing/2014/main" id="{89544719-81D8-8E46-A3D4-7AAEAB6AA488}"/>
                </a:ext>
              </a:extLst>
            </p:cNvPr>
            <p:cNvSpPr>
              <a:spLocks/>
            </p:cNvSpPr>
            <p:nvPr userDrawn="1">
              <p:custDataLst>
                <p:tags r:id="rId253"/>
              </p:custDataLst>
            </p:nvPr>
          </p:nvSpPr>
          <p:spPr bwMode="auto">
            <a:xfrm>
              <a:off x="8566257" y="2399022"/>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4" name="Freeform 350">
              <a:extLst>
                <a:ext uri="{FF2B5EF4-FFF2-40B4-BE49-F238E27FC236}">
                  <a16:creationId xmlns:a16="http://schemas.microsoft.com/office/drawing/2014/main" id="{74E5F0F3-0D57-404E-BCAF-E34CB1612D3E}"/>
                </a:ext>
              </a:extLst>
            </p:cNvPr>
            <p:cNvSpPr>
              <a:spLocks/>
            </p:cNvSpPr>
            <p:nvPr userDrawn="1">
              <p:custDataLst>
                <p:tags r:id="rId254"/>
              </p:custDataLst>
            </p:nvPr>
          </p:nvSpPr>
          <p:spPr bwMode="auto">
            <a:xfrm>
              <a:off x="9122587" y="2411978"/>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5" name="Freeform 351">
              <a:extLst>
                <a:ext uri="{FF2B5EF4-FFF2-40B4-BE49-F238E27FC236}">
                  <a16:creationId xmlns:a16="http://schemas.microsoft.com/office/drawing/2014/main" id="{B47B02BE-29A7-A84A-9EBB-4C4A4647B86E}"/>
                </a:ext>
              </a:extLst>
            </p:cNvPr>
            <p:cNvSpPr>
              <a:spLocks/>
            </p:cNvSpPr>
            <p:nvPr userDrawn="1">
              <p:custDataLst>
                <p:tags r:id="rId255"/>
              </p:custDataLst>
            </p:nvPr>
          </p:nvSpPr>
          <p:spPr bwMode="auto">
            <a:xfrm>
              <a:off x="9173015" y="2347200"/>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6" name="Freeform 352">
              <a:extLst>
                <a:ext uri="{FF2B5EF4-FFF2-40B4-BE49-F238E27FC236}">
                  <a16:creationId xmlns:a16="http://schemas.microsoft.com/office/drawing/2014/main" id="{86B3B743-CE8B-8D44-A148-C1CE2A9479C9}"/>
                </a:ext>
              </a:extLst>
            </p:cNvPr>
            <p:cNvSpPr>
              <a:spLocks/>
            </p:cNvSpPr>
            <p:nvPr userDrawn="1">
              <p:custDataLst>
                <p:tags r:id="rId256"/>
              </p:custDataLst>
            </p:nvPr>
          </p:nvSpPr>
          <p:spPr bwMode="auto">
            <a:xfrm>
              <a:off x="8769593" y="2361595"/>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7" name="Freeform 353">
              <a:extLst>
                <a:ext uri="{FF2B5EF4-FFF2-40B4-BE49-F238E27FC236}">
                  <a16:creationId xmlns:a16="http://schemas.microsoft.com/office/drawing/2014/main" id="{786D155D-63D6-C14E-B23D-F2F9EDEF7FC4}"/>
                </a:ext>
              </a:extLst>
            </p:cNvPr>
            <p:cNvSpPr>
              <a:spLocks/>
            </p:cNvSpPr>
            <p:nvPr userDrawn="1">
              <p:custDataLst>
                <p:tags r:id="rId257"/>
              </p:custDataLst>
            </p:nvPr>
          </p:nvSpPr>
          <p:spPr bwMode="auto">
            <a:xfrm>
              <a:off x="7959497" y="2259390"/>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8" name="Freeform 354">
              <a:extLst>
                <a:ext uri="{FF2B5EF4-FFF2-40B4-BE49-F238E27FC236}">
                  <a16:creationId xmlns:a16="http://schemas.microsoft.com/office/drawing/2014/main" id="{C07EAEC0-D427-EA43-9DFE-BD73612B3E43}"/>
                </a:ext>
              </a:extLst>
            </p:cNvPr>
            <p:cNvSpPr>
              <a:spLocks/>
            </p:cNvSpPr>
            <p:nvPr userDrawn="1">
              <p:custDataLst>
                <p:tags r:id="rId258"/>
              </p:custDataLst>
            </p:nvPr>
          </p:nvSpPr>
          <p:spPr bwMode="auto">
            <a:xfrm>
              <a:off x="8008299" y="2357277"/>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9" name="Freeform 355">
              <a:extLst>
                <a:ext uri="{FF2B5EF4-FFF2-40B4-BE49-F238E27FC236}">
                  <a16:creationId xmlns:a16="http://schemas.microsoft.com/office/drawing/2014/main" id="{A664F399-43F7-F84D-8284-ADB59C816757}"/>
                </a:ext>
              </a:extLst>
            </p:cNvPr>
            <p:cNvSpPr>
              <a:spLocks/>
            </p:cNvSpPr>
            <p:nvPr userDrawn="1">
              <p:custDataLst>
                <p:tags r:id="rId259"/>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0" name="Freeform 356">
              <a:extLst>
                <a:ext uri="{FF2B5EF4-FFF2-40B4-BE49-F238E27FC236}">
                  <a16:creationId xmlns:a16="http://schemas.microsoft.com/office/drawing/2014/main" id="{4A7DA9E5-C594-CC43-858D-7AD476BA8BC1}"/>
                </a:ext>
              </a:extLst>
            </p:cNvPr>
            <p:cNvSpPr>
              <a:spLocks/>
            </p:cNvSpPr>
            <p:nvPr userDrawn="1">
              <p:custDataLst>
                <p:tags r:id="rId260"/>
              </p:custDataLst>
            </p:nvPr>
          </p:nvSpPr>
          <p:spPr bwMode="auto">
            <a:xfrm>
              <a:off x="8590657" y="3231063"/>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1" name="Freeform 357">
              <a:extLst>
                <a:ext uri="{FF2B5EF4-FFF2-40B4-BE49-F238E27FC236}">
                  <a16:creationId xmlns:a16="http://schemas.microsoft.com/office/drawing/2014/main" id="{7476C4BA-635B-CD47-9F6F-44F3C331D075}"/>
                </a:ext>
              </a:extLst>
            </p:cNvPr>
            <p:cNvSpPr>
              <a:spLocks/>
            </p:cNvSpPr>
            <p:nvPr userDrawn="1">
              <p:custDataLst>
                <p:tags r:id="rId261"/>
              </p:custDataLst>
            </p:nvPr>
          </p:nvSpPr>
          <p:spPr bwMode="auto">
            <a:xfrm>
              <a:off x="8598790" y="3219547"/>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2" name="Freeform 358">
              <a:extLst>
                <a:ext uri="{FF2B5EF4-FFF2-40B4-BE49-F238E27FC236}">
                  <a16:creationId xmlns:a16="http://schemas.microsoft.com/office/drawing/2014/main" id="{1263FF50-A024-3343-ADCA-ED0FECF685C1}"/>
                </a:ext>
              </a:extLst>
            </p:cNvPr>
            <p:cNvSpPr>
              <a:spLocks/>
            </p:cNvSpPr>
            <p:nvPr userDrawn="1">
              <p:custDataLst>
                <p:tags r:id="rId262"/>
              </p:custDataLst>
            </p:nvPr>
          </p:nvSpPr>
          <p:spPr bwMode="auto">
            <a:xfrm>
              <a:off x="8392199" y="3138935"/>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3" name="Line 359">
              <a:extLst>
                <a:ext uri="{FF2B5EF4-FFF2-40B4-BE49-F238E27FC236}">
                  <a16:creationId xmlns:a16="http://schemas.microsoft.com/office/drawing/2014/main" id="{E826B9FD-57AD-5142-90E3-FAB8CA99E68A}"/>
                </a:ext>
              </a:extLst>
            </p:cNvPr>
            <p:cNvSpPr>
              <a:spLocks noChangeShapeType="1"/>
            </p:cNvSpPr>
            <p:nvPr userDrawn="1">
              <p:custDataLst>
                <p:tags r:id="rId263"/>
              </p:custDataLst>
            </p:nvPr>
          </p:nvSpPr>
          <p:spPr bwMode="auto">
            <a:xfrm flipH="1">
              <a:off x="5174592" y="3609656"/>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4" name="Freeform 360">
              <a:extLst>
                <a:ext uri="{FF2B5EF4-FFF2-40B4-BE49-F238E27FC236}">
                  <a16:creationId xmlns:a16="http://schemas.microsoft.com/office/drawing/2014/main" id="{8B3B28B8-8264-EF4D-8F54-3F4170B610D2}"/>
                </a:ext>
              </a:extLst>
            </p:cNvPr>
            <p:cNvSpPr>
              <a:spLocks/>
            </p:cNvSpPr>
            <p:nvPr userDrawn="1">
              <p:custDataLst>
                <p:tags r:id="rId264"/>
              </p:custDataLst>
            </p:nvPr>
          </p:nvSpPr>
          <p:spPr bwMode="auto">
            <a:xfrm>
              <a:off x="5174591" y="3616855"/>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5" name="Freeform 361">
              <a:extLst>
                <a:ext uri="{FF2B5EF4-FFF2-40B4-BE49-F238E27FC236}">
                  <a16:creationId xmlns:a16="http://schemas.microsoft.com/office/drawing/2014/main" id="{9BDAE5DD-92C4-2E4B-ABBA-7A0B16DFF86E}"/>
                </a:ext>
              </a:extLst>
            </p:cNvPr>
            <p:cNvSpPr>
              <a:spLocks/>
            </p:cNvSpPr>
            <p:nvPr userDrawn="1">
              <p:custDataLst>
                <p:tags r:id="rId265"/>
              </p:custDataLst>
            </p:nvPr>
          </p:nvSpPr>
          <p:spPr bwMode="auto">
            <a:xfrm>
              <a:off x="5182725" y="3605338"/>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16" name="Group 362">
              <a:extLst>
                <a:ext uri="{FF2B5EF4-FFF2-40B4-BE49-F238E27FC236}">
                  <a16:creationId xmlns:a16="http://schemas.microsoft.com/office/drawing/2014/main" id="{FBAAC467-4DB7-F645-B723-4930A8E41647}"/>
                </a:ext>
              </a:extLst>
            </p:cNvPr>
            <p:cNvGrpSpPr>
              <a:grpSpLocks/>
            </p:cNvGrpSpPr>
            <p:nvPr userDrawn="1">
              <p:custDataLst>
                <p:tags r:id="rId266"/>
              </p:custDataLst>
            </p:nvPr>
          </p:nvGrpSpPr>
          <p:grpSpPr bwMode="auto">
            <a:xfrm>
              <a:off x="5174592" y="3546318"/>
              <a:ext cx="427822" cy="182819"/>
              <a:chOff x="912" y="2626"/>
              <a:chExt cx="311" cy="127"/>
            </a:xfrm>
            <a:solidFill>
              <a:srgbClr val="DADADA"/>
            </a:solidFill>
          </p:grpSpPr>
          <p:sp>
            <p:nvSpPr>
              <p:cNvPr id="498" name="Freeform 363">
                <a:extLst>
                  <a:ext uri="{FF2B5EF4-FFF2-40B4-BE49-F238E27FC236}">
                    <a16:creationId xmlns:a16="http://schemas.microsoft.com/office/drawing/2014/main" id="{8BE9A668-4C8C-AD44-BC8A-27CE14B3BA6A}"/>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9" name="Freeform 364">
                <a:extLst>
                  <a:ext uri="{FF2B5EF4-FFF2-40B4-BE49-F238E27FC236}">
                    <a16:creationId xmlns:a16="http://schemas.microsoft.com/office/drawing/2014/main" id="{34541DEB-7D0F-5841-82DD-585AE44ED38C}"/>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0" name="Freeform 365">
                <a:extLst>
                  <a:ext uri="{FF2B5EF4-FFF2-40B4-BE49-F238E27FC236}">
                    <a16:creationId xmlns:a16="http://schemas.microsoft.com/office/drawing/2014/main" id="{AF3839DF-BF7D-754A-AF52-7E8AE2B22516}"/>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17" name="Freeform 366">
              <a:extLst>
                <a:ext uri="{FF2B5EF4-FFF2-40B4-BE49-F238E27FC236}">
                  <a16:creationId xmlns:a16="http://schemas.microsoft.com/office/drawing/2014/main" id="{F44DD78B-CA85-0341-BA59-EC07F441E745}"/>
                </a:ext>
              </a:extLst>
            </p:cNvPr>
            <p:cNvSpPr>
              <a:spLocks/>
            </p:cNvSpPr>
            <p:nvPr userDrawn="1">
              <p:custDataLst>
                <p:tags r:id="rId267"/>
              </p:custDataLst>
            </p:nvPr>
          </p:nvSpPr>
          <p:spPr bwMode="auto">
            <a:xfrm>
              <a:off x="8912743" y="4196979"/>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8" name="Freeform 367">
              <a:extLst>
                <a:ext uri="{FF2B5EF4-FFF2-40B4-BE49-F238E27FC236}">
                  <a16:creationId xmlns:a16="http://schemas.microsoft.com/office/drawing/2014/main" id="{58D15AEA-07CB-254E-AC87-EC63446056AB}"/>
                </a:ext>
              </a:extLst>
            </p:cNvPr>
            <p:cNvSpPr>
              <a:spLocks/>
            </p:cNvSpPr>
            <p:nvPr userDrawn="1">
              <p:custDataLst>
                <p:tags r:id="rId268"/>
              </p:custDataLst>
            </p:nvPr>
          </p:nvSpPr>
          <p:spPr bwMode="auto">
            <a:xfrm>
              <a:off x="8883462" y="4221451"/>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19" name="Group 368">
              <a:extLst>
                <a:ext uri="{FF2B5EF4-FFF2-40B4-BE49-F238E27FC236}">
                  <a16:creationId xmlns:a16="http://schemas.microsoft.com/office/drawing/2014/main" id="{374D2785-90AA-2D41-897E-6A25957B18AC}"/>
                </a:ext>
              </a:extLst>
            </p:cNvPr>
            <p:cNvGrpSpPr>
              <a:grpSpLocks/>
            </p:cNvGrpSpPr>
            <p:nvPr userDrawn="1">
              <p:custDataLst>
                <p:tags r:id="rId269"/>
              </p:custDataLst>
            </p:nvPr>
          </p:nvGrpSpPr>
          <p:grpSpPr bwMode="auto">
            <a:xfrm>
              <a:off x="8720793" y="3760806"/>
              <a:ext cx="172430" cy="93567"/>
              <a:chOff x="3481" y="2773"/>
              <a:chExt cx="125" cy="65"/>
            </a:xfrm>
            <a:solidFill>
              <a:srgbClr val="DADADA"/>
            </a:solidFill>
          </p:grpSpPr>
          <p:sp>
            <p:nvSpPr>
              <p:cNvPr id="487" name="Freeform 369">
                <a:extLst>
                  <a:ext uri="{FF2B5EF4-FFF2-40B4-BE49-F238E27FC236}">
                    <a16:creationId xmlns:a16="http://schemas.microsoft.com/office/drawing/2014/main" id="{65BE371C-DDCA-5B48-A6DF-CC02218D370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8" name="Line 370">
                <a:extLst>
                  <a:ext uri="{FF2B5EF4-FFF2-40B4-BE49-F238E27FC236}">
                    <a16:creationId xmlns:a16="http://schemas.microsoft.com/office/drawing/2014/main" id="{B1B3C1B3-3433-7E43-A383-F1E486C702A4}"/>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9" name="Freeform 371">
                <a:extLst>
                  <a:ext uri="{FF2B5EF4-FFF2-40B4-BE49-F238E27FC236}">
                    <a16:creationId xmlns:a16="http://schemas.microsoft.com/office/drawing/2014/main" id="{EE206C05-EE19-994B-A470-65A6FFB2C4D1}"/>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0" name="Freeform 372">
                <a:extLst>
                  <a:ext uri="{FF2B5EF4-FFF2-40B4-BE49-F238E27FC236}">
                    <a16:creationId xmlns:a16="http://schemas.microsoft.com/office/drawing/2014/main" id="{6F5B889F-2149-6841-BEE7-3E06CCAF6B01}"/>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1" name="Freeform 373">
                <a:extLst>
                  <a:ext uri="{FF2B5EF4-FFF2-40B4-BE49-F238E27FC236}">
                    <a16:creationId xmlns:a16="http://schemas.microsoft.com/office/drawing/2014/main" id="{65B71ED5-2E60-0E4A-96AA-AA69DAE7EA4A}"/>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2" name="Line 374">
                <a:extLst>
                  <a:ext uri="{FF2B5EF4-FFF2-40B4-BE49-F238E27FC236}">
                    <a16:creationId xmlns:a16="http://schemas.microsoft.com/office/drawing/2014/main" id="{BABC6AAA-CF25-EF4A-B1B3-920182CBAABA}"/>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3" name="Freeform 375">
                <a:extLst>
                  <a:ext uri="{FF2B5EF4-FFF2-40B4-BE49-F238E27FC236}">
                    <a16:creationId xmlns:a16="http://schemas.microsoft.com/office/drawing/2014/main" id="{82396032-665C-2840-A902-43B881C03D4F}"/>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4" name="Freeform 376">
                <a:extLst>
                  <a:ext uri="{FF2B5EF4-FFF2-40B4-BE49-F238E27FC236}">
                    <a16:creationId xmlns:a16="http://schemas.microsoft.com/office/drawing/2014/main" id="{637D0488-1003-6746-90BA-DE114875B29F}"/>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5" name="Freeform 377">
                <a:extLst>
                  <a:ext uri="{FF2B5EF4-FFF2-40B4-BE49-F238E27FC236}">
                    <a16:creationId xmlns:a16="http://schemas.microsoft.com/office/drawing/2014/main" id="{D7CD9C66-98C8-F44C-880B-99AA719B8B0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6" name="Freeform 378">
                <a:extLst>
                  <a:ext uri="{FF2B5EF4-FFF2-40B4-BE49-F238E27FC236}">
                    <a16:creationId xmlns:a16="http://schemas.microsoft.com/office/drawing/2014/main" id="{9FB615A9-994F-C342-8307-D53AAA236A5A}"/>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7" name="Freeform 379">
                <a:extLst>
                  <a:ext uri="{FF2B5EF4-FFF2-40B4-BE49-F238E27FC236}">
                    <a16:creationId xmlns:a16="http://schemas.microsoft.com/office/drawing/2014/main" id="{AAA0DC53-A090-604C-AD92-A0CACAAB93AF}"/>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20" name="Freeform 380">
              <a:extLst>
                <a:ext uri="{FF2B5EF4-FFF2-40B4-BE49-F238E27FC236}">
                  <a16:creationId xmlns:a16="http://schemas.microsoft.com/office/drawing/2014/main" id="{00162480-7AA6-164F-8DFB-341524EADA19}"/>
                </a:ext>
              </a:extLst>
            </p:cNvPr>
            <p:cNvSpPr>
              <a:spLocks/>
            </p:cNvSpPr>
            <p:nvPr userDrawn="1">
              <p:custDataLst>
                <p:tags r:id="rId270"/>
              </p:custDataLst>
            </p:nvPr>
          </p:nvSpPr>
          <p:spPr bwMode="auto">
            <a:xfrm>
              <a:off x="7827736" y="3753609"/>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1" name="Freeform 381">
              <a:extLst>
                <a:ext uri="{FF2B5EF4-FFF2-40B4-BE49-F238E27FC236}">
                  <a16:creationId xmlns:a16="http://schemas.microsoft.com/office/drawing/2014/main" id="{02D17D70-0967-3C4E-8532-F601CCD92E0D}"/>
                </a:ext>
              </a:extLst>
            </p:cNvPr>
            <p:cNvSpPr>
              <a:spLocks/>
            </p:cNvSpPr>
            <p:nvPr userDrawn="1">
              <p:custDataLst>
                <p:tags r:id="rId271"/>
              </p:custDataLst>
            </p:nvPr>
          </p:nvSpPr>
          <p:spPr bwMode="auto">
            <a:xfrm>
              <a:off x="7839122" y="3729137"/>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2" name="Freeform 382">
              <a:extLst>
                <a:ext uri="{FF2B5EF4-FFF2-40B4-BE49-F238E27FC236}">
                  <a16:creationId xmlns:a16="http://schemas.microsoft.com/office/drawing/2014/main" id="{6471B245-765E-0744-B62D-B88E0A3CD883}"/>
                </a:ext>
              </a:extLst>
            </p:cNvPr>
            <p:cNvSpPr>
              <a:spLocks/>
            </p:cNvSpPr>
            <p:nvPr userDrawn="1">
              <p:custDataLst>
                <p:tags r:id="rId272"/>
              </p:custDataLst>
            </p:nvPr>
          </p:nvSpPr>
          <p:spPr bwMode="auto">
            <a:xfrm>
              <a:off x="7943232" y="4221451"/>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3" name="Freeform 383">
              <a:extLst>
                <a:ext uri="{FF2B5EF4-FFF2-40B4-BE49-F238E27FC236}">
                  <a16:creationId xmlns:a16="http://schemas.microsoft.com/office/drawing/2014/main" id="{E85206CE-A3EF-F849-A832-7347102A78BD}"/>
                </a:ext>
              </a:extLst>
            </p:cNvPr>
            <p:cNvSpPr>
              <a:spLocks/>
            </p:cNvSpPr>
            <p:nvPr userDrawn="1">
              <p:custDataLst>
                <p:tags r:id="rId273"/>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24" name="Group 384">
              <a:extLst>
                <a:ext uri="{FF2B5EF4-FFF2-40B4-BE49-F238E27FC236}">
                  <a16:creationId xmlns:a16="http://schemas.microsoft.com/office/drawing/2014/main" id="{982660BB-9050-3248-9362-94010767CE4C}"/>
                </a:ext>
              </a:extLst>
            </p:cNvPr>
            <p:cNvGrpSpPr>
              <a:grpSpLocks/>
            </p:cNvGrpSpPr>
            <p:nvPr userDrawn="1">
              <p:custDataLst>
                <p:tags r:id="rId274"/>
              </p:custDataLst>
            </p:nvPr>
          </p:nvGrpSpPr>
          <p:grpSpPr bwMode="auto">
            <a:xfrm>
              <a:off x="6848464" y="3105826"/>
              <a:ext cx="82961" cy="74855"/>
              <a:chOff x="2352" y="2343"/>
              <a:chExt cx="65" cy="53"/>
            </a:xfrm>
            <a:solidFill>
              <a:srgbClr val="DADADA"/>
            </a:solidFill>
          </p:grpSpPr>
          <p:sp>
            <p:nvSpPr>
              <p:cNvPr id="481" name="Freeform 385">
                <a:extLst>
                  <a:ext uri="{FF2B5EF4-FFF2-40B4-BE49-F238E27FC236}">
                    <a16:creationId xmlns:a16="http://schemas.microsoft.com/office/drawing/2014/main" id="{6A499C76-0E13-5A48-8FD3-843EB36854E4}"/>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2" name="Freeform 386">
                <a:extLst>
                  <a:ext uri="{FF2B5EF4-FFF2-40B4-BE49-F238E27FC236}">
                    <a16:creationId xmlns:a16="http://schemas.microsoft.com/office/drawing/2014/main" id="{365C76EC-A978-F649-A03C-D997BB3E8001}"/>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3" name="Freeform 387">
                <a:extLst>
                  <a:ext uri="{FF2B5EF4-FFF2-40B4-BE49-F238E27FC236}">
                    <a16:creationId xmlns:a16="http://schemas.microsoft.com/office/drawing/2014/main" id="{FC27B943-5432-7841-B1C3-0E47E3FD0C25}"/>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4" name="Freeform 388">
                <a:extLst>
                  <a:ext uri="{FF2B5EF4-FFF2-40B4-BE49-F238E27FC236}">
                    <a16:creationId xmlns:a16="http://schemas.microsoft.com/office/drawing/2014/main" id="{BA6CA04E-326A-7449-B2FA-E6F6C7B6DA54}"/>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5" name="Freeform 389">
                <a:extLst>
                  <a:ext uri="{FF2B5EF4-FFF2-40B4-BE49-F238E27FC236}">
                    <a16:creationId xmlns:a16="http://schemas.microsoft.com/office/drawing/2014/main" id="{2275C690-23CD-9D42-B1B2-B19AFC208C2A}"/>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6" name="Freeform 390">
                <a:extLst>
                  <a:ext uri="{FF2B5EF4-FFF2-40B4-BE49-F238E27FC236}">
                    <a16:creationId xmlns:a16="http://schemas.microsoft.com/office/drawing/2014/main" id="{53B170B8-7E71-D74C-8E64-44947FE855C2}"/>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325" name="Group 391">
              <a:extLst>
                <a:ext uri="{FF2B5EF4-FFF2-40B4-BE49-F238E27FC236}">
                  <a16:creationId xmlns:a16="http://schemas.microsoft.com/office/drawing/2014/main" id="{DFEB261B-0EF8-6243-AB96-5350A7D15830}"/>
                </a:ext>
              </a:extLst>
            </p:cNvPr>
            <p:cNvGrpSpPr>
              <a:grpSpLocks/>
            </p:cNvGrpSpPr>
            <p:nvPr userDrawn="1">
              <p:custDataLst>
                <p:tags r:id="rId275"/>
              </p:custDataLst>
            </p:nvPr>
          </p:nvGrpSpPr>
          <p:grpSpPr bwMode="auto">
            <a:xfrm>
              <a:off x="4641035" y="1346736"/>
              <a:ext cx="1943904" cy="1027815"/>
              <a:chOff x="527" y="1110"/>
              <a:chExt cx="1410" cy="709"/>
            </a:xfrm>
            <a:solidFill>
              <a:srgbClr val="DADADA"/>
            </a:solidFill>
          </p:grpSpPr>
          <p:sp>
            <p:nvSpPr>
              <p:cNvPr id="439" name="Freeform 392">
                <a:extLst>
                  <a:ext uri="{FF2B5EF4-FFF2-40B4-BE49-F238E27FC236}">
                    <a16:creationId xmlns:a16="http://schemas.microsoft.com/office/drawing/2014/main" id="{F63D823B-1EDD-2C40-9D70-1B1AF016F41A}"/>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0" name="Freeform 393">
                <a:extLst>
                  <a:ext uri="{FF2B5EF4-FFF2-40B4-BE49-F238E27FC236}">
                    <a16:creationId xmlns:a16="http://schemas.microsoft.com/office/drawing/2014/main" id="{CA0242D1-029E-D648-883D-F21265B4287C}"/>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1" name="Freeform 394">
                <a:extLst>
                  <a:ext uri="{FF2B5EF4-FFF2-40B4-BE49-F238E27FC236}">
                    <a16:creationId xmlns:a16="http://schemas.microsoft.com/office/drawing/2014/main" id="{F1FECA2F-6D81-5E4B-9D3A-8107CD12A836}"/>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2" name="Freeform 395">
                <a:extLst>
                  <a:ext uri="{FF2B5EF4-FFF2-40B4-BE49-F238E27FC236}">
                    <a16:creationId xmlns:a16="http://schemas.microsoft.com/office/drawing/2014/main" id="{9FD585D8-3F01-8345-B278-A287D7786FD7}"/>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3" name="Freeform 396">
                <a:extLst>
                  <a:ext uri="{FF2B5EF4-FFF2-40B4-BE49-F238E27FC236}">
                    <a16:creationId xmlns:a16="http://schemas.microsoft.com/office/drawing/2014/main" id="{2791DB6F-A27F-7E4E-A0A1-187D43085964}"/>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4" name="Freeform 397">
                <a:extLst>
                  <a:ext uri="{FF2B5EF4-FFF2-40B4-BE49-F238E27FC236}">
                    <a16:creationId xmlns:a16="http://schemas.microsoft.com/office/drawing/2014/main" id="{A2EF3612-FF76-9B4D-A802-FE1649014EDF}"/>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5" name="Freeform 398">
                <a:extLst>
                  <a:ext uri="{FF2B5EF4-FFF2-40B4-BE49-F238E27FC236}">
                    <a16:creationId xmlns:a16="http://schemas.microsoft.com/office/drawing/2014/main" id="{A2AD1FFC-466C-B741-8052-6333BF7515DA}"/>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6" name="Freeform 399">
                <a:extLst>
                  <a:ext uri="{FF2B5EF4-FFF2-40B4-BE49-F238E27FC236}">
                    <a16:creationId xmlns:a16="http://schemas.microsoft.com/office/drawing/2014/main" id="{94BDB763-231F-524D-B5A4-C10E653318FD}"/>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7" name="Freeform 400">
                <a:extLst>
                  <a:ext uri="{FF2B5EF4-FFF2-40B4-BE49-F238E27FC236}">
                    <a16:creationId xmlns:a16="http://schemas.microsoft.com/office/drawing/2014/main" id="{B07F68C5-6C10-3940-8854-C463520DC41E}"/>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8" name="Freeform 401">
                <a:extLst>
                  <a:ext uri="{FF2B5EF4-FFF2-40B4-BE49-F238E27FC236}">
                    <a16:creationId xmlns:a16="http://schemas.microsoft.com/office/drawing/2014/main" id="{D393A810-D68B-534E-A97D-F04CF008ED9E}"/>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9" name="Freeform 402">
                <a:extLst>
                  <a:ext uri="{FF2B5EF4-FFF2-40B4-BE49-F238E27FC236}">
                    <a16:creationId xmlns:a16="http://schemas.microsoft.com/office/drawing/2014/main" id="{08FE98C9-AFDB-1D4B-91AC-2488888CC578}"/>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0" name="Freeform 403">
                <a:extLst>
                  <a:ext uri="{FF2B5EF4-FFF2-40B4-BE49-F238E27FC236}">
                    <a16:creationId xmlns:a16="http://schemas.microsoft.com/office/drawing/2014/main" id="{0DC1B962-8B22-314D-A4D3-C90BF9AF4ED5}"/>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1" name="Freeform 404">
                <a:extLst>
                  <a:ext uri="{FF2B5EF4-FFF2-40B4-BE49-F238E27FC236}">
                    <a16:creationId xmlns:a16="http://schemas.microsoft.com/office/drawing/2014/main" id="{A4C2BEC3-C67B-AF48-8851-07C812AD5384}"/>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2" name="Freeform 405">
                <a:extLst>
                  <a:ext uri="{FF2B5EF4-FFF2-40B4-BE49-F238E27FC236}">
                    <a16:creationId xmlns:a16="http://schemas.microsoft.com/office/drawing/2014/main" id="{BEF6C9D7-8C4A-C845-BDD2-2C418DF0D6A0}"/>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3" name="Freeform 406">
                <a:extLst>
                  <a:ext uri="{FF2B5EF4-FFF2-40B4-BE49-F238E27FC236}">
                    <a16:creationId xmlns:a16="http://schemas.microsoft.com/office/drawing/2014/main" id="{225DD8CF-6527-3540-AF3D-B06408CD0732}"/>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4" name="Freeform 407">
                <a:extLst>
                  <a:ext uri="{FF2B5EF4-FFF2-40B4-BE49-F238E27FC236}">
                    <a16:creationId xmlns:a16="http://schemas.microsoft.com/office/drawing/2014/main" id="{6FF49B39-23C4-5544-A8AC-852F833097FE}"/>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5" name="Freeform 408">
                <a:extLst>
                  <a:ext uri="{FF2B5EF4-FFF2-40B4-BE49-F238E27FC236}">
                    <a16:creationId xmlns:a16="http://schemas.microsoft.com/office/drawing/2014/main" id="{21A666BF-D0CB-7340-924C-C6EC483A2D65}"/>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6" name="Freeform 409">
                <a:extLst>
                  <a:ext uri="{FF2B5EF4-FFF2-40B4-BE49-F238E27FC236}">
                    <a16:creationId xmlns:a16="http://schemas.microsoft.com/office/drawing/2014/main" id="{15FDFB8E-E5F0-E64C-AC72-79CC50D6D187}"/>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7" name="Freeform 410">
                <a:extLst>
                  <a:ext uri="{FF2B5EF4-FFF2-40B4-BE49-F238E27FC236}">
                    <a16:creationId xmlns:a16="http://schemas.microsoft.com/office/drawing/2014/main" id="{F4B410B8-D460-FD4D-91E1-342FD9E87712}"/>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8" name="Freeform 411">
                <a:extLst>
                  <a:ext uri="{FF2B5EF4-FFF2-40B4-BE49-F238E27FC236}">
                    <a16:creationId xmlns:a16="http://schemas.microsoft.com/office/drawing/2014/main" id="{22F62F28-C834-9E4A-BADB-2B92B2BEBFB2}"/>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9" name="Freeform 412">
                <a:extLst>
                  <a:ext uri="{FF2B5EF4-FFF2-40B4-BE49-F238E27FC236}">
                    <a16:creationId xmlns:a16="http://schemas.microsoft.com/office/drawing/2014/main" id="{DBD7BFCD-4923-4A4B-8CDF-CAF6D23B0C0D}"/>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0" name="Freeform 413">
                <a:extLst>
                  <a:ext uri="{FF2B5EF4-FFF2-40B4-BE49-F238E27FC236}">
                    <a16:creationId xmlns:a16="http://schemas.microsoft.com/office/drawing/2014/main" id="{41AA6F27-8D2A-BE49-B022-1FA4950820F4}"/>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1" name="Freeform 414">
                <a:extLst>
                  <a:ext uri="{FF2B5EF4-FFF2-40B4-BE49-F238E27FC236}">
                    <a16:creationId xmlns:a16="http://schemas.microsoft.com/office/drawing/2014/main" id="{2EB68EE6-1BA6-104F-AF87-7CCDD640B55F}"/>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2" name="Freeform 415">
                <a:extLst>
                  <a:ext uri="{FF2B5EF4-FFF2-40B4-BE49-F238E27FC236}">
                    <a16:creationId xmlns:a16="http://schemas.microsoft.com/office/drawing/2014/main" id="{46897349-B84D-854E-97AD-132A6317637B}"/>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3" name="Freeform 416">
                <a:extLst>
                  <a:ext uri="{FF2B5EF4-FFF2-40B4-BE49-F238E27FC236}">
                    <a16:creationId xmlns:a16="http://schemas.microsoft.com/office/drawing/2014/main" id="{575DA3BC-584F-824E-A8A2-B245312A2C10}"/>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4" name="Freeform 417">
                <a:extLst>
                  <a:ext uri="{FF2B5EF4-FFF2-40B4-BE49-F238E27FC236}">
                    <a16:creationId xmlns:a16="http://schemas.microsoft.com/office/drawing/2014/main" id="{EAF2665D-D40E-3D46-9ED5-9487371AF726}"/>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5" name="Freeform 418">
                <a:extLst>
                  <a:ext uri="{FF2B5EF4-FFF2-40B4-BE49-F238E27FC236}">
                    <a16:creationId xmlns:a16="http://schemas.microsoft.com/office/drawing/2014/main" id="{0D14BCF6-DAAC-B44C-915D-F324609D309C}"/>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6" name="Freeform 419">
                <a:extLst>
                  <a:ext uri="{FF2B5EF4-FFF2-40B4-BE49-F238E27FC236}">
                    <a16:creationId xmlns:a16="http://schemas.microsoft.com/office/drawing/2014/main" id="{260AD276-2902-B34D-8DE3-B7BADC5F0568}"/>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7" name="Freeform 420">
                <a:extLst>
                  <a:ext uri="{FF2B5EF4-FFF2-40B4-BE49-F238E27FC236}">
                    <a16:creationId xmlns:a16="http://schemas.microsoft.com/office/drawing/2014/main" id="{666DBB91-C0B7-C448-BDEE-D5621FE14646}"/>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8" name="Freeform 421">
                <a:extLst>
                  <a:ext uri="{FF2B5EF4-FFF2-40B4-BE49-F238E27FC236}">
                    <a16:creationId xmlns:a16="http://schemas.microsoft.com/office/drawing/2014/main" id="{0B41FCFD-B862-D541-9E26-2A16CDCA3D1B}"/>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9" name="Freeform 422">
                <a:extLst>
                  <a:ext uri="{FF2B5EF4-FFF2-40B4-BE49-F238E27FC236}">
                    <a16:creationId xmlns:a16="http://schemas.microsoft.com/office/drawing/2014/main" id="{95E14D47-3C74-774A-B900-6407A0DAD970}"/>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0" name="Freeform 423">
                <a:extLst>
                  <a:ext uri="{FF2B5EF4-FFF2-40B4-BE49-F238E27FC236}">
                    <a16:creationId xmlns:a16="http://schemas.microsoft.com/office/drawing/2014/main" id="{14763531-BF79-D24E-BD18-ECBAC1903324}"/>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1" name="Freeform 424">
                <a:extLst>
                  <a:ext uri="{FF2B5EF4-FFF2-40B4-BE49-F238E27FC236}">
                    <a16:creationId xmlns:a16="http://schemas.microsoft.com/office/drawing/2014/main" id="{51A8F61D-DF28-D942-8D9B-37BB43F8065B}"/>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2" name="Freeform 425">
                <a:extLst>
                  <a:ext uri="{FF2B5EF4-FFF2-40B4-BE49-F238E27FC236}">
                    <a16:creationId xmlns:a16="http://schemas.microsoft.com/office/drawing/2014/main" id="{71B58DFC-A1E8-634E-90C3-A25CB4BC568E}"/>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3" name="Freeform 426">
                <a:extLst>
                  <a:ext uri="{FF2B5EF4-FFF2-40B4-BE49-F238E27FC236}">
                    <a16:creationId xmlns:a16="http://schemas.microsoft.com/office/drawing/2014/main" id="{7D472D96-187B-1245-8929-3CBB20BB79E9}"/>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4" name="Freeform 427">
                <a:extLst>
                  <a:ext uri="{FF2B5EF4-FFF2-40B4-BE49-F238E27FC236}">
                    <a16:creationId xmlns:a16="http://schemas.microsoft.com/office/drawing/2014/main" id="{2ED5FB2B-8ECD-334D-A987-C0B849F3FB94}"/>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5" name="Freeform 428">
                <a:extLst>
                  <a:ext uri="{FF2B5EF4-FFF2-40B4-BE49-F238E27FC236}">
                    <a16:creationId xmlns:a16="http://schemas.microsoft.com/office/drawing/2014/main" id="{E31582CD-7952-F34A-810F-C3DB238756CC}"/>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6" name="Freeform 429">
                <a:extLst>
                  <a:ext uri="{FF2B5EF4-FFF2-40B4-BE49-F238E27FC236}">
                    <a16:creationId xmlns:a16="http://schemas.microsoft.com/office/drawing/2014/main" id="{6E866438-5030-574B-9C89-3D7DE23F17B4}"/>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7" name="Freeform 430">
                <a:extLst>
                  <a:ext uri="{FF2B5EF4-FFF2-40B4-BE49-F238E27FC236}">
                    <a16:creationId xmlns:a16="http://schemas.microsoft.com/office/drawing/2014/main" id="{DB4738ED-3AD9-EB48-A987-6CEE3CDDC4FA}"/>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8" name="Freeform 431">
                <a:extLst>
                  <a:ext uri="{FF2B5EF4-FFF2-40B4-BE49-F238E27FC236}">
                    <a16:creationId xmlns:a16="http://schemas.microsoft.com/office/drawing/2014/main" id="{A8CF874B-735D-E14F-BE92-7593B53E586D}"/>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9" name="Freeform 432">
                <a:extLst>
                  <a:ext uri="{FF2B5EF4-FFF2-40B4-BE49-F238E27FC236}">
                    <a16:creationId xmlns:a16="http://schemas.microsoft.com/office/drawing/2014/main" id="{400D4E96-8251-9645-9A57-6227CB5F48DB}"/>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0" name="Freeform 433">
                <a:extLst>
                  <a:ext uri="{FF2B5EF4-FFF2-40B4-BE49-F238E27FC236}">
                    <a16:creationId xmlns:a16="http://schemas.microsoft.com/office/drawing/2014/main" id="{63EE6AB7-770C-444F-AB2D-EB546B47D48E}"/>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26" name="Freeform 434">
              <a:extLst>
                <a:ext uri="{FF2B5EF4-FFF2-40B4-BE49-F238E27FC236}">
                  <a16:creationId xmlns:a16="http://schemas.microsoft.com/office/drawing/2014/main" id="{4D79F941-6B37-5740-8BCC-8926C91DCCA1}"/>
                </a:ext>
              </a:extLst>
            </p:cNvPr>
            <p:cNvSpPr>
              <a:spLocks/>
            </p:cNvSpPr>
            <p:nvPr userDrawn="1">
              <p:custDataLst>
                <p:tags r:id="rId276"/>
              </p:custDataLst>
            </p:nvPr>
          </p:nvSpPr>
          <p:spPr bwMode="auto">
            <a:xfrm>
              <a:off x="8299477" y="3472901"/>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7" name="Freeform 435">
              <a:extLst>
                <a:ext uri="{FF2B5EF4-FFF2-40B4-BE49-F238E27FC236}">
                  <a16:creationId xmlns:a16="http://schemas.microsoft.com/office/drawing/2014/main" id="{89D9F084-4AFE-A741-8ABA-AC818139C9B1}"/>
                </a:ext>
              </a:extLst>
            </p:cNvPr>
            <p:cNvSpPr>
              <a:spLocks/>
            </p:cNvSpPr>
            <p:nvPr userDrawn="1">
              <p:custDataLst>
                <p:tags r:id="rId277"/>
              </p:custDataLst>
            </p:nvPr>
          </p:nvSpPr>
          <p:spPr bwMode="auto">
            <a:xfrm>
              <a:off x="8408465" y="3609656"/>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8" name="Freeform 436">
              <a:extLst>
                <a:ext uri="{FF2B5EF4-FFF2-40B4-BE49-F238E27FC236}">
                  <a16:creationId xmlns:a16="http://schemas.microsoft.com/office/drawing/2014/main" id="{C6517896-1883-B64A-9F41-742D91B348DC}"/>
                </a:ext>
              </a:extLst>
            </p:cNvPr>
            <p:cNvSpPr>
              <a:spLocks/>
            </p:cNvSpPr>
            <p:nvPr userDrawn="1">
              <p:custDataLst>
                <p:tags r:id="rId278"/>
              </p:custDataLst>
            </p:nvPr>
          </p:nvSpPr>
          <p:spPr bwMode="auto">
            <a:xfrm>
              <a:off x="7886298" y="2917248"/>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9" name="Freeform 437">
              <a:extLst>
                <a:ext uri="{FF2B5EF4-FFF2-40B4-BE49-F238E27FC236}">
                  <a16:creationId xmlns:a16="http://schemas.microsoft.com/office/drawing/2014/main" id="{6F132BCA-A1D7-2F45-97C2-B66C290445FF}"/>
                </a:ext>
              </a:extLst>
            </p:cNvPr>
            <p:cNvSpPr>
              <a:spLocks/>
            </p:cNvSpPr>
            <p:nvPr userDrawn="1">
              <p:custDataLst>
                <p:tags r:id="rId279"/>
              </p:custDataLst>
            </p:nvPr>
          </p:nvSpPr>
          <p:spPr bwMode="auto">
            <a:xfrm>
              <a:off x="7554451" y="2357276"/>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0" name="Freeform 329">
              <a:extLst>
                <a:ext uri="{FF2B5EF4-FFF2-40B4-BE49-F238E27FC236}">
                  <a16:creationId xmlns:a16="http://schemas.microsoft.com/office/drawing/2014/main" id="{44E96228-8A99-BD42-89F6-47923CA0C9FD}"/>
                </a:ext>
              </a:extLst>
            </p:cNvPr>
            <p:cNvSpPr>
              <a:spLocks/>
            </p:cNvSpPr>
            <p:nvPr userDrawn="1">
              <p:custDataLst>
                <p:tags r:id="rId280"/>
              </p:custDataLst>
            </p:nvPr>
          </p:nvSpPr>
          <p:spPr bwMode="auto">
            <a:xfrm>
              <a:off x="8589031" y="2368792"/>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1" name="Freeform 330">
              <a:extLst>
                <a:ext uri="{FF2B5EF4-FFF2-40B4-BE49-F238E27FC236}">
                  <a16:creationId xmlns:a16="http://schemas.microsoft.com/office/drawing/2014/main" id="{78B8DEA1-4921-564E-801F-BCBDDD7C1FB0}"/>
                </a:ext>
              </a:extLst>
            </p:cNvPr>
            <p:cNvSpPr>
              <a:spLocks/>
            </p:cNvSpPr>
            <p:nvPr userDrawn="1">
              <p:custDataLst>
                <p:tags r:id="rId281"/>
              </p:custDataLst>
            </p:nvPr>
          </p:nvSpPr>
          <p:spPr bwMode="auto">
            <a:xfrm>
              <a:off x="8042459" y="1981562"/>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2" name="Freeform 331">
              <a:extLst>
                <a:ext uri="{FF2B5EF4-FFF2-40B4-BE49-F238E27FC236}">
                  <a16:creationId xmlns:a16="http://schemas.microsoft.com/office/drawing/2014/main" id="{749ED44B-4E16-C041-BE3A-3EEF11A8ABC3}"/>
                </a:ext>
              </a:extLst>
            </p:cNvPr>
            <p:cNvSpPr>
              <a:spLocks/>
            </p:cNvSpPr>
            <p:nvPr userDrawn="1">
              <p:custDataLst>
                <p:tags r:id="rId282"/>
              </p:custDataLst>
            </p:nvPr>
          </p:nvSpPr>
          <p:spPr bwMode="auto">
            <a:xfrm>
              <a:off x="7896057" y="2282422"/>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3" name="Freeform 332">
              <a:extLst>
                <a:ext uri="{FF2B5EF4-FFF2-40B4-BE49-F238E27FC236}">
                  <a16:creationId xmlns:a16="http://schemas.microsoft.com/office/drawing/2014/main" id="{BE3F2C69-C6FD-354E-A709-E12CECADE81C}"/>
                </a:ext>
              </a:extLst>
            </p:cNvPr>
            <p:cNvSpPr>
              <a:spLocks/>
            </p:cNvSpPr>
            <p:nvPr userDrawn="1">
              <p:custDataLst>
                <p:tags r:id="rId283"/>
              </p:custDataLst>
            </p:nvPr>
          </p:nvSpPr>
          <p:spPr bwMode="auto">
            <a:xfrm>
              <a:off x="6220558" y="3585184"/>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4" name="Freeform 333">
              <a:extLst>
                <a:ext uri="{FF2B5EF4-FFF2-40B4-BE49-F238E27FC236}">
                  <a16:creationId xmlns:a16="http://schemas.microsoft.com/office/drawing/2014/main" id="{EEF19165-2252-CF4D-8A9D-0A258E7A89A2}"/>
                </a:ext>
              </a:extLst>
            </p:cNvPr>
            <p:cNvSpPr>
              <a:spLocks/>
            </p:cNvSpPr>
            <p:nvPr userDrawn="1">
              <p:custDataLst>
                <p:tags r:id="rId284"/>
              </p:custDataLst>
            </p:nvPr>
          </p:nvSpPr>
          <p:spPr bwMode="auto">
            <a:xfrm>
              <a:off x="8058727" y="2314090"/>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5" name="Freeform 334">
              <a:extLst>
                <a:ext uri="{FF2B5EF4-FFF2-40B4-BE49-F238E27FC236}">
                  <a16:creationId xmlns:a16="http://schemas.microsoft.com/office/drawing/2014/main" id="{1120B13A-A142-6644-9C7E-36F7AEF45952}"/>
                </a:ext>
              </a:extLst>
            </p:cNvPr>
            <p:cNvSpPr>
              <a:spLocks/>
            </p:cNvSpPr>
            <p:nvPr userDrawn="1">
              <p:custDataLst>
                <p:tags r:id="rId285"/>
              </p:custDataLst>
            </p:nvPr>
          </p:nvSpPr>
          <p:spPr bwMode="auto">
            <a:xfrm>
              <a:off x="7398287" y="3154769"/>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6" name="Freeform 335">
              <a:extLst>
                <a:ext uri="{FF2B5EF4-FFF2-40B4-BE49-F238E27FC236}">
                  <a16:creationId xmlns:a16="http://schemas.microsoft.com/office/drawing/2014/main" id="{952743FD-02FB-2849-A493-D8CD479966FB}"/>
                </a:ext>
              </a:extLst>
            </p:cNvPr>
            <p:cNvSpPr>
              <a:spLocks/>
            </p:cNvSpPr>
            <p:nvPr userDrawn="1">
              <p:custDataLst>
                <p:tags r:id="rId286"/>
              </p:custDataLst>
            </p:nvPr>
          </p:nvSpPr>
          <p:spPr bwMode="auto">
            <a:xfrm>
              <a:off x="7754534" y="3216669"/>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7" name="Freeform 336">
              <a:extLst>
                <a:ext uri="{FF2B5EF4-FFF2-40B4-BE49-F238E27FC236}">
                  <a16:creationId xmlns:a16="http://schemas.microsoft.com/office/drawing/2014/main" id="{22648637-C7E0-A64A-AD0E-855ED5FE8BF8}"/>
                </a:ext>
              </a:extLst>
            </p:cNvPr>
            <p:cNvSpPr>
              <a:spLocks/>
            </p:cNvSpPr>
            <p:nvPr userDrawn="1">
              <p:custDataLst>
                <p:tags r:id="rId287"/>
              </p:custDataLst>
            </p:nvPr>
          </p:nvSpPr>
          <p:spPr bwMode="auto">
            <a:xfrm>
              <a:off x="10263716" y="2987785"/>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8" name="Freeform 337">
              <a:extLst>
                <a:ext uri="{FF2B5EF4-FFF2-40B4-BE49-F238E27FC236}">
                  <a16:creationId xmlns:a16="http://schemas.microsoft.com/office/drawing/2014/main" id="{599FC6AA-86BC-3145-8F36-3DBE4CA378CC}"/>
                </a:ext>
              </a:extLst>
            </p:cNvPr>
            <p:cNvSpPr>
              <a:spLocks/>
            </p:cNvSpPr>
            <p:nvPr userDrawn="1">
              <p:custDataLst>
                <p:tags r:id="rId288"/>
              </p:custDataLst>
            </p:nvPr>
          </p:nvSpPr>
          <p:spPr bwMode="auto">
            <a:xfrm>
              <a:off x="5506437" y="3236822"/>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9" name="Freeform 338">
              <a:extLst>
                <a:ext uri="{FF2B5EF4-FFF2-40B4-BE49-F238E27FC236}">
                  <a16:creationId xmlns:a16="http://schemas.microsoft.com/office/drawing/2014/main" id="{E8B4C909-E809-384D-A471-24583ABAC70D}"/>
                </a:ext>
              </a:extLst>
            </p:cNvPr>
            <p:cNvSpPr>
              <a:spLocks/>
            </p:cNvSpPr>
            <p:nvPr userDrawn="1">
              <p:custDataLst>
                <p:tags r:id="rId289"/>
              </p:custDataLst>
            </p:nvPr>
          </p:nvSpPr>
          <p:spPr bwMode="auto">
            <a:xfrm>
              <a:off x="7814722" y="3480099"/>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0" name="Freeform 339">
              <a:extLst>
                <a:ext uri="{FF2B5EF4-FFF2-40B4-BE49-F238E27FC236}">
                  <a16:creationId xmlns:a16="http://schemas.microsoft.com/office/drawing/2014/main" id="{DE6C8B5C-F574-0545-AF3A-59D44B84D86E}"/>
                </a:ext>
              </a:extLst>
            </p:cNvPr>
            <p:cNvSpPr>
              <a:spLocks/>
            </p:cNvSpPr>
            <p:nvPr userDrawn="1">
              <p:custDataLst>
                <p:tags r:id="rId290"/>
              </p:custDataLst>
            </p:nvPr>
          </p:nvSpPr>
          <p:spPr bwMode="auto">
            <a:xfrm>
              <a:off x="7847255" y="2249313"/>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1" name="Freeform 340">
              <a:extLst>
                <a:ext uri="{FF2B5EF4-FFF2-40B4-BE49-F238E27FC236}">
                  <a16:creationId xmlns:a16="http://schemas.microsoft.com/office/drawing/2014/main" id="{EFA94C91-B8C2-784F-BB70-0453D2195FC2}"/>
                </a:ext>
              </a:extLst>
            </p:cNvPr>
            <p:cNvSpPr>
              <a:spLocks/>
            </p:cNvSpPr>
            <p:nvPr userDrawn="1">
              <p:custDataLst>
                <p:tags r:id="rId291"/>
              </p:custDataLst>
            </p:nvPr>
          </p:nvSpPr>
          <p:spPr bwMode="auto">
            <a:xfrm>
              <a:off x="7796829" y="2121195"/>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2" name="Freeform 341">
              <a:extLst>
                <a:ext uri="{FF2B5EF4-FFF2-40B4-BE49-F238E27FC236}">
                  <a16:creationId xmlns:a16="http://schemas.microsoft.com/office/drawing/2014/main" id="{28EA3883-863F-CA49-B7C6-560B0800512B}"/>
                </a:ext>
              </a:extLst>
            </p:cNvPr>
            <p:cNvSpPr>
              <a:spLocks/>
            </p:cNvSpPr>
            <p:nvPr userDrawn="1">
              <p:custDataLst>
                <p:tags r:id="rId292"/>
              </p:custDataLst>
            </p:nvPr>
          </p:nvSpPr>
          <p:spPr bwMode="auto">
            <a:xfrm>
              <a:off x="7759414" y="1990200"/>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3" name="Freeform 342">
              <a:extLst>
                <a:ext uri="{FF2B5EF4-FFF2-40B4-BE49-F238E27FC236}">
                  <a16:creationId xmlns:a16="http://schemas.microsoft.com/office/drawing/2014/main" id="{9BBF6266-37E3-4F40-9493-54E70A591667}"/>
                </a:ext>
              </a:extLst>
            </p:cNvPr>
            <p:cNvSpPr>
              <a:spLocks/>
            </p:cNvSpPr>
            <p:nvPr userDrawn="1">
              <p:custDataLst>
                <p:tags r:id="rId293"/>
              </p:custDataLst>
            </p:nvPr>
          </p:nvSpPr>
          <p:spPr bwMode="auto">
            <a:xfrm>
              <a:off x="7730133" y="1994517"/>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4" name="Freeform 343">
              <a:extLst>
                <a:ext uri="{FF2B5EF4-FFF2-40B4-BE49-F238E27FC236}">
                  <a16:creationId xmlns:a16="http://schemas.microsoft.com/office/drawing/2014/main" id="{5EBFAF2E-A189-7E4A-A3C3-C42A65BE4DF9}"/>
                </a:ext>
              </a:extLst>
            </p:cNvPr>
            <p:cNvSpPr>
              <a:spLocks/>
            </p:cNvSpPr>
            <p:nvPr userDrawn="1">
              <p:custDataLst>
                <p:tags r:id="rId294"/>
              </p:custDataLst>
            </p:nvPr>
          </p:nvSpPr>
          <p:spPr bwMode="auto">
            <a:xfrm>
              <a:off x="7699226" y="1945574"/>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5" name="Freeform 344">
              <a:extLst>
                <a:ext uri="{FF2B5EF4-FFF2-40B4-BE49-F238E27FC236}">
                  <a16:creationId xmlns:a16="http://schemas.microsoft.com/office/drawing/2014/main" id="{EB1AF3DB-3C91-1F43-9EC7-9C0767D095C8}"/>
                </a:ext>
              </a:extLst>
            </p:cNvPr>
            <p:cNvSpPr>
              <a:spLocks/>
            </p:cNvSpPr>
            <p:nvPr userDrawn="1">
              <p:custDataLst>
                <p:tags r:id="rId295"/>
              </p:custDataLst>
            </p:nvPr>
          </p:nvSpPr>
          <p:spPr bwMode="auto">
            <a:xfrm>
              <a:off x="8141688" y="2675411"/>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6" name="Freeform 345">
              <a:extLst>
                <a:ext uri="{FF2B5EF4-FFF2-40B4-BE49-F238E27FC236}">
                  <a16:creationId xmlns:a16="http://schemas.microsoft.com/office/drawing/2014/main" id="{432CE385-B38C-0D4E-B4E9-C2A43AA35FC4}"/>
                </a:ext>
              </a:extLst>
            </p:cNvPr>
            <p:cNvSpPr>
              <a:spLocks/>
            </p:cNvSpPr>
            <p:nvPr userDrawn="1">
              <p:custDataLst>
                <p:tags r:id="rId296"/>
              </p:custDataLst>
            </p:nvPr>
          </p:nvSpPr>
          <p:spPr bwMode="auto">
            <a:xfrm>
              <a:off x="7726880" y="2344320"/>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7" name="Freeform 346">
              <a:extLst>
                <a:ext uri="{FF2B5EF4-FFF2-40B4-BE49-F238E27FC236}">
                  <a16:creationId xmlns:a16="http://schemas.microsoft.com/office/drawing/2014/main" id="{49FAC8CE-80ED-664C-AB53-7DCAC824288E}"/>
                </a:ext>
              </a:extLst>
            </p:cNvPr>
            <p:cNvSpPr>
              <a:spLocks/>
            </p:cNvSpPr>
            <p:nvPr userDrawn="1">
              <p:custDataLst>
                <p:tags r:id="rId297"/>
              </p:custDataLst>
            </p:nvPr>
          </p:nvSpPr>
          <p:spPr bwMode="auto">
            <a:xfrm>
              <a:off x="7432448" y="2127412"/>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8" name="Freeform 347">
              <a:extLst>
                <a:ext uri="{FF2B5EF4-FFF2-40B4-BE49-F238E27FC236}">
                  <a16:creationId xmlns:a16="http://schemas.microsoft.com/office/drawing/2014/main" id="{00FB8588-7587-8344-97FB-AD2883C0C598}"/>
                </a:ext>
              </a:extLst>
            </p:cNvPr>
            <p:cNvSpPr>
              <a:spLocks/>
            </p:cNvSpPr>
            <p:nvPr userDrawn="1">
              <p:custDataLst>
                <p:tags r:id="rId298"/>
              </p:custDataLst>
            </p:nvPr>
          </p:nvSpPr>
          <p:spPr bwMode="auto">
            <a:xfrm>
              <a:off x="8465400" y="2331364"/>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9" name="Freeform 348">
              <a:extLst>
                <a:ext uri="{FF2B5EF4-FFF2-40B4-BE49-F238E27FC236}">
                  <a16:creationId xmlns:a16="http://schemas.microsoft.com/office/drawing/2014/main" id="{1D745142-5C16-AF4A-908F-B1FDC52A9BD3}"/>
                </a:ext>
              </a:extLst>
            </p:cNvPr>
            <p:cNvSpPr>
              <a:spLocks/>
            </p:cNvSpPr>
            <p:nvPr userDrawn="1">
              <p:custDataLst>
                <p:tags r:id="rId299"/>
              </p:custDataLst>
            </p:nvPr>
          </p:nvSpPr>
          <p:spPr bwMode="auto">
            <a:xfrm>
              <a:off x="8003420" y="2386066"/>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0" name="Freeform 349">
              <a:extLst>
                <a:ext uri="{FF2B5EF4-FFF2-40B4-BE49-F238E27FC236}">
                  <a16:creationId xmlns:a16="http://schemas.microsoft.com/office/drawing/2014/main" id="{259433AA-42B5-BE4B-A812-C41E4173541E}"/>
                </a:ext>
              </a:extLst>
            </p:cNvPr>
            <p:cNvSpPr>
              <a:spLocks/>
            </p:cNvSpPr>
            <p:nvPr userDrawn="1">
              <p:custDataLst>
                <p:tags r:id="rId300"/>
              </p:custDataLst>
            </p:nvPr>
          </p:nvSpPr>
          <p:spPr bwMode="auto">
            <a:xfrm>
              <a:off x="8089633" y="2560249"/>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1" name="Freeform 350">
              <a:extLst>
                <a:ext uri="{FF2B5EF4-FFF2-40B4-BE49-F238E27FC236}">
                  <a16:creationId xmlns:a16="http://schemas.microsoft.com/office/drawing/2014/main" id="{13C087F5-9686-D44C-9B3E-211BA60881AB}"/>
                </a:ext>
              </a:extLst>
            </p:cNvPr>
            <p:cNvSpPr>
              <a:spLocks/>
            </p:cNvSpPr>
            <p:nvPr userDrawn="1">
              <p:custDataLst>
                <p:tags r:id="rId301"/>
              </p:custDataLst>
            </p:nvPr>
          </p:nvSpPr>
          <p:spPr bwMode="auto">
            <a:xfrm>
              <a:off x="7146149" y="3223865"/>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2" name="Freeform 351">
              <a:extLst>
                <a:ext uri="{FF2B5EF4-FFF2-40B4-BE49-F238E27FC236}">
                  <a16:creationId xmlns:a16="http://schemas.microsoft.com/office/drawing/2014/main" id="{4C569CA9-04A7-3E4C-AA46-D229CEFAB878}"/>
                </a:ext>
              </a:extLst>
            </p:cNvPr>
            <p:cNvSpPr>
              <a:spLocks/>
            </p:cNvSpPr>
            <p:nvPr userDrawn="1">
              <p:custDataLst>
                <p:tags r:id="rId302"/>
              </p:custDataLst>
            </p:nvPr>
          </p:nvSpPr>
          <p:spPr bwMode="auto">
            <a:xfrm>
              <a:off x="9241335" y="2555931"/>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3" name="Freeform 352">
              <a:extLst>
                <a:ext uri="{FF2B5EF4-FFF2-40B4-BE49-F238E27FC236}">
                  <a16:creationId xmlns:a16="http://schemas.microsoft.com/office/drawing/2014/main" id="{73855A8E-69C4-6344-A927-E4CFDF539292}"/>
                </a:ext>
              </a:extLst>
            </p:cNvPr>
            <p:cNvSpPr>
              <a:spLocks/>
            </p:cNvSpPr>
            <p:nvPr userDrawn="1">
              <p:custDataLst>
                <p:tags r:id="rId303"/>
              </p:custDataLst>
            </p:nvPr>
          </p:nvSpPr>
          <p:spPr bwMode="auto">
            <a:xfrm>
              <a:off x="7316952" y="3277129"/>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4" name="Freeform 353">
              <a:extLst>
                <a:ext uri="{FF2B5EF4-FFF2-40B4-BE49-F238E27FC236}">
                  <a16:creationId xmlns:a16="http://schemas.microsoft.com/office/drawing/2014/main" id="{F1A38694-99A9-5843-B39F-9E279335AF90}"/>
                </a:ext>
              </a:extLst>
            </p:cNvPr>
            <p:cNvSpPr>
              <a:spLocks/>
            </p:cNvSpPr>
            <p:nvPr userDrawn="1">
              <p:custDataLst>
                <p:tags r:id="rId304"/>
              </p:custDataLst>
            </p:nvPr>
          </p:nvSpPr>
          <p:spPr bwMode="auto">
            <a:xfrm>
              <a:off x="8411719" y="3454188"/>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5" name="Freeform 354">
              <a:extLst>
                <a:ext uri="{FF2B5EF4-FFF2-40B4-BE49-F238E27FC236}">
                  <a16:creationId xmlns:a16="http://schemas.microsoft.com/office/drawing/2014/main" id="{7BFBC139-9096-E442-AC9A-CFD8C2A85A1A}"/>
                </a:ext>
              </a:extLst>
            </p:cNvPr>
            <p:cNvSpPr>
              <a:spLocks/>
            </p:cNvSpPr>
            <p:nvPr userDrawn="1">
              <p:custDataLst>
                <p:tags r:id="rId305"/>
              </p:custDataLst>
            </p:nvPr>
          </p:nvSpPr>
          <p:spPr bwMode="auto">
            <a:xfrm>
              <a:off x="8393826" y="2625026"/>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6" name="Freeform 355">
              <a:extLst>
                <a:ext uri="{FF2B5EF4-FFF2-40B4-BE49-F238E27FC236}">
                  <a16:creationId xmlns:a16="http://schemas.microsoft.com/office/drawing/2014/main" id="{8C9262DD-6627-2640-8742-E3AC7A1D39EE}"/>
                </a:ext>
              </a:extLst>
            </p:cNvPr>
            <p:cNvSpPr>
              <a:spLocks/>
            </p:cNvSpPr>
            <p:nvPr userDrawn="1">
              <p:custDataLst>
                <p:tags r:id="rId306"/>
              </p:custDataLst>
            </p:nvPr>
          </p:nvSpPr>
          <p:spPr bwMode="auto">
            <a:xfrm>
              <a:off x="8699646" y="2718595"/>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7" name="Freeform 356">
              <a:extLst>
                <a:ext uri="{FF2B5EF4-FFF2-40B4-BE49-F238E27FC236}">
                  <a16:creationId xmlns:a16="http://schemas.microsoft.com/office/drawing/2014/main" id="{05BAD948-6D66-1B4D-91B4-664A87F491CA}"/>
                </a:ext>
              </a:extLst>
            </p:cNvPr>
            <p:cNvSpPr>
              <a:spLocks/>
            </p:cNvSpPr>
            <p:nvPr userDrawn="1">
              <p:custDataLst>
                <p:tags r:id="rId307"/>
              </p:custDataLst>
            </p:nvPr>
          </p:nvSpPr>
          <p:spPr bwMode="auto">
            <a:xfrm>
              <a:off x="7969259" y="1934058"/>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8" name="Freeform 357">
              <a:extLst>
                <a:ext uri="{FF2B5EF4-FFF2-40B4-BE49-F238E27FC236}">
                  <a16:creationId xmlns:a16="http://schemas.microsoft.com/office/drawing/2014/main" id="{FC2C2BC3-69B7-284E-AA69-C8854FBE3891}"/>
                </a:ext>
              </a:extLst>
            </p:cNvPr>
            <p:cNvSpPr>
              <a:spLocks/>
            </p:cNvSpPr>
            <p:nvPr userDrawn="1">
              <p:custDataLst>
                <p:tags r:id="rId308"/>
              </p:custDataLst>
            </p:nvPr>
          </p:nvSpPr>
          <p:spPr bwMode="auto">
            <a:xfrm>
              <a:off x="8390573" y="2587599"/>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9" name="Freeform 358">
              <a:extLst>
                <a:ext uri="{FF2B5EF4-FFF2-40B4-BE49-F238E27FC236}">
                  <a16:creationId xmlns:a16="http://schemas.microsoft.com/office/drawing/2014/main" id="{6DBA82A1-92F3-FA42-A1A3-C11A6B2AC19B}"/>
                </a:ext>
              </a:extLst>
            </p:cNvPr>
            <p:cNvSpPr>
              <a:spLocks/>
            </p:cNvSpPr>
            <p:nvPr userDrawn="1">
              <p:custDataLst>
                <p:tags r:id="rId30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0" name="Freeform 359">
              <a:extLst>
                <a:ext uri="{FF2B5EF4-FFF2-40B4-BE49-F238E27FC236}">
                  <a16:creationId xmlns:a16="http://schemas.microsoft.com/office/drawing/2014/main" id="{78D83771-F3A7-3F46-9F24-EA903F5DF3BC}"/>
                </a:ext>
              </a:extLst>
            </p:cNvPr>
            <p:cNvSpPr>
              <a:spLocks/>
            </p:cNvSpPr>
            <p:nvPr userDrawn="1">
              <p:custDataLst>
                <p:tags r:id="rId310"/>
              </p:custDataLst>
            </p:nvPr>
          </p:nvSpPr>
          <p:spPr bwMode="auto">
            <a:xfrm>
              <a:off x="7967631" y="1977243"/>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1" name="Freeform 360">
              <a:extLst>
                <a:ext uri="{FF2B5EF4-FFF2-40B4-BE49-F238E27FC236}">
                  <a16:creationId xmlns:a16="http://schemas.microsoft.com/office/drawing/2014/main" id="{45FCDC01-FDF2-D240-A19E-D319707B982E}"/>
                </a:ext>
              </a:extLst>
            </p:cNvPr>
            <p:cNvSpPr>
              <a:spLocks/>
            </p:cNvSpPr>
            <p:nvPr userDrawn="1">
              <p:custDataLst>
                <p:tags r:id="rId311"/>
              </p:custDataLst>
            </p:nvPr>
          </p:nvSpPr>
          <p:spPr bwMode="auto">
            <a:xfrm>
              <a:off x="7666692" y="2145669"/>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2" name="Freeform 361">
              <a:extLst>
                <a:ext uri="{FF2B5EF4-FFF2-40B4-BE49-F238E27FC236}">
                  <a16:creationId xmlns:a16="http://schemas.microsoft.com/office/drawing/2014/main" id="{A2A2588D-B653-F741-859C-346587E05A68}"/>
                </a:ext>
              </a:extLst>
            </p:cNvPr>
            <p:cNvSpPr>
              <a:spLocks/>
            </p:cNvSpPr>
            <p:nvPr userDrawn="1">
              <p:custDataLst>
                <p:tags r:id="rId312"/>
              </p:custDataLst>
            </p:nvPr>
          </p:nvSpPr>
          <p:spPr bwMode="auto">
            <a:xfrm>
              <a:off x="8380812" y="3854373"/>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3" name="Freeform 362">
              <a:extLst>
                <a:ext uri="{FF2B5EF4-FFF2-40B4-BE49-F238E27FC236}">
                  <a16:creationId xmlns:a16="http://schemas.microsoft.com/office/drawing/2014/main" id="{FE16CA27-6EB6-974D-A6FF-600C9D55A6D6}"/>
                </a:ext>
              </a:extLst>
            </p:cNvPr>
            <p:cNvSpPr>
              <a:spLocks/>
            </p:cNvSpPr>
            <p:nvPr userDrawn="1">
              <p:custDataLst>
                <p:tags r:id="rId313"/>
              </p:custDataLst>
            </p:nvPr>
          </p:nvSpPr>
          <p:spPr bwMode="auto">
            <a:xfrm>
              <a:off x="7860271" y="2558808"/>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4" name="Freeform 363">
              <a:extLst>
                <a:ext uri="{FF2B5EF4-FFF2-40B4-BE49-F238E27FC236}">
                  <a16:creationId xmlns:a16="http://schemas.microsoft.com/office/drawing/2014/main" id="{486078B7-1E68-2C48-B642-15C299146371}"/>
                </a:ext>
              </a:extLst>
            </p:cNvPr>
            <p:cNvSpPr>
              <a:spLocks/>
            </p:cNvSpPr>
            <p:nvPr userDrawn="1">
              <p:custDataLst>
                <p:tags r:id="rId314"/>
              </p:custDataLst>
            </p:nvPr>
          </p:nvSpPr>
          <p:spPr bwMode="auto">
            <a:xfrm>
              <a:off x="8187236" y="4028556"/>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5" name="Freeform 364">
              <a:extLst>
                <a:ext uri="{FF2B5EF4-FFF2-40B4-BE49-F238E27FC236}">
                  <a16:creationId xmlns:a16="http://schemas.microsoft.com/office/drawing/2014/main" id="{975170DE-C500-7B40-95BA-DD699560191F}"/>
                </a:ext>
              </a:extLst>
            </p:cNvPr>
            <p:cNvSpPr>
              <a:spLocks/>
            </p:cNvSpPr>
            <p:nvPr userDrawn="1">
              <p:custDataLst>
                <p:tags r:id="rId315"/>
              </p:custDataLst>
            </p:nvPr>
          </p:nvSpPr>
          <p:spPr bwMode="auto">
            <a:xfrm>
              <a:off x="8097768" y="3825583"/>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6" name="Freeform 365">
              <a:extLst>
                <a:ext uri="{FF2B5EF4-FFF2-40B4-BE49-F238E27FC236}">
                  <a16:creationId xmlns:a16="http://schemas.microsoft.com/office/drawing/2014/main" id="{65C9F022-D294-A640-BE94-7B40D6FBF36B}"/>
                </a:ext>
              </a:extLst>
            </p:cNvPr>
            <p:cNvSpPr>
              <a:spLocks/>
            </p:cNvSpPr>
            <p:nvPr userDrawn="1">
              <p:custDataLst>
                <p:tags r:id="rId316"/>
              </p:custDataLst>
            </p:nvPr>
          </p:nvSpPr>
          <p:spPr bwMode="auto">
            <a:xfrm>
              <a:off x="7827736" y="4073180"/>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7" name="Freeform 366">
              <a:extLst>
                <a:ext uri="{FF2B5EF4-FFF2-40B4-BE49-F238E27FC236}">
                  <a16:creationId xmlns:a16="http://schemas.microsoft.com/office/drawing/2014/main" id="{796E8E40-9A3C-0C4D-AAF0-93F74ED7B6F1}"/>
                </a:ext>
              </a:extLst>
            </p:cNvPr>
            <p:cNvSpPr>
              <a:spLocks/>
            </p:cNvSpPr>
            <p:nvPr userDrawn="1">
              <p:custDataLst>
                <p:tags r:id="rId317"/>
              </p:custDataLst>
            </p:nvPr>
          </p:nvSpPr>
          <p:spPr bwMode="auto">
            <a:xfrm>
              <a:off x="7089215" y="3102946"/>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8" name="Freeform 367">
              <a:extLst>
                <a:ext uri="{FF2B5EF4-FFF2-40B4-BE49-F238E27FC236}">
                  <a16:creationId xmlns:a16="http://schemas.microsoft.com/office/drawing/2014/main" id="{2C9FB7DE-C7B8-3546-82A1-E92FBF94029A}"/>
                </a:ext>
              </a:extLst>
            </p:cNvPr>
            <p:cNvSpPr>
              <a:spLocks/>
            </p:cNvSpPr>
            <p:nvPr userDrawn="1">
              <p:custDataLst>
                <p:tags r:id="rId318"/>
              </p:custDataLst>
            </p:nvPr>
          </p:nvSpPr>
          <p:spPr bwMode="auto">
            <a:xfrm>
              <a:off x="8291344" y="3612535"/>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9" name="Freeform 368">
              <a:extLst>
                <a:ext uri="{FF2B5EF4-FFF2-40B4-BE49-F238E27FC236}">
                  <a16:creationId xmlns:a16="http://schemas.microsoft.com/office/drawing/2014/main" id="{26A620F0-7631-3948-8554-4D7B76556CAA}"/>
                </a:ext>
              </a:extLst>
            </p:cNvPr>
            <p:cNvSpPr>
              <a:spLocks/>
            </p:cNvSpPr>
            <p:nvPr userDrawn="1">
              <p:custDataLst>
                <p:tags r:id="rId319"/>
              </p:custDataLst>
            </p:nvPr>
          </p:nvSpPr>
          <p:spPr bwMode="auto">
            <a:xfrm>
              <a:off x="10918461" y="2265146"/>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0" name="Freeform 369">
              <a:extLst>
                <a:ext uri="{FF2B5EF4-FFF2-40B4-BE49-F238E27FC236}">
                  <a16:creationId xmlns:a16="http://schemas.microsoft.com/office/drawing/2014/main" id="{62767972-A625-0E43-96B6-0BBEC6408E8B}"/>
                </a:ext>
              </a:extLst>
            </p:cNvPr>
            <p:cNvSpPr>
              <a:spLocks/>
            </p:cNvSpPr>
            <p:nvPr userDrawn="1">
              <p:custDataLst>
                <p:tags r:id="rId320"/>
              </p:custDataLst>
            </p:nvPr>
          </p:nvSpPr>
          <p:spPr bwMode="auto">
            <a:xfrm>
              <a:off x="10773685" y="2266586"/>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1" name="Freeform 370">
              <a:extLst>
                <a:ext uri="{FF2B5EF4-FFF2-40B4-BE49-F238E27FC236}">
                  <a16:creationId xmlns:a16="http://schemas.microsoft.com/office/drawing/2014/main" id="{D67518BF-E95B-7940-951C-6BE322168912}"/>
                </a:ext>
              </a:extLst>
            </p:cNvPr>
            <p:cNvSpPr>
              <a:spLocks/>
            </p:cNvSpPr>
            <p:nvPr userDrawn="1">
              <p:custDataLst>
                <p:tags r:id="rId321"/>
              </p:custDataLst>
            </p:nvPr>
          </p:nvSpPr>
          <p:spPr bwMode="auto">
            <a:xfrm>
              <a:off x="10742779" y="2587599"/>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2" name="Freeform 371">
              <a:extLst>
                <a:ext uri="{FF2B5EF4-FFF2-40B4-BE49-F238E27FC236}">
                  <a16:creationId xmlns:a16="http://schemas.microsoft.com/office/drawing/2014/main" id="{BF7E8547-EB49-834B-9EE9-B53C8791B5FD}"/>
                </a:ext>
              </a:extLst>
            </p:cNvPr>
            <p:cNvSpPr>
              <a:spLocks/>
            </p:cNvSpPr>
            <p:nvPr userDrawn="1">
              <p:custDataLst>
                <p:tags r:id="rId322"/>
              </p:custDataLst>
            </p:nvPr>
          </p:nvSpPr>
          <p:spPr bwMode="auto">
            <a:xfrm>
              <a:off x="10687471" y="2600556"/>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3" name="Freeform 372">
              <a:extLst>
                <a:ext uri="{FF2B5EF4-FFF2-40B4-BE49-F238E27FC236}">
                  <a16:creationId xmlns:a16="http://schemas.microsoft.com/office/drawing/2014/main" id="{03A5CAE4-234F-2846-AB28-834299414439}"/>
                </a:ext>
              </a:extLst>
            </p:cNvPr>
            <p:cNvSpPr>
              <a:spLocks/>
            </p:cNvSpPr>
            <p:nvPr userDrawn="1">
              <p:custDataLst>
                <p:tags r:id="rId323"/>
              </p:custDataLst>
            </p:nvPr>
          </p:nvSpPr>
          <p:spPr bwMode="auto">
            <a:xfrm>
              <a:off x="10703737" y="2384628"/>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4" name="Freeform 373">
              <a:extLst>
                <a:ext uri="{FF2B5EF4-FFF2-40B4-BE49-F238E27FC236}">
                  <a16:creationId xmlns:a16="http://schemas.microsoft.com/office/drawing/2014/main" id="{8F273D26-9F3D-9542-9FC8-816DBFDC898A}"/>
                </a:ext>
              </a:extLst>
            </p:cNvPr>
            <p:cNvSpPr>
              <a:spLocks/>
            </p:cNvSpPr>
            <p:nvPr userDrawn="1">
              <p:custDataLst>
                <p:tags r:id="rId324"/>
              </p:custDataLst>
            </p:nvPr>
          </p:nvSpPr>
          <p:spPr bwMode="auto">
            <a:xfrm>
              <a:off x="8227903" y="1378405"/>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5" name="Freeform 374">
              <a:extLst>
                <a:ext uri="{FF2B5EF4-FFF2-40B4-BE49-F238E27FC236}">
                  <a16:creationId xmlns:a16="http://schemas.microsoft.com/office/drawing/2014/main" id="{AC4C067F-C216-CB4B-88E6-9D741FE13078}"/>
                </a:ext>
              </a:extLst>
            </p:cNvPr>
            <p:cNvSpPr>
              <a:spLocks/>
            </p:cNvSpPr>
            <p:nvPr userDrawn="1">
              <p:custDataLst>
                <p:tags r:id="rId325"/>
              </p:custDataLst>
            </p:nvPr>
          </p:nvSpPr>
          <p:spPr bwMode="auto">
            <a:xfrm>
              <a:off x="8374306" y="1362571"/>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6" name="Freeform 375">
              <a:extLst>
                <a:ext uri="{FF2B5EF4-FFF2-40B4-BE49-F238E27FC236}">
                  <a16:creationId xmlns:a16="http://schemas.microsoft.com/office/drawing/2014/main" id="{E7F46A46-9FC0-754A-AD0E-2DD29F954694}"/>
                </a:ext>
              </a:extLst>
            </p:cNvPr>
            <p:cNvSpPr>
              <a:spLocks/>
            </p:cNvSpPr>
            <p:nvPr userDrawn="1">
              <p:custDataLst>
                <p:tags r:id="rId326"/>
              </p:custDataLst>
            </p:nvPr>
          </p:nvSpPr>
          <p:spPr bwMode="auto">
            <a:xfrm>
              <a:off x="8411720" y="1369767"/>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7" name="Freeform 376">
              <a:extLst>
                <a:ext uri="{FF2B5EF4-FFF2-40B4-BE49-F238E27FC236}">
                  <a16:creationId xmlns:a16="http://schemas.microsoft.com/office/drawing/2014/main" id="{F6EA2335-BE13-3746-8E38-0C303DC954C8}"/>
                </a:ext>
              </a:extLst>
            </p:cNvPr>
            <p:cNvSpPr>
              <a:spLocks/>
            </p:cNvSpPr>
            <p:nvPr userDrawn="1">
              <p:custDataLst>
                <p:tags r:id="rId327"/>
              </p:custDataLst>
            </p:nvPr>
          </p:nvSpPr>
          <p:spPr bwMode="auto">
            <a:xfrm>
              <a:off x="8958291" y="1538191"/>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8" name="Freeform 377">
              <a:extLst>
                <a:ext uri="{FF2B5EF4-FFF2-40B4-BE49-F238E27FC236}">
                  <a16:creationId xmlns:a16="http://schemas.microsoft.com/office/drawing/2014/main" id="{AFB35C07-234B-0A41-B4E1-BEF4FA3DD12D}"/>
                </a:ext>
              </a:extLst>
            </p:cNvPr>
            <p:cNvSpPr>
              <a:spLocks/>
            </p:cNvSpPr>
            <p:nvPr userDrawn="1">
              <p:custDataLst>
                <p:tags r:id="rId328"/>
              </p:custDataLst>
            </p:nvPr>
          </p:nvSpPr>
          <p:spPr bwMode="auto">
            <a:xfrm>
              <a:off x="8865569" y="1410074"/>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9" name="Freeform 378">
              <a:extLst>
                <a:ext uri="{FF2B5EF4-FFF2-40B4-BE49-F238E27FC236}">
                  <a16:creationId xmlns:a16="http://schemas.microsoft.com/office/drawing/2014/main" id="{03646711-6208-9E48-A026-D04BE4682853}"/>
                </a:ext>
              </a:extLst>
            </p:cNvPr>
            <p:cNvSpPr>
              <a:spLocks/>
            </p:cNvSpPr>
            <p:nvPr userDrawn="1">
              <p:custDataLst>
                <p:tags r:id="rId329"/>
              </p:custDataLst>
            </p:nvPr>
          </p:nvSpPr>
          <p:spPr bwMode="auto">
            <a:xfrm>
              <a:off x="8888343" y="1372648"/>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0" name="Freeform 379">
              <a:extLst>
                <a:ext uri="{FF2B5EF4-FFF2-40B4-BE49-F238E27FC236}">
                  <a16:creationId xmlns:a16="http://schemas.microsoft.com/office/drawing/2014/main" id="{CEFBB4F8-D18F-C547-BA83-FB2DF4E19FFC}"/>
                </a:ext>
              </a:extLst>
            </p:cNvPr>
            <p:cNvSpPr>
              <a:spLocks/>
            </p:cNvSpPr>
            <p:nvPr userDrawn="1">
              <p:custDataLst>
                <p:tags r:id="rId330"/>
              </p:custDataLst>
            </p:nvPr>
          </p:nvSpPr>
          <p:spPr bwMode="auto">
            <a:xfrm>
              <a:off x="9036372" y="1477732"/>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1" name="Freeform 380">
              <a:extLst>
                <a:ext uri="{FF2B5EF4-FFF2-40B4-BE49-F238E27FC236}">
                  <a16:creationId xmlns:a16="http://schemas.microsoft.com/office/drawing/2014/main" id="{9C2FC84E-57A5-1A43-B5FF-35C243782774}"/>
                </a:ext>
              </a:extLst>
            </p:cNvPr>
            <p:cNvSpPr>
              <a:spLocks/>
            </p:cNvSpPr>
            <p:nvPr userDrawn="1">
              <p:custDataLst>
                <p:tags r:id="rId331"/>
              </p:custDataLst>
            </p:nvPr>
          </p:nvSpPr>
          <p:spPr bwMode="auto">
            <a:xfrm>
              <a:off x="9091680" y="1372648"/>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2" name="Freeform 381">
              <a:extLst>
                <a:ext uri="{FF2B5EF4-FFF2-40B4-BE49-F238E27FC236}">
                  <a16:creationId xmlns:a16="http://schemas.microsoft.com/office/drawing/2014/main" id="{A69AB86E-920E-FC40-8D23-80DD02916287}"/>
                </a:ext>
              </a:extLst>
            </p:cNvPr>
            <p:cNvSpPr>
              <a:spLocks/>
            </p:cNvSpPr>
            <p:nvPr userDrawn="1">
              <p:custDataLst>
                <p:tags r:id="rId332"/>
              </p:custDataLst>
            </p:nvPr>
          </p:nvSpPr>
          <p:spPr bwMode="auto">
            <a:xfrm>
              <a:off x="9153493" y="1395679"/>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3" name="Freeform 382">
              <a:extLst>
                <a:ext uri="{FF2B5EF4-FFF2-40B4-BE49-F238E27FC236}">
                  <a16:creationId xmlns:a16="http://schemas.microsoft.com/office/drawing/2014/main" id="{2F8FE3DA-36B3-5F45-B0D3-836E689C3E8A}"/>
                </a:ext>
              </a:extLst>
            </p:cNvPr>
            <p:cNvSpPr>
              <a:spLocks/>
            </p:cNvSpPr>
            <p:nvPr userDrawn="1">
              <p:custDataLst>
                <p:tags r:id="rId333"/>
              </p:custDataLst>
            </p:nvPr>
          </p:nvSpPr>
          <p:spPr bwMode="auto">
            <a:xfrm>
              <a:off x="9273869" y="1408635"/>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4" name="Freeform 383">
              <a:extLst>
                <a:ext uri="{FF2B5EF4-FFF2-40B4-BE49-F238E27FC236}">
                  <a16:creationId xmlns:a16="http://schemas.microsoft.com/office/drawing/2014/main" id="{0F2D3BB8-1E3D-FB48-99AF-C5461A1575D3}"/>
                </a:ext>
              </a:extLst>
            </p:cNvPr>
            <p:cNvSpPr>
              <a:spLocks/>
            </p:cNvSpPr>
            <p:nvPr userDrawn="1">
              <p:custDataLst>
                <p:tags r:id="rId334"/>
              </p:custDataLst>
            </p:nvPr>
          </p:nvSpPr>
          <p:spPr bwMode="auto">
            <a:xfrm>
              <a:off x="9813934" y="1522356"/>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5" name="Freeform 384">
              <a:extLst>
                <a:ext uri="{FF2B5EF4-FFF2-40B4-BE49-F238E27FC236}">
                  <a16:creationId xmlns:a16="http://schemas.microsoft.com/office/drawing/2014/main" id="{F8B1BAAD-1846-1147-BE3A-B05A28E6458B}"/>
                </a:ext>
              </a:extLst>
            </p:cNvPr>
            <p:cNvSpPr>
              <a:spLocks/>
            </p:cNvSpPr>
            <p:nvPr userDrawn="1">
              <p:custDataLst>
                <p:tags r:id="rId335"/>
              </p:custDataLst>
            </p:nvPr>
          </p:nvSpPr>
          <p:spPr bwMode="auto">
            <a:xfrm>
              <a:off x="9882254" y="1538191"/>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6" name="Freeform 385">
              <a:extLst>
                <a:ext uri="{FF2B5EF4-FFF2-40B4-BE49-F238E27FC236}">
                  <a16:creationId xmlns:a16="http://schemas.microsoft.com/office/drawing/2014/main" id="{1732ED1A-D26B-D94B-A252-961141D4E844}"/>
                </a:ext>
              </a:extLst>
            </p:cNvPr>
            <p:cNvSpPr>
              <a:spLocks/>
            </p:cNvSpPr>
            <p:nvPr userDrawn="1">
              <p:custDataLst>
                <p:tags r:id="rId336"/>
              </p:custDataLst>
            </p:nvPr>
          </p:nvSpPr>
          <p:spPr bwMode="auto">
            <a:xfrm>
              <a:off x="9913163" y="1548268"/>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7" name="Freeform 386">
              <a:extLst>
                <a:ext uri="{FF2B5EF4-FFF2-40B4-BE49-F238E27FC236}">
                  <a16:creationId xmlns:a16="http://schemas.microsoft.com/office/drawing/2014/main" id="{FDE2934A-25BC-4F4D-807B-BCBFA30326EE}"/>
                </a:ext>
              </a:extLst>
            </p:cNvPr>
            <p:cNvSpPr>
              <a:spLocks/>
            </p:cNvSpPr>
            <p:nvPr userDrawn="1">
              <p:custDataLst>
                <p:tags r:id="rId337"/>
              </p:custDataLst>
            </p:nvPr>
          </p:nvSpPr>
          <p:spPr bwMode="auto">
            <a:xfrm>
              <a:off x="9678917" y="1523797"/>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8" name="Freeform 387">
              <a:extLst>
                <a:ext uri="{FF2B5EF4-FFF2-40B4-BE49-F238E27FC236}">
                  <a16:creationId xmlns:a16="http://schemas.microsoft.com/office/drawing/2014/main" id="{7F4AC34D-62DB-9346-8CAE-5E544B9EBE8C}"/>
                </a:ext>
              </a:extLst>
            </p:cNvPr>
            <p:cNvSpPr>
              <a:spLocks/>
            </p:cNvSpPr>
            <p:nvPr userDrawn="1">
              <p:custDataLst>
                <p:tags r:id="rId338"/>
              </p:custDataLst>
            </p:nvPr>
          </p:nvSpPr>
          <p:spPr bwMode="auto">
            <a:xfrm>
              <a:off x="9986363" y="1470533"/>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9" name="Freeform 388">
              <a:extLst>
                <a:ext uri="{FF2B5EF4-FFF2-40B4-BE49-F238E27FC236}">
                  <a16:creationId xmlns:a16="http://schemas.microsoft.com/office/drawing/2014/main" id="{CA815BEA-C3B7-204A-B719-CAF6A75DD32D}"/>
                </a:ext>
              </a:extLst>
            </p:cNvPr>
            <p:cNvSpPr>
              <a:spLocks/>
            </p:cNvSpPr>
            <p:nvPr userDrawn="1">
              <p:custDataLst>
                <p:tags r:id="rId339"/>
              </p:custDataLst>
            </p:nvPr>
          </p:nvSpPr>
          <p:spPr bwMode="auto">
            <a:xfrm>
              <a:off x="10150660" y="1477732"/>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0" name="Freeform 389">
              <a:extLst>
                <a:ext uri="{FF2B5EF4-FFF2-40B4-BE49-F238E27FC236}">
                  <a16:creationId xmlns:a16="http://schemas.microsoft.com/office/drawing/2014/main" id="{84B83B79-A728-874B-8ACD-A394671016EF}"/>
                </a:ext>
              </a:extLst>
            </p:cNvPr>
            <p:cNvSpPr>
              <a:spLocks/>
            </p:cNvSpPr>
            <p:nvPr userDrawn="1">
              <p:custDataLst>
                <p:tags r:id="rId340"/>
              </p:custDataLst>
            </p:nvPr>
          </p:nvSpPr>
          <p:spPr bwMode="auto">
            <a:xfrm>
              <a:off x="10109992" y="1520918"/>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1" name="Freeform 390">
              <a:extLst>
                <a:ext uri="{FF2B5EF4-FFF2-40B4-BE49-F238E27FC236}">
                  <a16:creationId xmlns:a16="http://schemas.microsoft.com/office/drawing/2014/main" id="{9EB8EC26-87FF-1345-804B-59106A793638}"/>
                </a:ext>
              </a:extLst>
            </p:cNvPr>
            <p:cNvSpPr>
              <a:spLocks/>
            </p:cNvSpPr>
            <p:nvPr userDrawn="1">
              <p:custDataLst>
                <p:tags r:id="rId341"/>
              </p:custDataLst>
            </p:nvPr>
          </p:nvSpPr>
          <p:spPr bwMode="auto">
            <a:xfrm>
              <a:off x="10088847" y="1518039"/>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2" name="Line 504">
              <a:extLst>
                <a:ext uri="{FF2B5EF4-FFF2-40B4-BE49-F238E27FC236}">
                  <a16:creationId xmlns:a16="http://schemas.microsoft.com/office/drawing/2014/main" id="{F556DF14-0CB0-2D4E-907E-D1168845A083}"/>
                </a:ext>
              </a:extLst>
            </p:cNvPr>
            <p:cNvSpPr>
              <a:spLocks noChangeShapeType="1"/>
            </p:cNvSpPr>
            <p:nvPr userDrawn="1">
              <p:custDataLst>
                <p:tags r:id="rId342"/>
              </p:custDataLst>
            </p:nvPr>
          </p:nvSpPr>
          <p:spPr bwMode="auto">
            <a:xfrm flipV="1">
              <a:off x="10090472" y="1516598"/>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3" name="Freeform 392">
              <a:extLst>
                <a:ext uri="{FF2B5EF4-FFF2-40B4-BE49-F238E27FC236}">
                  <a16:creationId xmlns:a16="http://schemas.microsoft.com/office/drawing/2014/main" id="{F43A5F55-3D08-0D4A-8468-8F7A4466F39D}"/>
                </a:ext>
              </a:extLst>
            </p:cNvPr>
            <p:cNvSpPr>
              <a:spLocks/>
            </p:cNvSpPr>
            <p:nvPr userDrawn="1">
              <p:custDataLst>
                <p:tags r:id="rId343"/>
              </p:custDataLst>
            </p:nvPr>
          </p:nvSpPr>
          <p:spPr bwMode="auto">
            <a:xfrm>
              <a:off x="9239709" y="1451820"/>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4" name="Freeform 393">
              <a:extLst>
                <a:ext uri="{FF2B5EF4-FFF2-40B4-BE49-F238E27FC236}">
                  <a16:creationId xmlns:a16="http://schemas.microsoft.com/office/drawing/2014/main" id="{98264115-6B3B-D949-B268-B9DC3CF607D0}"/>
                </a:ext>
              </a:extLst>
            </p:cNvPr>
            <p:cNvSpPr>
              <a:spLocks/>
            </p:cNvSpPr>
            <p:nvPr userDrawn="1">
              <p:custDataLst>
                <p:tags r:id="rId344"/>
              </p:custDataLst>
            </p:nvPr>
          </p:nvSpPr>
          <p:spPr bwMode="auto">
            <a:xfrm>
              <a:off x="10007512" y="1516598"/>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5" name="Freeform 394">
              <a:extLst>
                <a:ext uri="{FF2B5EF4-FFF2-40B4-BE49-F238E27FC236}">
                  <a16:creationId xmlns:a16="http://schemas.microsoft.com/office/drawing/2014/main" id="{60CE4996-33FA-324C-9288-318C91443822}"/>
                </a:ext>
              </a:extLst>
            </p:cNvPr>
            <p:cNvSpPr>
              <a:spLocks/>
            </p:cNvSpPr>
            <p:nvPr userDrawn="1">
              <p:custDataLst>
                <p:tags r:id="rId345"/>
              </p:custDataLst>
            </p:nvPr>
          </p:nvSpPr>
          <p:spPr bwMode="auto">
            <a:xfrm>
              <a:off x="9960336" y="1483489"/>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6" name="Freeform 395">
              <a:extLst>
                <a:ext uri="{FF2B5EF4-FFF2-40B4-BE49-F238E27FC236}">
                  <a16:creationId xmlns:a16="http://schemas.microsoft.com/office/drawing/2014/main" id="{75E619A5-39A0-7244-994B-1ECD37E26BC8}"/>
                </a:ext>
              </a:extLst>
            </p:cNvPr>
            <p:cNvSpPr>
              <a:spLocks/>
            </p:cNvSpPr>
            <p:nvPr userDrawn="1">
              <p:custDataLst>
                <p:tags r:id="rId346"/>
              </p:custDataLst>
            </p:nvPr>
          </p:nvSpPr>
          <p:spPr bwMode="auto">
            <a:xfrm>
              <a:off x="10472746" y="2000276"/>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7" name="Freeform 396">
              <a:extLst>
                <a:ext uri="{FF2B5EF4-FFF2-40B4-BE49-F238E27FC236}">
                  <a16:creationId xmlns:a16="http://schemas.microsoft.com/office/drawing/2014/main" id="{ACBDFB4B-7452-4F47-A7F1-0476F1CCCEB6}"/>
                </a:ext>
              </a:extLst>
            </p:cNvPr>
            <p:cNvSpPr>
              <a:spLocks/>
            </p:cNvSpPr>
            <p:nvPr userDrawn="1">
              <p:custDataLst>
                <p:tags r:id="rId347"/>
              </p:custDataLst>
            </p:nvPr>
          </p:nvSpPr>
          <p:spPr bwMode="auto">
            <a:xfrm>
              <a:off x="10773686" y="1566983"/>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8" name="Freeform 397">
              <a:extLst>
                <a:ext uri="{FF2B5EF4-FFF2-40B4-BE49-F238E27FC236}">
                  <a16:creationId xmlns:a16="http://schemas.microsoft.com/office/drawing/2014/main" id="{A07C22BB-5084-954A-927A-EF8F84E265C4}"/>
                </a:ext>
              </a:extLst>
            </p:cNvPr>
            <p:cNvSpPr>
              <a:spLocks/>
            </p:cNvSpPr>
            <p:nvPr userDrawn="1">
              <p:custDataLst>
                <p:tags r:id="rId348"/>
              </p:custDataLst>
            </p:nvPr>
          </p:nvSpPr>
          <p:spPr bwMode="auto">
            <a:xfrm>
              <a:off x="10913581" y="1886555"/>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9" name="Freeform 398">
              <a:extLst>
                <a:ext uri="{FF2B5EF4-FFF2-40B4-BE49-F238E27FC236}">
                  <a16:creationId xmlns:a16="http://schemas.microsoft.com/office/drawing/2014/main" id="{4E37521B-12F5-B24F-8F05-56135E1C4329}"/>
                </a:ext>
              </a:extLst>
            </p:cNvPr>
            <p:cNvSpPr>
              <a:spLocks/>
            </p:cNvSpPr>
            <p:nvPr userDrawn="1">
              <p:custDataLst>
                <p:tags r:id="rId349"/>
              </p:custDataLst>
            </p:nvPr>
          </p:nvSpPr>
          <p:spPr bwMode="auto">
            <a:xfrm>
              <a:off x="11066491" y="1988761"/>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0" name="Freeform 399">
              <a:extLst>
                <a:ext uri="{FF2B5EF4-FFF2-40B4-BE49-F238E27FC236}">
                  <a16:creationId xmlns:a16="http://schemas.microsoft.com/office/drawing/2014/main" id="{F72047BB-56C5-4847-9111-5336BD98214C}"/>
                </a:ext>
              </a:extLst>
            </p:cNvPr>
            <p:cNvSpPr>
              <a:spLocks/>
            </p:cNvSpPr>
            <p:nvPr userDrawn="1">
              <p:custDataLst>
                <p:tags r:id="rId350"/>
              </p:custDataLst>
            </p:nvPr>
          </p:nvSpPr>
          <p:spPr bwMode="auto">
            <a:xfrm>
              <a:off x="11118544" y="2003154"/>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1" name="Freeform 400">
              <a:extLst>
                <a:ext uri="{FF2B5EF4-FFF2-40B4-BE49-F238E27FC236}">
                  <a16:creationId xmlns:a16="http://schemas.microsoft.com/office/drawing/2014/main" id="{45FAE1FE-4BC1-784C-9D22-F65E96855DBD}"/>
                </a:ext>
              </a:extLst>
            </p:cNvPr>
            <p:cNvSpPr>
              <a:spLocks/>
            </p:cNvSpPr>
            <p:nvPr userDrawn="1">
              <p:custDataLst>
                <p:tags r:id="rId351"/>
              </p:custDataLst>
            </p:nvPr>
          </p:nvSpPr>
          <p:spPr bwMode="auto">
            <a:xfrm>
              <a:off x="10980277" y="2118317"/>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2" name="Freeform 401">
              <a:extLst>
                <a:ext uri="{FF2B5EF4-FFF2-40B4-BE49-F238E27FC236}">
                  <a16:creationId xmlns:a16="http://schemas.microsoft.com/office/drawing/2014/main" id="{FB129FF4-40A0-1947-8692-C1F9E47B3BA6}"/>
                </a:ext>
              </a:extLst>
            </p:cNvPr>
            <p:cNvSpPr>
              <a:spLocks/>
            </p:cNvSpPr>
            <p:nvPr userDrawn="1">
              <p:custDataLst>
                <p:tags r:id="rId352"/>
              </p:custDataLst>
            </p:nvPr>
          </p:nvSpPr>
          <p:spPr bwMode="auto">
            <a:xfrm>
              <a:off x="10991663" y="2144228"/>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3" name="Freeform 402">
              <a:extLst>
                <a:ext uri="{FF2B5EF4-FFF2-40B4-BE49-F238E27FC236}">
                  <a16:creationId xmlns:a16="http://schemas.microsoft.com/office/drawing/2014/main" id="{05412449-A999-A143-A8C0-72AA7F94DF08}"/>
                </a:ext>
              </a:extLst>
            </p:cNvPr>
            <p:cNvSpPr>
              <a:spLocks/>
            </p:cNvSpPr>
            <p:nvPr userDrawn="1">
              <p:custDataLst>
                <p:tags r:id="rId353"/>
              </p:custDataLst>
            </p:nvPr>
          </p:nvSpPr>
          <p:spPr bwMode="auto">
            <a:xfrm>
              <a:off x="10978649" y="2219084"/>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4" name="Freeform 403">
              <a:extLst>
                <a:ext uri="{FF2B5EF4-FFF2-40B4-BE49-F238E27FC236}">
                  <a16:creationId xmlns:a16="http://schemas.microsoft.com/office/drawing/2014/main" id="{18D1FCB3-429A-CD43-B7B9-F333933A9ADF}"/>
                </a:ext>
              </a:extLst>
            </p:cNvPr>
            <p:cNvSpPr>
              <a:spLocks/>
            </p:cNvSpPr>
            <p:nvPr userDrawn="1">
              <p:custDataLst>
                <p:tags r:id="rId354"/>
              </p:custDataLst>
            </p:nvPr>
          </p:nvSpPr>
          <p:spPr bwMode="auto">
            <a:xfrm>
              <a:off x="10955875" y="2250752"/>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5" name="Freeform 404">
              <a:extLst>
                <a:ext uri="{FF2B5EF4-FFF2-40B4-BE49-F238E27FC236}">
                  <a16:creationId xmlns:a16="http://schemas.microsoft.com/office/drawing/2014/main" id="{0C7EF3DD-EAAA-E74A-95FE-DDE8CB893B82}"/>
                </a:ext>
              </a:extLst>
            </p:cNvPr>
            <p:cNvSpPr>
              <a:spLocks/>
            </p:cNvSpPr>
            <p:nvPr userDrawn="1">
              <p:custDataLst>
                <p:tags r:id="rId355"/>
              </p:custDataLst>
            </p:nvPr>
          </p:nvSpPr>
          <p:spPr bwMode="auto">
            <a:xfrm>
              <a:off x="10955875" y="2250752"/>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6" name="Freeform 405">
              <a:extLst>
                <a:ext uri="{FF2B5EF4-FFF2-40B4-BE49-F238E27FC236}">
                  <a16:creationId xmlns:a16="http://schemas.microsoft.com/office/drawing/2014/main" id="{6835349C-0C6E-0644-BFB3-2F9B599C5DDF}"/>
                </a:ext>
              </a:extLst>
            </p:cNvPr>
            <p:cNvSpPr>
              <a:spLocks/>
            </p:cNvSpPr>
            <p:nvPr userDrawn="1">
              <p:custDataLst>
                <p:tags r:id="rId356"/>
              </p:custDataLst>
            </p:nvPr>
          </p:nvSpPr>
          <p:spPr bwMode="auto">
            <a:xfrm>
              <a:off x="10703737" y="1876478"/>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7" name="Freeform 406">
              <a:extLst>
                <a:ext uri="{FF2B5EF4-FFF2-40B4-BE49-F238E27FC236}">
                  <a16:creationId xmlns:a16="http://schemas.microsoft.com/office/drawing/2014/main" id="{F1363454-B73E-9D4F-90F9-44A13158F67A}"/>
                </a:ext>
              </a:extLst>
            </p:cNvPr>
            <p:cNvSpPr>
              <a:spLocks/>
            </p:cNvSpPr>
            <p:nvPr userDrawn="1">
              <p:custDataLst>
                <p:tags r:id="rId357"/>
              </p:custDataLst>
            </p:nvPr>
          </p:nvSpPr>
          <p:spPr bwMode="auto">
            <a:xfrm>
              <a:off x="7952991" y="2003154"/>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8" name="Freeform 407">
              <a:extLst>
                <a:ext uri="{FF2B5EF4-FFF2-40B4-BE49-F238E27FC236}">
                  <a16:creationId xmlns:a16="http://schemas.microsoft.com/office/drawing/2014/main" id="{FE7E40FA-A2AA-EF4B-BFDC-6998EA6BFFC3}"/>
                </a:ext>
              </a:extLst>
            </p:cNvPr>
            <p:cNvSpPr>
              <a:spLocks/>
            </p:cNvSpPr>
            <p:nvPr userDrawn="1">
              <p:custDataLst>
                <p:tags r:id="rId358"/>
              </p:custDataLst>
            </p:nvPr>
          </p:nvSpPr>
          <p:spPr bwMode="auto">
            <a:xfrm>
              <a:off x="8413346" y="1633200"/>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9" name="Freeform 408">
              <a:extLst>
                <a:ext uri="{FF2B5EF4-FFF2-40B4-BE49-F238E27FC236}">
                  <a16:creationId xmlns:a16="http://schemas.microsoft.com/office/drawing/2014/main" id="{9D1DD956-25FD-B145-A6EE-70B24E78DD3E}"/>
                </a:ext>
              </a:extLst>
            </p:cNvPr>
            <p:cNvSpPr>
              <a:spLocks/>
            </p:cNvSpPr>
            <p:nvPr userDrawn="1">
              <p:custDataLst>
                <p:tags r:id="rId359"/>
              </p:custDataLst>
            </p:nvPr>
          </p:nvSpPr>
          <p:spPr bwMode="auto">
            <a:xfrm>
              <a:off x="8449134" y="1463336"/>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0" name="Freeform 409">
              <a:extLst>
                <a:ext uri="{FF2B5EF4-FFF2-40B4-BE49-F238E27FC236}">
                  <a16:creationId xmlns:a16="http://schemas.microsoft.com/office/drawing/2014/main" id="{ADB0E4FD-AD1D-1049-8514-7227A53B1207}"/>
                </a:ext>
              </a:extLst>
            </p:cNvPr>
            <p:cNvSpPr>
              <a:spLocks/>
            </p:cNvSpPr>
            <p:nvPr userDrawn="1">
              <p:custDataLst>
                <p:tags r:id="rId360"/>
              </p:custDataLst>
            </p:nvPr>
          </p:nvSpPr>
          <p:spPr bwMode="auto">
            <a:xfrm>
              <a:off x="8236036" y="1745481"/>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1" name="Freeform 410">
              <a:extLst>
                <a:ext uri="{FF2B5EF4-FFF2-40B4-BE49-F238E27FC236}">
                  <a16:creationId xmlns:a16="http://schemas.microsoft.com/office/drawing/2014/main" id="{73061995-AE99-2544-AC83-0CB88910B4CE}"/>
                </a:ext>
              </a:extLst>
            </p:cNvPr>
            <p:cNvSpPr>
              <a:spLocks/>
            </p:cNvSpPr>
            <p:nvPr userDrawn="1">
              <p:custDataLst>
                <p:tags r:id="rId361"/>
              </p:custDataLst>
            </p:nvPr>
          </p:nvSpPr>
          <p:spPr bwMode="auto">
            <a:xfrm>
              <a:off x="10598001" y="2014671"/>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12" name="Group 411">
              <a:extLst>
                <a:ext uri="{FF2B5EF4-FFF2-40B4-BE49-F238E27FC236}">
                  <a16:creationId xmlns:a16="http://schemas.microsoft.com/office/drawing/2014/main" id="{4625FE5E-C063-0240-80F8-EC814515148A}"/>
                </a:ext>
              </a:extLst>
            </p:cNvPr>
            <p:cNvGrpSpPr>
              <a:grpSpLocks/>
            </p:cNvGrpSpPr>
            <p:nvPr userDrawn="1">
              <p:custDataLst>
                <p:tags r:id="rId362"/>
              </p:custDataLst>
            </p:nvPr>
          </p:nvGrpSpPr>
          <p:grpSpPr bwMode="auto">
            <a:xfrm>
              <a:off x="9358459" y="1974365"/>
              <a:ext cx="688094" cy="348363"/>
              <a:chOff x="4115" y="1551"/>
              <a:chExt cx="504" cy="244"/>
            </a:xfrm>
            <a:solidFill>
              <a:srgbClr val="DADADA"/>
            </a:solidFill>
          </p:grpSpPr>
          <p:sp>
            <p:nvSpPr>
              <p:cNvPr id="437" name="Freeform 436">
                <a:extLst>
                  <a:ext uri="{FF2B5EF4-FFF2-40B4-BE49-F238E27FC236}">
                    <a16:creationId xmlns:a16="http://schemas.microsoft.com/office/drawing/2014/main" id="{CD907BBC-F50D-6E43-89C7-AFA977745E5F}"/>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8" name="Freeform 437">
                <a:extLst>
                  <a:ext uri="{FF2B5EF4-FFF2-40B4-BE49-F238E27FC236}">
                    <a16:creationId xmlns:a16="http://schemas.microsoft.com/office/drawing/2014/main" id="{5E1A6639-2877-F64E-919B-20DE53C3468C}"/>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13" name="Freeform 412">
              <a:extLst>
                <a:ext uri="{FF2B5EF4-FFF2-40B4-BE49-F238E27FC236}">
                  <a16:creationId xmlns:a16="http://schemas.microsoft.com/office/drawing/2014/main" id="{6AA68A2B-EC91-2649-A7ED-DCBD427FC3EB}"/>
                </a:ext>
              </a:extLst>
            </p:cNvPr>
            <p:cNvSpPr>
              <a:spLocks/>
            </p:cNvSpPr>
            <p:nvPr userDrawn="1">
              <p:custDataLst>
                <p:tags r:id="rId363"/>
              </p:custDataLst>
            </p:nvPr>
          </p:nvSpPr>
          <p:spPr bwMode="auto">
            <a:xfrm>
              <a:off x="8392200" y="2653818"/>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4" name="Freeform 413">
              <a:extLst>
                <a:ext uri="{FF2B5EF4-FFF2-40B4-BE49-F238E27FC236}">
                  <a16:creationId xmlns:a16="http://schemas.microsoft.com/office/drawing/2014/main" id="{F06C20D1-1077-E946-AB8C-BBD099125F11}"/>
                </a:ext>
              </a:extLst>
            </p:cNvPr>
            <p:cNvSpPr>
              <a:spLocks/>
            </p:cNvSpPr>
            <p:nvPr userDrawn="1">
              <p:custDataLst>
                <p:tags r:id="rId364"/>
              </p:custDataLst>
            </p:nvPr>
          </p:nvSpPr>
          <p:spPr bwMode="auto">
            <a:xfrm>
              <a:off x="7853762" y="2240676"/>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5" name="Freeform 414">
              <a:extLst>
                <a:ext uri="{FF2B5EF4-FFF2-40B4-BE49-F238E27FC236}">
                  <a16:creationId xmlns:a16="http://schemas.microsoft.com/office/drawing/2014/main" id="{EA528C71-B9DD-C34F-B55F-FEE9F1BD28C1}"/>
                </a:ext>
              </a:extLst>
            </p:cNvPr>
            <p:cNvSpPr>
              <a:spLocks/>
            </p:cNvSpPr>
            <p:nvPr userDrawn="1">
              <p:custDataLst>
                <p:tags r:id="rId365"/>
              </p:custDataLst>
            </p:nvPr>
          </p:nvSpPr>
          <p:spPr bwMode="auto">
            <a:xfrm>
              <a:off x="7586985" y="2433571"/>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6" name="Freeform 415">
              <a:extLst>
                <a:ext uri="{FF2B5EF4-FFF2-40B4-BE49-F238E27FC236}">
                  <a16:creationId xmlns:a16="http://schemas.microsoft.com/office/drawing/2014/main" id="{FC075915-C8FE-8E4E-BB44-22D1C1708FF7}"/>
                </a:ext>
              </a:extLst>
            </p:cNvPr>
            <p:cNvSpPr>
              <a:spLocks/>
            </p:cNvSpPr>
            <p:nvPr userDrawn="1">
              <p:custDataLst>
                <p:tags r:id="rId366"/>
              </p:custDataLst>
            </p:nvPr>
          </p:nvSpPr>
          <p:spPr bwMode="auto">
            <a:xfrm>
              <a:off x="7168923" y="2747385"/>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7" name="Freeform 416">
              <a:extLst>
                <a:ext uri="{FF2B5EF4-FFF2-40B4-BE49-F238E27FC236}">
                  <a16:creationId xmlns:a16="http://schemas.microsoft.com/office/drawing/2014/main" id="{30421F16-15E4-5040-921F-27C725F4B085}"/>
                </a:ext>
              </a:extLst>
            </p:cNvPr>
            <p:cNvSpPr>
              <a:spLocks/>
            </p:cNvSpPr>
            <p:nvPr userDrawn="1">
              <p:custDataLst>
                <p:tags r:id="rId367"/>
              </p:custDataLst>
            </p:nvPr>
          </p:nvSpPr>
          <p:spPr bwMode="auto">
            <a:xfrm>
              <a:off x="7108734" y="2761782"/>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8" name="Freeform 417">
              <a:extLst>
                <a:ext uri="{FF2B5EF4-FFF2-40B4-BE49-F238E27FC236}">
                  <a16:creationId xmlns:a16="http://schemas.microsoft.com/office/drawing/2014/main" id="{9982CA0D-C563-6945-B9CD-51D46D2ED973}"/>
                </a:ext>
              </a:extLst>
            </p:cNvPr>
            <p:cNvSpPr>
              <a:spLocks/>
            </p:cNvSpPr>
            <p:nvPr userDrawn="1">
              <p:custDataLst>
                <p:tags r:id="rId368"/>
              </p:custDataLst>
            </p:nvPr>
          </p:nvSpPr>
          <p:spPr bwMode="auto">
            <a:xfrm>
              <a:off x="7082707" y="2756022"/>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9" name="Freeform 418">
              <a:extLst>
                <a:ext uri="{FF2B5EF4-FFF2-40B4-BE49-F238E27FC236}">
                  <a16:creationId xmlns:a16="http://schemas.microsoft.com/office/drawing/2014/main" id="{D21DC6AA-3489-4840-9D58-68342A837ED7}"/>
                </a:ext>
              </a:extLst>
            </p:cNvPr>
            <p:cNvSpPr>
              <a:spLocks/>
            </p:cNvSpPr>
            <p:nvPr userDrawn="1">
              <p:custDataLst>
                <p:tags r:id="rId369"/>
              </p:custDataLst>
            </p:nvPr>
          </p:nvSpPr>
          <p:spPr bwMode="auto">
            <a:xfrm>
              <a:off x="8385693" y="2509864"/>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0" name="Freeform 419">
              <a:extLst>
                <a:ext uri="{FF2B5EF4-FFF2-40B4-BE49-F238E27FC236}">
                  <a16:creationId xmlns:a16="http://schemas.microsoft.com/office/drawing/2014/main" id="{92FE325E-6040-2C4F-ABE2-24A87875E9FB}"/>
                </a:ext>
              </a:extLst>
            </p:cNvPr>
            <p:cNvSpPr>
              <a:spLocks/>
            </p:cNvSpPr>
            <p:nvPr userDrawn="1">
              <p:custDataLst>
                <p:tags r:id="rId370"/>
              </p:custDataLst>
            </p:nvPr>
          </p:nvSpPr>
          <p:spPr bwMode="auto">
            <a:xfrm>
              <a:off x="10531307" y="2855349"/>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21" name="Group 420">
              <a:extLst>
                <a:ext uri="{FF2B5EF4-FFF2-40B4-BE49-F238E27FC236}">
                  <a16:creationId xmlns:a16="http://schemas.microsoft.com/office/drawing/2014/main" id="{281780E6-A2AA-8D4E-83CC-134615971D27}"/>
                </a:ext>
              </a:extLst>
            </p:cNvPr>
            <p:cNvGrpSpPr>
              <a:grpSpLocks/>
            </p:cNvGrpSpPr>
            <p:nvPr userDrawn="1">
              <p:custDataLst>
                <p:tags r:id="rId371"/>
              </p:custDataLst>
            </p:nvPr>
          </p:nvGrpSpPr>
          <p:grpSpPr bwMode="auto">
            <a:xfrm>
              <a:off x="8120541" y="2373111"/>
              <a:ext cx="494516" cy="182818"/>
              <a:chOff x="3289" y="1830"/>
              <a:chExt cx="363" cy="128"/>
            </a:xfrm>
            <a:solidFill>
              <a:srgbClr val="DADADA"/>
            </a:solidFill>
          </p:grpSpPr>
          <p:sp>
            <p:nvSpPr>
              <p:cNvPr id="432" name="Freeform 431">
                <a:extLst>
                  <a:ext uri="{FF2B5EF4-FFF2-40B4-BE49-F238E27FC236}">
                    <a16:creationId xmlns:a16="http://schemas.microsoft.com/office/drawing/2014/main" id="{0CB4A4EF-5D57-114C-B8B5-6360AC0A8F11}"/>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3" name="Freeform 432">
                <a:extLst>
                  <a:ext uri="{FF2B5EF4-FFF2-40B4-BE49-F238E27FC236}">
                    <a16:creationId xmlns:a16="http://schemas.microsoft.com/office/drawing/2014/main" id="{23121E3E-86E1-5F44-ABF4-76DA00330B8D}"/>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4" name="Freeform 433">
                <a:extLst>
                  <a:ext uri="{FF2B5EF4-FFF2-40B4-BE49-F238E27FC236}">
                    <a16:creationId xmlns:a16="http://schemas.microsoft.com/office/drawing/2014/main" id="{75A80F7B-3F25-F64F-9A1E-C8DAE2493656}"/>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5" name="Freeform 434">
                <a:extLst>
                  <a:ext uri="{FF2B5EF4-FFF2-40B4-BE49-F238E27FC236}">
                    <a16:creationId xmlns:a16="http://schemas.microsoft.com/office/drawing/2014/main" id="{68E711A4-3D7A-9042-8B69-108ED5036213}"/>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6" name="Freeform 435">
                <a:extLst>
                  <a:ext uri="{FF2B5EF4-FFF2-40B4-BE49-F238E27FC236}">
                    <a16:creationId xmlns:a16="http://schemas.microsoft.com/office/drawing/2014/main" id="{F083E654-2625-5141-A505-BC68CF3F914E}"/>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22" name="Freeform 421">
              <a:extLst>
                <a:ext uri="{FF2B5EF4-FFF2-40B4-BE49-F238E27FC236}">
                  <a16:creationId xmlns:a16="http://schemas.microsoft.com/office/drawing/2014/main" id="{B6468BC1-B26C-924C-AA07-478D533F4333}"/>
                </a:ext>
              </a:extLst>
            </p:cNvPr>
            <p:cNvSpPr>
              <a:spLocks/>
            </p:cNvSpPr>
            <p:nvPr userDrawn="1">
              <p:custDataLst>
                <p:tags r:id="rId372"/>
              </p:custDataLst>
            </p:nvPr>
          </p:nvSpPr>
          <p:spPr bwMode="auto">
            <a:xfrm>
              <a:off x="6059515" y="3418201"/>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3" name="Freeform 422">
              <a:extLst>
                <a:ext uri="{FF2B5EF4-FFF2-40B4-BE49-F238E27FC236}">
                  <a16:creationId xmlns:a16="http://schemas.microsoft.com/office/drawing/2014/main" id="{9EDBAD95-8F9B-884E-ABF1-CA3725920728}"/>
                </a:ext>
              </a:extLst>
            </p:cNvPr>
            <p:cNvSpPr>
              <a:spLocks/>
            </p:cNvSpPr>
            <p:nvPr userDrawn="1">
              <p:custDataLst>
                <p:tags r:id="rId373"/>
              </p:custDataLst>
            </p:nvPr>
          </p:nvSpPr>
          <p:spPr bwMode="auto">
            <a:xfrm>
              <a:off x="10101858" y="2907171"/>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4" name="Freeform 423">
              <a:extLst>
                <a:ext uri="{FF2B5EF4-FFF2-40B4-BE49-F238E27FC236}">
                  <a16:creationId xmlns:a16="http://schemas.microsoft.com/office/drawing/2014/main" id="{CC3ABCE1-3B73-494E-8D09-49ECAD4B1EB8}"/>
                </a:ext>
              </a:extLst>
            </p:cNvPr>
            <p:cNvSpPr>
              <a:spLocks/>
            </p:cNvSpPr>
            <p:nvPr userDrawn="1">
              <p:custDataLst>
                <p:tags r:id="rId374"/>
              </p:custDataLst>
            </p:nvPr>
          </p:nvSpPr>
          <p:spPr bwMode="auto">
            <a:xfrm>
              <a:off x="10191326" y="3529042"/>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5" name="Freeform 424">
              <a:extLst>
                <a:ext uri="{FF2B5EF4-FFF2-40B4-BE49-F238E27FC236}">
                  <a16:creationId xmlns:a16="http://schemas.microsoft.com/office/drawing/2014/main" id="{51B84AE1-B149-EA47-A670-E1C900D47B54}"/>
                </a:ext>
              </a:extLst>
            </p:cNvPr>
            <p:cNvSpPr>
              <a:spLocks/>
            </p:cNvSpPr>
            <p:nvPr userDrawn="1">
              <p:custDataLst>
                <p:tags r:id="rId375"/>
              </p:custDataLst>
            </p:nvPr>
          </p:nvSpPr>
          <p:spPr bwMode="auto">
            <a:xfrm>
              <a:off x="8850929" y="2856789"/>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6" name="Freeform 425">
              <a:extLst>
                <a:ext uri="{FF2B5EF4-FFF2-40B4-BE49-F238E27FC236}">
                  <a16:creationId xmlns:a16="http://schemas.microsoft.com/office/drawing/2014/main" id="{27D727A9-B55A-C146-8737-604CAA4B4920}"/>
                </a:ext>
              </a:extLst>
            </p:cNvPr>
            <p:cNvSpPr>
              <a:spLocks/>
            </p:cNvSpPr>
            <p:nvPr userDrawn="1">
              <p:custDataLst>
                <p:tags r:id="rId376"/>
              </p:custDataLst>
            </p:nvPr>
          </p:nvSpPr>
          <p:spPr bwMode="auto">
            <a:xfrm>
              <a:off x="7546316" y="2905732"/>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7" name="Freeform 426">
              <a:extLst>
                <a:ext uri="{FF2B5EF4-FFF2-40B4-BE49-F238E27FC236}">
                  <a16:creationId xmlns:a16="http://schemas.microsoft.com/office/drawing/2014/main" id="{B42B221E-4E20-8049-A457-03F04F9720C8}"/>
                </a:ext>
              </a:extLst>
            </p:cNvPr>
            <p:cNvSpPr>
              <a:spLocks/>
            </p:cNvSpPr>
            <p:nvPr userDrawn="1">
              <p:custDataLst>
                <p:tags r:id="rId377"/>
              </p:custDataLst>
            </p:nvPr>
          </p:nvSpPr>
          <p:spPr bwMode="auto">
            <a:xfrm>
              <a:off x="7207963" y="2558808"/>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8" name="Freeform 427">
              <a:extLst>
                <a:ext uri="{FF2B5EF4-FFF2-40B4-BE49-F238E27FC236}">
                  <a16:creationId xmlns:a16="http://schemas.microsoft.com/office/drawing/2014/main" id="{AE93BB19-0C66-F24B-990A-84DE6FF26FA7}"/>
                </a:ext>
              </a:extLst>
            </p:cNvPr>
            <p:cNvSpPr>
              <a:spLocks/>
            </p:cNvSpPr>
            <p:nvPr userDrawn="1">
              <p:custDataLst>
                <p:tags r:id="rId378"/>
              </p:custDataLst>
            </p:nvPr>
          </p:nvSpPr>
          <p:spPr bwMode="auto">
            <a:xfrm>
              <a:off x="7925338" y="1588575"/>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9" name="Freeform 428">
              <a:extLst>
                <a:ext uri="{FF2B5EF4-FFF2-40B4-BE49-F238E27FC236}">
                  <a16:creationId xmlns:a16="http://schemas.microsoft.com/office/drawing/2014/main" id="{06A279FE-9286-424E-9513-9D101D80D90B}"/>
                </a:ext>
              </a:extLst>
            </p:cNvPr>
            <p:cNvSpPr>
              <a:spLocks/>
            </p:cNvSpPr>
            <p:nvPr userDrawn="1">
              <p:custDataLst>
                <p:tags r:id="rId379"/>
              </p:custDataLst>
            </p:nvPr>
          </p:nvSpPr>
          <p:spPr bwMode="auto">
            <a:xfrm>
              <a:off x="8449134" y="1574179"/>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0" name="Freeform 429">
              <a:extLst>
                <a:ext uri="{FF2B5EF4-FFF2-40B4-BE49-F238E27FC236}">
                  <a16:creationId xmlns:a16="http://schemas.microsoft.com/office/drawing/2014/main" id="{7885C839-AF7B-694F-AF69-3945EBDE6703}"/>
                </a:ext>
              </a:extLst>
            </p:cNvPr>
            <p:cNvSpPr>
              <a:spLocks/>
            </p:cNvSpPr>
            <p:nvPr userDrawn="1">
              <p:custDataLst>
                <p:tags r:id="rId380"/>
              </p:custDataLst>
            </p:nvPr>
          </p:nvSpPr>
          <p:spPr bwMode="auto">
            <a:xfrm>
              <a:off x="8595537" y="1558344"/>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1" name="Freeform 430">
              <a:extLst>
                <a:ext uri="{FF2B5EF4-FFF2-40B4-BE49-F238E27FC236}">
                  <a16:creationId xmlns:a16="http://schemas.microsoft.com/office/drawing/2014/main" id="{3F748FDC-8722-E446-BF2E-E2C01F4495F5}"/>
                </a:ext>
              </a:extLst>
            </p:cNvPr>
            <p:cNvSpPr>
              <a:spLocks/>
            </p:cNvSpPr>
            <p:nvPr userDrawn="1">
              <p:custDataLst>
                <p:tags r:id="rId381"/>
              </p:custDataLst>
            </p:nvPr>
          </p:nvSpPr>
          <p:spPr bwMode="auto">
            <a:xfrm>
              <a:off x="8632951" y="1565541"/>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00" name="Slide Number Placeholder 2">
            <a:extLst>
              <a:ext uri="{FF2B5EF4-FFF2-40B4-BE49-F238E27FC236}">
                <a16:creationId xmlns:a16="http://schemas.microsoft.com/office/drawing/2014/main" id="{79AFD280-76F5-7146-BDE3-F017D2B38004}"/>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601" name="Footer Placeholder 1">
            <a:extLst>
              <a:ext uri="{FF2B5EF4-FFF2-40B4-BE49-F238E27FC236}">
                <a16:creationId xmlns:a16="http://schemas.microsoft.com/office/drawing/2014/main" id="{A8AB32D1-872B-4C4D-95E7-B50967DE5D1D}"/>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598" name="Text Placeholder 2">
            <a:extLst>
              <a:ext uri="{FF2B5EF4-FFF2-40B4-BE49-F238E27FC236}">
                <a16:creationId xmlns:a16="http://schemas.microsoft.com/office/drawing/2014/main" id="{B4467938-3782-594F-88DA-451EE0F67A52}"/>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603" name="Text Placeholder 4">
            <a:extLst>
              <a:ext uri="{FF2B5EF4-FFF2-40B4-BE49-F238E27FC236}">
                <a16:creationId xmlns:a16="http://schemas.microsoft.com/office/drawing/2014/main" id="{C85F489D-E300-3742-BDCD-9615F6B2B004}"/>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606" name="Text Placeholder 7">
            <a:extLst>
              <a:ext uri="{FF2B5EF4-FFF2-40B4-BE49-F238E27FC236}">
                <a16:creationId xmlns:a16="http://schemas.microsoft.com/office/drawing/2014/main" id="{2C1918F8-9E3A-D044-A111-43FF58E8754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607" name="Text Placeholder 2">
            <a:extLst>
              <a:ext uri="{FF2B5EF4-FFF2-40B4-BE49-F238E27FC236}">
                <a16:creationId xmlns:a16="http://schemas.microsoft.com/office/drawing/2014/main" id="{A6CE5A57-6D91-9240-B176-04CAA73A6D78}"/>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608" name="Text Placeholder 6">
            <a:extLst>
              <a:ext uri="{FF2B5EF4-FFF2-40B4-BE49-F238E27FC236}">
                <a16:creationId xmlns:a16="http://schemas.microsoft.com/office/drawing/2014/main" id="{1C04C952-88A8-8341-BA21-EA9984244734}"/>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135535452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68_Copy and map with details">
    <p:bg>
      <p:bgPr>
        <a:solidFill>
          <a:schemeClr val="bg1"/>
        </a:solidFill>
        <a:effectLst/>
      </p:bgPr>
    </p:bg>
    <p:spTree>
      <p:nvGrpSpPr>
        <p:cNvPr id="1" name=""/>
        <p:cNvGrpSpPr/>
        <p:nvPr/>
      </p:nvGrpSpPr>
      <p:grpSpPr>
        <a:xfrm>
          <a:off x="0" y="0"/>
          <a:ext cx="0" cy="0"/>
          <a:chOff x="0" y="0"/>
          <a:chExt cx="0" cy="0"/>
        </a:xfrm>
      </p:grpSpPr>
      <p:sp>
        <p:nvSpPr>
          <p:cNvPr id="602" name="Freeform 601">
            <a:extLst>
              <a:ext uri="{FF2B5EF4-FFF2-40B4-BE49-F238E27FC236}">
                <a16:creationId xmlns:a16="http://schemas.microsoft.com/office/drawing/2014/main" id="{03500709-82D8-1842-8DBD-804301A0E3DA}"/>
              </a:ext>
            </a:extLst>
          </p:cNvPr>
          <p:cNvSpPr>
            <a:spLocks/>
          </p:cNvSpPr>
          <p:nvPr userDrawn="1">
            <p:custDataLst>
              <p:tags r:id="rId1"/>
            </p:custDataLst>
          </p:nvPr>
        </p:nvSpPr>
        <p:spPr bwMode="auto">
          <a:xfrm>
            <a:off x="5260569" y="5993745"/>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3" name="Freeform 25">
            <a:extLst>
              <a:ext uri="{FF2B5EF4-FFF2-40B4-BE49-F238E27FC236}">
                <a16:creationId xmlns:a16="http://schemas.microsoft.com/office/drawing/2014/main" id="{E548E5D9-F586-A243-93BD-82D576C4A3FC}"/>
              </a:ext>
            </a:extLst>
          </p:cNvPr>
          <p:cNvSpPr>
            <a:spLocks/>
          </p:cNvSpPr>
          <p:nvPr userDrawn="1">
            <p:custDataLst>
              <p:tags r:id="rId2"/>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4" name="Freeform 105">
            <a:extLst>
              <a:ext uri="{FF2B5EF4-FFF2-40B4-BE49-F238E27FC236}">
                <a16:creationId xmlns:a16="http://schemas.microsoft.com/office/drawing/2014/main" id="{80B0E605-D1F0-0E4E-AB8B-9A6E458B57DB}"/>
              </a:ext>
            </a:extLst>
          </p:cNvPr>
          <p:cNvSpPr>
            <a:spLocks/>
          </p:cNvSpPr>
          <p:nvPr userDrawn="1">
            <p:custDataLst>
              <p:tags r:id="rId3"/>
            </p:custDataLst>
          </p:nvPr>
        </p:nvSpPr>
        <p:spPr bwMode="auto">
          <a:xfrm>
            <a:off x="6033892" y="5968574"/>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5" name="Freeform 197">
            <a:extLst>
              <a:ext uri="{FF2B5EF4-FFF2-40B4-BE49-F238E27FC236}">
                <a16:creationId xmlns:a16="http://schemas.microsoft.com/office/drawing/2014/main" id="{1B6262D0-8ABF-9745-AD5B-21F6BC324018}"/>
              </a:ext>
            </a:extLst>
          </p:cNvPr>
          <p:cNvSpPr>
            <a:spLocks/>
          </p:cNvSpPr>
          <p:nvPr userDrawn="1">
            <p:custDataLst>
              <p:tags r:id="rId4"/>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6" name="Freeform 198">
            <a:extLst>
              <a:ext uri="{FF2B5EF4-FFF2-40B4-BE49-F238E27FC236}">
                <a16:creationId xmlns:a16="http://schemas.microsoft.com/office/drawing/2014/main" id="{1E3E05EE-12E2-8D49-8C92-0CD6518DD421}"/>
              </a:ext>
            </a:extLst>
          </p:cNvPr>
          <p:cNvSpPr>
            <a:spLocks/>
          </p:cNvSpPr>
          <p:nvPr userDrawn="1">
            <p:custDataLst>
              <p:tags r:id="rId5"/>
            </p:custDataLst>
          </p:nvPr>
        </p:nvSpPr>
        <p:spPr bwMode="auto">
          <a:xfrm>
            <a:off x="5241013" y="5979588"/>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7" name="Freeform 199">
            <a:extLst>
              <a:ext uri="{FF2B5EF4-FFF2-40B4-BE49-F238E27FC236}">
                <a16:creationId xmlns:a16="http://schemas.microsoft.com/office/drawing/2014/main" id="{A9645595-0136-2F4C-8090-8FFBEDA7B9F1}"/>
              </a:ext>
            </a:extLst>
          </p:cNvPr>
          <p:cNvSpPr>
            <a:spLocks/>
          </p:cNvSpPr>
          <p:nvPr userDrawn="1">
            <p:custDataLst>
              <p:tags r:id="rId6"/>
            </p:custDataLst>
          </p:nvPr>
        </p:nvSpPr>
        <p:spPr bwMode="auto">
          <a:xfrm>
            <a:off x="5241013" y="5959135"/>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8" name="Freeform 200">
            <a:extLst>
              <a:ext uri="{FF2B5EF4-FFF2-40B4-BE49-F238E27FC236}">
                <a16:creationId xmlns:a16="http://schemas.microsoft.com/office/drawing/2014/main" id="{935C1615-FD6C-3E41-A9C3-1044F8687C1E}"/>
              </a:ext>
            </a:extLst>
          </p:cNvPr>
          <p:cNvSpPr>
            <a:spLocks/>
          </p:cNvSpPr>
          <p:nvPr userDrawn="1">
            <p:custDataLst>
              <p:tags r:id="rId7"/>
            </p:custDataLst>
          </p:nvPr>
        </p:nvSpPr>
        <p:spPr bwMode="auto">
          <a:xfrm>
            <a:off x="5207236" y="5952842"/>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9" name="Freeform 201">
            <a:extLst>
              <a:ext uri="{FF2B5EF4-FFF2-40B4-BE49-F238E27FC236}">
                <a16:creationId xmlns:a16="http://schemas.microsoft.com/office/drawing/2014/main" id="{F1F6C91E-4BAB-C14A-B04B-041646343D24}"/>
              </a:ext>
            </a:extLst>
          </p:cNvPr>
          <p:cNvSpPr>
            <a:spLocks/>
          </p:cNvSpPr>
          <p:nvPr userDrawn="1">
            <p:custDataLst>
              <p:tags r:id="rId8"/>
            </p:custDataLst>
          </p:nvPr>
        </p:nvSpPr>
        <p:spPr bwMode="auto">
          <a:xfrm>
            <a:off x="5178793" y="5943402"/>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0" name="Freeform 202">
            <a:extLst>
              <a:ext uri="{FF2B5EF4-FFF2-40B4-BE49-F238E27FC236}">
                <a16:creationId xmlns:a16="http://schemas.microsoft.com/office/drawing/2014/main" id="{7970A5F3-7DD8-A943-87D2-90C2155E720F}"/>
              </a:ext>
            </a:extLst>
          </p:cNvPr>
          <p:cNvSpPr>
            <a:spLocks/>
          </p:cNvSpPr>
          <p:nvPr userDrawn="1">
            <p:custDataLst>
              <p:tags r:id="rId9"/>
            </p:custDataLst>
          </p:nvPr>
        </p:nvSpPr>
        <p:spPr bwMode="auto">
          <a:xfrm>
            <a:off x="5152125" y="5930817"/>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1" name="Freeform 203">
            <a:extLst>
              <a:ext uri="{FF2B5EF4-FFF2-40B4-BE49-F238E27FC236}">
                <a16:creationId xmlns:a16="http://schemas.microsoft.com/office/drawing/2014/main" id="{A9141000-C697-314B-BA0C-CBA208890AF9}"/>
              </a:ext>
            </a:extLst>
          </p:cNvPr>
          <p:cNvSpPr>
            <a:spLocks/>
          </p:cNvSpPr>
          <p:nvPr userDrawn="1">
            <p:custDataLst>
              <p:tags r:id="rId10"/>
            </p:custDataLst>
          </p:nvPr>
        </p:nvSpPr>
        <p:spPr bwMode="auto">
          <a:xfrm>
            <a:off x="5145015" y="5911939"/>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2" name="Freeform 212">
            <a:extLst>
              <a:ext uri="{FF2B5EF4-FFF2-40B4-BE49-F238E27FC236}">
                <a16:creationId xmlns:a16="http://schemas.microsoft.com/office/drawing/2014/main" id="{14698595-3E1D-1840-A7BB-3103EED732C3}"/>
              </a:ext>
            </a:extLst>
          </p:cNvPr>
          <p:cNvSpPr>
            <a:spLocks/>
          </p:cNvSpPr>
          <p:nvPr userDrawn="1">
            <p:custDataLst>
              <p:tags r:id="rId11"/>
            </p:custDataLst>
          </p:nvPr>
        </p:nvSpPr>
        <p:spPr bwMode="auto">
          <a:xfrm>
            <a:off x="5132570" y="5904073"/>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3" name="Freeform 213">
            <a:extLst>
              <a:ext uri="{FF2B5EF4-FFF2-40B4-BE49-F238E27FC236}">
                <a16:creationId xmlns:a16="http://schemas.microsoft.com/office/drawing/2014/main" id="{69CC9AA8-E76E-4248-BF2C-4987A04F4846}"/>
              </a:ext>
            </a:extLst>
          </p:cNvPr>
          <p:cNvSpPr>
            <a:spLocks/>
          </p:cNvSpPr>
          <p:nvPr userDrawn="1">
            <p:custDataLst>
              <p:tags r:id="rId12"/>
            </p:custDataLst>
          </p:nvPr>
        </p:nvSpPr>
        <p:spPr bwMode="auto">
          <a:xfrm>
            <a:off x="5216125" y="5973293"/>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4" name="Freeform 214">
            <a:extLst>
              <a:ext uri="{FF2B5EF4-FFF2-40B4-BE49-F238E27FC236}">
                <a16:creationId xmlns:a16="http://schemas.microsoft.com/office/drawing/2014/main" id="{6171C6C4-6375-C549-ACA8-ADFEFE530C1F}"/>
              </a:ext>
            </a:extLst>
          </p:cNvPr>
          <p:cNvSpPr>
            <a:spLocks/>
          </p:cNvSpPr>
          <p:nvPr userDrawn="1">
            <p:custDataLst>
              <p:tags r:id="rId13"/>
            </p:custDataLst>
          </p:nvPr>
        </p:nvSpPr>
        <p:spPr bwMode="auto">
          <a:xfrm>
            <a:off x="5258791" y="5915086"/>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5" name="Freeform 5">
            <a:extLst>
              <a:ext uri="{FF2B5EF4-FFF2-40B4-BE49-F238E27FC236}">
                <a16:creationId xmlns:a16="http://schemas.microsoft.com/office/drawing/2014/main" id="{41BDD920-8B10-014B-87CB-8499AFEEB0D9}"/>
              </a:ext>
            </a:extLst>
          </p:cNvPr>
          <p:cNvSpPr>
            <a:spLocks/>
          </p:cNvSpPr>
          <p:nvPr userDrawn="1">
            <p:custDataLst>
              <p:tags r:id="rId14"/>
            </p:custDataLst>
          </p:nvPr>
        </p:nvSpPr>
        <p:spPr bwMode="auto">
          <a:xfrm>
            <a:off x="3933121" y="1784633"/>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16" name="Group 438">
            <a:extLst>
              <a:ext uri="{FF2B5EF4-FFF2-40B4-BE49-F238E27FC236}">
                <a16:creationId xmlns:a16="http://schemas.microsoft.com/office/drawing/2014/main" id="{80124D6D-8B27-0944-981C-4D8CACC4F6BF}"/>
              </a:ext>
            </a:extLst>
          </p:cNvPr>
          <p:cNvGrpSpPr>
            <a:grpSpLocks/>
          </p:cNvGrpSpPr>
          <p:nvPr userDrawn="1">
            <p:custDataLst>
              <p:tags r:id="rId15"/>
            </p:custDataLst>
          </p:nvPr>
        </p:nvGrpSpPr>
        <p:grpSpPr bwMode="auto">
          <a:xfrm>
            <a:off x="5626513" y="4393039"/>
            <a:ext cx="393661" cy="935686"/>
            <a:chOff x="1589" y="3126"/>
            <a:chExt cx="290" cy="657"/>
          </a:xfrm>
          <a:solidFill>
            <a:srgbClr val="DADADA"/>
          </a:solidFill>
        </p:grpSpPr>
        <p:sp>
          <p:nvSpPr>
            <p:cNvPr id="617" name="Freeform 439">
              <a:extLst>
                <a:ext uri="{FF2B5EF4-FFF2-40B4-BE49-F238E27FC236}">
                  <a16:creationId xmlns:a16="http://schemas.microsoft.com/office/drawing/2014/main" id="{926D791E-373B-054B-84AB-C16EEA3DD199}"/>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8" name="Freeform 440">
              <a:extLst>
                <a:ext uri="{FF2B5EF4-FFF2-40B4-BE49-F238E27FC236}">
                  <a16:creationId xmlns:a16="http://schemas.microsoft.com/office/drawing/2014/main" id="{AE7E9ED7-2FC1-D848-96BA-57B736CC8469}"/>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9" name="Freeform 441">
              <a:extLst>
                <a:ext uri="{FF2B5EF4-FFF2-40B4-BE49-F238E27FC236}">
                  <a16:creationId xmlns:a16="http://schemas.microsoft.com/office/drawing/2014/main" id="{553D0156-78A7-EF4C-9E0B-2F0D7657C413}"/>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20" name="Freeform 6">
            <a:extLst>
              <a:ext uri="{FF2B5EF4-FFF2-40B4-BE49-F238E27FC236}">
                <a16:creationId xmlns:a16="http://schemas.microsoft.com/office/drawing/2014/main" id="{1185D58B-168D-6449-A7FA-AB21BEF33A46}"/>
              </a:ext>
            </a:extLst>
          </p:cNvPr>
          <p:cNvSpPr>
            <a:spLocks/>
          </p:cNvSpPr>
          <p:nvPr userDrawn="1">
            <p:custDataLst>
              <p:tags r:id="rId16"/>
            </p:custDataLst>
          </p:nvPr>
        </p:nvSpPr>
        <p:spPr bwMode="auto">
          <a:xfrm>
            <a:off x="4404863" y="2343166"/>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1" name="Freeform 7">
            <a:extLst>
              <a:ext uri="{FF2B5EF4-FFF2-40B4-BE49-F238E27FC236}">
                <a16:creationId xmlns:a16="http://schemas.microsoft.com/office/drawing/2014/main" id="{AC9BF36F-B642-A64F-866F-17C3B6411A6C}"/>
              </a:ext>
            </a:extLst>
          </p:cNvPr>
          <p:cNvSpPr>
            <a:spLocks/>
          </p:cNvSpPr>
          <p:nvPr userDrawn="1">
            <p:custDataLst>
              <p:tags r:id="rId17"/>
            </p:custDataLst>
          </p:nvPr>
        </p:nvSpPr>
        <p:spPr bwMode="auto">
          <a:xfrm>
            <a:off x="5258879" y="3749574"/>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2" name="Freeform 8">
            <a:extLst>
              <a:ext uri="{FF2B5EF4-FFF2-40B4-BE49-F238E27FC236}">
                <a16:creationId xmlns:a16="http://schemas.microsoft.com/office/drawing/2014/main" id="{59012580-17FC-C745-963A-99593F74ED87}"/>
              </a:ext>
            </a:extLst>
          </p:cNvPr>
          <p:cNvSpPr>
            <a:spLocks/>
          </p:cNvSpPr>
          <p:nvPr userDrawn="1">
            <p:custDataLst>
              <p:tags r:id="rId18"/>
            </p:custDataLst>
          </p:nvPr>
        </p:nvSpPr>
        <p:spPr bwMode="auto">
          <a:xfrm>
            <a:off x="5566325" y="4260601"/>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3" name="Freeform 9">
            <a:extLst>
              <a:ext uri="{FF2B5EF4-FFF2-40B4-BE49-F238E27FC236}">
                <a16:creationId xmlns:a16="http://schemas.microsoft.com/office/drawing/2014/main" id="{A04F4CD8-1491-8146-B583-2973ADA70BBD}"/>
              </a:ext>
            </a:extLst>
          </p:cNvPr>
          <p:cNvSpPr>
            <a:spLocks/>
          </p:cNvSpPr>
          <p:nvPr userDrawn="1">
            <p:custDataLst>
              <p:tags r:id="rId19"/>
            </p:custDataLst>
          </p:nvPr>
        </p:nvSpPr>
        <p:spPr bwMode="auto">
          <a:xfrm>
            <a:off x="5468724" y="3609942"/>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4" name="Freeform 10">
            <a:extLst>
              <a:ext uri="{FF2B5EF4-FFF2-40B4-BE49-F238E27FC236}">
                <a16:creationId xmlns:a16="http://schemas.microsoft.com/office/drawing/2014/main" id="{7EE192C5-E0BE-9548-BD42-35BFB6FD057C}"/>
              </a:ext>
            </a:extLst>
          </p:cNvPr>
          <p:cNvSpPr>
            <a:spLocks/>
          </p:cNvSpPr>
          <p:nvPr userDrawn="1">
            <p:custDataLst>
              <p:tags r:id="rId20"/>
            </p:custDataLst>
          </p:nvPr>
        </p:nvSpPr>
        <p:spPr bwMode="auto">
          <a:xfrm>
            <a:off x="7633857" y="2654103"/>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5" name="Freeform 11">
            <a:extLst>
              <a:ext uri="{FF2B5EF4-FFF2-40B4-BE49-F238E27FC236}">
                <a16:creationId xmlns:a16="http://schemas.microsoft.com/office/drawing/2014/main" id="{07A88374-E9BA-3B49-809A-F3E0C1D055D1}"/>
              </a:ext>
            </a:extLst>
          </p:cNvPr>
          <p:cNvSpPr>
            <a:spLocks/>
          </p:cNvSpPr>
          <p:nvPr userDrawn="1">
            <p:custDataLst>
              <p:tags r:id="rId21"/>
            </p:custDataLst>
          </p:nvPr>
        </p:nvSpPr>
        <p:spPr bwMode="auto">
          <a:xfrm>
            <a:off x="7119820" y="2540381"/>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6" name="Freeform 12">
            <a:extLst>
              <a:ext uri="{FF2B5EF4-FFF2-40B4-BE49-F238E27FC236}">
                <a16:creationId xmlns:a16="http://schemas.microsoft.com/office/drawing/2014/main" id="{1595A34C-BCA6-AD42-BE99-464FCE152B11}"/>
              </a:ext>
            </a:extLst>
          </p:cNvPr>
          <p:cNvSpPr>
            <a:spLocks/>
          </p:cNvSpPr>
          <p:nvPr userDrawn="1">
            <p:custDataLst>
              <p:tags r:id="rId22"/>
            </p:custDataLst>
          </p:nvPr>
        </p:nvSpPr>
        <p:spPr bwMode="auto">
          <a:xfrm>
            <a:off x="7202784" y="2083334"/>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7" name="Freeform 13">
            <a:extLst>
              <a:ext uri="{FF2B5EF4-FFF2-40B4-BE49-F238E27FC236}">
                <a16:creationId xmlns:a16="http://schemas.microsoft.com/office/drawing/2014/main" id="{6E5ED6B2-1163-4A43-BAEA-D2E4F9FDEADA}"/>
              </a:ext>
            </a:extLst>
          </p:cNvPr>
          <p:cNvSpPr>
            <a:spLocks/>
          </p:cNvSpPr>
          <p:nvPr userDrawn="1">
            <p:custDataLst>
              <p:tags r:id="rId23"/>
            </p:custDataLst>
          </p:nvPr>
        </p:nvSpPr>
        <p:spPr bwMode="auto">
          <a:xfrm>
            <a:off x="7570416" y="2348923"/>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8" name="Freeform 14">
            <a:extLst>
              <a:ext uri="{FF2B5EF4-FFF2-40B4-BE49-F238E27FC236}">
                <a16:creationId xmlns:a16="http://schemas.microsoft.com/office/drawing/2014/main" id="{CA3D9024-3C71-0640-A88F-B1C4AB0D6979}"/>
              </a:ext>
            </a:extLst>
          </p:cNvPr>
          <p:cNvSpPr>
            <a:spLocks/>
          </p:cNvSpPr>
          <p:nvPr userDrawn="1">
            <p:custDataLst>
              <p:tags r:id="rId24"/>
            </p:custDataLst>
          </p:nvPr>
        </p:nvSpPr>
        <p:spPr bwMode="auto">
          <a:xfrm>
            <a:off x="9099512" y="2212171"/>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9" name="Freeform 15">
            <a:extLst>
              <a:ext uri="{FF2B5EF4-FFF2-40B4-BE49-F238E27FC236}">
                <a16:creationId xmlns:a16="http://schemas.microsoft.com/office/drawing/2014/main" id="{3B22032F-DE6A-9546-841C-36B6F4666CFF}"/>
              </a:ext>
            </a:extLst>
          </p:cNvPr>
          <p:cNvSpPr>
            <a:spLocks/>
          </p:cNvSpPr>
          <p:nvPr userDrawn="1">
            <p:custDataLst>
              <p:tags r:id="rId25"/>
            </p:custDataLst>
          </p:nvPr>
        </p:nvSpPr>
        <p:spPr bwMode="auto">
          <a:xfrm>
            <a:off x="7759114" y="1796150"/>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0" name="Freeform 16">
            <a:extLst>
              <a:ext uri="{FF2B5EF4-FFF2-40B4-BE49-F238E27FC236}">
                <a16:creationId xmlns:a16="http://schemas.microsoft.com/office/drawing/2014/main" id="{FA2050E6-37B6-3D42-A8CF-638192AECEC1}"/>
              </a:ext>
            </a:extLst>
          </p:cNvPr>
          <p:cNvSpPr>
            <a:spLocks/>
          </p:cNvSpPr>
          <p:nvPr userDrawn="1">
            <p:custDataLst>
              <p:tags r:id="rId26"/>
            </p:custDataLst>
          </p:nvPr>
        </p:nvSpPr>
        <p:spPr bwMode="auto">
          <a:xfrm>
            <a:off x="7489258" y="2179781"/>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1" name="Freeform 17">
            <a:extLst>
              <a:ext uri="{FF2B5EF4-FFF2-40B4-BE49-F238E27FC236}">
                <a16:creationId xmlns:a16="http://schemas.microsoft.com/office/drawing/2014/main" id="{39FEC332-DE46-6444-9579-381C3980058A}"/>
              </a:ext>
            </a:extLst>
          </p:cNvPr>
          <p:cNvSpPr>
            <a:spLocks/>
          </p:cNvSpPr>
          <p:nvPr userDrawn="1">
            <p:custDataLst>
              <p:tags r:id="rId27"/>
            </p:custDataLst>
          </p:nvPr>
        </p:nvSpPr>
        <p:spPr bwMode="auto">
          <a:xfrm>
            <a:off x="7515110" y="2407945"/>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2" name="Freeform 18">
            <a:extLst>
              <a:ext uri="{FF2B5EF4-FFF2-40B4-BE49-F238E27FC236}">
                <a16:creationId xmlns:a16="http://schemas.microsoft.com/office/drawing/2014/main" id="{C53FFE23-5DB4-AF46-AFA1-BE16196F9258}"/>
              </a:ext>
            </a:extLst>
          </p:cNvPr>
          <p:cNvSpPr>
            <a:spLocks/>
          </p:cNvSpPr>
          <p:nvPr userDrawn="1">
            <p:custDataLst>
              <p:tags r:id="rId28"/>
            </p:custDataLst>
          </p:nvPr>
        </p:nvSpPr>
        <p:spPr bwMode="auto">
          <a:xfrm>
            <a:off x="7533002" y="2560533"/>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33" name="Group 19">
            <a:extLst>
              <a:ext uri="{FF2B5EF4-FFF2-40B4-BE49-F238E27FC236}">
                <a16:creationId xmlns:a16="http://schemas.microsoft.com/office/drawing/2014/main" id="{E96C81EF-BC41-5944-BA76-5343DB8FF119}"/>
              </a:ext>
            </a:extLst>
          </p:cNvPr>
          <p:cNvGrpSpPr>
            <a:grpSpLocks/>
          </p:cNvGrpSpPr>
          <p:nvPr userDrawn="1">
            <p:custDataLst>
              <p:tags r:id="rId29"/>
            </p:custDataLst>
          </p:nvPr>
        </p:nvGrpSpPr>
        <p:grpSpPr bwMode="auto">
          <a:xfrm>
            <a:off x="9909609" y="3522131"/>
            <a:ext cx="484756" cy="192895"/>
            <a:chOff x="4488" y="2394"/>
            <a:chExt cx="358" cy="124"/>
          </a:xfrm>
          <a:solidFill>
            <a:srgbClr val="DADADA"/>
          </a:solidFill>
        </p:grpSpPr>
        <p:sp>
          <p:nvSpPr>
            <p:cNvPr id="634" name="Freeform 20">
              <a:extLst>
                <a:ext uri="{FF2B5EF4-FFF2-40B4-BE49-F238E27FC236}">
                  <a16:creationId xmlns:a16="http://schemas.microsoft.com/office/drawing/2014/main" id="{3DB8ECF1-843D-3243-B895-2362FCBD233C}"/>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5" name="Freeform 21">
              <a:extLst>
                <a:ext uri="{FF2B5EF4-FFF2-40B4-BE49-F238E27FC236}">
                  <a16:creationId xmlns:a16="http://schemas.microsoft.com/office/drawing/2014/main" id="{D5D0CB7E-3669-F34A-B4B0-7CCA0D5FA2BD}"/>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36" name="Freeform 22">
            <a:extLst>
              <a:ext uri="{FF2B5EF4-FFF2-40B4-BE49-F238E27FC236}">
                <a16:creationId xmlns:a16="http://schemas.microsoft.com/office/drawing/2014/main" id="{17808E9E-04FF-EC4B-B795-843D80C848A5}"/>
              </a:ext>
            </a:extLst>
          </p:cNvPr>
          <p:cNvSpPr>
            <a:spLocks/>
          </p:cNvSpPr>
          <p:nvPr userDrawn="1">
            <p:custDataLst>
              <p:tags r:id="rId30"/>
            </p:custDataLst>
          </p:nvPr>
        </p:nvSpPr>
        <p:spPr bwMode="auto">
          <a:xfrm>
            <a:off x="7882742" y="1596058"/>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7" name="Freeform 23">
            <a:extLst>
              <a:ext uri="{FF2B5EF4-FFF2-40B4-BE49-F238E27FC236}">
                <a16:creationId xmlns:a16="http://schemas.microsoft.com/office/drawing/2014/main" id="{B415ECE9-1194-C542-A3AE-B874E50FB00C}"/>
              </a:ext>
            </a:extLst>
          </p:cNvPr>
          <p:cNvSpPr>
            <a:spLocks/>
          </p:cNvSpPr>
          <p:nvPr userDrawn="1">
            <p:custDataLst>
              <p:tags r:id="rId31"/>
            </p:custDataLst>
          </p:nvPr>
        </p:nvSpPr>
        <p:spPr bwMode="auto">
          <a:xfrm>
            <a:off x="7127956" y="2491436"/>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8" name="Freeform 24">
            <a:extLst>
              <a:ext uri="{FF2B5EF4-FFF2-40B4-BE49-F238E27FC236}">
                <a16:creationId xmlns:a16="http://schemas.microsoft.com/office/drawing/2014/main" id="{F821E117-2946-5240-B2F9-E0AED6A88407}"/>
              </a:ext>
            </a:extLst>
          </p:cNvPr>
          <p:cNvSpPr>
            <a:spLocks/>
          </p:cNvSpPr>
          <p:nvPr userDrawn="1">
            <p:custDataLst>
              <p:tags r:id="rId32"/>
            </p:custDataLst>
          </p:nvPr>
        </p:nvSpPr>
        <p:spPr bwMode="auto">
          <a:xfrm>
            <a:off x="9825020" y="3160812"/>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9" name="Freeform 29">
            <a:extLst>
              <a:ext uri="{FF2B5EF4-FFF2-40B4-BE49-F238E27FC236}">
                <a16:creationId xmlns:a16="http://schemas.microsoft.com/office/drawing/2014/main" id="{DE0F0643-767F-EE4B-BDBD-58FAD4831AAC}"/>
              </a:ext>
            </a:extLst>
          </p:cNvPr>
          <p:cNvSpPr>
            <a:spLocks/>
          </p:cNvSpPr>
          <p:nvPr userDrawn="1">
            <p:custDataLst>
              <p:tags r:id="rId33"/>
            </p:custDataLst>
          </p:nvPr>
        </p:nvSpPr>
        <p:spPr bwMode="auto">
          <a:xfrm>
            <a:off x="5598858" y="2576368"/>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0" name="Freeform 30">
            <a:extLst>
              <a:ext uri="{FF2B5EF4-FFF2-40B4-BE49-F238E27FC236}">
                <a16:creationId xmlns:a16="http://schemas.microsoft.com/office/drawing/2014/main" id="{82D12E78-A829-4B4F-928F-7DA3A317F8FB}"/>
              </a:ext>
            </a:extLst>
          </p:cNvPr>
          <p:cNvSpPr>
            <a:spLocks/>
          </p:cNvSpPr>
          <p:nvPr userDrawn="1">
            <p:custDataLst>
              <p:tags r:id="rId34"/>
            </p:custDataLst>
          </p:nvPr>
        </p:nvSpPr>
        <p:spPr bwMode="auto">
          <a:xfrm>
            <a:off x="8404913" y="2174744"/>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1" name="Freeform 31">
            <a:extLst>
              <a:ext uri="{FF2B5EF4-FFF2-40B4-BE49-F238E27FC236}">
                <a16:creationId xmlns:a16="http://schemas.microsoft.com/office/drawing/2014/main" id="{38C1B0B5-7DE5-D741-A409-5AC9F4F37A0D}"/>
              </a:ext>
            </a:extLst>
          </p:cNvPr>
          <p:cNvSpPr>
            <a:spLocks/>
          </p:cNvSpPr>
          <p:nvPr userDrawn="1">
            <p:custDataLst>
              <p:tags r:id="rId35"/>
            </p:custDataLst>
          </p:nvPr>
        </p:nvSpPr>
        <p:spPr bwMode="auto">
          <a:xfrm>
            <a:off x="8640784" y="2449690"/>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2" name="Freeform 32">
            <a:extLst>
              <a:ext uri="{FF2B5EF4-FFF2-40B4-BE49-F238E27FC236}">
                <a16:creationId xmlns:a16="http://schemas.microsoft.com/office/drawing/2014/main" id="{242BD47E-25FC-D44A-8D6B-56C19842C569}"/>
              </a:ext>
            </a:extLst>
          </p:cNvPr>
          <p:cNvSpPr>
            <a:spLocks/>
          </p:cNvSpPr>
          <p:nvPr userDrawn="1">
            <p:custDataLst>
              <p:tags r:id="rId36"/>
            </p:custDataLst>
          </p:nvPr>
        </p:nvSpPr>
        <p:spPr bwMode="auto">
          <a:xfrm>
            <a:off x="7419134" y="3359465"/>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3" name="Freeform 33">
            <a:extLst>
              <a:ext uri="{FF2B5EF4-FFF2-40B4-BE49-F238E27FC236}">
                <a16:creationId xmlns:a16="http://schemas.microsoft.com/office/drawing/2014/main" id="{44534A65-1BBB-4C41-896D-D4B04607F179}"/>
              </a:ext>
            </a:extLst>
          </p:cNvPr>
          <p:cNvSpPr>
            <a:spLocks/>
          </p:cNvSpPr>
          <p:nvPr userDrawn="1">
            <p:custDataLst>
              <p:tags r:id="rId37"/>
            </p:custDataLst>
          </p:nvPr>
        </p:nvSpPr>
        <p:spPr bwMode="auto">
          <a:xfrm>
            <a:off x="8282910" y="3237106"/>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4" name="Freeform 34">
            <a:extLst>
              <a:ext uri="{FF2B5EF4-FFF2-40B4-BE49-F238E27FC236}">
                <a16:creationId xmlns:a16="http://schemas.microsoft.com/office/drawing/2014/main" id="{9609BE8F-CA87-7C4E-BDD4-A1CBAD24F4AE}"/>
              </a:ext>
            </a:extLst>
          </p:cNvPr>
          <p:cNvSpPr>
            <a:spLocks/>
          </p:cNvSpPr>
          <p:nvPr userDrawn="1">
            <p:custDataLst>
              <p:tags r:id="rId38"/>
            </p:custDataLst>
          </p:nvPr>
        </p:nvSpPr>
        <p:spPr bwMode="auto">
          <a:xfrm>
            <a:off x="7731460" y="2334529"/>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5" name="Freeform 35">
            <a:extLst>
              <a:ext uri="{FF2B5EF4-FFF2-40B4-BE49-F238E27FC236}">
                <a16:creationId xmlns:a16="http://schemas.microsoft.com/office/drawing/2014/main" id="{034E7CB5-087C-064B-A2D4-53ECD9763E5B}"/>
              </a:ext>
            </a:extLst>
          </p:cNvPr>
          <p:cNvSpPr>
            <a:spLocks/>
          </p:cNvSpPr>
          <p:nvPr userDrawn="1">
            <p:custDataLst>
              <p:tags r:id="rId39"/>
            </p:custDataLst>
          </p:nvPr>
        </p:nvSpPr>
        <p:spPr bwMode="auto">
          <a:xfrm>
            <a:off x="8616382" y="2988069"/>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6" name="Freeform 36">
            <a:extLst>
              <a:ext uri="{FF2B5EF4-FFF2-40B4-BE49-F238E27FC236}">
                <a16:creationId xmlns:a16="http://schemas.microsoft.com/office/drawing/2014/main" id="{CA0119D2-4C61-F045-8B3F-B1587FDDB87F}"/>
              </a:ext>
            </a:extLst>
          </p:cNvPr>
          <p:cNvSpPr>
            <a:spLocks/>
          </p:cNvSpPr>
          <p:nvPr userDrawn="1">
            <p:custDataLst>
              <p:tags r:id="rId40"/>
            </p:custDataLst>
          </p:nvPr>
        </p:nvSpPr>
        <p:spPr bwMode="auto">
          <a:xfrm>
            <a:off x="8738387" y="2992388"/>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7" name="Freeform 37">
            <a:extLst>
              <a:ext uri="{FF2B5EF4-FFF2-40B4-BE49-F238E27FC236}">
                <a16:creationId xmlns:a16="http://schemas.microsoft.com/office/drawing/2014/main" id="{AB4C01A7-DB8E-2B44-99AD-3A025321E7FA}"/>
              </a:ext>
            </a:extLst>
          </p:cNvPr>
          <p:cNvSpPr>
            <a:spLocks/>
          </p:cNvSpPr>
          <p:nvPr userDrawn="1">
            <p:custDataLst>
              <p:tags r:id="rId41"/>
            </p:custDataLst>
          </p:nvPr>
        </p:nvSpPr>
        <p:spPr bwMode="auto">
          <a:xfrm>
            <a:off x="10262601" y="3591227"/>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48" name="Group 38">
            <a:extLst>
              <a:ext uri="{FF2B5EF4-FFF2-40B4-BE49-F238E27FC236}">
                <a16:creationId xmlns:a16="http://schemas.microsoft.com/office/drawing/2014/main" id="{234BA3B1-457E-FB4A-9C03-C56CEF73AA10}"/>
              </a:ext>
            </a:extLst>
          </p:cNvPr>
          <p:cNvGrpSpPr>
            <a:grpSpLocks/>
          </p:cNvGrpSpPr>
          <p:nvPr userDrawn="1">
            <p:custDataLst>
              <p:tags r:id="rId42"/>
            </p:custDataLst>
          </p:nvPr>
        </p:nvGrpSpPr>
        <p:grpSpPr bwMode="auto">
          <a:xfrm>
            <a:off x="6012041" y="5230837"/>
            <a:ext cx="66694" cy="50383"/>
            <a:chOff x="1654" y="3671"/>
            <a:chExt cx="49" cy="17"/>
          </a:xfrm>
          <a:solidFill>
            <a:srgbClr val="DADADA"/>
          </a:solidFill>
        </p:grpSpPr>
        <p:sp>
          <p:nvSpPr>
            <p:cNvPr id="649" name="Freeform 39">
              <a:extLst>
                <a:ext uri="{FF2B5EF4-FFF2-40B4-BE49-F238E27FC236}">
                  <a16:creationId xmlns:a16="http://schemas.microsoft.com/office/drawing/2014/main" id="{39FAF3E9-D149-BC48-BD08-DA33C6AD88CE}"/>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0" name="Freeform 40">
              <a:extLst>
                <a:ext uri="{FF2B5EF4-FFF2-40B4-BE49-F238E27FC236}">
                  <a16:creationId xmlns:a16="http://schemas.microsoft.com/office/drawing/2014/main" id="{36FA0723-EB86-3043-8E66-CECE07D0CE75}"/>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51" name="Freeform 41">
            <a:extLst>
              <a:ext uri="{FF2B5EF4-FFF2-40B4-BE49-F238E27FC236}">
                <a16:creationId xmlns:a16="http://schemas.microsoft.com/office/drawing/2014/main" id="{B4940889-E1EA-6047-9613-1CD18791FDD0}"/>
              </a:ext>
            </a:extLst>
          </p:cNvPr>
          <p:cNvSpPr>
            <a:spLocks/>
          </p:cNvSpPr>
          <p:nvPr userDrawn="1">
            <p:custDataLst>
              <p:tags r:id="rId43"/>
            </p:custDataLst>
          </p:nvPr>
        </p:nvSpPr>
        <p:spPr bwMode="auto">
          <a:xfrm>
            <a:off x="5650913" y="3231349"/>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2" name="Freeform 42">
            <a:extLst>
              <a:ext uri="{FF2B5EF4-FFF2-40B4-BE49-F238E27FC236}">
                <a16:creationId xmlns:a16="http://schemas.microsoft.com/office/drawing/2014/main" id="{45A7D445-7119-1548-BE42-A0423CBB180D}"/>
              </a:ext>
            </a:extLst>
          </p:cNvPr>
          <p:cNvSpPr>
            <a:spLocks/>
          </p:cNvSpPr>
          <p:nvPr userDrawn="1">
            <p:custDataLst>
              <p:tags r:id="rId44"/>
            </p:custDataLst>
          </p:nvPr>
        </p:nvSpPr>
        <p:spPr bwMode="auto">
          <a:xfrm>
            <a:off x="5707847" y="3237107"/>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3" name="Freeform 43">
            <a:extLst>
              <a:ext uri="{FF2B5EF4-FFF2-40B4-BE49-F238E27FC236}">
                <a16:creationId xmlns:a16="http://schemas.microsoft.com/office/drawing/2014/main" id="{BFA898A8-E6CB-5F4F-8A8A-438B48823AF3}"/>
              </a:ext>
            </a:extLst>
          </p:cNvPr>
          <p:cNvSpPr>
            <a:spLocks/>
          </p:cNvSpPr>
          <p:nvPr userDrawn="1">
            <p:custDataLst>
              <p:tags r:id="rId45"/>
            </p:custDataLst>
          </p:nvPr>
        </p:nvSpPr>
        <p:spPr bwMode="auto">
          <a:xfrm>
            <a:off x="5720861" y="3238546"/>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4" name="Freeform 44">
            <a:extLst>
              <a:ext uri="{FF2B5EF4-FFF2-40B4-BE49-F238E27FC236}">
                <a16:creationId xmlns:a16="http://schemas.microsoft.com/office/drawing/2014/main" id="{C0E80877-A7B5-7E45-BF84-7E7335CB860A}"/>
              </a:ext>
            </a:extLst>
          </p:cNvPr>
          <p:cNvSpPr>
            <a:spLocks/>
          </p:cNvSpPr>
          <p:nvPr userDrawn="1">
            <p:custDataLst>
              <p:tags r:id="rId46"/>
            </p:custDataLst>
          </p:nvPr>
        </p:nvSpPr>
        <p:spPr bwMode="auto">
          <a:xfrm>
            <a:off x="5735502" y="3229909"/>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5" name="Freeform 45">
            <a:extLst>
              <a:ext uri="{FF2B5EF4-FFF2-40B4-BE49-F238E27FC236}">
                <a16:creationId xmlns:a16="http://schemas.microsoft.com/office/drawing/2014/main" id="{EE47E0B3-0AA5-B74E-9CD9-AE4E7B20A323}"/>
              </a:ext>
            </a:extLst>
          </p:cNvPr>
          <p:cNvSpPr>
            <a:spLocks/>
          </p:cNvSpPr>
          <p:nvPr userDrawn="1">
            <p:custDataLst>
              <p:tags r:id="rId47"/>
            </p:custDataLst>
          </p:nvPr>
        </p:nvSpPr>
        <p:spPr bwMode="auto">
          <a:xfrm>
            <a:off x="5714355" y="3222712"/>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6" name="Freeform 46">
            <a:extLst>
              <a:ext uri="{FF2B5EF4-FFF2-40B4-BE49-F238E27FC236}">
                <a16:creationId xmlns:a16="http://schemas.microsoft.com/office/drawing/2014/main" id="{22654BA1-F8E9-C949-A531-B89ED314D3FB}"/>
              </a:ext>
            </a:extLst>
          </p:cNvPr>
          <p:cNvSpPr>
            <a:spLocks/>
          </p:cNvSpPr>
          <p:nvPr userDrawn="1">
            <p:custDataLst>
              <p:tags r:id="rId48"/>
            </p:custDataLst>
          </p:nvPr>
        </p:nvSpPr>
        <p:spPr bwMode="auto">
          <a:xfrm>
            <a:off x="5764783" y="3248624"/>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7" name="Line 47">
            <a:extLst>
              <a:ext uri="{FF2B5EF4-FFF2-40B4-BE49-F238E27FC236}">
                <a16:creationId xmlns:a16="http://schemas.microsoft.com/office/drawing/2014/main" id="{5B136D02-63F6-3941-BD96-F81082A29572}"/>
              </a:ext>
            </a:extLst>
          </p:cNvPr>
          <p:cNvSpPr>
            <a:spLocks noChangeShapeType="1"/>
          </p:cNvSpPr>
          <p:nvPr userDrawn="1">
            <p:custDataLst>
              <p:tags r:id="rId49"/>
            </p:custDataLst>
          </p:nvPr>
        </p:nvSpPr>
        <p:spPr bwMode="auto">
          <a:xfrm flipH="1" flipV="1">
            <a:off x="5772915" y="3245744"/>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8" name="Line 48">
            <a:extLst>
              <a:ext uri="{FF2B5EF4-FFF2-40B4-BE49-F238E27FC236}">
                <a16:creationId xmlns:a16="http://schemas.microsoft.com/office/drawing/2014/main" id="{5EF5A84A-A848-894C-9A82-558ED75C422D}"/>
              </a:ext>
            </a:extLst>
          </p:cNvPr>
          <p:cNvSpPr>
            <a:spLocks noChangeShapeType="1"/>
          </p:cNvSpPr>
          <p:nvPr userDrawn="1">
            <p:custDataLst>
              <p:tags r:id="rId50"/>
            </p:custDataLst>
          </p:nvPr>
        </p:nvSpPr>
        <p:spPr bwMode="auto">
          <a:xfrm flipH="1">
            <a:off x="5772915" y="3268775"/>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9" name="Freeform 49">
            <a:extLst>
              <a:ext uri="{FF2B5EF4-FFF2-40B4-BE49-F238E27FC236}">
                <a16:creationId xmlns:a16="http://schemas.microsoft.com/office/drawing/2014/main" id="{AE989AF0-077A-AE4D-BF86-BCA2CD1CE67E}"/>
              </a:ext>
            </a:extLst>
          </p:cNvPr>
          <p:cNvSpPr>
            <a:spLocks/>
          </p:cNvSpPr>
          <p:nvPr userDrawn="1">
            <p:custDataLst>
              <p:tags r:id="rId51"/>
            </p:custDataLst>
          </p:nvPr>
        </p:nvSpPr>
        <p:spPr bwMode="auto">
          <a:xfrm>
            <a:off x="5772916" y="3264457"/>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0" name="Freeform 50">
            <a:extLst>
              <a:ext uri="{FF2B5EF4-FFF2-40B4-BE49-F238E27FC236}">
                <a16:creationId xmlns:a16="http://schemas.microsoft.com/office/drawing/2014/main" id="{62BB9730-6CBD-CF4A-B837-7DC487E4EC6D}"/>
              </a:ext>
            </a:extLst>
          </p:cNvPr>
          <p:cNvSpPr>
            <a:spLocks/>
          </p:cNvSpPr>
          <p:nvPr userDrawn="1">
            <p:custDataLst>
              <p:tags r:id="rId52"/>
            </p:custDataLst>
          </p:nvPr>
        </p:nvSpPr>
        <p:spPr bwMode="auto">
          <a:xfrm>
            <a:off x="5779423" y="3290368"/>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1" name="Freeform 51">
            <a:extLst>
              <a:ext uri="{FF2B5EF4-FFF2-40B4-BE49-F238E27FC236}">
                <a16:creationId xmlns:a16="http://schemas.microsoft.com/office/drawing/2014/main" id="{29E5FFD9-8F2F-A544-BA6B-A90A31DCA20C}"/>
              </a:ext>
            </a:extLst>
          </p:cNvPr>
          <p:cNvSpPr>
            <a:spLocks/>
          </p:cNvSpPr>
          <p:nvPr userDrawn="1">
            <p:custDataLst>
              <p:tags r:id="rId53"/>
            </p:custDataLst>
          </p:nvPr>
        </p:nvSpPr>
        <p:spPr bwMode="auto">
          <a:xfrm>
            <a:off x="5785930" y="3333553"/>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2" name="Freeform 52">
            <a:extLst>
              <a:ext uri="{FF2B5EF4-FFF2-40B4-BE49-F238E27FC236}">
                <a16:creationId xmlns:a16="http://schemas.microsoft.com/office/drawing/2014/main" id="{063371BE-C102-554F-BD47-DCB8AC06AFDF}"/>
              </a:ext>
            </a:extLst>
          </p:cNvPr>
          <p:cNvSpPr>
            <a:spLocks/>
          </p:cNvSpPr>
          <p:nvPr userDrawn="1">
            <p:custDataLst>
              <p:tags r:id="rId54"/>
            </p:custDataLst>
          </p:nvPr>
        </p:nvSpPr>
        <p:spPr bwMode="auto">
          <a:xfrm>
            <a:off x="5795689" y="3356586"/>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3" name="Freeform 53">
            <a:extLst>
              <a:ext uri="{FF2B5EF4-FFF2-40B4-BE49-F238E27FC236}">
                <a16:creationId xmlns:a16="http://schemas.microsoft.com/office/drawing/2014/main" id="{76FB6F45-8102-CD44-8305-D1C5998403D2}"/>
              </a:ext>
            </a:extLst>
          </p:cNvPr>
          <p:cNvSpPr>
            <a:spLocks/>
          </p:cNvSpPr>
          <p:nvPr userDrawn="1">
            <p:custDataLst>
              <p:tags r:id="rId55"/>
            </p:custDataLst>
          </p:nvPr>
        </p:nvSpPr>
        <p:spPr bwMode="auto">
          <a:xfrm>
            <a:off x="5818463" y="3383938"/>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4" name="Freeform 54">
            <a:extLst>
              <a:ext uri="{FF2B5EF4-FFF2-40B4-BE49-F238E27FC236}">
                <a16:creationId xmlns:a16="http://schemas.microsoft.com/office/drawing/2014/main" id="{A9CAD65B-47F0-C546-98F7-D9A88F357286}"/>
              </a:ext>
            </a:extLst>
          </p:cNvPr>
          <p:cNvSpPr>
            <a:spLocks/>
          </p:cNvSpPr>
          <p:nvPr userDrawn="1">
            <p:custDataLst>
              <p:tags r:id="rId56"/>
            </p:custDataLst>
          </p:nvPr>
        </p:nvSpPr>
        <p:spPr bwMode="auto">
          <a:xfrm>
            <a:off x="5779423" y="3395453"/>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5" name="Freeform 55">
            <a:extLst>
              <a:ext uri="{FF2B5EF4-FFF2-40B4-BE49-F238E27FC236}">
                <a16:creationId xmlns:a16="http://schemas.microsoft.com/office/drawing/2014/main" id="{09C46B02-CEAD-6B44-BE92-583BBECE2054}"/>
              </a:ext>
            </a:extLst>
          </p:cNvPr>
          <p:cNvSpPr>
            <a:spLocks/>
          </p:cNvSpPr>
          <p:nvPr userDrawn="1">
            <p:custDataLst>
              <p:tags r:id="rId57"/>
            </p:custDataLst>
          </p:nvPr>
        </p:nvSpPr>
        <p:spPr bwMode="auto">
          <a:xfrm>
            <a:off x="5764782" y="3454473"/>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6" name="Freeform 56">
            <a:extLst>
              <a:ext uri="{FF2B5EF4-FFF2-40B4-BE49-F238E27FC236}">
                <a16:creationId xmlns:a16="http://schemas.microsoft.com/office/drawing/2014/main" id="{5D00910D-9A79-DF40-BB7B-299763044044}"/>
              </a:ext>
            </a:extLst>
          </p:cNvPr>
          <p:cNvSpPr>
            <a:spLocks/>
          </p:cNvSpPr>
          <p:nvPr userDrawn="1">
            <p:custDataLst>
              <p:tags r:id="rId58"/>
            </p:custDataLst>
          </p:nvPr>
        </p:nvSpPr>
        <p:spPr bwMode="auto">
          <a:xfrm>
            <a:off x="5784303" y="3432881"/>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7" name="Freeform 57">
            <a:extLst>
              <a:ext uri="{FF2B5EF4-FFF2-40B4-BE49-F238E27FC236}">
                <a16:creationId xmlns:a16="http://schemas.microsoft.com/office/drawing/2014/main" id="{E68F2081-34FC-6A40-8433-3E67DA257794}"/>
              </a:ext>
            </a:extLst>
          </p:cNvPr>
          <p:cNvSpPr>
            <a:spLocks/>
          </p:cNvSpPr>
          <p:nvPr userDrawn="1">
            <p:custDataLst>
              <p:tags r:id="rId59"/>
            </p:custDataLst>
          </p:nvPr>
        </p:nvSpPr>
        <p:spPr bwMode="auto">
          <a:xfrm>
            <a:off x="5253999" y="3134900"/>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68" name="Group 58">
            <a:extLst>
              <a:ext uri="{FF2B5EF4-FFF2-40B4-BE49-F238E27FC236}">
                <a16:creationId xmlns:a16="http://schemas.microsoft.com/office/drawing/2014/main" id="{9FA24819-2805-A340-8E5E-58B2E6C12C34}"/>
              </a:ext>
            </a:extLst>
          </p:cNvPr>
          <p:cNvGrpSpPr>
            <a:grpSpLocks/>
          </p:cNvGrpSpPr>
          <p:nvPr userDrawn="1">
            <p:custDataLst>
              <p:tags r:id="rId60"/>
            </p:custDataLst>
          </p:nvPr>
        </p:nvGrpSpPr>
        <p:grpSpPr bwMode="auto">
          <a:xfrm>
            <a:off x="5382509" y="2983751"/>
            <a:ext cx="135016" cy="177061"/>
            <a:chOff x="1199" y="2121"/>
            <a:chExt cx="97" cy="123"/>
          </a:xfrm>
          <a:solidFill>
            <a:srgbClr val="DADADA"/>
          </a:solidFill>
        </p:grpSpPr>
        <p:sp>
          <p:nvSpPr>
            <p:cNvPr id="669" name="Freeform 59">
              <a:extLst>
                <a:ext uri="{FF2B5EF4-FFF2-40B4-BE49-F238E27FC236}">
                  <a16:creationId xmlns:a16="http://schemas.microsoft.com/office/drawing/2014/main" id="{6E7429A5-6462-864B-96B5-C181905D4AE8}"/>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0" name="Freeform 60">
              <a:extLst>
                <a:ext uri="{FF2B5EF4-FFF2-40B4-BE49-F238E27FC236}">
                  <a16:creationId xmlns:a16="http://schemas.microsoft.com/office/drawing/2014/main" id="{A7404DA0-BCA1-B74F-94F2-CEC40484EC0C}"/>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1" name="Freeform 61">
              <a:extLst>
                <a:ext uri="{FF2B5EF4-FFF2-40B4-BE49-F238E27FC236}">
                  <a16:creationId xmlns:a16="http://schemas.microsoft.com/office/drawing/2014/main" id="{542E445F-F3D0-8942-A20F-4F908C68C1BF}"/>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2" name="Freeform 62">
              <a:extLst>
                <a:ext uri="{FF2B5EF4-FFF2-40B4-BE49-F238E27FC236}">
                  <a16:creationId xmlns:a16="http://schemas.microsoft.com/office/drawing/2014/main" id="{DF2AFE73-B96E-DC40-92F1-A0B30FBE273F}"/>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3" name="Freeform 63">
              <a:extLst>
                <a:ext uri="{FF2B5EF4-FFF2-40B4-BE49-F238E27FC236}">
                  <a16:creationId xmlns:a16="http://schemas.microsoft.com/office/drawing/2014/main" id="{784E2478-2FCD-C743-A60B-67B6FDEAFFC0}"/>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4" name="Freeform 64">
              <a:extLst>
                <a:ext uri="{FF2B5EF4-FFF2-40B4-BE49-F238E27FC236}">
                  <a16:creationId xmlns:a16="http://schemas.microsoft.com/office/drawing/2014/main" id="{1A171202-9926-9543-A139-2234EDCFF293}"/>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5" name="Freeform 65">
              <a:extLst>
                <a:ext uri="{FF2B5EF4-FFF2-40B4-BE49-F238E27FC236}">
                  <a16:creationId xmlns:a16="http://schemas.microsoft.com/office/drawing/2014/main" id="{0125E148-2411-D647-A88A-AC058C79266A}"/>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6" name="Freeform 66">
              <a:extLst>
                <a:ext uri="{FF2B5EF4-FFF2-40B4-BE49-F238E27FC236}">
                  <a16:creationId xmlns:a16="http://schemas.microsoft.com/office/drawing/2014/main" id="{F6F2083A-FC6F-5F4E-8DCB-CAEAB047A9F4}"/>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7" name="Freeform 67">
              <a:extLst>
                <a:ext uri="{FF2B5EF4-FFF2-40B4-BE49-F238E27FC236}">
                  <a16:creationId xmlns:a16="http://schemas.microsoft.com/office/drawing/2014/main" id="{CE4523FF-1F98-794C-AB9F-BDB82B90082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8" name="Freeform 68">
              <a:extLst>
                <a:ext uri="{FF2B5EF4-FFF2-40B4-BE49-F238E27FC236}">
                  <a16:creationId xmlns:a16="http://schemas.microsoft.com/office/drawing/2014/main" id="{CB0E6CE3-C650-2246-824E-FC8EC7F19FBB}"/>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79" name="Freeform 69">
            <a:extLst>
              <a:ext uri="{FF2B5EF4-FFF2-40B4-BE49-F238E27FC236}">
                <a16:creationId xmlns:a16="http://schemas.microsoft.com/office/drawing/2014/main" id="{114CF001-2D04-634F-8201-8E99ACBD596E}"/>
              </a:ext>
            </a:extLst>
          </p:cNvPr>
          <p:cNvSpPr>
            <a:spLocks/>
          </p:cNvSpPr>
          <p:nvPr userDrawn="1">
            <p:custDataLst>
              <p:tags r:id="rId61"/>
            </p:custDataLst>
          </p:nvPr>
        </p:nvSpPr>
        <p:spPr bwMode="auto">
          <a:xfrm>
            <a:off x="11339475" y="4277876"/>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0" name="Freeform 70">
            <a:extLst>
              <a:ext uri="{FF2B5EF4-FFF2-40B4-BE49-F238E27FC236}">
                <a16:creationId xmlns:a16="http://schemas.microsoft.com/office/drawing/2014/main" id="{1E931F9C-11EC-9545-B6EA-D8920E6ED7D9}"/>
              </a:ext>
            </a:extLst>
          </p:cNvPr>
          <p:cNvSpPr>
            <a:spLocks/>
          </p:cNvSpPr>
          <p:nvPr userDrawn="1">
            <p:custDataLst>
              <p:tags r:id="rId62"/>
            </p:custDataLst>
          </p:nvPr>
        </p:nvSpPr>
        <p:spPr bwMode="auto">
          <a:xfrm>
            <a:off x="11349237" y="4359931"/>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1" name="Freeform 71">
            <a:extLst>
              <a:ext uri="{FF2B5EF4-FFF2-40B4-BE49-F238E27FC236}">
                <a16:creationId xmlns:a16="http://schemas.microsoft.com/office/drawing/2014/main" id="{2B5B2794-B37F-F143-8F0E-434490E4A495}"/>
              </a:ext>
            </a:extLst>
          </p:cNvPr>
          <p:cNvSpPr>
            <a:spLocks/>
          </p:cNvSpPr>
          <p:nvPr userDrawn="1">
            <p:custDataLst>
              <p:tags r:id="rId63"/>
            </p:custDataLst>
          </p:nvPr>
        </p:nvSpPr>
        <p:spPr bwMode="auto">
          <a:xfrm>
            <a:off x="11466357" y="4277877"/>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2" name="Freeform 72">
            <a:extLst>
              <a:ext uri="{FF2B5EF4-FFF2-40B4-BE49-F238E27FC236}">
                <a16:creationId xmlns:a16="http://schemas.microsoft.com/office/drawing/2014/main" id="{DCFA67F8-6C42-3842-AAFA-F51DF3FFA03B}"/>
              </a:ext>
            </a:extLst>
          </p:cNvPr>
          <p:cNvSpPr>
            <a:spLocks/>
          </p:cNvSpPr>
          <p:nvPr userDrawn="1">
            <p:custDataLst>
              <p:tags r:id="rId64"/>
            </p:custDataLst>
          </p:nvPr>
        </p:nvSpPr>
        <p:spPr bwMode="auto">
          <a:xfrm>
            <a:off x="11466357" y="4253406"/>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83" name="Group 73">
            <a:extLst>
              <a:ext uri="{FF2B5EF4-FFF2-40B4-BE49-F238E27FC236}">
                <a16:creationId xmlns:a16="http://schemas.microsoft.com/office/drawing/2014/main" id="{94BDFE15-B7E0-654A-9774-E63A2E5F173B}"/>
              </a:ext>
            </a:extLst>
          </p:cNvPr>
          <p:cNvGrpSpPr>
            <a:grpSpLocks/>
          </p:cNvGrpSpPr>
          <p:nvPr userDrawn="1">
            <p:custDataLst>
              <p:tags r:id="rId65"/>
            </p:custDataLst>
          </p:nvPr>
        </p:nvGrpSpPr>
        <p:grpSpPr bwMode="auto">
          <a:xfrm>
            <a:off x="11149153" y="4725567"/>
            <a:ext cx="470115" cy="367077"/>
            <a:chOff x="5372" y="3323"/>
            <a:chExt cx="341" cy="253"/>
          </a:xfrm>
          <a:solidFill>
            <a:srgbClr val="DADADA"/>
          </a:solidFill>
        </p:grpSpPr>
        <p:sp>
          <p:nvSpPr>
            <p:cNvPr id="684" name="Freeform 74">
              <a:extLst>
                <a:ext uri="{FF2B5EF4-FFF2-40B4-BE49-F238E27FC236}">
                  <a16:creationId xmlns:a16="http://schemas.microsoft.com/office/drawing/2014/main" id="{B3FE8F8E-E480-AC4C-A0CC-35E8D0361A07}"/>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5" name="Freeform 75">
              <a:extLst>
                <a:ext uri="{FF2B5EF4-FFF2-40B4-BE49-F238E27FC236}">
                  <a16:creationId xmlns:a16="http://schemas.microsoft.com/office/drawing/2014/main" id="{346F195F-6AF4-E84D-9F0D-B0CF20A065B7}"/>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6" name="Freeform 76">
              <a:extLst>
                <a:ext uri="{FF2B5EF4-FFF2-40B4-BE49-F238E27FC236}">
                  <a16:creationId xmlns:a16="http://schemas.microsoft.com/office/drawing/2014/main" id="{D6AB982B-413D-2040-9D96-84AC81AE2A06}"/>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87" name="Freeform 77">
            <a:extLst>
              <a:ext uri="{FF2B5EF4-FFF2-40B4-BE49-F238E27FC236}">
                <a16:creationId xmlns:a16="http://schemas.microsoft.com/office/drawing/2014/main" id="{C5D453B6-A7A0-D741-B52E-EEDE726CDD71}"/>
              </a:ext>
            </a:extLst>
          </p:cNvPr>
          <p:cNvSpPr>
            <a:spLocks/>
          </p:cNvSpPr>
          <p:nvPr userDrawn="1">
            <p:custDataLst>
              <p:tags r:id="rId66"/>
            </p:custDataLst>
          </p:nvPr>
        </p:nvSpPr>
        <p:spPr bwMode="auto">
          <a:xfrm>
            <a:off x="10783146" y="3507736"/>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8" name="Freeform 78">
            <a:extLst>
              <a:ext uri="{FF2B5EF4-FFF2-40B4-BE49-F238E27FC236}">
                <a16:creationId xmlns:a16="http://schemas.microsoft.com/office/drawing/2014/main" id="{7A080380-B443-AD44-B693-D96B40302521}"/>
              </a:ext>
            </a:extLst>
          </p:cNvPr>
          <p:cNvSpPr>
            <a:spLocks/>
          </p:cNvSpPr>
          <p:nvPr userDrawn="1">
            <p:custDataLst>
              <p:tags r:id="rId67"/>
            </p:custDataLst>
          </p:nvPr>
        </p:nvSpPr>
        <p:spPr bwMode="auto">
          <a:xfrm>
            <a:off x="11528172" y="4325381"/>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9" name="Freeform 79">
            <a:extLst>
              <a:ext uri="{FF2B5EF4-FFF2-40B4-BE49-F238E27FC236}">
                <a16:creationId xmlns:a16="http://schemas.microsoft.com/office/drawing/2014/main" id="{1EC82995-766C-F74D-A85C-5006817BBA3F}"/>
              </a:ext>
            </a:extLst>
          </p:cNvPr>
          <p:cNvSpPr>
            <a:spLocks/>
          </p:cNvSpPr>
          <p:nvPr userDrawn="1">
            <p:custDataLst>
              <p:tags r:id="rId68"/>
            </p:custDataLst>
          </p:nvPr>
        </p:nvSpPr>
        <p:spPr bwMode="auto">
          <a:xfrm>
            <a:off x="11550946" y="4334019"/>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0" name="Freeform 80">
            <a:extLst>
              <a:ext uri="{FF2B5EF4-FFF2-40B4-BE49-F238E27FC236}">
                <a16:creationId xmlns:a16="http://schemas.microsoft.com/office/drawing/2014/main" id="{D4F2F2D4-395D-F04A-8685-9AB90AB9E941}"/>
              </a:ext>
            </a:extLst>
          </p:cNvPr>
          <p:cNvSpPr>
            <a:spLocks/>
          </p:cNvSpPr>
          <p:nvPr userDrawn="1">
            <p:custDataLst>
              <p:tags r:id="rId69"/>
            </p:custDataLst>
          </p:nvPr>
        </p:nvSpPr>
        <p:spPr bwMode="auto">
          <a:xfrm>
            <a:off x="10848212" y="3497659"/>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1" name="Freeform 81">
            <a:extLst>
              <a:ext uri="{FF2B5EF4-FFF2-40B4-BE49-F238E27FC236}">
                <a16:creationId xmlns:a16="http://schemas.microsoft.com/office/drawing/2014/main" id="{73737B08-EE87-904E-9E29-AC479DAADF73}"/>
              </a:ext>
            </a:extLst>
          </p:cNvPr>
          <p:cNvSpPr>
            <a:spLocks/>
          </p:cNvSpPr>
          <p:nvPr userDrawn="1">
            <p:custDataLst>
              <p:tags r:id="rId70"/>
            </p:custDataLst>
          </p:nvPr>
        </p:nvSpPr>
        <p:spPr bwMode="auto">
          <a:xfrm>
            <a:off x="10908400" y="3447275"/>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2" name="Freeform 82">
            <a:extLst>
              <a:ext uri="{FF2B5EF4-FFF2-40B4-BE49-F238E27FC236}">
                <a16:creationId xmlns:a16="http://schemas.microsoft.com/office/drawing/2014/main" id="{23C234CB-EA4D-6049-9BB3-A33D6014A4D5}"/>
              </a:ext>
            </a:extLst>
          </p:cNvPr>
          <p:cNvSpPr>
            <a:spLocks/>
          </p:cNvSpPr>
          <p:nvPr userDrawn="1">
            <p:custDataLst>
              <p:tags r:id="rId71"/>
            </p:custDataLst>
          </p:nvPr>
        </p:nvSpPr>
        <p:spPr bwMode="auto">
          <a:xfrm>
            <a:off x="11023897" y="3346509"/>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3" name="Freeform 83">
            <a:extLst>
              <a:ext uri="{FF2B5EF4-FFF2-40B4-BE49-F238E27FC236}">
                <a16:creationId xmlns:a16="http://schemas.microsoft.com/office/drawing/2014/main" id="{22FB2298-B71F-3A4E-AA4A-33EA1087D7DF}"/>
              </a:ext>
            </a:extLst>
          </p:cNvPr>
          <p:cNvSpPr>
            <a:spLocks/>
          </p:cNvSpPr>
          <p:nvPr userDrawn="1">
            <p:custDataLst>
              <p:tags r:id="rId72"/>
            </p:custDataLst>
          </p:nvPr>
        </p:nvSpPr>
        <p:spPr bwMode="auto">
          <a:xfrm>
            <a:off x="11180059" y="3979898"/>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4" name="Freeform 84">
            <a:extLst>
              <a:ext uri="{FF2B5EF4-FFF2-40B4-BE49-F238E27FC236}">
                <a16:creationId xmlns:a16="http://schemas.microsoft.com/office/drawing/2014/main" id="{942049AD-4C99-9145-BD89-6A24D0CCC585}"/>
              </a:ext>
            </a:extLst>
          </p:cNvPr>
          <p:cNvSpPr>
            <a:spLocks/>
          </p:cNvSpPr>
          <p:nvPr userDrawn="1">
            <p:custDataLst>
              <p:tags r:id="rId73"/>
            </p:custDataLst>
          </p:nvPr>
        </p:nvSpPr>
        <p:spPr bwMode="auto">
          <a:xfrm>
            <a:off x="11245126" y="3992852"/>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5" name="Freeform 85">
            <a:extLst>
              <a:ext uri="{FF2B5EF4-FFF2-40B4-BE49-F238E27FC236}">
                <a16:creationId xmlns:a16="http://schemas.microsoft.com/office/drawing/2014/main" id="{B65C7B49-D4A2-A642-81E9-F27551963633}"/>
              </a:ext>
            </a:extLst>
          </p:cNvPr>
          <p:cNvSpPr>
            <a:spLocks/>
          </p:cNvSpPr>
          <p:nvPr userDrawn="1">
            <p:custDataLst>
              <p:tags r:id="rId74"/>
            </p:custDataLst>
          </p:nvPr>
        </p:nvSpPr>
        <p:spPr bwMode="auto">
          <a:xfrm>
            <a:off x="11098724" y="3789881"/>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6" name="Freeform 86">
            <a:extLst>
              <a:ext uri="{FF2B5EF4-FFF2-40B4-BE49-F238E27FC236}">
                <a16:creationId xmlns:a16="http://schemas.microsoft.com/office/drawing/2014/main" id="{D88DDE31-4767-9848-80FA-DB1821A5458D}"/>
              </a:ext>
            </a:extLst>
          </p:cNvPr>
          <p:cNvSpPr>
            <a:spLocks/>
          </p:cNvSpPr>
          <p:nvPr userDrawn="1">
            <p:custDataLst>
              <p:tags r:id="rId75"/>
            </p:custDataLst>
          </p:nvPr>
        </p:nvSpPr>
        <p:spPr bwMode="auto">
          <a:xfrm>
            <a:off x="11040164" y="3766848"/>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7" name="Freeform 87">
            <a:extLst>
              <a:ext uri="{FF2B5EF4-FFF2-40B4-BE49-F238E27FC236}">
                <a16:creationId xmlns:a16="http://schemas.microsoft.com/office/drawing/2014/main" id="{DA4C610B-DEB6-6949-9C6D-CF006F8A0F47}"/>
              </a:ext>
            </a:extLst>
          </p:cNvPr>
          <p:cNvSpPr>
            <a:spLocks/>
          </p:cNvSpPr>
          <p:nvPr userDrawn="1">
            <p:custDataLst>
              <p:tags r:id="rId76"/>
            </p:custDataLst>
          </p:nvPr>
        </p:nvSpPr>
        <p:spPr bwMode="auto">
          <a:xfrm>
            <a:off x="11245126" y="4067707"/>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8" name="Freeform 88">
            <a:extLst>
              <a:ext uri="{FF2B5EF4-FFF2-40B4-BE49-F238E27FC236}">
                <a16:creationId xmlns:a16="http://schemas.microsoft.com/office/drawing/2014/main" id="{56ECA60D-FEF2-4649-B4DB-83DA9AEC7CFA}"/>
              </a:ext>
            </a:extLst>
          </p:cNvPr>
          <p:cNvSpPr>
            <a:spLocks/>
          </p:cNvSpPr>
          <p:nvPr userDrawn="1">
            <p:custDataLst>
              <p:tags r:id="rId77"/>
            </p:custDataLst>
          </p:nvPr>
        </p:nvSpPr>
        <p:spPr bwMode="auto">
          <a:xfrm>
            <a:off x="11199580" y="4057631"/>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9" name="Line 89">
            <a:extLst>
              <a:ext uri="{FF2B5EF4-FFF2-40B4-BE49-F238E27FC236}">
                <a16:creationId xmlns:a16="http://schemas.microsoft.com/office/drawing/2014/main" id="{0565B486-49C8-6449-AAE5-848F7A44609E}"/>
              </a:ext>
            </a:extLst>
          </p:cNvPr>
          <p:cNvSpPr>
            <a:spLocks noChangeShapeType="1"/>
          </p:cNvSpPr>
          <p:nvPr userDrawn="1">
            <p:custDataLst>
              <p:tags r:id="rId78"/>
            </p:custDataLst>
          </p:nvPr>
        </p:nvSpPr>
        <p:spPr bwMode="auto">
          <a:xfrm>
            <a:off x="11233742" y="4044675"/>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0" name="Freeform 90">
            <a:extLst>
              <a:ext uri="{FF2B5EF4-FFF2-40B4-BE49-F238E27FC236}">
                <a16:creationId xmlns:a16="http://schemas.microsoft.com/office/drawing/2014/main" id="{2B88CCEE-30C8-5F40-B15F-7ED62297536C}"/>
              </a:ext>
            </a:extLst>
          </p:cNvPr>
          <p:cNvSpPr>
            <a:spLocks/>
          </p:cNvSpPr>
          <p:nvPr userDrawn="1">
            <p:custDataLst>
              <p:tags r:id="rId79"/>
            </p:custDataLst>
          </p:nvPr>
        </p:nvSpPr>
        <p:spPr bwMode="auto">
          <a:xfrm>
            <a:off x="11254887" y="4050433"/>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1" name="Freeform 91">
            <a:extLst>
              <a:ext uri="{FF2B5EF4-FFF2-40B4-BE49-F238E27FC236}">
                <a16:creationId xmlns:a16="http://schemas.microsoft.com/office/drawing/2014/main" id="{AA822BD1-EA1F-D641-BDE6-BA83DD17B89E}"/>
              </a:ext>
            </a:extLst>
          </p:cNvPr>
          <p:cNvSpPr>
            <a:spLocks/>
          </p:cNvSpPr>
          <p:nvPr userDrawn="1">
            <p:custDataLst>
              <p:tags r:id="rId80"/>
            </p:custDataLst>
          </p:nvPr>
        </p:nvSpPr>
        <p:spPr bwMode="auto">
          <a:xfrm>
            <a:off x="11207714" y="4044675"/>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2" name="Freeform 92">
            <a:extLst>
              <a:ext uri="{FF2B5EF4-FFF2-40B4-BE49-F238E27FC236}">
                <a16:creationId xmlns:a16="http://schemas.microsoft.com/office/drawing/2014/main" id="{B67172EF-C80C-2B4C-84B4-B5EBB16F0C05}"/>
              </a:ext>
            </a:extLst>
          </p:cNvPr>
          <p:cNvSpPr>
            <a:spLocks/>
          </p:cNvSpPr>
          <p:nvPr userDrawn="1">
            <p:custDataLst>
              <p:tags r:id="rId81"/>
            </p:custDataLst>
          </p:nvPr>
        </p:nvSpPr>
        <p:spPr bwMode="auto">
          <a:xfrm>
            <a:off x="11201206" y="4027402"/>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3" name="Freeform 93">
            <a:extLst>
              <a:ext uri="{FF2B5EF4-FFF2-40B4-BE49-F238E27FC236}">
                <a16:creationId xmlns:a16="http://schemas.microsoft.com/office/drawing/2014/main" id="{72106E8A-BC57-B840-96BD-C918FE8E35C3}"/>
              </a:ext>
            </a:extLst>
          </p:cNvPr>
          <p:cNvSpPr>
            <a:spLocks/>
          </p:cNvSpPr>
          <p:nvPr userDrawn="1">
            <p:custDataLst>
              <p:tags r:id="rId82"/>
            </p:custDataLst>
          </p:nvPr>
        </p:nvSpPr>
        <p:spPr bwMode="auto">
          <a:xfrm>
            <a:off x="11284167" y="3779803"/>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04" name="Group 94">
            <a:extLst>
              <a:ext uri="{FF2B5EF4-FFF2-40B4-BE49-F238E27FC236}">
                <a16:creationId xmlns:a16="http://schemas.microsoft.com/office/drawing/2014/main" id="{7179CA8F-52AB-804D-A98A-83E1A8461F45}"/>
              </a:ext>
            </a:extLst>
          </p:cNvPr>
          <p:cNvGrpSpPr>
            <a:grpSpLocks/>
          </p:cNvGrpSpPr>
          <p:nvPr userDrawn="1">
            <p:custDataLst>
              <p:tags r:id="rId83"/>
            </p:custDataLst>
          </p:nvPr>
        </p:nvGrpSpPr>
        <p:grpSpPr bwMode="auto">
          <a:xfrm>
            <a:off x="11155658" y="3481824"/>
            <a:ext cx="167549" cy="103645"/>
            <a:chOff x="5379" y="2466"/>
            <a:chExt cx="122" cy="71"/>
          </a:xfrm>
          <a:solidFill>
            <a:srgbClr val="DADADA"/>
          </a:solidFill>
        </p:grpSpPr>
        <p:sp>
          <p:nvSpPr>
            <p:cNvPr id="705" name="Freeform 95">
              <a:extLst>
                <a:ext uri="{FF2B5EF4-FFF2-40B4-BE49-F238E27FC236}">
                  <a16:creationId xmlns:a16="http://schemas.microsoft.com/office/drawing/2014/main" id="{20EBA164-0D93-FD4E-89AB-AF7E84CE15F7}"/>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6" name="Freeform 96">
              <a:extLst>
                <a:ext uri="{FF2B5EF4-FFF2-40B4-BE49-F238E27FC236}">
                  <a16:creationId xmlns:a16="http://schemas.microsoft.com/office/drawing/2014/main" id="{4F3D3F36-8F31-5D4E-ACE6-36B165D776CE}"/>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7" name="Freeform 97">
              <a:extLst>
                <a:ext uri="{FF2B5EF4-FFF2-40B4-BE49-F238E27FC236}">
                  <a16:creationId xmlns:a16="http://schemas.microsoft.com/office/drawing/2014/main" id="{E47EA50A-9B2C-E445-8133-712BE1B33987}"/>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8" name="Freeform 98">
              <a:extLst>
                <a:ext uri="{FF2B5EF4-FFF2-40B4-BE49-F238E27FC236}">
                  <a16:creationId xmlns:a16="http://schemas.microsoft.com/office/drawing/2014/main" id="{D8A942A9-6A7A-AB4D-9070-BB29C9355C6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9" name="Freeform 99">
              <a:extLst>
                <a:ext uri="{FF2B5EF4-FFF2-40B4-BE49-F238E27FC236}">
                  <a16:creationId xmlns:a16="http://schemas.microsoft.com/office/drawing/2014/main" id="{4497ACEA-BE51-9944-ABC2-2CD7881D967C}"/>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0" name="Line 100">
              <a:extLst>
                <a:ext uri="{FF2B5EF4-FFF2-40B4-BE49-F238E27FC236}">
                  <a16:creationId xmlns:a16="http://schemas.microsoft.com/office/drawing/2014/main" id="{CC63598C-E9E9-A14A-A799-1DAA3FB6E951}"/>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1" name="Freeform 101">
              <a:extLst>
                <a:ext uri="{FF2B5EF4-FFF2-40B4-BE49-F238E27FC236}">
                  <a16:creationId xmlns:a16="http://schemas.microsoft.com/office/drawing/2014/main" id="{FE4C3677-BEA0-3443-B13D-AD91D000CC5B}"/>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2" name="Line 102">
              <a:extLst>
                <a:ext uri="{FF2B5EF4-FFF2-40B4-BE49-F238E27FC236}">
                  <a16:creationId xmlns:a16="http://schemas.microsoft.com/office/drawing/2014/main" id="{880CDE0F-8D2E-6C4F-8378-C144E2F470ED}"/>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3" name="Freeform 103">
              <a:extLst>
                <a:ext uri="{FF2B5EF4-FFF2-40B4-BE49-F238E27FC236}">
                  <a16:creationId xmlns:a16="http://schemas.microsoft.com/office/drawing/2014/main" id="{4121E3DF-7392-974D-BFC0-1357E13E32E7}"/>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14" name="Freeform 104">
            <a:extLst>
              <a:ext uri="{FF2B5EF4-FFF2-40B4-BE49-F238E27FC236}">
                <a16:creationId xmlns:a16="http://schemas.microsoft.com/office/drawing/2014/main" id="{3A32AB54-C71C-FE4D-B26D-774D4F6DC173}"/>
              </a:ext>
            </a:extLst>
          </p:cNvPr>
          <p:cNvSpPr>
            <a:spLocks/>
          </p:cNvSpPr>
          <p:nvPr userDrawn="1">
            <p:custDataLst>
              <p:tags r:id="rId84"/>
            </p:custDataLst>
          </p:nvPr>
        </p:nvSpPr>
        <p:spPr bwMode="auto">
          <a:xfrm>
            <a:off x="9704644" y="3356586"/>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5" name="Freeform 106">
            <a:extLst>
              <a:ext uri="{FF2B5EF4-FFF2-40B4-BE49-F238E27FC236}">
                <a16:creationId xmlns:a16="http://schemas.microsoft.com/office/drawing/2014/main" id="{25026F3B-F801-6F45-B6E9-B0F1382E84D2}"/>
              </a:ext>
            </a:extLst>
          </p:cNvPr>
          <p:cNvSpPr>
            <a:spLocks/>
          </p:cNvSpPr>
          <p:nvPr userDrawn="1">
            <p:custDataLst>
              <p:tags r:id="rId85"/>
            </p:custDataLst>
          </p:nvPr>
        </p:nvSpPr>
        <p:spPr bwMode="auto">
          <a:xfrm>
            <a:off x="8886416" y="5150225"/>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6" name="Freeform 107">
            <a:extLst>
              <a:ext uri="{FF2B5EF4-FFF2-40B4-BE49-F238E27FC236}">
                <a16:creationId xmlns:a16="http://schemas.microsoft.com/office/drawing/2014/main" id="{FBB3D540-91CD-0346-B3FF-6882B44E6EAC}"/>
              </a:ext>
            </a:extLst>
          </p:cNvPr>
          <p:cNvSpPr>
            <a:spLocks/>
          </p:cNvSpPr>
          <p:nvPr userDrawn="1">
            <p:custDataLst>
              <p:tags r:id="rId86"/>
            </p:custDataLst>
          </p:nvPr>
        </p:nvSpPr>
        <p:spPr bwMode="auto">
          <a:xfrm>
            <a:off x="11093846" y="2222246"/>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7" name="Freeform 108">
            <a:extLst>
              <a:ext uri="{FF2B5EF4-FFF2-40B4-BE49-F238E27FC236}">
                <a16:creationId xmlns:a16="http://schemas.microsoft.com/office/drawing/2014/main" id="{57C92C2B-FAF8-9B49-BC48-E5D9548F848A}"/>
              </a:ext>
            </a:extLst>
          </p:cNvPr>
          <p:cNvSpPr>
            <a:spLocks/>
          </p:cNvSpPr>
          <p:nvPr userDrawn="1">
            <p:custDataLst>
              <p:tags r:id="rId87"/>
            </p:custDataLst>
          </p:nvPr>
        </p:nvSpPr>
        <p:spPr bwMode="auto">
          <a:xfrm>
            <a:off x="11274408" y="2252477"/>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8" name="Freeform 109">
            <a:extLst>
              <a:ext uri="{FF2B5EF4-FFF2-40B4-BE49-F238E27FC236}">
                <a16:creationId xmlns:a16="http://schemas.microsoft.com/office/drawing/2014/main" id="{8F21207B-D4B1-E345-AEF1-6FB6D5A0257B}"/>
              </a:ext>
            </a:extLst>
          </p:cNvPr>
          <p:cNvSpPr>
            <a:spLocks/>
          </p:cNvSpPr>
          <p:nvPr userDrawn="1">
            <p:custDataLst>
              <p:tags r:id="rId88"/>
            </p:custDataLst>
          </p:nvPr>
        </p:nvSpPr>
        <p:spPr bwMode="auto">
          <a:xfrm>
            <a:off x="10709943" y="2461207"/>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9" name="Freeform 110">
            <a:extLst>
              <a:ext uri="{FF2B5EF4-FFF2-40B4-BE49-F238E27FC236}">
                <a16:creationId xmlns:a16="http://schemas.microsoft.com/office/drawing/2014/main" id="{BDAB1A14-7B18-F74F-9F21-EA4937C678E4}"/>
              </a:ext>
            </a:extLst>
          </p:cNvPr>
          <p:cNvSpPr>
            <a:spLocks/>
          </p:cNvSpPr>
          <p:nvPr userDrawn="1">
            <p:custDataLst>
              <p:tags r:id="rId89"/>
            </p:custDataLst>
          </p:nvPr>
        </p:nvSpPr>
        <p:spPr bwMode="auto">
          <a:xfrm>
            <a:off x="10519619" y="2970795"/>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0" name="Freeform 111">
            <a:extLst>
              <a:ext uri="{FF2B5EF4-FFF2-40B4-BE49-F238E27FC236}">
                <a16:creationId xmlns:a16="http://schemas.microsoft.com/office/drawing/2014/main" id="{799FA266-666A-B84B-A71E-A50FB6F15411}"/>
              </a:ext>
            </a:extLst>
          </p:cNvPr>
          <p:cNvSpPr>
            <a:spLocks/>
          </p:cNvSpPr>
          <p:nvPr userDrawn="1">
            <p:custDataLst>
              <p:tags r:id="rId90"/>
            </p:custDataLst>
          </p:nvPr>
        </p:nvSpPr>
        <p:spPr bwMode="auto">
          <a:xfrm>
            <a:off x="10537514" y="2911775"/>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1" name="Freeform 112">
            <a:extLst>
              <a:ext uri="{FF2B5EF4-FFF2-40B4-BE49-F238E27FC236}">
                <a16:creationId xmlns:a16="http://schemas.microsoft.com/office/drawing/2014/main" id="{5713371F-25D8-3D43-B660-D601AB32ECE5}"/>
              </a:ext>
            </a:extLst>
          </p:cNvPr>
          <p:cNvSpPr>
            <a:spLocks/>
          </p:cNvSpPr>
          <p:nvPr userDrawn="1">
            <p:custDataLst>
              <p:tags r:id="rId91"/>
            </p:custDataLst>
          </p:nvPr>
        </p:nvSpPr>
        <p:spPr bwMode="auto">
          <a:xfrm>
            <a:off x="10423645" y="2775021"/>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2" name="Freeform 113">
            <a:extLst>
              <a:ext uri="{FF2B5EF4-FFF2-40B4-BE49-F238E27FC236}">
                <a16:creationId xmlns:a16="http://schemas.microsoft.com/office/drawing/2014/main" id="{8B29C987-DF57-AA4D-BAC4-640DCBA32523}"/>
              </a:ext>
            </a:extLst>
          </p:cNvPr>
          <p:cNvSpPr>
            <a:spLocks/>
          </p:cNvSpPr>
          <p:nvPr userDrawn="1">
            <p:custDataLst>
              <p:tags r:id="rId92"/>
            </p:custDataLst>
          </p:nvPr>
        </p:nvSpPr>
        <p:spPr bwMode="auto">
          <a:xfrm>
            <a:off x="7197904" y="1983286"/>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3" name="Freeform 114">
            <a:extLst>
              <a:ext uri="{FF2B5EF4-FFF2-40B4-BE49-F238E27FC236}">
                <a16:creationId xmlns:a16="http://schemas.microsoft.com/office/drawing/2014/main" id="{5093787F-CA94-4E4B-A33C-D509D8C59DA6}"/>
              </a:ext>
            </a:extLst>
          </p:cNvPr>
          <p:cNvSpPr>
            <a:spLocks/>
          </p:cNvSpPr>
          <p:nvPr userDrawn="1">
            <p:custDataLst>
              <p:tags r:id="rId93"/>
            </p:custDataLst>
          </p:nvPr>
        </p:nvSpPr>
        <p:spPr bwMode="auto">
          <a:xfrm>
            <a:off x="7183263" y="1773117"/>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4" name="Freeform 115">
            <a:extLst>
              <a:ext uri="{FF2B5EF4-FFF2-40B4-BE49-F238E27FC236}">
                <a16:creationId xmlns:a16="http://schemas.microsoft.com/office/drawing/2014/main" id="{10D4CC0E-8F56-3848-A817-66852E83A7A7}"/>
              </a:ext>
            </a:extLst>
          </p:cNvPr>
          <p:cNvSpPr>
            <a:spLocks/>
          </p:cNvSpPr>
          <p:nvPr userDrawn="1">
            <p:custDataLst>
              <p:tags r:id="rId94"/>
            </p:custDataLst>
          </p:nvPr>
        </p:nvSpPr>
        <p:spPr bwMode="auto">
          <a:xfrm>
            <a:off x="8700971" y="3385377"/>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5" name="Freeform 116">
            <a:extLst>
              <a:ext uri="{FF2B5EF4-FFF2-40B4-BE49-F238E27FC236}">
                <a16:creationId xmlns:a16="http://schemas.microsoft.com/office/drawing/2014/main" id="{7393EB3E-357E-044C-8D29-CDCF457374B8}"/>
              </a:ext>
            </a:extLst>
          </p:cNvPr>
          <p:cNvSpPr>
            <a:spLocks/>
          </p:cNvSpPr>
          <p:nvPr userDrawn="1">
            <p:custDataLst>
              <p:tags r:id="rId95"/>
            </p:custDataLst>
          </p:nvPr>
        </p:nvSpPr>
        <p:spPr bwMode="auto">
          <a:xfrm>
            <a:off x="8396779" y="3260139"/>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26" name="Group 117">
            <a:extLst>
              <a:ext uri="{FF2B5EF4-FFF2-40B4-BE49-F238E27FC236}">
                <a16:creationId xmlns:a16="http://schemas.microsoft.com/office/drawing/2014/main" id="{38C1B936-15DF-B84E-9E74-8E3142A26782}"/>
              </a:ext>
            </a:extLst>
          </p:cNvPr>
          <p:cNvGrpSpPr>
            <a:grpSpLocks/>
          </p:cNvGrpSpPr>
          <p:nvPr userDrawn="1">
            <p:custDataLst>
              <p:tags r:id="rId96"/>
            </p:custDataLst>
          </p:nvPr>
        </p:nvGrpSpPr>
        <p:grpSpPr bwMode="auto">
          <a:xfrm>
            <a:off x="9187355" y="3430001"/>
            <a:ext cx="47173" cy="339727"/>
            <a:chOff x="3950" y="2430"/>
            <a:chExt cx="36" cy="234"/>
          </a:xfrm>
          <a:solidFill>
            <a:srgbClr val="DADADA"/>
          </a:solidFill>
        </p:grpSpPr>
        <p:sp>
          <p:nvSpPr>
            <p:cNvPr id="727" name="Freeform 118">
              <a:extLst>
                <a:ext uri="{FF2B5EF4-FFF2-40B4-BE49-F238E27FC236}">
                  <a16:creationId xmlns:a16="http://schemas.microsoft.com/office/drawing/2014/main" id="{FECB1B26-4DD8-3749-B557-D6CC9AE0889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8" name="Freeform 119">
              <a:extLst>
                <a:ext uri="{FF2B5EF4-FFF2-40B4-BE49-F238E27FC236}">
                  <a16:creationId xmlns:a16="http://schemas.microsoft.com/office/drawing/2014/main" id="{72A5D1B8-2027-594F-8EB0-6F035501B0A4}"/>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9" name="Freeform 120">
              <a:extLst>
                <a:ext uri="{FF2B5EF4-FFF2-40B4-BE49-F238E27FC236}">
                  <a16:creationId xmlns:a16="http://schemas.microsoft.com/office/drawing/2014/main" id="{43F664C1-AD16-CA4A-B79B-9320D3DB8142}"/>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0" name="Rectangle 121">
              <a:extLst>
                <a:ext uri="{FF2B5EF4-FFF2-40B4-BE49-F238E27FC236}">
                  <a16:creationId xmlns:a16="http://schemas.microsoft.com/office/drawing/2014/main" id="{E7608AAE-D566-694F-B538-514539300066}"/>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1" name="Line 122">
              <a:extLst>
                <a:ext uri="{FF2B5EF4-FFF2-40B4-BE49-F238E27FC236}">
                  <a16:creationId xmlns:a16="http://schemas.microsoft.com/office/drawing/2014/main" id="{973D771C-AD96-AF41-9A58-2EF3758A7246}"/>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2" name="Freeform 123">
              <a:extLst>
                <a:ext uri="{FF2B5EF4-FFF2-40B4-BE49-F238E27FC236}">
                  <a16:creationId xmlns:a16="http://schemas.microsoft.com/office/drawing/2014/main" id="{80102767-A235-F640-94A3-EFC36C5FBC1E}"/>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3" name="Freeform 124">
              <a:extLst>
                <a:ext uri="{FF2B5EF4-FFF2-40B4-BE49-F238E27FC236}">
                  <a16:creationId xmlns:a16="http://schemas.microsoft.com/office/drawing/2014/main" id="{AD3BDBE2-29DD-0A4F-801B-23A497D015D1}"/>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4" name="Line 125">
              <a:extLst>
                <a:ext uri="{FF2B5EF4-FFF2-40B4-BE49-F238E27FC236}">
                  <a16:creationId xmlns:a16="http://schemas.microsoft.com/office/drawing/2014/main" id="{1C68E510-0985-D746-A918-15F91C2F8930}"/>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5" name="Freeform 126">
              <a:extLst>
                <a:ext uri="{FF2B5EF4-FFF2-40B4-BE49-F238E27FC236}">
                  <a16:creationId xmlns:a16="http://schemas.microsoft.com/office/drawing/2014/main" id="{FC8F0EEB-4004-0645-95D4-628E64239392}"/>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6" name="Freeform 127">
              <a:extLst>
                <a:ext uri="{FF2B5EF4-FFF2-40B4-BE49-F238E27FC236}">
                  <a16:creationId xmlns:a16="http://schemas.microsoft.com/office/drawing/2014/main" id="{620D890E-5006-C046-865E-244387D90538}"/>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7" name="Line 128">
              <a:extLst>
                <a:ext uri="{FF2B5EF4-FFF2-40B4-BE49-F238E27FC236}">
                  <a16:creationId xmlns:a16="http://schemas.microsoft.com/office/drawing/2014/main" id="{867B6DA6-D747-8841-825D-34FB7F18421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8" name="Freeform 129">
              <a:extLst>
                <a:ext uri="{FF2B5EF4-FFF2-40B4-BE49-F238E27FC236}">
                  <a16:creationId xmlns:a16="http://schemas.microsoft.com/office/drawing/2014/main" id="{52220DAD-8F04-F045-9408-C7FD643C250B}"/>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9" name="Freeform 130">
              <a:extLst>
                <a:ext uri="{FF2B5EF4-FFF2-40B4-BE49-F238E27FC236}">
                  <a16:creationId xmlns:a16="http://schemas.microsoft.com/office/drawing/2014/main" id="{3A6218B0-DF61-F342-8032-CF2031E2293B}"/>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0" name="Freeform 131">
              <a:extLst>
                <a:ext uri="{FF2B5EF4-FFF2-40B4-BE49-F238E27FC236}">
                  <a16:creationId xmlns:a16="http://schemas.microsoft.com/office/drawing/2014/main" id="{DB2B02E0-09BF-1A4D-BBCB-1E0EA07585E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1" name="Freeform 132">
              <a:extLst>
                <a:ext uri="{FF2B5EF4-FFF2-40B4-BE49-F238E27FC236}">
                  <a16:creationId xmlns:a16="http://schemas.microsoft.com/office/drawing/2014/main" id="{DF4A1563-0B1E-2D40-AD50-BF5243D910B5}"/>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2" name="Freeform 133">
              <a:extLst>
                <a:ext uri="{FF2B5EF4-FFF2-40B4-BE49-F238E27FC236}">
                  <a16:creationId xmlns:a16="http://schemas.microsoft.com/office/drawing/2014/main" id="{8D293745-4A60-9742-B0E8-698D41C25FA0}"/>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3" name="Freeform 134">
              <a:extLst>
                <a:ext uri="{FF2B5EF4-FFF2-40B4-BE49-F238E27FC236}">
                  <a16:creationId xmlns:a16="http://schemas.microsoft.com/office/drawing/2014/main" id="{3DB4E96E-BAF6-E049-B39E-1C918E3967D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4" name="Freeform 135">
              <a:extLst>
                <a:ext uri="{FF2B5EF4-FFF2-40B4-BE49-F238E27FC236}">
                  <a16:creationId xmlns:a16="http://schemas.microsoft.com/office/drawing/2014/main" id="{0417A9CA-3459-BB4A-BE2F-7A11130E55BA}"/>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5" name="Rectangle 136">
              <a:extLst>
                <a:ext uri="{FF2B5EF4-FFF2-40B4-BE49-F238E27FC236}">
                  <a16:creationId xmlns:a16="http://schemas.microsoft.com/office/drawing/2014/main" id="{B7932051-5F87-124E-BFB3-E87A23736F6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6" name="Line 137">
              <a:extLst>
                <a:ext uri="{FF2B5EF4-FFF2-40B4-BE49-F238E27FC236}">
                  <a16:creationId xmlns:a16="http://schemas.microsoft.com/office/drawing/2014/main" id="{E283F794-ED57-3F44-89B4-2F9A0B633784}"/>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7" name="Freeform 138">
              <a:extLst>
                <a:ext uri="{FF2B5EF4-FFF2-40B4-BE49-F238E27FC236}">
                  <a16:creationId xmlns:a16="http://schemas.microsoft.com/office/drawing/2014/main" id="{E3AD552E-AAB0-1B49-943B-4D8B741EE3A0}"/>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8" name="Freeform 139">
              <a:extLst>
                <a:ext uri="{FF2B5EF4-FFF2-40B4-BE49-F238E27FC236}">
                  <a16:creationId xmlns:a16="http://schemas.microsoft.com/office/drawing/2014/main" id="{AF93BCC8-9C5E-B14B-9D20-2D299461D36C}"/>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9" name="Line 140">
              <a:extLst>
                <a:ext uri="{FF2B5EF4-FFF2-40B4-BE49-F238E27FC236}">
                  <a16:creationId xmlns:a16="http://schemas.microsoft.com/office/drawing/2014/main" id="{24A5B30D-0D6A-FF41-8A8A-C2338AA24946}"/>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0" name="Freeform 141">
              <a:extLst>
                <a:ext uri="{FF2B5EF4-FFF2-40B4-BE49-F238E27FC236}">
                  <a16:creationId xmlns:a16="http://schemas.microsoft.com/office/drawing/2014/main" id="{C4F8A95E-3BFB-9D41-B1D5-B89DC6AE3E97}"/>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1" name="Freeform 142">
              <a:extLst>
                <a:ext uri="{FF2B5EF4-FFF2-40B4-BE49-F238E27FC236}">
                  <a16:creationId xmlns:a16="http://schemas.microsoft.com/office/drawing/2014/main" id="{3D9851B5-C439-A643-A38F-E8DA1B332E86}"/>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2" name="Line 143">
              <a:extLst>
                <a:ext uri="{FF2B5EF4-FFF2-40B4-BE49-F238E27FC236}">
                  <a16:creationId xmlns:a16="http://schemas.microsoft.com/office/drawing/2014/main" id="{02D230EA-CE16-C649-B511-BA67BB8AC89F}"/>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3" name="Freeform 144">
              <a:extLst>
                <a:ext uri="{FF2B5EF4-FFF2-40B4-BE49-F238E27FC236}">
                  <a16:creationId xmlns:a16="http://schemas.microsoft.com/office/drawing/2014/main" id="{E9E05AC0-BFC0-1B41-9B4D-D1A9D81885D1}"/>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4" name="Freeform 145">
              <a:extLst>
                <a:ext uri="{FF2B5EF4-FFF2-40B4-BE49-F238E27FC236}">
                  <a16:creationId xmlns:a16="http://schemas.microsoft.com/office/drawing/2014/main" id="{4F03FFD6-744E-D049-B2A0-C68DA24E7429}"/>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5" name="Freeform 146">
              <a:extLst>
                <a:ext uri="{FF2B5EF4-FFF2-40B4-BE49-F238E27FC236}">
                  <a16:creationId xmlns:a16="http://schemas.microsoft.com/office/drawing/2014/main" id="{C5A3F0A3-6256-F049-A106-40D77C9B95BC}"/>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6" name="Freeform 147">
              <a:extLst>
                <a:ext uri="{FF2B5EF4-FFF2-40B4-BE49-F238E27FC236}">
                  <a16:creationId xmlns:a16="http://schemas.microsoft.com/office/drawing/2014/main" id="{4788AF48-F8F3-FA49-945D-1F7AD9C48EA6}"/>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7" name="Freeform 148">
              <a:extLst>
                <a:ext uri="{FF2B5EF4-FFF2-40B4-BE49-F238E27FC236}">
                  <a16:creationId xmlns:a16="http://schemas.microsoft.com/office/drawing/2014/main" id="{D0F183FC-C091-7C49-B6FC-963357C90F43}"/>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758" name="Group 149">
            <a:extLst>
              <a:ext uri="{FF2B5EF4-FFF2-40B4-BE49-F238E27FC236}">
                <a16:creationId xmlns:a16="http://schemas.microsoft.com/office/drawing/2014/main" id="{7E1F07A6-5701-2243-A4F8-879FC4875749}"/>
              </a:ext>
            </a:extLst>
          </p:cNvPr>
          <p:cNvGrpSpPr>
            <a:grpSpLocks/>
          </p:cNvGrpSpPr>
          <p:nvPr userDrawn="1">
            <p:custDataLst>
              <p:tags r:id="rId97"/>
            </p:custDataLst>
          </p:nvPr>
        </p:nvGrpSpPr>
        <p:grpSpPr bwMode="auto">
          <a:xfrm>
            <a:off x="11303687" y="3883450"/>
            <a:ext cx="190324" cy="194335"/>
            <a:chOff x="5486" y="2743"/>
            <a:chExt cx="137" cy="132"/>
          </a:xfrm>
          <a:solidFill>
            <a:srgbClr val="DADADA"/>
          </a:solidFill>
        </p:grpSpPr>
        <p:sp>
          <p:nvSpPr>
            <p:cNvPr id="759" name="Freeform 150">
              <a:extLst>
                <a:ext uri="{FF2B5EF4-FFF2-40B4-BE49-F238E27FC236}">
                  <a16:creationId xmlns:a16="http://schemas.microsoft.com/office/drawing/2014/main" id="{67D4102E-3CD6-4F47-BE1C-36EBF6FABA74}"/>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0" name="Freeform 151">
              <a:extLst>
                <a:ext uri="{FF2B5EF4-FFF2-40B4-BE49-F238E27FC236}">
                  <a16:creationId xmlns:a16="http://schemas.microsoft.com/office/drawing/2014/main" id="{819F009C-1A00-C440-A0FC-0459DC7F0DE9}"/>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1" name="Freeform 152">
              <a:extLst>
                <a:ext uri="{FF2B5EF4-FFF2-40B4-BE49-F238E27FC236}">
                  <a16:creationId xmlns:a16="http://schemas.microsoft.com/office/drawing/2014/main" id="{9A3AACCA-3D1E-7044-B82F-1ED44962EBFB}"/>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2" name="Freeform 153">
              <a:extLst>
                <a:ext uri="{FF2B5EF4-FFF2-40B4-BE49-F238E27FC236}">
                  <a16:creationId xmlns:a16="http://schemas.microsoft.com/office/drawing/2014/main" id="{74451245-A339-6D4E-A783-F0410D870470}"/>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3" name="Freeform 154">
              <a:extLst>
                <a:ext uri="{FF2B5EF4-FFF2-40B4-BE49-F238E27FC236}">
                  <a16:creationId xmlns:a16="http://schemas.microsoft.com/office/drawing/2014/main" id="{CBD89F9B-3EAB-7D47-A792-0918031DA916}"/>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4" name="Freeform 155">
              <a:extLst>
                <a:ext uri="{FF2B5EF4-FFF2-40B4-BE49-F238E27FC236}">
                  <a16:creationId xmlns:a16="http://schemas.microsoft.com/office/drawing/2014/main" id="{E99E39DD-8EAF-2948-A084-96FED970D58F}"/>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5" name="Freeform 156">
              <a:extLst>
                <a:ext uri="{FF2B5EF4-FFF2-40B4-BE49-F238E27FC236}">
                  <a16:creationId xmlns:a16="http://schemas.microsoft.com/office/drawing/2014/main" id="{914A5604-1FA4-064D-8E36-8236205B1370}"/>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6" name="Freeform 157">
              <a:extLst>
                <a:ext uri="{FF2B5EF4-FFF2-40B4-BE49-F238E27FC236}">
                  <a16:creationId xmlns:a16="http://schemas.microsoft.com/office/drawing/2014/main" id="{8F77174E-A82C-BC41-A116-73F09F29F111}"/>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7" name="Freeform 158">
              <a:extLst>
                <a:ext uri="{FF2B5EF4-FFF2-40B4-BE49-F238E27FC236}">
                  <a16:creationId xmlns:a16="http://schemas.microsoft.com/office/drawing/2014/main" id="{2177B2FB-46CB-AA49-94D8-8A80B0138E90}"/>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68" name="Freeform 159">
            <a:extLst>
              <a:ext uri="{FF2B5EF4-FFF2-40B4-BE49-F238E27FC236}">
                <a16:creationId xmlns:a16="http://schemas.microsoft.com/office/drawing/2014/main" id="{CCB664DD-7309-3E4F-942A-7BA162C97666}"/>
              </a:ext>
            </a:extLst>
          </p:cNvPr>
          <p:cNvSpPr>
            <a:spLocks/>
          </p:cNvSpPr>
          <p:nvPr userDrawn="1">
            <p:custDataLst>
              <p:tags r:id="rId98"/>
            </p:custDataLst>
          </p:nvPr>
        </p:nvSpPr>
        <p:spPr bwMode="auto">
          <a:xfrm>
            <a:off x="7559030" y="3645930"/>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9" name="Freeform 160">
            <a:extLst>
              <a:ext uri="{FF2B5EF4-FFF2-40B4-BE49-F238E27FC236}">
                <a16:creationId xmlns:a16="http://schemas.microsoft.com/office/drawing/2014/main" id="{DFCA166C-EEF5-4143-8EF3-A38943ABD5F4}"/>
              </a:ext>
            </a:extLst>
          </p:cNvPr>
          <p:cNvSpPr>
            <a:spLocks/>
          </p:cNvSpPr>
          <p:nvPr userDrawn="1">
            <p:custDataLst>
              <p:tags r:id="rId99"/>
            </p:custDataLst>
          </p:nvPr>
        </p:nvSpPr>
        <p:spPr bwMode="auto">
          <a:xfrm>
            <a:off x="7480948" y="3772607"/>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0" name="Freeform 161">
            <a:extLst>
              <a:ext uri="{FF2B5EF4-FFF2-40B4-BE49-F238E27FC236}">
                <a16:creationId xmlns:a16="http://schemas.microsoft.com/office/drawing/2014/main" id="{A6B8C92D-5785-604D-893E-98F76D071B7C}"/>
              </a:ext>
            </a:extLst>
          </p:cNvPr>
          <p:cNvSpPr>
            <a:spLocks/>
          </p:cNvSpPr>
          <p:nvPr userDrawn="1">
            <p:custDataLst>
              <p:tags r:id="rId100"/>
            </p:custDataLst>
          </p:nvPr>
        </p:nvSpPr>
        <p:spPr bwMode="auto">
          <a:xfrm>
            <a:off x="9323996" y="2255357"/>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1" name="Freeform 162">
            <a:extLst>
              <a:ext uri="{FF2B5EF4-FFF2-40B4-BE49-F238E27FC236}">
                <a16:creationId xmlns:a16="http://schemas.microsoft.com/office/drawing/2014/main" id="{0A69294E-A01B-1142-A3B5-C096C009656E}"/>
              </a:ext>
            </a:extLst>
          </p:cNvPr>
          <p:cNvSpPr>
            <a:spLocks/>
          </p:cNvSpPr>
          <p:nvPr userDrawn="1">
            <p:custDataLst>
              <p:tags r:id="rId101"/>
            </p:custDataLst>
          </p:nvPr>
        </p:nvSpPr>
        <p:spPr bwMode="auto">
          <a:xfrm>
            <a:off x="5559818" y="4038918"/>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2" name="Freeform 163">
            <a:extLst>
              <a:ext uri="{FF2B5EF4-FFF2-40B4-BE49-F238E27FC236}">
                <a16:creationId xmlns:a16="http://schemas.microsoft.com/office/drawing/2014/main" id="{D19BAD8B-8E17-734D-B35B-912C6B0143DA}"/>
              </a:ext>
            </a:extLst>
          </p:cNvPr>
          <p:cNvSpPr>
            <a:spLocks/>
          </p:cNvSpPr>
          <p:nvPr userDrawn="1">
            <p:custDataLst>
              <p:tags r:id="rId102"/>
            </p:custDataLst>
          </p:nvPr>
        </p:nvSpPr>
        <p:spPr bwMode="auto">
          <a:xfrm>
            <a:off x="5779423" y="3522130"/>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73" name="Group 164">
            <a:extLst>
              <a:ext uri="{FF2B5EF4-FFF2-40B4-BE49-F238E27FC236}">
                <a16:creationId xmlns:a16="http://schemas.microsoft.com/office/drawing/2014/main" id="{7A793D2E-AB41-DF45-AD02-5117F6C84CD0}"/>
              </a:ext>
            </a:extLst>
          </p:cNvPr>
          <p:cNvGrpSpPr>
            <a:grpSpLocks/>
          </p:cNvGrpSpPr>
          <p:nvPr userDrawn="1">
            <p:custDataLst>
              <p:tags r:id="rId103"/>
            </p:custDataLst>
          </p:nvPr>
        </p:nvGrpSpPr>
        <p:grpSpPr bwMode="auto">
          <a:xfrm>
            <a:off x="5486616" y="3372422"/>
            <a:ext cx="331846" cy="364197"/>
            <a:chOff x="1486" y="2412"/>
            <a:chExt cx="244" cy="256"/>
          </a:xfrm>
          <a:solidFill>
            <a:srgbClr val="DADADA"/>
          </a:solidFill>
        </p:grpSpPr>
        <p:sp>
          <p:nvSpPr>
            <p:cNvPr id="774" name="Freeform 165">
              <a:extLst>
                <a:ext uri="{FF2B5EF4-FFF2-40B4-BE49-F238E27FC236}">
                  <a16:creationId xmlns:a16="http://schemas.microsoft.com/office/drawing/2014/main" id="{2584E8DA-AF1B-A948-A68D-155E51E6916E}"/>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5" name="Freeform 166">
              <a:extLst>
                <a:ext uri="{FF2B5EF4-FFF2-40B4-BE49-F238E27FC236}">
                  <a16:creationId xmlns:a16="http://schemas.microsoft.com/office/drawing/2014/main" id="{A12F8C70-1BB3-0E47-8B97-8F9E978982B5}"/>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6" name="Freeform 167">
              <a:extLst>
                <a:ext uri="{FF2B5EF4-FFF2-40B4-BE49-F238E27FC236}">
                  <a16:creationId xmlns:a16="http://schemas.microsoft.com/office/drawing/2014/main" id="{AFEFB8E3-E409-F542-87B8-1A34A9877C8D}"/>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7" name="Freeform 168">
              <a:extLst>
                <a:ext uri="{FF2B5EF4-FFF2-40B4-BE49-F238E27FC236}">
                  <a16:creationId xmlns:a16="http://schemas.microsoft.com/office/drawing/2014/main" id="{A4FBDD64-BCDB-454D-A025-666DA7108816}"/>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78" name="Freeform 169">
            <a:extLst>
              <a:ext uri="{FF2B5EF4-FFF2-40B4-BE49-F238E27FC236}">
                <a16:creationId xmlns:a16="http://schemas.microsoft.com/office/drawing/2014/main" id="{D4CDCC4A-6CDF-C546-B7D4-77362CF5A35F}"/>
              </a:ext>
            </a:extLst>
          </p:cNvPr>
          <p:cNvSpPr>
            <a:spLocks/>
          </p:cNvSpPr>
          <p:nvPr userDrawn="1">
            <p:custDataLst>
              <p:tags r:id="rId104"/>
            </p:custDataLst>
          </p:nvPr>
        </p:nvSpPr>
        <p:spPr bwMode="auto">
          <a:xfrm>
            <a:off x="10631862" y="4768753"/>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9" name="Freeform 170">
            <a:extLst>
              <a:ext uri="{FF2B5EF4-FFF2-40B4-BE49-F238E27FC236}">
                <a16:creationId xmlns:a16="http://schemas.microsoft.com/office/drawing/2014/main" id="{20807422-BC89-CE45-9475-C483E179C443}"/>
              </a:ext>
            </a:extLst>
          </p:cNvPr>
          <p:cNvSpPr>
            <a:spLocks/>
          </p:cNvSpPr>
          <p:nvPr userDrawn="1">
            <p:custDataLst>
              <p:tags r:id="rId105"/>
            </p:custDataLst>
          </p:nvPr>
        </p:nvSpPr>
        <p:spPr bwMode="auto">
          <a:xfrm>
            <a:off x="10750610" y="4889671"/>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0" name="Line 171">
            <a:extLst>
              <a:ext uri="{FF2B5EF4-FFF2-40B4-BE49-F238E27FC236}">
                <a16:creationId xmlns:a16="http://schemas.microsoft.com/office/drawing/2014/main" id="{ECDF0306-2500-1F4D-902C-DA8FD45DA701}"/>
              </a:ext>
            </a:extLst>
          </p:cNvPr>
          <p:cNvSpPr>
            <a:spLocks noChangeShapeType="1"/>
          </p:cNvSpPr>
          <p:nvPr userDrawn="1">
            <p:custDataLst>
              <p:tags r:id="rId106"/>
            </p:custDataLst>
          </p:nvPr>
        </p:nvSpPr>
        <p:spPr bwMode="auto">
          <a:xfrm flipV="1">
            <a:off x="10843333" y="4888232"/>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1" name="Freeform 172">
            <a:extLst>
              <a:ext uri="{FF2B5EF4-FFF2-40B4-BE49-F238E27FC236}">
                <a16:creationId xmlns:a16="http://schemas.microsoft.com/office/drawing/2014/main" id="{E29852F7-EC9B-E048-97AE-E04F5F6BCE72}"/>
              </a:ext>
            </a:extLst>
          </p:cNvPr>
          <p:cNvSpPr>
            <a:spLocks/>
          </p:cNvSpPr>
          <p:nvPr userDrawn="1">
            <p:custDataLst>
              <p:tags r:id="rId107"/>
            </p:custDataLst>
          </p:nvPr>
        </p:nvSpPr>
        <p:spPr bwMode="auto">
          <a:xfrm>
            <a:off x="10843333" y="4888233"/>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2" name="Freeform 173">
            <a:extLst>
              <a:ext uri="{FF2B5EF4-FFF2-40B4-BE49-F238E27FC236}">
                <a16:creationId xmlns:a16="http://schemas.microsoft.com/office/drawing/2014/main" id="{A326C304-97E2-6041-9229-954484A16CC1}"/>
              </a:ext>
            </a:extLst>
          </p:cNvPr>
          <p:cNvSpPr>
            <a:spLocks/>
          </p:cNvSpPr>
          <p:nvPr userDrawn="1">
            <p:custDataLst>
              <p:tags r:id="rId108"/>
            </p:custDataLst>
          </p:nvPr>
        </p:nvSpPr>
        <p:spPr bwMode="auto">
          <a:xfrm>
            <a:off x="11149153" y="4407434"/>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3" name="Freeform 174">
            <a:extLst>
              <a:ext uri="{FF2B5EF4-FFF2-40B4-BE49-F238E27FC236}">
                <a16:creationId xmlns:a16="http://schemas.microsoft.com/office/drawing/2014/main" id="{980BB2CB-5DB5-A243-B0E6-41D3020DE75C}"/>
              </a:ext>
            </a:extLst>
          </p:cNvPr>
          <p:cNvSpPr>
            <a:spLocks/>
          </p:cNvSpPr>
          <p:nvPr userDrawn="1">
            <p:custDataLst>
              <p:tags r:id="rId109"/>
            </p:custDataLst>
          </p:nvPr>
        </p:nvSpPr>
        <p:spPr bwMode="auto">
          <a:xfrm>
            <a:off x="11155659" y="4341215"/>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4" name="Freeform 175">
            <a:extLst>
              <a:ext uri="{FF2B5EF4-FFF2-40B4-BE49-F238E27FC236}">
                <a16:creationId xmlns:a16="http://schemas.microsoft.com/office/drawing/2014/main" id="{AF6B6890-CE40-CC4E-A17E-AF31C881B9A9}"/>
              </a:ext>
            </a:extLst>
          </p:cNvPr>
          <p:cNvSpPr>
            <a:spLocks/>
          </p:cNvSpPr>
          <p:nvPr userDrawn="1">
            <p:custDataLst>
              <p:tags r:id="rId110"/>
            </p:custDataLst>
          </p:nvPr>
        </p:nvSpPr>
        <p:spPr bwMode="auto">
          <a:xfrm>
            <a:off x="11131258" y="4319623"/>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5" name="Freeform 176">
            <a:extLst>
              <a:ext uri="{FF2B5EF4-FFF2-40B4-BE49-F238E27FC236}">
                <a16:creationId xmlns:a16="http://schemas.microsoft.com/office/drawing/2014/main" id="{8A2AC100-6E39-4942-B68E-C08E7FADC419}"/>
              </a:ext>
            </a:extLst>
          </p:cNvPr>
          <p:cNvSpPr>
            <a:spLocks/>
          </p:cNvSpPr>
          <p:nvPr userDrawn="1">
            <p:custDataLst>
              <p:tags r:id="rId111"/>
            </p:custDataLst>
          </p:nvPr>
        </p:nvSpPr>
        <p:spPr bwMode="auto">
          <a:xfrm>
            <a:off x="11048296" y="4208781"/>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6" name="Line 177">
            <a:extLst>
              <a:ext uri="{FF2B5EF4-FFF2-40B4-BE49-F238E27FC236}">
                <a16:creationId xmlns:a16="http://schemas.microsoft.com/office/drawing/2014/main" id="{DD26FD2A-8BA3-B64E-9A50-88B9D437AA68}"/>
              </a:ext>
            </a:extLst>
          </p:cNvPr>
          <p:cNvSpPr>
            <a:spLocks noChangeShapeType="1"/>
          </p:cNvSpPr>
          <p:nvPr userDrawn="1">
            <p:custDataLst>
              <p:tags r:id="rId112"/>
            </p:custDataLst>
          </p:nvPr>
        </p:nvSpPr>
        <p:spPr bwMode="auto">
          <a:xfrm flipH="1" flipV="1">
            <a:off x="11041790" y="4178552"/>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7" name="Freeform 178">
            <a:extLst>
              <a:ext uri="{FF2B5EF4-FFF2-40B4-BE49-F238E27FC236}">
                <a16:creationId xmlns:a16="http://schemas.microsoft.com/office/drawing/2014/main" id="{F7D5A908-1845-734E-8EBB-D925570767D0}"/>
              </a:ext>
            </a:extLst>
          </p:cNvPr>
          <p:cNvSpPr>
            <a:spLocks/>
          </p:cNvSpPr>
          <p:nvPr userDrawn="1">
            <p:custDataLst>
              <p:tags r:id="rId113"/>
            </p:custDataLst>
          </p:nvPr>
        </p:nvSpPr>
        <p:spPr bwMode="auto">
          <a:xfrm>
            <a:off x="11041790" y="4164155"/>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8" name="Line 179">
            <a:extLst>
              <a:ext uri="{FF2B5EF4-FFF2-40B4-BE49-F238E27FC236}">
                <a16:creationId xmlns:a16="http://schemas.microsoft.com/office/drawing/2014/main" id="{47109C49-C0AE-4541-8C65-E0C3A98C8DDA}"/>
              </a:ext>
            </a:extLst>
          </p:cNvPr>
          <p:cNvSpPr>
            <a:spLocks noChangeShapeType="1"/>
          </p:cNvSpPr>
          <p:nvPr userDrawn="1">
            <p:custDataLst>
              <p:tags r:id="rId114"/>
            </p:custDataLst>
          </p:nvPr>
        </p:nvSpPr>
        <p:spPr bwMode="auto">
          <a:xfrm flipV="1">
            <a:off x="11048296" y="4152639"/>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9" name="Freeform 180">
            <a:extLst>
              <a:ext uri="{FF2B5EF4-FFF2-40B4-BE49-F238E27FC236}">
                <a16:creationId xmlns:a16="http://schemas.microsoft.com/office/drawing/2014/main" id="{CB24C026-35B2-2B40-8A34-B2B64405B81D}"/>
              </a:ext>
            </a:extLst>
          </p:cNvPr>
          <p:cNvSpPr>
            <a:spLocks/>
          </p:cNvSpPr>
          <p:nvPr userDrawn="1">
            <p:custDataLst>
              <p:tags r:id="rId115"/>
            </p:custDataLst>
          </p:nvPr>
        </p:nvSpPr>
        <p:spPr bwMode="auto">
          <a:xfrm>
            <a:off x="11001122" y="4092180"/>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0" name="Freeform 181">
            <a:extLst>
              <a:ext uri="{FF2B5EF4-FFF2-40B4-BE49-F238E27FC236}">
                <a16:creationId xmlns:a16="http://schemas.microsoft.com/office/drawing/2014/main" id="{ABC1D0AB-2D5B-D747-93C1-7C533F0725DB}"/>
              </a:ext>
            </a:extLst>
          </p:cNvPr>
          <p:cNvSpPr>
            <a:spLocks/>
          </p:cNvSpPr>
          <p:nvPr userDrawn="1">
            <p:custDataLst>
              <p:tags r:id="rId116"/>
            </p:custDataLst>
          </p:nvPr>
        </p:nvSpPr>
        <p:spPr bwMode="auto">
          <a:xfrm>
            <a:off x="11015763" y="4040357"/>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1" name="Freeform 182">
            <a:extLst>
              <a:ext uri="{FF2B5EF4-FFF2-40B4-BE49-F238E27FC236}">
                <a16:creationId xmlns:a16="http://schemas.microsoft.com/office/drawing/2014/main" id="{4640A7C8-63C9-764F-B116-5FD5D8BA7BB7}"/>
              </a:ext>
            </a:extLst>
          </p:cNvPr>
          <p:cNvSpPr>
            <a:spLocks/>
          </p:cNvSpPr>
          <p:nvPr userDrawn="1">
            <p:custDataLst>
              <p:tags r:id="rId117"/>
            </p:custDataLst>
          </p:nvPr>
        </p:nvSpPr>
        <p:spPr bwMode="auto">
          <a:xfrm>
            <a:off x="11022270" y="4034599"/>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2" name="Freeform 183">
            <a:extLst>
              <a:ext uri="{FF2B5EF4-FFF2-40B4-BE49-F238E27FC236}">
                <a16:creationId xmlns:a16="http://schemas.microsoft.com/office/drawing/2014/main" id="{982C93A3-A1D2-A741-8F1A-6C2B27D9CC3A}"/>
              </a:ext>
            </a:extLst>
          </p:cNvPr>
          <p:cNvSpPr>
            <a:spLocks/>
          </p:cNvSpPr>
          <p:nvPr userDrawn="1">
            <p:custDataLst>
              <p:tags r:id="rId118"/>
            </p:custDataLst>
          </p:nvPr>
        </p:nvSpPr>
        <p:spPr bwMode="auto">
          <a:xfrm>
            <a:off x="11038538" y="4017325"/>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3" name="Line 184">
            <a:extLst>
              <a:ext uri="{FF2B5EF4-FFF2-40B4-BE49-F238E27FC236}">
                <a16:creationId xmlns:a16="http://schemas.microsoft.com/office/drawing/2014/main" id="{91252003-D9D0-0C49-BC93-791B6BFC8110}"/>
              </a:ext>
            </a:extLst>
          </p:cNvPr>
          <p:cNvSpPr>
            <a:spLocks noChangeShapeType="1"/>
          </p:cNvSpPr>
          <p:nvPr userDrawn="1">
            <p:custDataLst>
              <p:tags r:id="rId119"/>
            </p:custDataLst>
          </p:nvPr>
        </p:nvSpPr>
        <p:spPr bwMode="auto">
          <a:xfrm flipV="1">
            <a:off x="11038538" y="4034600"/>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4" name="Freeform 185">
            <a:extLst>
              <a:ext uri="{FF2B5EF4-FFF2-40B4-BE49-F238E27FC236}">
                <a16:creationId xmlns:a16="http://schemas.microsoft.com/office/drawing/2014/main" id="{C86BCB17-3BC5-1645-BE9F-50F025DBAFAE}"/>
              </a:ext>
            </a:extLst>
          </p:cNvPr>
          <p:cNvSpPr>
            <a:spLocks/>
          </p:cNvSpPr>
          <p:nvPr userDrawn="1">
            <p:custDataLst>
              <p:tags r:id="rId120"/>
            </p:custDataLst>
          </p:nvPr>
        </p:nvSpPr>
        <p:spPr bwMode="auto">
          <a:xfrm>
            <a:off x="11022270" y="4020204"/>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5" name="Freeform 186">
            <a:extLst>
              <a:ext uri="{FF2B5EF4-FFF2-40B4-BE49-F238E27FC236}">
                <a16:creationId xmlns:a16="http://schemas.microsoft.com/office/drawing/2014/main" id="{219C0593-8D0C-6046-9A34-619B1D07CA38}"/>
              </a:ext>
            </a:extLst>
          </p:cNvPr>
          <p:cNvSpPr>
            <a:spLocks/>
          </p:cNvSpPr>
          <p:nvPr userDrawn="1">
            <p:custDataLst>
              <p:tags r:id="rId121"/>
            </p:custDataLst>
          </p:nvPr>
        </p:nvSpPr>
        <p:spPr bwMode="auto">
          <a:xfrm>
            <a:off x="10735971" y="4917023"/>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6" name="Freeform 187">
            <a:extLst>
              <a:ext uri="{FF2B5EF4-FFF2-40B4-BE49-F238E27FC236}">
                <a16:creationId xmlns:a16="http://schemas.microsoft.com/office/drawing/2014/main" id="{A81AA154-B893-EE43-8377-063B0142A309}"/>
              </a:ext>
            </a:extLst>
          </p:cNvPr>
          <p:cNvSpPr>
            <a:spLocks/>
          </p:cNvSpPr>
          <p:nvPr userDrawn="1">
            <p:custDataLst>
              <p:tags r:id="rId122"/>
            </p:custDataLst>
          </p:nvPr>
        </p:nvSpPr>
        <p:spPr bwMode="auto">
          <a:xfrm>
            <a:off x="10877494" y="4208781"/>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7" name="Freeform 188">
            <a:extLst>
              <a:ext uri="{FF2B5EF4-FFF2-40B4-BE49-F238E27FC236}">
                <a16:creationId xmlns:a16="http://schemas.microsoft.com/office/drawing/2014/main" id="{B740B708-C8C5-A541-82A7-6DBA077F4199}"/>
              </a:ext>
            </a:extLst>
          </p:cNvPr>
          <p:cNvSpPr>
            <a:spLocks/>
          </p:cNvSpPr>
          <p:nvPr userDrawn="1">
            <p:custDataLst>
              <p:tags r:id="rId123"/>
            </p:custDataLst>
          </p:nvPr>
        </p:nvSpPr>
        <p:spPr bwMode="auto">
          <a:xfrm>
            <a:off x="10809173" y="4138245"/>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8" name="Freeform 189">
            <a:extLst>
              <a:ext uri="{FF2B5EF4-FFF2-40B4-BE49-F238E27FC236}">
                <a16:creationId xmlns:a16="http://schemas.microsoft.com/office/drawing/2014/main" id="{416F6A11-3C63-1649-914C-7CFCFE937785}"/>
              </a:ext>
            </a:extLst>
          </p:cNvPr>
          <p:cNvSpPr>
            <a:spLocks/>
          </p:cNvSpPr>
          <p:nvPr userDrawn="1">
            <p:custDataLst>
              <p:tags r:id="rId124"/>
            </p:custDataLst>
          </p:nvPr>
        </p:nvSpPr>
        <p:spPr bwMode="auto">
          <a:xfrm>
            <a:off x="10825439" y="4059071"/>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9" name="Freeform 190">
            <a:extLst>
              <a:ext uri="{FF2B5EF4-FFF2-40B4-BE49-F238E27FC236}">
                <a16:creationId xmlns:a16="http://schemas.microsoft.com/office/drawing/2014/main" id="{82E33AAF-2905-5D41-A6FA-02630588E1C4}"/>
              </a:ext>
            </a:extLst>
          </p:cNvPr>
          <p:cNvSpPr>
            <a:spLocks/>
          </p:cNvSpPr>
          <p:nvPr userDrawn="1">
            <p:custDataLst>
              <p:tags r:id="rId125"/>
            </p:custDataLst>
          </p:nvPr>
        </p:nvSpPr>
        <p:spPr bwMode="auto">
          <a:xfrm>
            <a:off x="10661142" y="4061950"/>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0" name="Freeform 191">
            <a:extLst>
              <a:ext uri="{FF2B5EF4-FFF2-40B4-BE49-F238E27FC236}">
                <a16:creationId xmlns:a16="http://schemas.microsoft.com/office/drawing/2014/main" id="{1FB1D4CC-840B-BC42-A671-DA1A916180C5}"/>
              </a:ext>
            </a:extLst>
          </p:cNvPr>
          <p:cNvSpPr>
            <a:spLocks/>
          </p:cNvSpPr>
          <p:nvPr userDrawn="1">
            <p:custDataLst>
              <p:tags r:id="rId126"/>
            </p:custDataLst>
          </p:nvPr>
        </p:nvSpPr>
        <p:spPr bwMode="auto">
          <a:xfrm>
            <a:off x="10911655" y="4482287"/>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1" name="Freeform 192">
            <a:extLst>
              <a:ext uri="{FF2B5EF4-FFF2-40B4-BE49-F238E27FC236}">
                <a16:creationId xmlns:a16="http://schemas.microsoft.com/office/drawing/2014/main" id="{E7A98AB7-98AE-1145-A420-CFC0B6627438}"/>
              </a:ext>
            </a:extLst>
          </p:cNvPr>
          <p:cNvSpPr>
            <a:spLocks/>
          </p:cNvSpPr>
          <p:nvPr userDrawn="1">
            <p:custDataLst>
              <p:tags r:id="rId127"/>
            </p:custDataLst>
          </p:nvPr>
        </p:nvSpPr>
        <p:spPr bwMode="auto">
          <a:xfrm>
            <a:off x="10129213" y="4034599"/>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2" name="Freeform 193">
            <a:extLst>
              <a:ext uri="{FF2B5EF4-FFF2-40B4-BE49-F238E27FC236}">
                <a16:creationId xmlns:a16="http://schemas.microsoft.com/office/drawing/2014/main" id="{78B47DCA-BDF3-C748-9E9B-FF0E680F1797}"/>
              </a:ext>
            </a:extLst>
          </p:cNvPr>
          <p:cNvSpPr>
            <a:spLocks/>
          </p:cNvSpPr>
          <p:nvPr userDrawn="1">
            <p:custDataLst>
              <p:tags r:id="rId128"/>
            </p:custDataLst>
          </p:nvPr>
        </p:nvSpPr>
        <p:spPr bwMode="auto">
          <a:xfrm>
            <a:off x="4479692" y="2825406"/>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3" name="Freeform 194">
            <a:extLst>
              <a:ext uri="{FF2B5EF4-FFF2-40B4-BE49-F238E27FC236}">
                <a16:creationId xmlns:a16="http://schemas.microsoft.com/office/drawing/2014/main" id="{3EDBB38E-923A-F942-A444-A61327045615}"/>
              </a:ext>
            </a:extLst>
          </p:cNvPr>
          <p:cNvSpPr>
            <a:spLocks/>
          </p:cNvSpPr>
          <p:nvPr userDrawn="1">
            <p:custDataLst>
              <p:tags r:id="rId129"/>
            </p:custDataLst>
          </p:nvPr>
        </p:nvSpPr>
        <p:spPr bwMode="auto">
          <a:xfrm>
            <a:off x="5785929" y="4312426"/>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4" name="Freeform 195">
            <a:extLst>
              <a:ext uri="{FF2B5EF4-FFF2-40B4-BE49-F238E27FC236}">
                <a16:creationId xmlns:a16="http://schemas.microsoft.com/office/drawing/2014/main" id="{FFC1B2E5-F23F-CE44-A05F-2DAF485E8BA0}"/>
              </a:ext>
            </a:extLst>
          </p:cNvPr>
          <p:cNvSpPr>
            <a:spLocks/>
          </p:cNvSpPr>
          <p:nvPr userDrawn="1">
            <p:custDataLst>
              <p:tags r:id="rId130"/>
            </p:custDataLst>
          </p:nvPr>
        </p:nvSpPr>
        <p:spPr bwMode="auto">
          <a:xfrm>
            <a:off x="5959986" y="3591228"/>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5" name="Freeform 196">
            <a:extLst>
              <a:ext uri="{FF2B5EF4-FFF2-40B4-BE49-F238E27FC236}">
                <a16:creationId xmlns:a16="http://schemas.microsoft.com/office/drawing/2014/main" id="{9AA649E7-3126-2843-A4E9-CBFB63BF4FC7}"/>
              </a:ext>
            </a:extLst>
          </p:cNvPr>
          <p:cNvSpPr>
            <a:spLocks/>
          </p:cNvSpPr>
          <p:nvPr userDrawn="1">
            <p:custDataLst>
              <p:tags r:id="rId131"/>
            </p:custDataLst>
          </p:nvPr>
        </p:nvSpPr>
        <p:spPr bwMode="auto">
          <a:xfrm>
            <a:off x="5462216" y="3191043"/>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6" name="Freeform 204">
            <a:extLst>
              <a:ext uri="{FF2B5EF4-FFF2-40B4-BE49-F238E27FC236}">
                <a16:creationId xmlns:a16="http://schemas.microsoft.com/office/drawing/2014/main" id="{C2A9D4A1-8AC3-514D-90DC-343A14FC0DAA}"/>
              </a:ext>
            </a:extLst>
          </p:cNvPr>
          <p:cNvSpPr>
            <a:spLocks/>
          </p:cNvSpPr>
          <p:nvPr userDrawn="1">
            <p:custDataLst>
              <p:tags r:id="rId132"/>
            </p:custDataLst>
          </p:nvPr>
        </p:nvSpPr>
        <p:spPr bwMode="auto">
          <a:xfrm>
            <a:off x="5611873" y="4964527"/>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7" name="Freeform 205">
            <a:extLst>
              <a:ext uri="{FF2B5EF4-FFF2-40B4-BE49-F238E27FC236}">
                <a16:creationId xmlns:a16="http://schemas.microsoft.com/office/drawing/2014/main" id="{83D528BB-964B-F549-97E4-10D835EC341A}"/>
              </a:ext>
            </a:extLst>
          </p:cNvPr>
          <p:cNvSpPr>
            <a:spLocks/>
          </p:cNvSpPr>
          <p:nvPr userDrawn="1">
            <p:custDataLst>
              <p:tags r:id="rId133"/>
            </p:custDataLst>
          </p:nvPr>
        </p:nvSpPr>
        <p:spPr bwMode="auto">
          <a:xfrm>
            <a:off x="5642780" y="5050898"/>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8" name="Freeform 206">
            <a:extLst>
              <a:ext uri="{FF2B5EF4-FFF2-40B4-BE49-F238E27FC236}">
                <a16:creationId xmlns:a16="http://schemas.microsoft.com/office/drawing/2014/main" id="{F009AA98-CA29-DA40-9101-6AD6AF618C6A}"/>
              </a:ext>
            </a:extLst>
          </p:cNvPr>
          <p:cNvSpPr>
            <a:spLocks/>
          </p:cNvSpPr>
          <p:nvPr userDrawn="1">
            <p:custDataLst>
              <p:tags r:id="rId134"/>
            </p:custDataLst>
          </p:nvPr>
        </p:nvSpPr>
        <p:spPr bwMode="auto">
          <a:xfrm>
            <a:off x="5647660" y="5071052"/>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9" name="Freeform 207">
            <a:extLst>
              <a:ext uri="{FF2B5EF4-FFF2-40B4-BE49-F238E27FC236}">
                <a16:creationId xmlns:a16="http://schemas.microsoft.com/office/drawing/2014/main" id="{BE1502DA-1C57-7543-8D11-48F100D1FFE1}"/>
              </a:ext>
            </a:extLst>
          </p:cNvPr>
          <p:cNvSpPr>
            <a:spLocks/>
          </p:cNvSpPr>
          <p:nvPr userDrawn="1">
            <p:custDataLst>
              <p:tags r:id="rId135"/>
            </p:custDataLst>
          </p:nvPr>
        </p:nvSpPr>
        <p:spPr bwMode="auto">
          <a:xfrm>
            <a:off x="5662300" y="5127193"/>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0" name="Freeform 208">
            <a:extLst>
              <a:ext uri="{FF2B5EF4-FFF2-40B4-BE49-F238E27FC236}">
                <a16:creationId xmlns:a16="http://schemas.microsoft.com/office/drawing/2014/main" id="{F48544AF-89F4-494D-8D00-D6C2D1A6BC15}"/>
              </a:ext>
            </a:extLst>
          </p:cNvPr>
          <p:cNvSpPr>
            <a:spLocks/>
          </p:cNvSpPr>
          <p:nvPr userDrawn="1">
            <p:custDataLst>
              <p:tags r:id="rId136"/>
            </p:custDataLst>
          </p:nvPr>
        </p:nvSpPr>
        <p:spPr bwMode="auto">
          <a:xfrm>
            <a:off x="5649286" y="5138707"/>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1" name="Freeform 209">
            <a:extLst>
              <a:ext uri="{FF2B5EF4-FFF2-40B4-BE49-F238E27FC236}">
                <a16:creationId xmlns:a16="http://schemas.microsoft.com/office/drawing/2014/main" id="{79C0BF13-3A38-0A4B-8E12-3117DF71F712}"/>
              </a:ext>
            </a:extLst>
          </p:cNvPr>
          <p:cNvSpPr>
            <a:spLocks/>
          </p:cNvSpPr>
          <p:nvPr userDrawn="1">
            <p:custDataLst>
              <p:tags r:id="rId137"/>
            </p:custDataLst>
          </p:nvPr>
        </p:nvSpPr>
        <p:spPr bwMode="auto">
          <a:xfrm>
            <a:off x="5680193" y="5168939"/>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2" name="Freeform 210">
            <a:extLst>
              <a:ext uri="{FF2B5EF4-FFF2-40B4-BE49-F238E27FC236}">
                <a16:creationId xmlns:a16="http://schemas.microsoft.com/office/drawing/2014/main" id="{9135F9FE-DE5E-6544-B31F-80CF7929088B}"/>
              </a:ext>
            </a:extLst>
          </p:cNvPr>
          <p:cNvSpPr>
            <a:spLocks/>
          </p:cNvSpPr>
          <p:nvPr userDrawn="1">
            <p:custDataLst>
              <p:tags r:id="rId138"/>
            </p:custDataLst>
          </p:nvPr>
        </p:nvSpPr>
        <p:spPr bwMode="auto">
          <a:xfrm>
            <a:off x="5676941" y="5199168"/>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3" name="Freeform 211">
            <a:extLst>
              <a:ext uri="{FF2B5EF4-FFF2-40B4-BE49-F238E27FC236}">
                <a16:creationId xmlns:a16="http://schemas.microsoft.com/office/drawing/2014/main" id="{C7C40426-E9B4-0948-927F-EBD8D3D52B3C}"/>
              </a:ext>
            </a:extLst>
          </p:cNvPr>
          <p:cNvSpPr>
            <a:spLocks/>
          </p:cNvSpPr>
          <p:nvPr userDrawn="1">
            <p:custDataLst>
              <p:tags r:id="rId139"/>
            </p:custDataLst>
          </p:nvPr>
        </p:nvSpPr>
        <p:spPr bwMode="auto">
          <a:xfrm>
            <a:off x="5701342" y="5212124"/>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4" name="Freeform 215">
            <a:extLst>
              <a:ext uri="{FF2B5EF4-FFF2-40B4-BE49-F238E27FC236}">
                <a16:creationId xmlns:a16="http://schemas.microsoft.com/office/drawing/2014/main" id="{FA88F2F1-8F74-474E-BC0E-905E1027722C}"/>
              </a:ext>
            </a:extLst>
          </p:cNvPr>
          <p:cNvSpPr>
            <a:spLocks/>
          </p:cNvSpPr>
          <p:nvPr userDrawn="1">
            <p:custDataLst>
              <p:tags r:id="rId140"/>
            </p:custDataLst>
          </p:nvPr>
        </p:nvSpPr>
        <p:spPr bwMode="auto">
          <a:xfrm>
            <a:off x="5359734" y="3222712"/>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5" name="Freeform 216">
            <a:extLst>
              <a:ext uri="{FF2B5EF4-FFF2-40B4-BE49-F238E27FC236}">
                <a16:creationId xmlns:a16="http://schemas.microsoft.com/office/drawing/2014/main" id="{BA3F1755-41DA-DE46-9A86-E64C01DBD91A}"/>
              </a:ext>
            </a:extLst>
          </p:cNvPr>
          <p:cNvSpPr>
            <a:spLocks/>
          </p:cNvSpPr>
          <p:nvPr userDrawn="1">
            <p:custDataLst>
              <p:tags r:id="rId141"/>
            </p:custDataLst>
          </p:nvPr>
        </p:nvSpPr>
        <p:spPr bwMode="auto">
          <a:xfrm>
            <a:off x="5213332" y="3097472"/>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6" name="Freeform 217">
            <a:extLst>
              <a:ext uri="{FF2B5EF4-FFF2-40B4-BE49-F238E27FC236}">
                <a16:creationId xmlns:a16="http://schemas.microsoft.com/office/drawing/2014/main" id="{2BDEF3C1-037A-B34C-8E94-D53CFA187140}"/>
              </a:ext>
            </a:extLst>
          </p:cNvPr>
          <p:cNvSpPr>
            <a:spLocks/>
          </p:cNvSpPr>
          <p:nvPr userDrawn="1">
            <p:custDataLst>
              <p:tags r:id="rId142"/>
            </p:custDataLst>
          </p:nvPr>
        </p:nvSpPr>
        <p:spPr bwMode="auto">
          <a:xfrm>
            <a:off x="5525657" y="3191042"/>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7" name="Freeform 218">
            <a:extLst>
              <a:ext uri="{FF2B5EF4-FFF2-40B4-BE49-F238E27FC236}">
                <a16:creationId xmlns:a16="http://schemas.microsoft.com/office/drawing/2014/main" id="{D79FA319-EA8E-D043-8980-DC009002C1D2}"/>
              </a:ext>
            </a:extLst>
          </p:cNvPr>
          <p:cNvSpPr>
            <a:spLocks/>
          </p:cNvSpPr>
          <p:nvPr userDrawn="1">
            <p:custDataLst>
              <p:tags r:id="rId143"/>
            </p:custDataLst>
          </p:nvPr>
        </p:nvSpPr>
        <p:spPr bwMode="auto">
          <a:xfrm>
            <a:off x="5083195" y="3245744"/>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8" name="Freeform 219">
            <a:extLst>
              <a:ext uri="{FF2B5EF4-FFF2-40B4-BE49-F238E27FC236}">
                <a16:creationId xmlns:a16="http://schemas.microsoft.com/office/drawing/2014/main" id="{747EDE33-BC2F-7142-9348-CEDF8C976D48}"/>
              </a:ext>
            </a:extLst>
          </p:cNvPr>
          <p:cNvSpPr>
            <a:spLocks/>
          </p:cNvSpPr>
          <p:nvPr userDrawn="1">
            <p:custDataLst>
              <p:tags r:id="rId144"/>
            </p:custDataLst>
          </p:nvPr>
        </p:nvSpPr>
        <p:spPr bwMode="auto">
          <a:xfrm>
            <a:off x="5001861" y="3245743"/>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9" name="Freeform 220">
            <a:extLst>
              <a:ext uri="{FF2B5EF4-FFF2-40B4-BE49-F238E27FC236}">
                <a16:creationId xmlns:a16="http://schemas.microsoft.com/office/drawing/2014/main" id="{357B222D-7F31-FD4C-9EF6-BD6BD2EAD8E1}"/>
              </a:ext>
            </a:extLst>
          </p:cNvPr>
          <p:cNvSpPr>
            <a:spLocks/>
          </p:cNvSpPr>
          <p:nvPr userDrawn="1">
            <p:custDataLst>
              <p:tags r:id="rId145"/>
            </p:custDataLst>
          </p:nvPr>
        </p:nvSpPr>
        <p:spPr bwMode="auto">
          <a:xfrm>
            <a:off x="5050661" y="3346509"/>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0" name="Freeform 221">
            <a:extLst>
              <a:ext uri="{FF2B5EF4-FFF2-40B4-BE49-F238E27FC236}">
                <a16:creationId xmlns:a16="http://schemas.microsoft.com/office/drawing/2014/main" id="{E89455B3-8874-4F44-BFB0-7275892E0EF8}"/>
              </a:ext>
            </a:extLst>
          </p:cNvPr>
          <p:cNvSpPr>
            <a:spLocks/>
          </p:cNvSpPr>
          <p:nvPr userDrawn="1">
            <p:custDataLst>
              <p:tags r:id="rId146"/>
            </p:custDataLst>
          </p:nvPr>
        </p:nvSpPr>
        <p:spPr bwMode="auto">
          <a:xfrm>
            <a:off x="5083196" y="3311960"/>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1" name="Freeform 222">
            <a:extLst>
              <a:ext uri="{FF2B5EF4-FFF2-40B4-BE49-F238E27FC236}">
                <a16:creationId xmlns:a16="http://schemas.microsoft.com/office/drawing/2014/main" id="{EA41D69D-7785-2F4A-AA7F-6DA08B083D54}"/>
              </a:ext>
            </a:extLst>
          </p:cNvPr>
          <p:cNvSpPr>
            <a:spLocks/>
          </p:cNvSpPr>
          <p:nvPr userDrawn="1">
            <p:custDataLst>
              <p:tags r:id="rId147"/>
            </p:custDataLst>
          </p:nvPr>
        </p:nvSpPr>
        <p:spPr bwMode="auto">
          <a:xfrm>
            <a:off x="5101089" y="3339312"/>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2" name="Freeform 223">
            <a:extLst>
              <a:ext uri="{FF2B5EF4-FFF2-40B4-BE49-F238E27FC236}">
                <a16:creationId xmlns:a16="http://schemas.microsoft.com/office/drawing/2014/main" id="{441D2D40-E36D-1C43-A37D-0E761C9D8726}"/>
              </a:ext>
            </a:extLst>
          </p:cNvPr>
          <p:cNvSpPr>
            <a:spLocks/>
          </p:cNvSpPr>
          <p:nvPr userDrawn="1">
            <p:custDataLst>
              <p:tags r:id="rId148"/>
            </p:custDataLst>
          </p:nvPr>
        </p:nvSpPr>
        <p:spPr bwMode="auto">
          <a:xfrm>
            <a:off x="5153145" y="3441518"/>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3" name="Freeform 224">
            <a:extLst>
              <a:ext uri="{FF2B5EF4-FFF2-40B4-BE49-F238E27FC236}">
                <a16:creationId xmlns:a16="http://schemas.microsoft.com/office/drawing/2014/main" id="{5DE694B6-4061-7D40-BCA1-7A6AD475870E}"/>
              </a:ext>
            </a:extLst>
          </p:cNvPr>
          <p:cNvSpPr>
            <a:spLocks/>
          </p:cNvSpPr>
          <p:nvPr userDrawn="1">
            <p:custDataLst>
              <p:tags r:id="rId149"/>
            </p:custDataLst>
          </p:nvPr>
        </p:nvSpPr>
        <p:spPr bwMode="auto">
          <a:xfrm>
            <a:off x="5236106" y="3490462"/>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4" name="Freeform 225">
            <a:extLst>
              <a:ext uri="{FF2B5EF4-FFF2-40B4-BE49-F238E27FC236}">
                <a16:creationId xmlns:a16="http://schemas.microsoft.com/office/drawing/2014/main" id="{BE4D852A-4AB5-EC44-B88E-B5D22573BFFC}"/>
              </a:ext>
            </a:extLst>
          </p:cNvPr>
          <p:cNvSpPr>
            <a:spLocks/>
          </p:cNvSpPr>
          <p:nvPr userDrawn="1">
            <p:custDataLst>
              <p:tags r:id="rId150"/>
            </p:custDataLst>
          </p:nvPr>
        </p:nvSpPr>
        <p:spPr bwMode="auto">
          <a:xfrm>
            <a:off x="5933958" y="4627680"/>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5" name="Freeform 226">
            <a:extLst>
              <a:ext uri="{FF2B5EF4-FFF2-40B4-BE49-F238E27FC236}">
                <a16:creationId xmlns:a16="http://schemas.microsoft.com/office/drawing/2014/main" id="{E0775096-4434-F444-B1D5-A8DAA1F55932}"/>
              </a:ext>
            </a:extLst>
          </p:cNvPr>
          <p:cNvSpPr>
            <a:spLocks/>
          </p:cNvSpPr>
          <p:nvPr userDrawn="1">
            <p:custDataLst>
              <p:tags r:id="rId151"/>
            </p:custDataLst>
          </p:nvPr>
        </p:nvSpPr>
        <p:spPr bwMode="auto">
          <a:xfrm>
            <a:off x="7518363" y="1560070"/>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6" name="Freeform 227">
            <a:extLst>
              <a:ext uri="{FF2B5EF4-FFF2-40B4-BE49-F238E27FC236}">
                <a16:creationId xmlns:a16="http://schemas.microsoft.com/office/drawing/2014/main" id="{3940FCA9-7F8D-FB46-8D1D-9DDB15FFC598}"/>
              </a:ext>
            </a:extLst>
          </p:cNvPr>
          <p:cNvSpPr>
            <a:spLocks/>
          </p:cNvSpPr>
          <p:nvPr userDrawn="1">
            <p:custDataLst>
              <p:tags r:id="rId152"/>
            </p:custDataLst>
          </p:nvPr>
        </p:nvSpPr>
        <p:spPr bwMode="auto">
          <a:xfrm>
            <a:off x="7443534" y="1768799"/>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7" name="Freeform 228">
            <a:extLst>
              <a:ext uri="{FF2B5EF4-FFF2-40B4-BE49-F238E27FC236}">
                <a16:creationId xmlns:a16="http://schemas.microsoft.com/office/drawing/2014/main" id="{3759C417-66E1-2A40-942D-887968FD10E0}"/>
              </a:ext>
            </a:extLst>
          </p:cNvPr>
          <p:cNvSpPr>
            <a:spLocks/>
          </p:cNvSpPr>
          <p:nvPr userDrawn="1">
            <p:custDataLst>
              <p:tags r:id="rId153"/>
            </p:custDataLst>
          </p:nvPr>
        </p:nvSpPr>
        <p:spPr bwMode="auto">
          <a:xfrm>
            <a:off x="7791648" y="2531744"/>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8" name="Freeform 229">
            <a:extLst>
              <a:ext uri="{FF2B5EF4-FFF2-40B4-BE49-F238E27FC236}">
                <a16:creationId xmlns:a16="http://schemas.microsoft.com/office/drawing/2014/main" id="{FCEA22E3-4C4C-094D-9FD3-425379E9A9C6}"/>
              </a:ext>
            </a:extLst>
          </p:cNvPr>
          <p:cNvSpPr>
            <a:spLocks/>
          </p:cNvSpPr>
          <p:nvPr userDrawn="1">
            <p:custDataLst>
              <p:tags r:id="rId154"/>
            </p:custDataLst>
          </p:nvPr>
        </p:nvSpPr>
        <p:spPr bwMode="auto">
          <a:xfrm>
            <a:off x="7492336" y="2386352"/>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9" name="Freeform 230">
            <a:extLst>
              <a:ext uri="{FF2B5EF4-FFF2-40B4-BE49-F238E27FC236}">
                <a16:creationId xmlns:a16="http://schemas.microsoft.com/office/drawing/2014/main" id="{EAF11687-3D09-A047-BEC6-B42CBAFFC197}"/>
              </a:ext>
            </a:extLst>
          </p:cNvPr>
          <p:cNvSpPr>
            <a:spLocks/>
          </p:cNvSpPr>
          <p:nvPr userDrawn="1">
            <p:custDataLst>
              <p:tags r:id="rId155"/>
            </p:custDataLst>
          </p:nvPr>
        </p:nvSpPr>
        <p:spPr bwMode="auto">
          <a:xfrm>
            <a:off x="7434504" y="2239081"/>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0" name="Freeform 231">
            <a:extLst>
              <a:ext uri="{FF2B5EF4-FFF2-40B4-BE49-F238E27FC236}">
                <a16:creationId xmlns:a16="http://schemas.microsoft.com/office/drawing/2014/main" id="{1624635A-2840-B041-94D6-E2E4BACE951A}"/>
              </a:ext>
            </a:extLst>
          </p:cNvPr>
          <p:cNvSpPr>
            <a:spLocks/>
          </p:cNvSpPr>
          <p:nvPr userDrawn="1">
            <p:custDataLst>
              <p:tags r:id="rId156"/>
            </p:custDataLst>
          </p:nvPr>
        </p:nvSpPr>
        <p:spPr bwMode="auto">
          <a:xfrm>
            <a:off x="7423401" y="2291050"/>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1" name="Freeform 232">
            <a:extLst>
              <a:ext uri="{FF2B5EF4-FFF2-40B4-BE49-F238E27FC236}">
                <a16:creationId xmlns:a16="http://schemas.microsoft.com/office/drawing/2014/main" id="{5CB462B4-ED73-6C48-A104-17B5FC9C8499}"/>
              </a:ext>
            </a:extLst>
          </p:cNvPr>
          <p:cNvSpPr>
            <a:spLocks/>
          </p:cNvSpPr>
          <p:nvPr userDrawn="1">
            <p:custDataLst>
              <p:tags r:id="rId157"/>
            </p:custDataLst>
          </p:nvPr>
        </p:nvSpPr>
        <p:spPr bwMode="auto">
          <a:xfrm>
            <a:off x="8188562" y="2782219"/>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2" name="Freeform 233">
            <a:extLst>
              <a:ext uri="{FF2B5EF4-FFF2-40B4-BE49-F238E27FC236}">
                <a16:creationId xmlns:a16="http://schemas.microsoft.com/office/drawing/2014/main" id="{778E556D-E079-2045-87D6-AD71064C794E}"/>
              </a:ext>
            </a:extLst>
          </p:cNvPr>
          <p:cNvSpPr>
            <a:spLocks/>
          </p:cNvSpPr>
          <p:nvPr userDrawn="1">
            <p:custDataLst>
              <p:tags r:id="rId158"/>
            </p:custDataLst>
          </p:nvPr>
        </p:nvSpPr>
        <p:spPr bwMode="auto">
          <a:xfrm>
            <a:off x="8136507" y="2829724"/>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3" name="Freeform 234">
            <a:extLst>
              <a:ext uri="{FF2B5EF4-FFF2-40B4-BE49-F238E27FC236}">
                <a16:creationId xmlns:a16="http://schemas.microsoft.com/office/drawing/2014/main" id="{0FB46692-43DE-1240-BF1E-39EC25CE3334}"/>
              </a:ext>
            </a:extLst>
          </p:cNvPr>
          <p:cNvSpPr>
            <a:spLocks/>
          </p:cNvSpPr>
          <p:nvPr userDrawn="1">
            <p:custDataLst>
              <p:tags r:id="rId159"/>
            </p:custDataLst>
          </p:nvPr>
        </p:nvSpPr>
        <p:spPr bwMode="auto">
          <a:xfrm>
            <a:off x="7113314" y="2153150"/>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4" name="Freeform 235">
            <a:extLst>
              <a:ext uri="{FF2B5EF4-FFF2-40B4-BE49-F238E27FC236}">
                <a16:creationId xmlns:a16="http://schemas.microsoft.com/office/drawing/2014/main" id="{AEA11F9A-1396-F649-A030-667363BA3125}"/>
              </a:ext>
            </a:extLst>
          </p:cNvPr>
          <p:cNvSpPr>
            <a:spLocks/>
          </p:cNvSpPr>
          <p:nvPr userDrawn="1">
            <p:custDataLst>
              <p:tags r:id="rId160"/>
            </p:custDataLst>
          </p:nvPr>
        </p:nvSpPr>
        <p:spPr bwMode="auto">
          <a:xfrm>
            <a:off x="6921364" y="2979433"/>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5" name="Freeform 236">
            <a:extLst>
              <a:ext uri="{FF2B5EF4-FFF2-40B4-BE49-F238E27FC236}">
                <a16:creationId xmlns:a16="http://schemas.microsoft.com/office/drawing/2014/main" id="{B6DD5B7C-3818-1343-B0D3-7C9BC9C8E315}"/>
              </a:ext>
            </a:extLst>
          </p:cNvPr>
          <p:cNvSpPr>
            <a:spLocks/>
          </p:cNvSpPr>
          <p:nvPr userDrawn="1">
            <p:custDataLst>
              <p:tags r:id="rId161"/>
            </p:custDataLst>
          </p:nvPr>
        </p:nvSpPr>
        <p:spPr bwMode="auto">
          <a:xfrm>
            <a:off x="7040114" y="3034135"/>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6" name="Freeform 237">
            <a:extLst>
              <a:ext uri="{FF2B5EF4-FFF2-40B4-BE49-F238E27FC236}">
                <a16:creationId xmlns:a16="http://schemas.microsoft.com/office/drawing/2014/main" id="{08F432FB-775A-494F-B386-D0E8D2825098}"/>
              </a:ext>
            </a:extLst>
          </p:cNvPr>
          <p:cNvSpPr>
            <a:spLocks/>
          </p:cNvSpPr>
          <p:nvPr userDrawn="1">
            <p:custDataLst>
              <p:tags r:id="rId162"/>
            </p:custDataLst>
          </p:nvPr>
        </p:nvSpPr>
        <p:spPr bwMode="auto">
          <a:xfrm>
            <a:off x="7140969" y="2677133"/>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7" name="Freeform 238">
            <a:extLst>
              <a:ext uri="{FF2B5EF4-FFF2-40B4-BE49-F238E27FC236}">
                <a16:creationId xmlns:a16="http://schemas.microsoft.com/office/drawing/2014/main" id="{CC8CF4EC-84C7-C645-917A-219937C0F258}"/>
              </a:ext>
            </a:extLst>
          </p:cNvPr>
          <p:cNvSpPr>
            <a:spLocks/>
          </p:cNvSpPr>
          <p:nvPr userDrawn="1">
            <p:custDataLst>
              <p:tags r:id="rId163"/>
            </p:custDataLst>
          </p:nvPr>
        </p:nvSpPr>
        <p:spPr bwMode="auto">
          <a:xfrm>
            <a:off x="7588311" y="2799493"/>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8" name="Freeform 239">
            <a:extLst>
              <a:ext uri="{FF2B5EF4-FFF2-40B4-BE49-F238E27FC236}">
                <a16:creationId xmlns:a16="http://schemas.microsoft.com/office/drawing/2014/main" id="{56AC9DA8-3368-E645-9B63-0DFBF47C5041}"/>
              </a:ext>
            </a:extLst>
          </p:cNvPr>
          <p:cNvSpPr>
            <a:spLocks/>
          </p:cNvSpPr>
          <p:nvPr userDrawn="1">
            <p:custDataLst>
              <p:tags r:id="rId164"/>
            </p:custDataLst>
          </p:nvPr>
        </p:nvSpPr>
        <p:spPr bwMode="auto">
          <a:xfrm>
            <a:off x="7539510" y="2677133"/>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9" name="Freeform 240">
            <a:extLst>
              <a:ext uri="{FF2B5EF4-FFF2-40B4-BE49-F238E27FC236}">
                <a16:creationId xmlns:a16="http://schemas.microsoft.com/office/drawing/2014/main" id="{574EFDA8-6FDD-924B-AA0F-FF135D6E566D}"/>
              </a:ext>
            </a:extLst>
          </p:cNvPr>
          <p:cNvSpPr>
            <a:spLocks/>
          </p:cNvSpPr>
          <p:nvPr userDrawn="1">
            <p:custDataLst>
              <p:tags r:id="rId165"/>
            </p:custDataLst>
          </p:nvPr>
        </p:nvSpPr>
        <p:spPr bwMode="auto">
          <a:xfrm>
            <a:off x="6906725" y="2959279"/>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0" name="Freeform 241">
            <a:extLst>
              <a:ext uri="{FF2B5EF4-FFF2-40B4-BE49-F238E27FC236}">
                <a16:creationId xmlns:a16="http://schemas.microsoft.com/office/drawing/2014/main" id="{B61351C2-4DE0-B74C-A5F9-AB1129B2E034}"/>
              </a:ext>
            </a:extLst>
          </p:cNvPr>
          <p:cNvSpPr>
            <a:spLocks/>
          </p:cNvSpPr>
          <p:nvPr userDrawn="1">
            <p:custDataLst>
              <p:tags r:id="rId166"/>
            </p:custDataLst>
          </p:nvPr>
        </p:nvSpPr>
        <p:spPr bwMode="auto">
          <a:xfrm>
            <a:off x="6874190" y="1878202"/>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1" name="Freeform 242">
            <a:extLst>
              <a:ext uri="{FF2B5EF4-FFF2-40B4-BE49-F238E27FC236}">
                <a16:creationId xmlns:a16="http://schemas.microsoft.com/office/drawing/2014/main" id="{24375074-A746-2C44-8FC2-0B86483BB639}"/>
              </a:ext>
            </a:extLst>
          </p:cNvPr>
          <p:cNvSpPr>
            <a:spLocks/>
          </p:cNvSpPr>
          <p:nvPr userDrawn="1">
            <p:custDataLst>
              <p:tags r:id="rId167"/>
            </p:custDataLst>
          </p:nvPr>
        </p:nvSpPr>
        <p:spPr bwMode="auto">
          <a:xfrm>
            <a:off x="7685911" y="2117162"/>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2" name="Freeform 243">
            <a:extLst>
              <a:ext uri="{FF2B5EF4-FFF2-40B4-BE49-F238E27FC236}">
                <a16:creationId xmlns:a16="http://schemas.microsoft.com/office/drawing/2014/main" id="{2652C040-0F16-434F-9073-7E72DF782B8F}"/>
              </a:ext>
            </a:extLst>
          </p:cNvPr>
          <p:cNvSpPr>
            <a:spLocks/>
          </p:cNvSpPr>
          <p:nvPr userDrawn="1">
            <p:custDataLst>
              <p:tags r:id="rId168"/>
            </p:custDataLst>
          </p:nvPr>
        </p:nvSpPr>
        <p:spPr bwMode="auto">
          <a:xfrm>
            <a:off x="7570416" y="1811985"/>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3" name="Freeform 244">
            <a:extLst>
              <a:ext uri="{FF2B5EF4-FFF2-40B4-BE49-F238E27FC236}">
                <a16:creationId xmlns:a16="http://schemas.microsoft.com/office/drawing/2014/main" id="{EF4CF33D-2312-5446-A72B-E397BFEC661A}"/>
              </a:ext>
            </a:extLst>
          </p:cNvPr>
          <p:cNvSpPr>
            <a:spLocks/>
          </p:cNvSpPr>
          <p:nvPr userDrawn="1">
            <p:custDataLst>
              <p:tags r:id="rId169"/>
            </p:custDataLst>
          </p:nvPr>
        </p:nvSpPr>
        <p:spPr bwMode="auto">
          <a:xfrm>
            <a:off x="7711939" y="2097009"/>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4" name="Freeform 245">
            <a:extLst>
              <a:ext uri="{FF2B5EF4-FFF2-40B4-BE49-F238E27FC236}">
                <a16:creationId xmlns:a16="http://schemas.microsoft.com/office/drawing/2014/main" id="{078B7B31-7302-A743-B8F4-742252640C38}"/>
              </a:ext>
            </a:extLst>
          </p:cNvPr>
          <p:cNvSpPr>
            <a:spLocks/>
          </p:cNvSpPr>
          <p:nvPr userDrawn="1">
            <p:custDataLst>
              <p:tags r:id="rId170"/>
            </p:custDataLst>
          </p:nvPr>
        </p:nvSpPr>
        <p:spPr bwMode="auto">
          <a:xfrm>
            <a:off x="7142596" y="2243840"/>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5" name="Freeform 246">
            <a:extLst>
              <a:ext uri="{FF2B5EF4-FFF2-40B4-BE49-F238E27FC236}">
                <a16:creationId xmlns:a16="http://schemas.microsoft.com/office/drawing/2014/main" id="{BDFFCE7B-BDB3-AF4E-B850-5C2DB8EFF31B}"/>
              </a:ext>
            </a:extLst>
          </p:cNvPr>
          <p:cNvSpPr>
            <a:spLocks/>
          </p:cNvSpPr>
          <p:nvPr userDrawn="1">
            <p:custDataLst>
              <p:tags r:id="rId171"/>
            </p:custDataLst>
          </p:nvPr>
        </p:nvSpPr>
        <p:spPr bwMode="auto">
          <a:xfrm>
            <a:off x="8118613" y="2723199"/>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6" name="Freeform 247">
            <a:extLst>
              <a:ext uri="{FF2B5EF4-FFF2-40B4-BE49-F238E27FC236}">
                <a16:creationId xmlns:a16="http://schemas.microsoft.com/office/drawing/2014/main" id="{260713E7-43B5-434D-9F9E-9EFBD8295ECC}"/>
              </a:ext>
            </a:extLst>
          </p:cNvPr>
          <p:cNvSpPr>
            <a:spLocks/>
          </p:cNvSpPr>
          <p:nvPr userDrawn="1">
            <p:custDataLst>
              <p:tags r:id="rId172"/>
            </p:custDataLst>
          </p:nvPr>
        </p:nvSpPr>
        <p:spPr bwMode="auto">
          <a:xfrm>
            <a:off x="7716820" y="3441519"/>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7" name="Freeform 248">
            <a:extLst>
              <a:ext uri="{FF2B5EF4-FFF2-40B4-BE49-F238E27FC236}">
                <a16:creationId xmlns:a16="http://schemas.microsoft.com/office/drawing/2014/main" id="{9F53A2D0-A1DA-4A4D-8D6A-78F6FCB78F57}"/>
              </a:ext>
            </a:extLst>
          </p:cNvPr>
          <p:cNvSpPr>
            <a:spLocks/>
          </p:cNvSpPr>
          <p:nvPr userDrawn="1">
            <p:custDataLst>
              <p:tags r:id="rId173"/>
            </p:custDataLst>
          </p:nvPr>
        </p:nvSpPr>
        <p:spPr bwMode="auto">
          <a:xfrm>
            <a:off x="7651752" y="3594107"/>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8" name="Freeform 249">
            <a:extLst>
              <a:ext uri="{FF2B5EF4-FFF2-40B4-BE49-F238E27FC236}">
                <a16:creationId xmlns:a16="http://schemas.microsoft.com/office/drawing/2014/main" id="{C124AB76-2EF3-534C-B011-91B3C9403493}"/>
              </a:ext>
            </a:extLst>
          </p:cNvPr>
          <p:cNvSpPr>
            <a:spLocks/>
          </p:cNvSpPr>
          <p:nvPr userDrawn="1">
            <p:custDataLst>
              <p:tags r:id="rId174"/>
            </p:custDataLst>
          </p:nvPr>
        </p:nvSpPr>
        <p:spPr bwMode="auto">
          <a:xfrm>
            <a:off x="7586684" y="3684796"/>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9" name="Freeform 250">
            <a:extLst>
              <a:ext uri="{FF2B5EF4-FFF2-40B4-BE49-F238E27FC236}">
                <a16:creationId xmlns:a16="http://schemas.microsoft.com/office/drawing/2014/main" id="{9D4974DD-21E9-EE42-9489-5D82DDC107EA}"/>
              </a:ext>
            </a:extLst>
          </p:cNvPr>
          <p:cNvSpPr>
            <a:spLocks/>
          </p:cNvSpPr>
          <p:nvPr userDrawn="1">
            <p:custDataLst>
              <p:tags r:id="rId175"/>
            </p:custDataLst>
          </p:nvPr>
        </p:nvSpPr>
        <p:spPr bwMode="auto">
          <a:xfrm>
            <a:off x="7568790" y="3684796"/>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0" name="Freeform 251">
            <a:extLst>
              <a:ext uri="{FF2B5EF4-FFF2-40B4-BE49-F238E27FC236}">
                <a16:creationId xmlns:a16="http://schemas.microsoft.com/office/drawing/2014/main" id="{388C9851-8F13-8B43-BF72-675944B42488}"/>
              </a:ext>
            </a:extLst>
          </p:cNvPr>
          <p:cNvSpPr>
            <a:spLocks/>
          </p:cNvSpPr>
          <p:nvPr userDrawn="1">
            <p:custDataLst>
              <p:tags r:id="rId176"/>
            </p:custDataLst>
          </p:nvPr>
        </p:nvSpPr>
        <p:spPr bwMode="auto">
          <a:xfrm>
            <a:off x="8115360" y="4051873"/>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1" name="Freeform 252">
            <a:extLst>
              <a:ext uri="{FF2B5EF4-FFF2-40B4-BE49-F238E27FC236}">
                <a16:creationId xmlns:a16="http://schemas.microsoft.com/office/drawing/2014/main" id="{766E3F2F-905C-F649-A54E-55322F3D7C02}"/>
              </a:ext>
            </a:extLst>
          </p:cNvPr>
          <p:cNvSpPr>
            <a:spLocks/>
          </p:cNvSpPr>
          <p:nvPr userDrawn="1">
            <p:custDataLst>
              <p:tags r:id="rId177"/>
            </p:custDataLst>
          </p:nvPr>
        </p:nvSpPr>
        <p:spPr bwMode="auto">
          <a:xfrm>
            <a:off x="7843703" y="4269239"/>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2" name="Freeform 253">
            <a:extLst>
              <a:ext uri="{FF2B5EF4-FFF2-40B4-BE49-F238E27FC236}">
                <a16:creationId xmlns:a16="http://schemas.microsoft.com/office/drawing/2014/main" id="{561F1B94-557E-E944-A267-F0A4A76C1604}"/>
              </a:ext>
            </a:extLst>
          </p:cNvPr>
          <p:cNvSpPr>
            <a:spLocks/>
          </p:cNvSpPr>
          <p:nvPr userDrawn="1">
            <p:custDataLst>
              <p:tags r:id="rId178"/>
            </p:custDataLst>
          </p:nvPr>
        </p:nvSpPr>
        <p:spPr bwMode="auto">
          <a:xfrm>
            <a:off x="8430939" y="4089301"/>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3" name="Freeform 254">
            <a:extLst>
              <a:ext uri="{FF2B5EF4-FFF2-40B4-BE49-F238E27FC236}">
                <a16:creationId xmlns:a16="http://schemas.microsoft.com/office/drawing/2014/main" id="{1D176453-DDDD-134B-9130-B13B1EA4E096}"/>
              </a:ext>
            </a:extLst>
          </p:cNvPr>
          <p:cNvSpPr>
            <a:spLocks/>
          </p:cNvSpPr>
          <p:nvPr userDrawn="1">
            <p:custDataLst>
              <p:tags r:id="rId179"/>
            </p:custDataLst>
          </p:nvPr>
        </p:nvSpPr>
        <p:spPr bwMode="auto">
          <a:xfrm>
            <a:off x="8099094" y="3815794"/>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4" name="Freeform 255">
            <a:extLst>
              <a:ext uri="{FF2B5EF4-FFF2-40B4-BE49-F238E27FC236}">
                <a16:creationId xmlns:a16="http://schemas.microsoft.com/office/drawing/2014/main" id="{AAB63267-7F3B-474A-A018-9FEA38A4F258}"/>
              </a:ext>
            </a:extLst>
          </p:cNvPr>
          <p:cNvSpPr>
            <a:spLocks/>
          </p:cNvSpPr>
          <p:nvPr userDrawn="1">
            <p:custDataLst>
              <p:tags r:id="rId180"/>
            </p:custDataLst>
          </p:nvPr>
        </p:nvSpPr>
        <p:spPr bwMode="auto">
          <a:xfrm>
            <a:off x="8087706" y="3779804"/>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5" name="Freeform 256">
            <a:extLst>
              <a:ext uri="{FF2B5EF4-FFF2-40B4-BE49-F238E27FC236}">
                <a16:creationId xmlns:a16="http://schemas.microsoft.com/office/drawing/2014/main" id="{9CEF9F09-814B-B249-AA6B-944F8FB4D33F}"/>
              </a:ext>
            </a:extLst>
          </p:cNvPr>
          <p:cNvSpPr>
            <a:spLocks/>
          </p:cNvSpPr>
          <p:nvPr userDrawn="1">
            <p:custDataLst>
              <p:tags r:id="rId181"/>
            </p:custDataLst>
          </p:nvPr>
        </p:nvSpPr>
        <p:spPr bwMode="auto">
          <a:xfrm>
            <a:off x="8404912" y="2600841"/>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6" name="Freeform 257">
            <a:extLst>
              <a:ext uri="{FF2B5EF4-FFF2-40B4-BE49-F238E27FC236}">
                <a16:creationId xmlns:a16="http://schemas.microsoft.com/office/drawing/2014/main" id="{FD5C04CD-2731-FE4E-813B-3623AE4BF412}"/>
              </a:ext>
            </a:extLst>
          </p:cNvPr>
          <p:cNvSpPr>
            <a:spLocks/>
          </p:cNvSpPr>
          <p:nvPr userDrawn="1">
            <p:custDataLst>
              <p:tags r:id="rId182"/>
            </p:custDataLst>
          </p:nvPr>
        </p:nvSpPr>
        <p:spPr bwMode="auto">
          <a:xfrm>
            <a:off x="8429313" y="3196799"/>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7" name="Freeform 258">
            <a:extLst>
              <a:ext uri="{FF2B5EF4-FFF2-40B4-BE49-F238E27FC236}">
                <a16:creationId xmlns:a16="http://schemas.microsoft.com/office/drawing/2014/main" id="{69F8ABA5-41DF-9D4B-9167-3F69ABAD01D9}"/>
              </a:ext>
            </a:extLst>
          </p:cNvPr>
          <p:cNvSpPr>
            <a:spLocks/>
          </p:cNvSpPr>
          <p:nvPr userDrawn="1">
            <p:custDataLst>
              <p:tags r:id="rId183"/>
            </p:custDataLst>
          </p:nvPr>
        </p:nvSpPr>
        <p:spPr bwMode="auto">
          <a:xfrm>
            <a:off x="8629396" y="2992388"/>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8" name="Freeform 259">
            <a:extLst>
              <a:ext uri="{FF2B5EF4-FFF2-40B4-BE49-F238E27FC236}">
                <a16:creationId xmlns:a16="http://schemas.microsoft.com/office/drawing/2014/main" id="{5B77CD69-E55E-1A4D-A763-D4836A2CCE39}"/>
              </a:ext>
            </a:extLst>
          </p:cNvPr>
          <p:cNvSpPr>
            <a:spLocks/>
          </p:cNvSpPr>
          <p:nvPr userDrawn="1">
            <p:custDataLst>
              <p:tags r:id="rId184"/>
            </p:custDataLst>
          </p:nvPr>
        </p:nvSpPr>
        <p:spPr bwMode="auto">
          <a:xfrm>
            <a:off x="8308937" y="2677134"/>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9" name="Freeform 260">
            <a:extLst>
              <a:ext uri="{FF2B5EF4-FFF2-40B4-BE49-F238E27FC236}">
                <a16:creationId xmlns:a16="http://schemas.microsoft.com/office/drawing/2014/main" id="{3645669C-B493-8A49-9F97-11F937DD5015}"/>
              </a:ext>
            </a:extLst>
          </p:cNvPr>
          <p:cNvSpPr>
            <a:spLocks/>
          </p:cNvSpPr>
          <p:nvPr userDrawn="1">
            <p:custDataLst>
              <p:tags r:id="rId185"/>
            </p:custDataLst>
          </p:nvPr>
        </p:nvSpPr>
        <p:spPr bwMode="auto">
          <a:xfrm>
            <a:off x="8821346" y="2641146"/>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0" name="Freeform 261">
            <a:extLst>
              <a:ext uri="{FF2B5EF4-FFF2-40B4-BE49-F238E27FC236}">
                <a16:creationId xmlns:a16="http://schemas.microsoft.com/office/drawing/2014/main" id="{737C229D-EA29-C348-B2F5-AAB0158EA0D6}"/>
              </a:ext>
            </a:extLst>
          </p:cNvPr>
          <p:cNvSpPr>
            <a:spLocks/>
          </p:cNvSpPr>
          <p:nvPr userDrawn="1">
            <p:custDataLst>
              <p:tags r:id="rId186"/>
            </p:custDataLst>
          </p:nvPr>
        </p:nvSpPr>
        <p:spPr bwMode="auto">
          <a:xfrm>
            <a:off x="8853882" y="2685771"/>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1" name="Freeform 262">
            <a:extLst>
              <a:ext uri="{FF2B5EF4-FFF2-40B4-BE49-F238E27FC236}">
                <a16:creationId xmlns:a16="http://schemas.microsoft.com/office/drawing/2014/main" id="{EC8CD41B-2437-1C43-BD5C-A79D9A900E9A}"/>
              </a:ext>
            </a:extLst>
          </p:cNvPr>
          <p:cNvSpPr>
            <a:spLocks/>
          </p:cNvSpPr>
          <p:nvPr userDrawn="1">
            <p:custDataLst>
              <p:tags r:id="rId187"/>
            </p:custDataLst>
          </p:nvPr>
        </p:nvSpPr>
        <p:spPr bwMode="auto">
          <a:xfrm>
            <a:off x="9663977" y="2929051"/>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2" name="Freeform 263">
            <a:extLst>
              <a:ext uri="{FF2B5EF4-FFF2-40B4-BE49-F238E27FC236}">
                <a16:creationId xmlns:a16="http://schemas.microsoft.com/office/drawing/2014/main" id="{C230C89D-668B-3E4A-AD59-DAE2F886A50F}"/>
              </a:ext>
            </a:extLst>
          </p:cNvPr>
          <p:cNvSpPr>
            <a:spLocks/>
          </p:cNvSpPr>
          <p:nvPr userDrawn="1">
            <p:custDataLst>
              <p:tags r:id="rId188"/>
            </p:custDataLst>
          </p:nvPr>
        </p:nvSpPr>
        <p:spPr bwMode="auto">
          <a:xfrm>
            <a:off x="6921364" y="3391134"/>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3" name="Freeform 264">
            <a:extLst>
              <a:ext uri="{FF2B5EF4-FFF2-40B4-BE49-F238E27FC236}">
                <a16:creationId xmlns:a16="http://schemas.microsoft.com/office/drawing/2014/main" id="{6DF64C49-6B4C-7746-A046-BF0CFA2CE266}"/>
              </a:ext>
            </a:extLst>
          </p:cNvPr>
          <p:cNvSpPr>
            <a:spLocks/>
          </p:cNvSpPr>
          <p:nvPr userDrawn="1">
            <p:custDataLst>
              <p:tags r:id="rId189"/>
            </p:custDataLst>
          </p:nvPr>
        </p:nvSpPr>
        <p:spPr bwMode="auto">
          <a:xfrm>
            <a:off x="7007579" y="3465990"/>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4" name="Freeform 265">
            <a:extLst>
              <a:ext uri="{FF2B5EF4-FFF2-40B4-BE49-F238E27FC236}">
                <a16:creationId xmlns:a16="http://schemas.microsoft.com/office/drawing/2014/main" id="{161BEB98-28CC-6C45-B389-19CDB563EA5C}"/>
              </a:ext>
            </a:extLst>
          </p:cNvPr>
          <p:cNvSpPr>
            <a:spLocks/>
          </p:cNvSpPr>
          <p:nvPr userDrawn="1">
            <p:custDataLst>
              <p:tags r:id="rId190"/>
            </p:custDataLst>
          </p:nvPr>
        </p:nvSpPr>
        <p:spPr bwMode="auto">
          <a:xfrm>
            <a:off x="7051501" y="3512054"/>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5" name="Freeform 266">
            <a:extLst>
              <a:ext uri="{FF2B5EF4-FFF2-40B4-BE49-F238E27FC236}">
                <a16:creationId xmlns:a16="http://schemas.microsoft.com/office/drawing/2014/main" id="{2B871689-FC11-6943-8A57-E2B9533232DE}"/>
              </a:ext>
            </a:extLst>
          </p:cNvPr>
          <p:cNvSpPr>
            <a:spLocks/>
          </p:cNvSpPr>
          <p:nvPr userDrawn="1">
            <p:custDataLst>
              <p:tags r:id="rId191"/>
            </p:custDataLst>
          </p:nvPr>
        </p:nvSpPr>
        <p:spPr bwMode="auto">
          <a:xfrm>
            <a:off x="7271105" y="3438638"/>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6" name="Freeform 267">
            <a:extLst>
              <a:ext uri="{FF2B5EF4-FFF2-40B4-BE49-F238E27FC236}">
                <a16:creationId xmlns:a16="http://schemas.microsoft.com/office/drawing/2014/main" id="{0A384AD5-84D3-9D49-8E11-5209B7F00648}"/>
              </a:ext>
            </a:extLst>
          </p:cNvPr>
          <p:cNvSpPr>
            <a:spLocks/>
          </p:cNvSpPr>
          <p:nvPr userDrawn="1">
            <p:custDataLst>
              <p:tags r:id="rId192"/>
            </p:custDataLst>
          </p:nvPr>
        </p:nvSpPr>
        <p:spPr bwMode="auto">
          <a:xfrm>
            <a:off x="6914858" y="3362344"/>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7" name="Freeform 268">
            <a:extLst>
              <a:ext uri="{FF2B5EF4-FFF2-40B4-BE49-F238E27FC236}">
                <a16:creationId xmlns:a16="http://schemas.microsoft.com/office/drawing/2014/main" id="{41439B79-EEBE-FF4F-9DFD-6F4C1D33D5A5}"/>
              </a:ext>
            </a:extLst>
          </p:cNvPr>
          <p:cNvSpPr>
            <a:spLocks/>
          </p:cNvSpPr>
          <p:nvPr userDrawn="1">
            <p:custDataLst>
              <p:tags r:id="rId193"/>
            </p:custDataLst>
          </p:nvPr>
        </p:nvSpPr>
        <p:spPr bwMode="auto">
          <a:xfrm>
            <a:off x="7350813" y="3432882"/>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8" name="Freeform 269">
            <a:extLst>
              <a:ext uri="{FF2B5EF4-FFF2-40B4-BE49-F238E27FC236}">
                <a16:creationId xmlns:a16="http://schemas.microsoft.com/office/drawing/2014/main" id="{8CC8DAAD-A0A4-584A-9F98-8A8C49DF9028}"/>
              </a:ext>
            </a:extLst>
          </p:cNvPr>
          <p:cNvSpPr>
            <a:spLocks/>
          </p:cNvSpPr>
          <p:nvPr userDrawn="1">
            <p:custDataLst>
              <p:tags r:id="rId194"/>
            </p:custDataLst>
          </p:nvPr>
        </p:nvSpPr>
        <p:spPr bwMode="auto">
          <a:xfrm>
            <a:off x="7376839" y="3398332"/>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9" name="Freeform 270">
            <a:extLst>
              <a:ext uri="{FF2B5EF4-FFF2-40B4-BE49-F238E27FC236}">
                <a16:creationId xmlns:a16="http://schemas.microsoft.com/office/drawing/2014/main" id="{648BB36E-200A-1449-BAB3-379848C927A2}"/>
              </a:ext>
            </a:extLst>
          </p:cNvPr>
          <p:cNvSpPr>
            <a:spLocks/>
          </p:cNvSpPr>
          <p:nvPr userDrawn="1">
            <p:custDataLst>
              <p:tags r:id="rId195"/>
            </p:custDataLst>
          </p:nvPr>
        </p:nvSpPr>
        <p:spPr bwMode="auto">
          <a:xfrm>
            <a:off x="8123494" y="4490926"/>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0" name="Freeform 271">
            <a:extLst>
              <a:ext uri="{FF2B5EF4-FFF2-40B4-BE49-F238E27FC236}">
                <a16:creationId xmlns:a16="http://schemas.microsoft.com/office/drawing/2014/main" id="{DA47609D-494B-B841-BE14-7D378C4FE3C9}"/>
              </a:ext>
            </a:extLst>
          </p:cNvPr>
          <p:cNvSpPr>
            <a:spLocks/>
          </p:cNvSpPr>
          <p:nvPr userDrawn="1">
            <p:custDataLst>
              <p:tags r:id="rId19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1" name="Freeform 272">
            <a:extLst>
              <a:ext uri="{FF2B5EF4-FFF2-40B4-BE49-F238E27FC236}">
                <a16:creationId xmlns:a16="http://schemas.microsoft.com/office/drawing/2014/main" id="{BE8BE874-16AB-A547-B134-F51A2F90F503}"/>
              </a:ext>
            </a:extLst>
          </p:cNvPr>
          <p:cNvSpPr>
            <a:spLocks/>
          </p:cNvSpPr>
          <p:nvPr userDrawn="1">
            <p:custDataLst>
              <p:tags r:id="rId197"/>
            </p:custDataLst>
          </p:nvPr>
        </p:nvSpPr>
        <p:spPr bwMode="auto">
          <a:xfrm>
            <a:off x="10288628" y="2505832"/>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2" name="Freeform 273">
            <a:extLst>
              <a:ext uri="{FF2B5EF4-FFF2-40B4-BE49-F238E27FC236}">
                <a16:creationId xmlns:a16="http://schemas.microsoft.com/office/drawing/2014/main" id="{CA35ADFD-51A8-1143-A6F7-32335A8B3343}"/>
              </a:ext>
            </a:extLst>
          </p:cNvPr>
          <p:cNvSpPr>
            <a:spLocks/>
          </p:cNvSpPr>
          <p:nvPr userDrawn="1">
            <p:custDataLst>
              <p:tags r:id="rId198"/>
            </p:custDataLst>
          </p:nvPr>
        </p:nvSpPr>
        <p:spPr bwMode="auto">
          <a:xfrm>
            <a:off x="9337012" y="2881546"/>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3" name="Freeform 274">
            <a:extLst>
              <a:ext uri="{FF2B5EF4-FFF2-40B4-BE49-F238E27FC236}">
                <a16:creationId xmlns:a16="http://schemas.microsoft.com/office/drawing/2014/main" id="{BCADDC8A-7CC5-5546-A20E-F63AC7C047A2}"/>
              </a:ext>
            </a:extLst>
          </p:cNvPr>
          <p:cNvSpPr>
            <a:spLocks/>
          </p:cNvSpPr>
          <p:nvPr userDrawn="1">
            <p:custDataLst>
              <p:tags r:id="rId199"/>
            </p:custDataLst>
          </p:nvPr>
        </p:nvSpPr>
        <p:spPr bwMode="auto">
          <a:xfrm>
            <a:off x="9558242" y="2931930"/>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4" name="Freeform 275">
            <a:extLst>
              <a:ext uri="{FF2B5EF4-FFF2-40B4-BE49-F238E27FC236}">
                <a16:creationId xmlns:a16="http://schemas.microsoft.com/office/drawing/2014/main" id="{96A846D3-D58C-D14E-9CFA-3FE542B635AA}"/>
              </a:ext>
            </a:extLst>
          </p:cNvPr>
          <p:cNvSpPr>
            <a:spLocks/>
          </p:cNvSpPr>
          <p:nvPr userDrawn="1">
            <p:custDataLst>
              <p:tags r:id="rId200"/>
            </p:custDataLst>
          </p:nvPr>
        </p:nvSpPr>
        <p:spPr bwMode="auto">
          <a:xfrm>
            <a:off x="9548481" y="2996706"/>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5" name="Freeform 276">
            <a:extLst>
              <a:ext uri="{FF2B5EF4-FFF2-40B4-BE49-F238E27FC236}">
                <a16:creationId xmlns:a16="http://schemas.microsoft.com/office/drawing/2014/main" id="{1435C931-A056-7847-93EA-A10A8B0179EE}"/>
              </a:ext>
            </a:extLst>
          </p:cNvPr>
          <p:cNvSpPr>
            <a:spLocks/>
          </p:cNvSpPr>
          <p:nvPr userDrawn="1">
            <p:custDataLst>
              <p:tags r:id="rId201"/>
            </p:custDataLst>
          </p:nvPr>
        </p:nvSpPr>
        <p:spPr bwMode="auto">
          <a:xfrm>
            <a:off x="9873821" y="3101792"/>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6" name="Freeform 277">
            <a:extLst>
              <a:ext uri="{FF2B5EF4-FFF2-40B4-BE49-F238E27FC236}">
                <a16:creationId xmlns:a16="http://schemas.microsoft.com/office/drawing/2014/main" id="{65488B81-C110-D14C-9B21-8E642E8DF99A}"/>
              </a:ext>
            </a:extLst>
          </p:cNvPr>
          <p:cNvSpPr>
            <a:spLocks/>
          </p:cNvSpPr>
          <p:nvPr userDrawn="1">
            <p:custDataLst>
              <p:tags r:id="rId202"/>
            </p:custDataLst>
          </p:nvPr>
        </p:nvSpPr>
        <p:spPr bwMode="auto">
          <a:xfrm>
            <a:off x="9958409" y="3329236"/>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7" name="Freeform 278">
            <a:extLst>
              <a:ext uri="{FF2B5EF4-FFF2-40B4-BE49-F238E27FC236}">
                <a16:creationId xmlns:a16="http://schemas.microsoft.com/office/drawing/2014/main" id="{DB3C25B6-3271-5E4A-B67A-D61400A107AE}"/>
              </a:ext>
            </a:extLst>
          </p:cNvPr>
          <p:cNvSpPr>
            <a:spLocks/>
          </p:cNvSpPr>
          <p:nvPr userDrawn="1">
            <p:custDataLst>
              <p:tags r:id="rId203"/>
            </p:custDataLst>
          </p:nvPr>
        </p:nvSpPr>
        <p:spPr bwMode="auto">
          <a:xfrm>
            <a:off x="10369964" y="2636828"/>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8" name="Freeform 279">
            <a:extLst>
              <a:ext uri="{FF2B5EF4-FFF2-40B4-BE49-F238E27FC236}">
                <a16:creationId xmlns:a16="http://schemas.microsoft.com/office/drawing/2014/main" id="{95C65B9E-89EE-594E-B127-9428748FBEA3}"/>
              </a:ext>
            </a:extLst>
          </p:cNvPr>
          <p:cNvSpPr>
            <a:spLocks/>
          </p:cNvSpPr>
          <p:nvPr userDrawn="1">
            <p:custDataLst>
              <p:tags r:id="rId204"/>
            </p:custDataLst>
          </p:nvPr>
        </p:nvSpPr>
        <p:spPr bwMode="auto">
          <a:xfrm>
            <a:off x="10952322" y="3812913"/>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9" name="Freeform 280">
            <a:extLst>
              <a:ext uri="{FF2B5EF4-FFF2-40B4-BE49-F238E27FC236}">
                <a16:creationId xmlns:a16="http://schemas.microsoft.com/office/drawing/2014/main" id="{F6FA4B8E-0E72-1E4B-8ACF-BB133D37859B}"/>
              </a:ext>
            </a:extLst>
          </p:cNvPr>
          <p:cNvSpPr>
            <a:spLocks/>
          </p:cNvSpPr>
          <p:nvPr userDrawn="1">
            <p:custDataLst>
              <p:tags r:id="rId205"/>
            </p:custDataLst>
          </p:nvPr>
        </p:nvSpPr>
        <p:spPr bwMode="auto">
          <a:xfrm>
            <a:off x="11149152" y="3798519"/>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0" name="Freeform 281">
            <a:extLst>
              <a:ext uri="{FF2B5EF4-FFF2-40B4-BE49-F238E27FC236}">
                <a16:creationId xmlns:a16="http://schemas.microsoft.com/office/drawing/2014/main" id="{E64DFD8A-62FB-D74E-9220-8FA04332E7BD}"/>
              </a:ext>
            </a:extLst>
          </p:cNvPr>
          <p:cNvSpPr>
            <a:spLocks/>
          </p:cNvSpPr>
          <p:nvPr userDrawn="1">
            <p:custDataLst>
              <p:tags r:id="rId206"/>
            </p:custDataLst>
          </p:nvPr>
        </p:nvSpPr>
        <p:spPr bwMode="auto">
          <a:xfrm>
            <a:off x="9382558" y="3465990"/>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881" name="Group 282">
            <a:extLst>
              <a:ext uri="{FF2B5EF4-FFF2-40B4-BE49-F238E27FC236}">
                <a16:creationId xmlns:a16="http://schemas.microsoft.com/office/drawing/2014/main" id="{17D69B01-7763-B44A-9A37-E19542B164CF}"/>
              </a:ext>
            </a:extLst>
          </p:cNvPr>
          <p:cNvGrpSpPr>
            <a:grpSpLocks/>
          </p:cNvGrpSpPr>
          <p:nvPr userDrawn="1">
            <p:custDataLst>
              <p:tags r:id="rId207"/>
            </p:custDataLst>
          </p:nvPr>
        </p:nvGrpSpPr>
        <p:grpSpPr bwMode="auto">
          <a:xfrm>
            <a:off x="10345563" y="3203997"/>
            <a:ext cx="239124" cy="398747"/>
            <a:chOff x="5062" y="2295"/>
            <a:chExt cx="177" cy="279"/>
          </a:xfrm>
          <a:solidFill>
            <a:srgbClr val="DADADA"/>
          </a:solidFill>
        </p:grpSpPr>
        <p:sp>
          <p:nvSpPr>
            <p:cNvPr id="882" name="Freeform 283">
              <a:extLst>
                <a:ext uri="{FF2B5EF4-FFF2-40B4-BE49-F238E27FC236}">
                  <a16:creationId xmlns:a16="http://schemas.microsoft.com/office/drawing/2014/main" id="{A5FF2A43-E2A2-0F46-9CBE-FAB24D98A78E}"/>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3" name="Freeform 284">
              <a:extLst>
                <a:ext uri="{FF2B5EF4-FFF2-40B4-BE49-F238E27FC236}">
                  <a16:creationId xmlns:a16="http://schemas.microsoft.com/office/drawing/2014/main" id="{9DB8967E-CA7A-3649-984F-4984C605290A}"/>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4" name="Freeform 285">
              <a:extLst>
                <a:ext uri="{FF2B5EF4-FFF2-40B4-BE49-F238E27FC236}">
                  <a16:creationId xmlns:a16="http://schemas.microsoft.com/office/drawing/2014/main" id="{8D6FEF10-049D-A64A-BB2B-5D4E94CCC9AD}"/>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5" name="Freeform 286">
              <a:extLst>
                <a:ext uri="{FF2B5EF4-FFF2-40B4-BE49-F238E27FC236}">
                  <a16:creationId xmlns:a16="http://schemas.microsoft.com/office/drawing/2014/main" id="{A8D571FF-4C30-3F41-A0D9-A433ADBF529C}"/>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6" name="Freeform 287">
              <a:extLst>
                <a:ext uri="{FF2B5EF4-FFF2-40B4-BE49-F238E27FC236}">
                  <a16:creationId xmlns:a16="http://schemas.microsoft.com/office/drawing/2014/main" id="{A35080F2-625A-AD4D-B7BD-FF38D2CF54DF}"/>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7" name="Freeform 288">
              <a:extLst>
                <a:ext uri="{FF2B5EF4-FFF2-40B4-BE49-F238E27FC236}">
                  <a16:creationId xmlns:a16="http://schemas.microsoft.com/office/drawing/2014/main" id="{14E51115-4165-BA4D-AEA0-3E8E8587B7EF}"/>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8" name="Freeform 289">
              <a:extLst>
                <a:ext uri="{FF2B5EF4-FFF2-40B4-BE49-F238E27FC236}">
                  <a16:creationId xmlns:a16="http://schemas.microsoft.com/office/drawing/2014/main" id="{26C0C9A0-DCE9-9B4E-84DD-F53E52B88658}"/>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9" name="Freeform 290">
              <a:extLst>
                <a:ext uri="{FF2B5EF4-FFF2-40B4-BE49-F238E27FC236}">
                  <a16:creationId xmlns:a16="http://schemas.microsoft.com/office/drawing/2014/main" id="{77630D21-FE70-9F47-823E-528AAFDF2B6A}"/>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0" name="Freeform 291">
              <a:extLst>
                <a:ext uri="{FF2B5EF4-FFF2-40B4-BE49-F238E27FC236}">
                  <a16:creationId xmlns:a16="http://schemas.microsoft.com/office/drawing/2014/main" id="{A4C79CBB-D59A-7D45-8548-3BCEC431DF70}"/>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1" name="Freeform 292">
              <a:extLst>
                <a:ext uri="{FF2B5EF4-FFF2-40B4-BE49-F238E27FC236}">
                  <a16:creationId xmlns:a16="http://schemas.microsoft.com/office/drawing/2014/main" id="{1C7F2FAF-6F44-E24B-AB2B-5B5CF6F9B0E0}"/>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2" name="Freeform 293">
              <a:extLst>
                <a:ext uri="{FF2B5EF4-FFF2-40B4-BE49-F238E27FC236}">
                  <a16:creationId xmlns:a16="http://schemas.microsoft.com/office/drawing/2014/main" id="{FDB8D2C0-21E1-E341-BDCA-06908918BDCF}"/>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3" name="Freeform 294">
              <a:extLst>
                <a:ext uri="{FF2B5EF4-FFF2-40B4-BE49-F238E27FC236}">
                  <a16:creationId xmlns:a16="http://schemas.microsoft.com/office/drawing/2014/main" id="{0E6B0A0E-BD9C-4E47-8652-AD4B8E0E5DE8}"/>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4" name="Freeform 295">
              <a:extLst>
                <a:ext uri="{FF2B5EF4-FFF2-40B4-BE49-F238E27FC236}">
                  <a16:creationId xmlns:a16="http://schemas.microsoft.com/office/drawing/2014/main" id="{75BB9B2B-D5E6-EB4F-A843-533FAF6D4779}"/>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5" name="Freeform 296">
              <a:extLst>
                <a:ext uri="{FF2B5EF4-FFF2-40B4-BE49-F238E27FC236}">
                  <a16:creationId xmlns:a16="http://schemas.microsoft.com/office/drawing/2014/main" id="{B027BE39-EDEF-0648-A06B-B4A393475DC6}"/>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6" name="Freeform 297">
              <a:extLst>
                <a:ext uri="{FF2B5EF4-FFF2-40B4-BE49-F238E27FC236}">
                  <a16:creationId xmlns:a16="http://schemas.microsoft.com/office/drawing/2014/main" id="{9394BF94-6AF7-C340-BCA8-CD9DF710418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7" name="Line 298">
              <a:extLst>
                <a:ext uri="{FF2B5EF4-FFF2-40B4-BE49-F238E27FC236}">
                  <a16:creationId xmlns:a16="http://schemas.microsoft.com/office/drawing/2014/main" id="{B91C408E-A23C-9647-B068-D7AFCFFF64C4}"/>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8" name="Freeform 299">
              <a:extLst>
                <a:ext uri="{FF2B5EF4-FFF2-40B4-BE49-F238E27FC236}">
                  <a16:creationId xmlns:a16="http://schemas.microsoft.com/office/drawing/2014/main" id="{AD653EDA-1501-5641-8F8D-41A27E0A2145}"/>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9" name="Line 300">
              <a:extLst>
                <a:ext uri="{FF2B5EF4-FFF2-40B4-BE49-F238E27FC236}">
                  <a16:creationId xmlns:a16="http://schemas.microsoft.com/office/drawing/2014/main" id="{BA67B5CD-B7E3-6442-A5D1-36C26CF25E85}"/>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0" name="Freeform 301">
              <a:extLst>
                <a:ext uri="{FF2B5EF4-FFF2-40B4-BE49-F238E27FC236}">
                  <a16:creationId xmlns:a16="http://schemas.microsoft.com/office/drawing/2014/main" id="{AC90DF2A-5CA4-5549-9450-064BA0F5788D}"/>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1" name="Freeform 302">
              <a:extLst>
                <a:ext uri="{FF2B5EF4-FFF2-40B4-BE49-F238E27FC236}">
                  <a16:creationId xmlns:a16="http://schemas.microsoft.com/office/drawing/2014/main" id="{BB0618EF-F7E3-C645-88E4-9FC82C9C1265}"/>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2" name="Freeform 303">
              <a:extLst>
                <a:ext uri="{FF2B5EF4-FFF2-40B4-BE49-F238E27FC236}">
                  <a16:creationId xmlns:a16="http://schemas.microsoft.com/office/drawing/2014/main" id="{750FD63D-33B5-F149-855E-9F7D181AF5D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3" name="Freeform 304">
              <a:extLst>
                <a:ext uri="{FF2B5EF4-FFF2-40B4-BE49-F238E27FC236}">
                  <a16:creationId xmlns:a16="http://schemas.microsoft.com/office/drawing/2014/main" id="{062A789C-0315-B54F-AED8-6E646808848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4" name="Freeform 305">
              <a:extLst>
                <a:ext uri="{FF2B5EF4-FFF2-40B4-BE49-F238E27FC236}">
                  <a16:creationId xmlns:a16="http://schemas.microsoft.com/office/drawing/2014/main" id="{D6D0D1D1-DC30-FD45-973F-C5031B70A373}"/>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5" name="Line 306">
              <a:extLst>
                <a:ext uri="{FF2B5EF4-FFF2-40B4-BE49-F238E27FC236}">
                  <a16:creationId xmlns:a16="http://schemas.microsoft.com/office/drawing/2014/main" id="{A05D06E1-56ED-324D-873A-17F4F3F36DF0}"/>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06" name="Freeform 307">
            <a:extLst>
              <a:ext uri="{FF2B5EF4-FFF2-40B4-BE49-F238E27FC236}">
                <a16:creationId xmlns:a16="http://schemas.microsoft.com/office/drawing/2014/main" id="{102FC5CC-8862-2446-9AD5-7EE58ABE3578}"/>
              </a:ext>
            </a:extLst>
          </p:cNvPr>
          <p:cNvSpPr>
            <a:spLocks/>
          </p:cNvSpPr>
          <p:nvPr userDrawn="1">
            <p:custDataLst>
              <p:tags r:id="rId208"/>
            </p:custDataLst>
          </p:nvPr>
        </p:nvSpPr>
        <p:spPr bwMode="auto">
          <a:xfrm>
            <a:off x="10698556" y="3946789"/>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7" name="Freeform 308">
            <a:extLst>
              <a:ext uri="{FF2B5EF4-FFF2-40B4-BE49-F238E27FC236}">
                <a16:creationId xmlns:a16="http://schemas.microsoft.com/office/drawing/2014/main" id="{A0B5C0A4-5F61-434E-92F7-A01AE5916A6F}"/>
              </a:ext>
            </a:extLst>
          </p:cNvPr>
          <p:cNvSpPr>
            <a:spLocks/>
          </p:cNvSpPr>
          <p:nvPr userDrawn="1">
            <p:custDataLst>
              <p:tags r:id="rId209"/>
            </p:custDataLst>
          </p:nvPr>
        </p:nvSpPr>
        <p:spPr bwMode="auto">
          <a:xfrm>
            <a:off x="10776639" y="3892086"/>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8" name="Freeform 309">
            <a:extLst>
              <a:ext uri="{FF2B5EF4-FFF2-40B4-BE49-F238E27FC236}">
                <a16:creationId xmlns:a16="http://schemas.microsoft.com/office/drawing/2014/main" id="{BFF401E7-3168-EB45-A3E4-E946178F0E21}"/>
              </a:ext>
            </a:extLst>
          </p:cNvPr>
          <p:cNvSpPr>
            <a:spLocks/>
          </p:cNvSpPr>
          <p:nvPr userDrawn="1">
            <p:custDataLst>
              <p:tags r:id="rId210"/>
            </p:custDataLst>
          </p:nvPr>
        </p:nvSpPr>
        <p:spPr bwMode="auto">
          <a:xfrm>
            <a:off x="10825439" y="3782683"/>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9" name="Freeform 310">
            <a:extLst>
              <a:ext uri="{FF2B5EF4-FFF2-40B4-BE49-F238E27FC236}">
                <a16:creationId xmlns:a16="http://schemas.microsoft.com/office/drawing/2014/main" id="{1B349065-F99B-3B4F-A6CE-CF4DE1B2FC00}"/>
              </a:ext>
            </a:extLst>
          </p:cNvPr>
          <p:cNvSpPr>
            <a:spLocks/>
          </p:cNvSpPr>
          <p:nvPr userDrawn="1">
            <p:custDataLst>
              <p:tags r:id="rId211"/>
            </p:custDataLst>
          </p:nvPr>
        </p:nvSpPr>
        <p:spPr bwMode="auto">
          <a:xfrm>
            <a:off x="10809172" y="3755332"/>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0" name="Freeform 311">
            <a:extLst>
              <a:ext uri="{FF2B5EF4-FFF2-40B4-BE49-F238E27FC236}">
                <a16:creationId xmlns:a16="http://schemas.microsoft.com/office/drawing/2014/main" id="{00D82F35-07F8-8947-82A1-BE4FBFF034A5}"/>
              </a:ext>
            </a:extLst>
          </p:cNvPr>
          <p:cNvSpPr>
            <a:spLocks/>
          </p:cNvSpPr>
          <p:nvPr userDrawn="1">
            <p:custDataLst>
              <p:tags r:id="rId212"/>
            </p:custDataLst>
          </p:nvPr>
        </p:nvSpPr>
        <p:spPr bwMode="auto">
          <a:xfrm>
            <a:off x="10630235" y="3661762"/>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1" name="Freeform 312">
            <a:extLst>
              <a:ext uri="{FF2B5EF4-FFF2-40B4-BE49-F238E27FC236}">
                <a16:creationId xmlns:a16="http://schemas.microsoft.com/office/drawing/2014/main" id="{949C222C-18AA-364E-A991-D16061E6CA2D}"/>
              </a:ext>
            </a:extLst>
          </p:cNvPr>
          <p:cNvSpPr>
            <a:spLocks/>
          </p:cNvSpPr>
          <p:nvPr userDrawn="1">
            <p:custDataLst>
              <p:tags r:id="rId213"/>
            </p:custDataLst>
          </p:nvPr>
        </p:nvSpPr>
        <p:spPr bwMode="auto">
          <a:xfrm>
            <a:off x="10555408" y="3784124"/>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2" name="Freeform 313">
            <a:extLst>
              <a:ext uri="{FF2B5EF4-FFF2-40B4-BE49-F238E27FC236}">
                <a16:creationId xmlns:a16="http://schemas.microsoft.com/office/drawing/2014/main" id="{AAD55E19-43F7-6844-B203-4D8D91E3E451}"/>
              </a:ext>
            </a:extLst>
          </p:cNvPr>
          <p:cNvSpPr>
            <a:spLocks/>
          </p:cNvSpPr>
          <p:nvPr userDrawn="1">
            <p:custDataLst>
              <p:tags r:id="rId214"/>
            </p:custDataLst>
          </p:nvPr>
        </p:nvSpPr>
        <p:spPr bwMode="auto">
          <a:xfrm>
            <a:off x="10563540" y="3952547"/>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3" name="Freeform 314">
            <a:extLst>
              <a:ext uri="{FF2B5EF4-FFF2-40B4-BE49-F238E27FC236}">
                <a16:creationId xmlns:a16="http://schemas.microsoft.com/office/drawing/2014/main" id="{6CC927B8-A8D1-4648-9AD1-7C35668869CC}"/>
              </a:ext>
            </a:extLst>
          </p:cNvPr>
          <p:cNvSpPr>
            <a:spLocks/>
          </p:cNvSpPr>
          <p:nvPr userDrawn="1">
            <p:custDataLst>
              <p:tags r:id="rId215"/>
            </p:custDataLst>
          </p:nvPr>
        </p:nvSpPr>
        <p:spPr bwMode="auto">
          <a:xfrm>
            <a:off x="10679036" y="3788440"/>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4" name="Freeform 315">
            <a:extLst>
              <a:ext uri="{FF2B5EF4-FFF2-40B4-BE49-F238E27FC236}">
                <a16:creationId xmlns:a16="http://schemas.microsoft.com/office/drawing/2014/main" id="{C536B4DA-847B-424A-843F-C10DB3C7FCA8}"/>
              </a:ext>
            </a:extLst>
          </p:cNvPr>
          <p:cNvSpPr>
            <a:spLocks/>
          </p:cNvSpPr>
          <p:nvPr userDrawn="1">
            <p:custDataLst>
              <p:tags r:id="rId216"/>
            </p:custDataLst>
          </p:nvPr>
        </p:nvSpPr>
        <p:spPr bwMode="auto">
          <a:xfrm>
            <a:off x="10535886" y="3784124"/>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5" name="Freeform 316">
            <a:extLst>
              <a:ext uri="{FF2B5EF4-FFF2-40B4-BE49-F238E27FC236}">
                <a16:creationId xmlns:a16="http://schemas.microsoft.com/office/drawing/2014/main" id="{AA48B95C-F9DE-8647-B69D-0C4BEE966FF2}"/>
              </a:ext>
            </a:extLst>
          </p:cNvPr>
          <p:cNvSpPr>
            <a:spLocks/>
          </p:cNvSpPr>
          <p:nvPr userDrawn="1">
            <p:custDataLst>
              <p:tags r:id="rId217"/>
            </p:custDataLst>
          </p:nvPr>
        </p:nvSpPr>
        <p:spPr bwMode="auto">
          <a:xfrm>
            <a:off x="10581435" y="3827308"/>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6" name="Freeform 317">
            <a:extLst>
              <a:ext uri="{FF2B5EF4-FFF2-40B4-BE49-F238E27FC236}">
                <a16:creationId xmlns:a16="http://schemas.microsoft.com/office/drawing/2014/main" id="{1863EFDC-2084-C346-8771-FF19E6CD2520}"/>
              </a:ext>
            </a:extLst>
          </p:cNvPr>
          <p:cNvSpPr>
            <a:spLocks/>
          </p:cNvSpPr>
          <p:nvPr userDrawn="1">
            <p:custDataLst>
              <p:tags r:id="rId218"/>
            </p:custDataLst>
          </p:nvPr>
        </p:nvSpPr>
        <p:spPr bwMode="auto">
          <a:xfrm>
            <a:off x="10378098" y="4011567"/>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7" name="Freeform 318">
            <a:extLst>
              <a:ext uri="{FF2B5EF4-FFF2-40B4-BE49-F238E27FC236}">
                <a16:creationId xmlns:a16="http://schemas.microsoft.com/office/drawing/2014/main" id="{1BF4C852-8663-0248-B4E1-576F0D567CC9}"/>
              </a:ext>
            </a:extLst>
          </p:cNvPr>
          <p:cNvSpPr>
            <a:spLocks/>
          </p:cNvSpPr>
          <p:nvPr userDrawn="1">
            <p:custDataLst>
              <p:tags r:id="rId219"/>
            </p:custDataLst>
          </p:nvPr>
        </p:nvSpPr>
        <p:spPr bwMode="auto">
          <a:xfrm>
            <a:off x="10478953" y="4046116"/>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8" name="Freeform 319">
            <a:extLst>
              <a:ext uri="{FF2B5EF4-FFF2-40B4-BE49-F238E27FC236}">
                <a16:creationId xmlns:a16="http://schemas.microsoft.com/office/drawing/2014/main" id="{13CB4F6E-E0CA-5B44-ADC2-B017C1C012BB}"/>
              </a:ext>
            </a:extLst>
          </p:cNvPr>
          <p:cNvSpPr>
            <a:spLocks/>
          </p:cNvSpPr>
          <p:nvPr userDrawn="1">
            <p:custDataLst>
              <p:tags r:id="rId220"/>
            </p:custDataLst>
          </p:nvPr>
        </p:nvSpPr>
        <p:spPr bwMode="auto">
          <a:xfrm>
            <a:off x="10308149" y="3984216"/>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9" name="Freeform 320">
            <a:extLst>
              <a:ext uri="{FF2B5EF4-FFF2-40B4-BE49-F238E27FC236}">
                <a16:creationId xmlns:a16="http://schemas.microsoft.com/office/drawing/2014/main" id="{CEC5C651-460B-C24D-9240-AE4C4047AE14}"/>
              </a:ext>
            </a:extLst>
          </p:cNvPr>
          <p:cNvSpPr>
            <a:spLocks/>
          </p:cNvSpPr>
          <p:nvPr userDrawn="1">
            <p:custDataLst>
              <p:tags r:id="rId221"/>
            </p:custDataLst>
          </p:nvPr>
        </p:nvSpPr>
        <p:spPr bwMode="auto">
          <a:xfrm>
            <a:off x="10353696" y="3971260"/>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0" name="Freeform 321">
            <a:extLst>
              <a:ext uri="{FF2B5EF4-FFF2-40B4-BE49-F238E27FC236}">
                <a16:creationId xmlns:a16="http://schemas.microsoft.com/office/drawing/2014/main" id="{E9470163-557B-B64B-919A-DD9870D2FFCC}"/>
              </a:ext>
            </a:extLst>
          </p:cNvPr>
          <p:cNvSpPr>
            <a:spLocks/>
          </p:cNvSpPr>
          <p:nvPr userDrawn="1">
            <p:custDataLst>
              <p:tags r:id="rId222"/>
            </p:custDataLst>
          </p:nvPr>
        </p:nvSpPr>
        <p:spPr bwMode="auto">
          <a:xfrm>
            <a:off x="10407378" y="3979898"/>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1" name="Freeform 322">
            <a:extLst>
              <a:ext uri="{FF2B5EF4-FFF2-40B4-BE49-F238E27FC236}">
                <a16:creationId xmlns:a16="http://schemas.microsoft.com/office/drawing/2014/main" id="{764B78B4-1E49-444D-BEB4-8A615A1EB072}"/>
              </a:ext>
            </a:extLst>
          </p:cNvPr>
          <p:cNvSpPr>
            <a:spLocks/>
          </p:cNvSpPr>
          <p:nvPr userDrawn="1">
            <p:custDataLst>
              <p:tags r:id="rId223"/>
            </p:custDataLst>
          </p:nvPr>
        </p:nvSpPr>
        <p:spPr bwMode="auto">
          <a:xfrm>
            <a:off x="10461058" y="3984216"/>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2" name="Freeform 323">
            <a:extLst>
              <a:ext uri="{FF2B5EF4-FFF2-40B4-BE49-F238E27FC236}">
                <a16:creationId xmlns:a16="http://schemas.microsoft.com/office/drawing/2014/main" id="{B6A8BAC4-9B69-C04F-A9ED-9360629F99D6}"/>
              </a:ext>
            </a:extLst>
          </p:cNvPr>
          <p:cNvSpPr>
            <a:spLocks/>
          </p:cNvSpPr>
          <p:nvPr userDrawn="1">
            <p:custDataLst>
              <p:tags r:id="rId224"/>
            </p:custDataLst>
          </p:nvPr>
        </p:nvSpPr>
        <p:spPr bwMode="auto">
          <a:xfrm>
            <a:off x="10535886" y="3977018"/>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3" name="Freeform 324">
            <a:extLst>
              <a:ext uri="{FF2B5EF4-FFF2-40B4-BE49-F238E27FC236}">
                <a16:creationId xmlns:a16="http://schemas.microsoft.com/office/drawing/2014/main" id="{D9C39AAF-EF4F-AF4E-8ABD-326D0E713CEC}"/>
              </a:ext>
            </a:extLst>
          </p:cNvPr>
          <p:cNvSpPr>
            <a:spLocks/>
          </p:cNvSpPr>
          <p:nvPr userDrawn="1">
            <p:custDataLst>
              <p:tags r:id="rId225"/>
            </p:custDataLst>
          </p:nvPr>
        </p:nvSpPr>
        <p:spPr bwMode="auto">
          <a:xfrm>
            <a:off x="10099931" y="3808594"/>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4" name="Freeform 325">
            <a:extLst>
              <a:ext uri="{FF2B5EF4-FFF2-40B4-BE49-F238E27FC236}">
                <a16:creationId xmlns:a16="http://schemas.microsoft.com/office/drawing/2014/main" id="{BEA3B24F-2EC6-F441-B055-CB87F1C582C6}"/>
              </a:ext>
            </a:extLst>
          </p:cNvPr>
          <p:cNvSpPr>
            <a:spLocks/>
          </p:cNvSpPr>
          <p:nvPr userDrawn="1">
            <p:custDataLst>
              <p:tags r:id="rId226"/>
            </p:custDataLst>
          </p:nvPr>
        </p:nvSpPr>
        <p:spPr bwMode="auto">
          <a:xfrm>
            <a:off x="10044625" y="3784124"/>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5" name="Freeform 326">
            <a:extLst>
              <a:ext uri="{FF2B5EF4-FFF2-40B4-BE49-F238E27FC236}">
                <a16:creationId xmlns:a16="http://schemas.microsoft.com/office/drawing/2014/main" id="{FC154474-D0A3-8345-A203-E14EEF2A3E67}"/>
              </a:ext>
            </a:extLst>
          </p:cNvPr>
          <p:cNvSpPr>
            <a:spLocks/>
          </p:cNvSpPr>
          <p:nvPr userDrawn="1">
            <p:custDataLst>
              <p:tags r:id="rId227"/>
            </p:custDataLst>
          </p:nvPr>
        </p:nvSpPr>
        <p:spPr bwMode="auto">
          <a:xfrm>
            <a:off x="9875447" y="3769728"/>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6" name="Line 327" descr="Horizontal dunkel">
            <a:extLst>
              <a:ext uri="{FF2B5EF4-FFF2-40B4-BE49-F238E27FC236}">
                <a16:creationId xmlns:a16="http://schemas.microsoft.com/office/drawing/2014/main" id="{37757B5D-6DDD-3845-B51A-863184146E93}"/>
              </a:ext>
            </a:extLst>
          </p:cNvPr>
          <p:cNvSpPr>
            <a:spLocks noChangeShapeType="1"/>
          </p:cNvSpPr>
          <p:nvPr userDrawn="1">
            <p:custDataLst>
              <p:tags r:id="rId228"/>
            </p:custDataLst>
          </p:nvPr>
        </p:nvSpPr>
        <p:spPr bwMode="auto">
          <a:xfrm>
            <a:off x="9901475" y="3802836"/>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7" name="Freeform 328">
            <a:extLst>
              <a:ext uri="{FF2B5EF4-FFF2-40B4-BE49-F238E27FC236}">
                <a16:creationId xmlns:a16="http://schemas.microsoft.com/office/drawing/2014/main" id="{82CF334D-ED93-6A46-92D6-DB3262063C97}"/>
              </a:ext>
            </a:extLst>
          </p:cNvPr>
          <p:cNvSpPr>
            <a:spLocks/>
          </p:cNvSpPr>
          <p:nvPr userDrawn="1">
            <p:custDataLst>
              <p:tags r:id="rId229"/>
            </p:custDataLst>
          </p:nvPr>
        </p:nvSpPr>
        <p:spPr bwMode="auto">
          <a:xfrm>
            <a:off x="9898221" y="3802836"/>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8" name="Freeform 329">
            <a:extLst>
              <a:ext uri="{FF2B5EF4-FFF2-40B4-BE49-F238E27FC236}">
                <a16:creationId xmlns:a16="http://schemas.microsoft.com/office/drawing/2014/main" id="{C77F7F17-5F82-7846-B749-A70A1F15424F}"/>
              </a:ext>
            </a:extLst>
          </p:cNvPr>
          <p:cNvSpPr>
            <a:spLocks/>
          </p:cNvSpPr>
          <p:nvPr userDrawn="1">
            <p:custDataLst>
              <p:tags r:id="rId230"/>
            </p:custDataLst>
          </p:nvPr>
        </p:nvSpPr>
        <p:spPr bwMode="auto">
          <a:xfrm>
            <a:off x="9797367" y="3661762"/>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9" name="Freeform 330">
            <a:extLst>
              <a:ext uri="{FF2B5EF4-FFF2-40B4-BE49-F238E27FC236}">
                <a16:creationId xmlns:a16="http://schemas.microsoft.com/office/drawing/2014/main" id="{06994ABB-B9B0-1E4F-A4B7-2D963AF9B7DF}"/>
              </a:ext>
            </a:extLst>
          </p:cNvPr>
          <p:cNvSpPr>
            <a:spLocks/>
          </p:cNvSpPr>
          <p:nvPr userDrawn="1">
            <p:custDataLst>
              <p:tags r:id="rId231"/>
            </p:custDataLst>
          </p:nvPr>
        </p:nvSpPr>
        <p:spPr bwMode="auto">
          <a:xfrm>
            <a:off x="10339056" y="3991414"/>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0" name="Freeform 331">
            <a:extLst>
              <a:ext uri="{FF2B5EF4-FFF2-40B4-BE49-F238E27FC236}">
                <a16:creationId xmlns:a16="http://schemas.microsoft.com/office/drawing/2014/main" id="{062EAC2B-8928-DD4F-AFF4-92181770175A}"/>
              </a:ext>
            </a:extLst>
          </p:cNvPr>
          <p:cNvSpPr>
            <a:spLocks/>
          </p:cNvSpPr>
          <p:nvPr userDrawn="1">
            <p:custDataLst>
              <p:tags r:id="rId232"/>
            </p:custDataLst>
          </p:nvPr>
        </p:nvSpPr>
        <p:spPr bwMode="auto">
          <a:xfrm>
            <a:off x="10867734" y="3952547"/>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1" name="Freeform 332">
            <a:extLst>
              <a:ext uri="{FF2B5EF4-FFF2-40B4-BE49-F238E27FC236}">
                <a16:creationId xmlns:a16="http://schemas.microsoft.com/office/drawing/2014/main" id="{71314049-9335-4B43-ACA1-E632C7B1CAFE}"/>
              </a:ext>
            </a:extLst>
          </p:cNvPr>
          <p:cNvSpPr>
            <a:spLocks/>
          </p:cNvSpPr>
          <p:nvPr userDrawn="1">
            <p:custDataLst>
              <p:tags r:id="rId233"/>
            </p:custDataLst>
          </p:nvPr>
        </p:nvSpPr>
        <p:spPr bwMode="auto">
          <a:xfrm>
            <a:off x="9779473" y="3573953"/>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2" name="Freeform 333">
            <a:extLst>
              <a:ext uri="{FF2B5EF4-FFF2-40B4-BE49-F238E27FC236}">
                <a16:creationId xmlns:a16="http://schemas.microsoft.com/office/drawing/2014/main" id="{8A44349C-16A6-894B-B715-3A3790CE1AD7}"/>
              </a:ext>
            </a:extLst>
          </p:cNvPr>
          <p:cNvSpPr>
            <a:spLocks/>
          </p:cNvSpPr>
          <p:nvPr userDrawn="1">
            <p:custDataLst>
              <p:tags r:id="rId234"/>
            </p:custDataLst>
          </p:nvPr>
        </p:nvSpPr>
        <p:spPr bwMode="auto">
          <a:xfrm>
            <a:off x="10129212" y="3618578"/>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3" name="Freeform 334">
            <a:extLst>
              <a:ext uri="{FF2B5EF4-FFF2-40B4-BE49-F238E27FC236}">
                <a16:creationId xmlns:a16="http://schemas.microsoft.com/office/drawing/2014/main" id="{3FF00C72-D46E-6D4C-94C8-7F440A533096}"/>
              </a:ext>
            </a:extLst>
          </p:cNvPr>
          <p:cNvSpPr>
            <a:spLocks/>
          </p:cNvSpPr>
          <p:nvPr userDrawn="1">
            <p:custDataLst>
              <p:tags r:id="rId235"/>
            </p:custDataLst>
          </p:nvPr>
        </p:nvSpPr>
        <p:spPr bwMode="auto">
          <a:xfrm>
            <a:off x="10493593" y="3987095"/>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4" name="Freeform 335">
            <a:extLst>
              <a:ext uri="{FF2B5EF4-FFF2-40B4-BE49-F238E27FC236}">
                <a16:creationId xmlns:a16="http://schemas.microsoft.com/office/drawing/2014/main" id="{5B0650B2-E91A-994D-9218-CCF379C547AF}"/>
              </a:ext>
            </a:extLst>
          </p:cNvPr>
          <p:cNvSpPr>
            <a:spLocks/>
          </p:cNvSpPr>
          <p:nvPr userDrawn="1">
            <p:custDataLst>
              <p:tags r:id="rId236"/>
            </p:custDataLst>
          </p:nvPr>
        </p:nvSpPr>
        <p:spPr bwMode="auto">
          <a:xfrm>
            <a:off x="10612342" y="3684795"/>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5" name="Freeform 336">
            <a:extLst>
              <a:ext uri="{FF2B5EF4-FFF2-40B4-BE49-F238E27FC236}">
                <a16:creationId xmlns:a16="http://schemas.microsoft.com/office/drawing/2014/main" id="{FE7D1E2A-B6EA-CE41-879A-9DE4858223F7}"/>
              </a:ext>
            </a:extLst>
          </p:cNvPr>
          <p:cNvSpPr>
            <a:spLocks/>
          </p:cNvSpPr>
          <p:nvPr userDrawn="1">
            <p:custDataLst>
              <p:tags r:id="rId237"/>
            </p:custDataLst>
          </p:nvPr>
        </p:nvSpPr>
        <p:spPr bwMode="auto">
          <a:xfrm>
            <a:off x="10625356" y="3815792"/>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6" name="Freeform 337">
            <a:extLst>
              <a:ext uri="{FF2B5EF4-FFF2-40B4-BE49-F238E27FC236}">
                <a16:creationId xmlns:a16="http://schemas.microsoft.com/office/drawing/2014/main" id="{467B27E7-5BA3-714D-87F4-8D18C62E9AFE}"/>
              </a:ext>
            </a:extLst>
          </p:cNvPr>
          <p:cNvSpPr>
            <a:spLocks/>
          </p:cNvSpPr>
          <p:nvPr userDrawn="1">
            <p:custDataLst>
              <p:tags r:id="rId238"/>
            </p:custDataLst>
          </p:nvPr>
        </p:nvSpPr>
        <p:spPr bwMode="auto">
          <a:xfrm>
            <a:off x="10703437" y="3746695"/>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7" name="Freeform 338">
            <a:extLst>
              <a:ext uri="{FF2B5EF4-FFF2-40B4-BE49-F238E27FC236}">
                <a16:creationId xmlns:a16="http://schemas.microsoft.com/office/drawing/2014/main" id="{124A42F4-31C5-004A-8172-B8B70EAEFFA4}"/>
              </a:ext>
            </a:extLst>
          </p:cNvPr>
          <p:cNvSpPr>
            <a:spLocks/>
          </p:cNvSpPr>
          <p:nvPr userDrawn="1">
            <p:custDataLst>
              <p:tags r:id="rId239"/>
            </p:custDataLst>
          </p:nvPr>
        </p:nvSpPr>
        <p:spPr bwMode="auto">
          <a:xfrm>
            <a:off x="10384605" y="3690554"/>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8" name="Freeform 339">
            <a:extLst>
              <a:ext uri="{FF2B5EF4-FFF2-40B4-BE49-F238E27FC236}">
                <a16:creationId xmlns:a16="http://schemas.microsoft.com/office/drawing/2014/main" id="{DA056B09-4439-504D-BAF5-B13B8ED0D19F}"/>
              </a:ext>
            </a:extLst>
          </p:cNvPr>
          <p:cNvSpPr>
            <a:spLocks/>
          </p:cNvSpPr>
          <p:nvPr userDrawn="1">
            <p:custDataLst>
              <p:tags r:id="rId240"/>
            </p:custDataLst>
          </p:nvPr>
        </p:nvSpPr>
        <p:spPr bwMode="auto">
          <a:xfrm>
            <a:off x="10041371" y="3909360"/>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9" name="Freeform 340">
            <a:extLst>
              <a:ext uri="{FF2B5EF4-FFF2-40B4-BE49-F238E27FC236}">
                <a16:creationId xmlns:a16="http://schemas.microsoft.com/office/drawing/2014/main" id="{C79255A8-0CAD-8943-813F-45DDD5BF9961}"/>
              </a:ext>
            </a:extLst>
          </p:cNvPr>
          <p:cNvSpPr>
            <a:spLocks/>
          </p:cNvSpPr>
          <p:nvPr userDrawn="1">
            <p:custDataLst>
              <p:tags r:id="rId241"/>
            </p:custDataLst>
          </p:nvPr>
        </p:nvSpPr>
        <p:spPr bwMode="auto">
          <a:xfrm>
            <a:off x="10739224" y="3779804"/>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0" name="Freeform 341">
            <a:extLst>
              <a:ext uri="{FF2B5EF4-FFF2-40B4-BE49-F238E27FC236}">
                <a16:creationId xmlns:a16="http://schemas.microsoft.com/office/drawing/2014/main" id="{8A06A89C-6414-D040-8E18-82D737379871}"/>
              </a:ext>
            </a:extLst>
          </p:cNvPr>
          <p:cNvSpPr>
            <a:spLocks/>
          </p:cNvSpPr>
          <p:nvPr userDrawn="1">
            <p:custDataLst>
              <p:tags r:id="rId242"/>
            </p:custDataLst>
          </p:nvPr>
        </p:nvSpPr>
        <p:spPr bwMode="auto">
          <a:xfrm>
            <a:off x="9234529" y="2720320"/>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1" name="Freeform 342">
            <a:extLst>
              <a:ext uri="{FF2B5EF4-FFF2-40B4-BE49-F238E27FC236}">
                <a16:creationId xmlns:a16="http://schemas.microsoft.com/office/drawing/2014/main" id="{B5654FFB-247C-164D-8C20-FCC064DAD5A6}"/>
              </a:ext>
            </a:extLst>
          </p:cNvPr>
          <p:cNvSpPr>
            <a:spLocks/>
          </p:cNvSpPr>
          <p:nvPr userDrawn="1">
            <p:custDataLst>
              <p:tags r:id="rId243"/>
            </p:custDataLst>
          </p:nvPr>
        </p:nvSpPr>
        <p:spPr bwMode="auto">
          <a:xfrm>
            <a:off x="7653378" y="2180501"/>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2" name="Freeform 343">
            <a:extLst>
              <a:ext uri="{FF2B5EF4-FFF2-40B4-BE49-F238E27FC236}">
                <a16:creationId xmlns:a16="http://schemas.microsoft.com/office/drawing/2014/main" id="{038CC4C9-CA78-9E4A-BDA7-C002C5055465}"/>
              </a:ext>
            </a:extLst>
          </p:cNvPr>
          <p:cNvSpPr>
            <a:spLocks/>
          </p:cNvSpPr>
          <p:nvPr userDrawn="1">
            <p:custDataLst>
              <p:tags r:id="rId244"/>
            </p:custDataLst>
          </p:nvPr>
        </p:nvSpPr>
        <p:spPr bwMode="auto">
          <a:xfrm>
            <a:off x="7718445" y="2366198"/>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3" name="Freeform 344">
            <a:extLst>
              <a:ext uri="{FF2B5EF4-FFF2-40B4-BE49-F238E27FC236}">
                <a16:creationId xmlns:a16="http://schemas.microsoft.com/office/drawing/2014/main" id="{E6104B54-5C06-BF47-8D7F-8D5D65BB6160}"/>
              </a:ext>
            </a:extLst>
          </p:cNvPr>
          <p:cNvSpPr>
            <a:spLocks/>
          </p:cNvSpPr>
          <p:nvPr userDrawn="1">
            <p:custDataLst>
              <p:tags r:id="rId245"/>
            </p:custDataLst>
          </p:nvPr>
        </p:nvSpPr>
        <p:spPr bwMode="auto">
          <a:xfrm>
            <a:off x="7820929" y="2053824"/>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4" name="Freeform 345">
            <a:extLst>
              <a:ext uri="{FF2B5EF4-FFF2-40B4-BE49-F238E27FC236}">
                <a16:creationId xmlns:a16="http://schemas.microsoft.com/office/drawing/2014/main" id="{BD4E83EA-518A-9C42-BA91-D8FD093D80CD}"/>
              </a:ext>
            </a:extLst>
          </p:cNvPr>
          <p:cNvSpPr>
            <a:spLocks/>
          </p:cNvSpPr>
          <p:nvPr userDrawn="1">
            <p:custDataLst>
              <p:tags r:id="rId246"/>
            </p:custDataLst>
          </p:nvPr>
        </p:nvSpPr>
        <p:spPr bwMode="auto">
          <a:xfrm>
            <a:off x="7833943" y="2369079"/>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5" name="Freeform 346">
            <a:extLst>
              <a:ext uri="{FF2B5EF4-FFF2-40B4-BE49-F238E27FC236}">
                <a16:creationId xmlns:a16="http://schemas.microsoft.com/office/drawing/2014/main" id="{ED6AFE38-42F6-1545-BBA2-04CDF70D4B82}"/>
              </a:ext>
            </a:extLst>
          </p:cNvPr>
          <p:cNvSpPr>
            <a:spLocks/>
          </p:cNvSpPr>
          <p:nvPr userDrawn="1">
            <p:custDataLst>
              <p:tags r:id="rId247"/>
            </p:custDataLst>
          </p:nvPr>
        </p:nvSpPr>
        <p:spPr bwMode="auto">
          <a:xfrm>
            <a:off x="5784304" y="3310522"/>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6" name="Freeform 347">
            <a:extLst>
              <a:ext uri="{FF2B5EF4-FFF2-40B4-BE49-F238E27FC236}">
                <a16:creationId xmlns:a16="http://schemas.microsoft.com/office/drawing/2014/main" id="{3EC97BF0-E0A9-D04C-9110-AF2057AF4A29}"/>
              </a:ext>
            </a:extLst>
          </p:cNvPr>
          <p:cNvSpPr>
            <a:spLocks/>
          </p:cNvSpPr>
          <p:nvPr userDrawn="1">
            <p:custDataLst>
              <p:tags r:id="rId248"/>
            </p:custDataLst>
          </p:nvPr>
        </p:nvSpPr>
        <p:spPr bwMode="auto">
          <a:xfrm>
            <a:off x="7941304" y="2361881"/>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7" name="Freeform 348">
            <a:extLst>
              <a:ext uri="{FF2B5EF4-FFF2-40B4-BE49-F238E27FC236}">
                <a16:creationId xmlns:a16="http://schemas.microsoft.com/office/drawing/2014/main" id="{49675032-AE16-9E4F-86F6-90B278EB1B79}"/>
              </a:ext>
            </a:extLst>
          </p:cNvPr>
          <p:cNvSpPr>
            <a:spLocks/>
          </p:cNvSpPr>
          <p:nvPr userDrawn="1">
            <p:custDataLst>
              <p:tags r:id="rId249"/>
            </p:custDataLst>
          </p:nvPr>
        </p:nvSpPr>
        <p:spPr bwMode="auto">
          <a:xfrm>
            <a:off x="7856715" y="2255356"/>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8" name="Freeform 349">
            <a:extLst>
              <a:ext uri="{FF2B5EF4-FFF2-40B4-BE49-F238E27FC236}">
                <a16:creationId xmlns:a16="http://schemas.microsoft.com/office/drawing/2014/main" id="{7793B396-0A84-D842-AF12-552E067D30B7}"/>
              </a:ext>
            </a:extLst>
          </p:cNvPr>
          <p:cNvSpPr>
            <a:spLocks/>
          </p:cNvSpPr>
          <p:nvPr userDrawn="1">
            <p:custDataLst>
              <p:tags r:id="rId250"/>
            </p:custDataLst>
          </p:nvPr>
        </p:nvSpPr>
        <p:spPr bwMode="auto">
          <a:xfrm>
            <a:off x="8380513" y="2566291"/>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9" name="Freeform 350">
            <a:extLst>
              <a:ext uri="{FF2B5EF4-FFF2-40B4-BE49-F238E27FC236}">
                <a16:creationId xmlns:a16="http://schemas.microsoft.com/office/drawing/2014/main" id="{28BBD8DF-76D7-A14C-835B-073B1CABBF4B}"/>
              </a:ext>
            </a:extLst>
          </p:cNvPr>
          <p:cNvSpPr>
            <a:spLocks/>
          </p:cNvSpPr>
          <p:nvPr userDrawn="1">
            <p:custDataLst>
              <p:tags r:id="rId251"/>
            </p:custDataLst>
          </p:nvPr>
        </p:nvSpPr>
        <p:spPr bwMode="auto">
          <a:xfrm>
            <a:off x="8936843" y="2579247"/>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0" name="Freeform 351">
            <a:extLst>
              <a:ext uri="{FF2B5EF4-FFF2-40B4-BE49-F238E27FC236}">
                <a16:creationId xmlns:a16="http://schemas.microsoft.com/office/drawing/2014/main" id="{64F0A17A-21BC-C44B-9F82-38CC5C7B7EE7}"/>
              </a:ext>
            </a:extLst>
          </p:cNvPr>
          <p:cNvSpPr>
            <a:spLocks/>
          </p:cNvSpPr>
          <p:nvPr userDrawn="1">
            <p:custDataLst>
              <p:tags r:id="rId252"/>
            </p:custDataLst>
          </p:nvPr>
        </p:nvSpPr>
        <p:spPr bwMode="auto">
          <a:xfrm>
            <a:off x="8987271" y="2514469"/>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1" name="Freeform 352">
            <a:extLst>
              <a:ext uri="{FF2B5EF4-FFF2-40B4-BE49-F238E27FC236}">
                <a16:creationId xmlns:a16="http://schemas.microsoft.com/office/drawing/2014/main" id="{9EE10B17-5436-A34D-B231-FDF358B5AD0E}"/>
              </a:ext>
            </a:extLst>
          </p:cNvPr>
          <p:cNvSpPr>
            <a:spLocks/>
          </p:cNvSpPr>
          <p:nvPr userDrawn="1">
            <p:custDataLst>
              <p:tags r:id="rId253"/>
            </p:custDataLst>
          </p:nvPr>
        </p:nvSpPr>
        <p:spPr bwMode="auto">
          <a:xfrm>
            <a:off x="8583849" y="2528864"/>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2" name="Freeform 353">
            <a:extLst>
              <a:ext uri="{FF2B5EF4-FFF2-40B4-BE49-F238E27FC236}">
                <a16:creationId xmlns:a16="http://schemas.microsoft.com/office/drawing/2014/main" id="{2A5112D0-002C-9646-82BF-702D91A9BCAD}"/>
              </a:ext>
            </a:extLst>
          </p:cNvPr>
          <p:cNvSpPr>
            <a:spLocks/>
          </p:cNvSpPr>
          <p:nvPr userDrawn="1">
            <p:custDataLst>
              <p:tags r:id="rId254"/>
            </p:custDataLst>
          </p:nvPr>
        </p:nvSpPr>
        <p:spPr bwMode="auto">
          <a:xfrm>
            <a:off x="7773753" y="2426659"/>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3" name="Freeform 354">
            <a:extLst>
              <a:ext uri="{FF2B5EF4-FFF2-40B4-BE49-F238E27FC236}">
                <a16:creationId xmlns:a16="http://schemas.microsoft.com/office/drawing/2014/main" id="{6D1E7F85-4986-B44B-ABDB-F9CCBED8E168}"/>
              </a:ext>
            </a:extLst>
          </p:cNvPr>
          <p:cNvSpPr>
            <a:spLocks/>
          </p:cNvSpPr>
          <p:nvPr userDrawn="1">
            <p:custDataLst>
              <p:tags r:id="rId255"/>
            </p:custDataLst>
          </p:nvPr>
        </p:nvSpPr>
        <p:spPr bwMode="auto">
          <a:xfrm>
            <a:off x="7822555" y="2524546"/>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4" name="Freeform 355">
            <a:extLst>
              <a:ext uri="{FF2B5EF4-FFF2-40B4-BE49-F238E27FC236}">
                <a16:creationId xmlns:a16="http://schemas.microsoft.com/office/drawing/2014/main" id="{BD84AF57-BA62-6346-9163-0BE7D48B6110}"/>
              </a:ext>
            </a:extLst>
          </p:cNvPr>
          <p:cNvSpPr>
            <a:spLocks/>
          </p:cNvSpPr>
          <p:nvPr userDrawn="1">
            <p:custDataLst>
              <p:tags r:id="rId256"/>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5" name="Freeform 356">
            <a:extLst>
              <a:ext uri="{FF2B5EF4-FFF2-40B4-BE49-F238E27FC236}">
                <a16:creationId xmlns:a16="http://schemas.microsoft.com/office/drawing/2014/main" id="{6D70030B-0B6D-9747-AC71-5198E2075291}"/>
              </a:ext>
            </a:extLst>
          </p:cNvPr>
          <p:cNvSpPr>
            <a:spLocks/>
          </p:cNvSpPr>
          <p:nvPr userDrawn="1">
            <p:custDataLst>
              <p:tags r:id="rId257"/>
            </p:custDataLst>
          </p:nvPr>
        </p:nvSpPr>
        <p:spPr bwMode="auto">
          <a:xfrm>
            <a:off x="8404913" y="3398332"/>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6" name="Freeform 357">
            <a:extLst>
              <a:ext uri="{FF2B5EF4-FFF2-40B4-BE49-F238E27FC236}">
                <a16:creationId xmlns:a16="http://schemas.microsoft.com/office/drawing/2014/main" id="{8A4980B5-7FF3-A649-9B0F-A581B19191B4}"/>
              </a:ext>
            </a:extLst>
          </p:cNvPr>
          <p:cNvSpPr>
            <a:spLocks/>
          </p:cNvSpPr>
          <p:nvPr userDrawn="1">
            <p:custDataLst>
              <p:tags r:id="rId258"/>
            </p:custDataLst>
          </p:nvPr>
        </p:nvSpPr>
        <p:spPr bwMode="auto">
          <a:xfrm>
            <a:off x="8413046" y="3386816"/>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7" name="Freeform 358">
            <a:extLst>
              <a:ext uri="{FF2B5EF4-FFF2-40B4-BE49-F238E27FC236}">
                <a16:creationId xmlns:a16="http://schemas.microsoft.com/office/drawing/2014/main" id="{D54E5B7B-DE17-8342-A081-4D4D62B9269E}"/>
              </a:ext>
            </a:extLst>
          </p:cNvPr>
          <p:cNvSpPr>
            <a:spLocks/>
          </p:cNvSpPr>
          <p:nvPr userDrawn="1">
            <p:custDataLst>
              <p:tags r:id="rId259"/>
            </p:custDataLst>
          </p:nvPr>
        </p:nvSpPr>
        <p:spPr bwMode="auto">
          <a:xfrm>
            <a:off x="8206455" y="3306204"/>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8" name="Line 359">
            <a:extLst>
              <a:ext uri="{FF2B5EF4-FFF2-40B4-BE49-F238E27FC236}">
                <a16:creationId xmlns:a16="http://schemas.microsoft.com/office/drawing/2014/main" id="{3599E953-C673-2C42-A0CB-951D21CC24AF}"/>
              </a:ext>
            </a:extLst>
          </p:cNvPr>
          <p:cNvSpPr>
            <a:spLocks noChangeShapeType="1"/>
          </p:cNvSpPr>
          <p:nvPr userDrawn="1">
            <p:custDataLst>
              <p:tags r:id="rId260"/>
            </p:custDataLst>
          </p:nvPr>
        </p:nvSpPr>
        <p:spPr bwMode="auto">
          <a:xfrm flipH="1">
            <a:off x="4988848" y="3776925"/>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9" name="Freeform 360">
            <a:extLst>
              <a:ext uri="{FF2B5EF4-FFF2-40B4-BE49-F238E27FC236}">
                <a16:creationId xmlns:a16="http://schemas.microsoft.com/office/drawing/2014/main" id="{6A1CA5D0-B1B3-2247-AB31-38FBC7DEB836}"/>
              </a:ext>
            </a:extLst>
          </p:cNvPr>
          <p:cNvSpPr>
            <a:spLocks/>
          </p:cNvSpPr>
          <p:nvPr userDrawn="1">
            <p:custDataLst>
              <p:tags r:id="rId261"/>
            </p:custDataLst>
          </p:nvPr>
        </p:nvSpPr>
        <p:spPr bwMode="auto">
          <a:xfrm>
            <a:off x="4988847" y="3784124"/>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0" name="Freeform 361">
            <a:extLst>
              <a:ext uri="{FF2B5EF4-FFF2-40B4-BE49-F238E27FC236}">
                <a16:creationId xmlns:a16="http://schemas.microsoft.com/office/drawing/2014/main" id="{91986C9D-EADC-0C42-B3F9-19C36437700F}"/>
              </a:ext>
            </a:extLst>
          </p:cNvPr>
          <p:cNvSpPr>
            <a:spLocks/>
          </p:cNvSpPr>
          <p:nvPr userDrawn="1">
            <p:custDataLst>
              <p:tags r:id="rId262"/>
            </p:custDataLst>
          </p:nvPr>
        </p:nvSpPr>
        <p:spPr bwMode="auto">
          <a:xfrm>
            <a:off x="4996981" y="3772607"/>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61" name="Group 362">
            <a:extLst>
              <a:ext uri="{FF2B5EF4-FFF2-40B4-BE49-F238E27FC236}">
                <a16:creationId xmlns:a16="http://schemas.microsoft.com/office/drawing/2014/main" id="{830965CF-EFE1-D94C-B2E8-615795D3A042}"/>
              </a:ext>
            </a:extLst>
          </p:cNvPr>
          <p:cNvGrpSpPr>
            <a:grpSpLocks/>
          </p:cNvGrpSpPr>
          <p:nvPr userDrawn="1">
            <p:custDataLst>
              <p:tags r:id="rId263"/>
            </p:custDataLst>
          </p:nvPr>
        </p:nvGrpSpPr>
        <p:grpSpPr bwMode="auto">
          <a:xfrm>
            <a:off x="4988848" y="3713587"/>
            <a:ext cx="427822" cy="182819"/>
            <a:chOff x="912" y="2626"/>
            <a:chExt cx="311" cy="127"/>
          </a:xfrm>
          <a:solidFill>
            <a:srgbClr val="DADADA"/>
          </a:solidFill>
        </p:grpSpPr>
        <p:sp>
          <p:nvSpPr>
            <p:cNvPr id="962" name="Freeform 363">
              <a:extLst>
                <a:ext uri="{FF2B5EF4-FFF2-40B4-BE49-F238E27FC236}">
                  <a16:creationId xmlns:a16="http://schemas.microsoft.com/office/drawing/2014/main" id="{7B92667F-055C-614E-9563-765ECABA0257}"/>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3" name="Freeform 364">
              <a:extLst>
                <a:ext uri="{FF2B5EF4-FFF2-40B4-BE49-F238E27FC236}">
                  <a16:creationId xmlns:a16="http://schemas.microsoft.com/office/drawing/2014/main" id="{7A07CAB7-4672-6443-8A3D-BD3CB281D7C9}"/>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4" name="Freeform 365">
              <a:extLst>
                <a:ext uri="{FF2B5EF4-FFF2-40B4-BE49-F238E27FC236}">
                  <a16:creationId xmlns:a16="http://schemas.microsoft.com/office/drawing/2014/main" id="{5F1E11D3-8C53-5640-8E2A-B05774AA6DE4}"/>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65" name="Freeform 366">
            <a:extLst>
              <a:ext uri="{FF2B5EF4-FFF2-40B4-BE49-F238E27FC236}">
                <a16:creationId xmlns:a16="http://schemas.microsoft.com/office/drawing/2014/main" id="{C63DAAF6-D1DA-4942-B350-C5A3A4D6F96E}"/>
              </a:ext>
            </a:extLst>
          </p:cNvPr>
          <p:cNvSpPr>
            <a:spLocks/>
          </p:cNvSpPr>
          <p:nvPr userDrawn="1">
            <p:custDataLst>
              <p:tags r:id="rId264"/>
            </p:custDataLst>
          </p:nvPr>
        </p:nvSpPr>
        <p:spPr bwMode="auto">
          <a:xfrm>
            <a:off x="8726999" y="4364248"/>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6" name="Freeform 367">
            <a:extLst>
              <a:ext uri="{FF2B5EF4-FFF2-40B4-BE49-F238E27FC236}">
                <a16:creationId xmlns:a16="http://schemas.microsoft.com/office/drawing/2014/main" id="{C27FD26E-AF2A-7A42-AF6C-5D6FD7390949}"/>
              </a:ext>
            </a:extLst>
          </p:cNvPr>
          <p:cNvSpPr>
            <a:spLocks/>
          </p:cNvSpPr>
          <p:nvPr userDrawn="1">
            <p:custDataLst>
              <p:tags r:id="rId265"/>
            </p:custDataLst>
          </p:nvPr>
        </p:nvSpPr>
        <p:spPr bwMode="auto">
          <a:xfrm>
            <a:off x="8697718" y="4388720"/>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67" name="Group 368">
            <a:extLst>
              <a:ext uri="{FF2B5EF4-FFF2-40B4-BE49-F238E27FC236}">
                <a16:creationId xmlns:a16="http://schemas.microsoft.com/office/drawing/2014/main" id="{F0F71A23-5799-864E-9308-616817E5A635}"/>
              </a:ext>
            </a:extLst>
          </p:cNvPr>
          <p:cNvGrpSpPr>
            <a:grpSpLocks/>
          </p:cNvGrpSpPr>
          <p:nvPr userDrawn="1">
            <p:custDataLst>
              <p:tags r:id="rId266"/>
            </p:custDataLst>
          </p:nvPr>
        </p:nvGrpSpPr>
        <p:grpSpPr bwMode="auto">
          <a:xfrm>
            <a:off x="8535049" y="3928075"/>
            <a:ext cx="172430" cy="93567"/>
            <a:chOff x="3481" y="2773"/>
            <a:chExt cx="125" cy="65"/>
          </a:xfrm>
          <a:solidFill>
            <a:srgbClr val="DADADA"/>
          </a:solidFill>
        </p:grpSpPr>
        <p:sp>
          <p:nvSpPr>
            <p:cNvPr id="968" name="Freeform 369">
              <a:extLst>
                <a:ext uri="{FF2B5EF4-FFF2-40B4-BE49-F238E27FC236}">
                  <a16:creationId xmlns:a16="http://schemas.microsoft.com/office/drawing/2014/main" id="{2C9B3823-5EBA-0A4D-9A64-0D14C75BBD7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9" name="Line 370">
              <a:extLst>
                <a:ext uri="{FF2B5EF4-FFF2-40B4-BE49-F238E27FC236}">
                  <a16:creationId xmlns:a16="http://schemas.microsoft.com/office/drawing/2014/main" id="{90FC918D-3398-184E-90FA-EE92A20E197E}"/>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0" name="Freeform 371">
              <a:extLst>
                <a:ext uri="{FF2B5EF4-FFF2-40B4-BE49-F238E27FC236}">
                  <a16:creationId xmlns:a16="http://schemas.microsoft.com/office/drawing/2014/main" id="{1DF404DA-60D9-3C42-9E42-1C8FF577AAD3}"/>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1" name="Freeform 372">
              <a:extLst>
                <a:ext uri="{FF2B5EF4-FFF2-40B4-BE49-F238E27FC236}">
                  <a16:creationId xmlns:a16="http://schemas.microsoft.com/office/drawing/2014/main" id="{CFEE3506-9BE1-E545-9C7D-3BD575B24F2C}"/>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2" name="Freeform 373">
              <a:extLst>
                <a:ext uri="{FF2B5EF4-FFF2-40B4-BE49-F238E27FC236}">
                  <a16:creationId xmlns:a16="http://schemas.microsoft.com/office/drawing/2014/main" id="{111D0D8D-2BEA-BC4A-B6A0-285B2E7D0A90}"/>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3" name="Line 374">
              <a:extLst>
                <a:ext uri="{FF2B5EF4-FFF2-40B4-BE49-F238E27FC236}">
                  <a16:creationId xmlns:a16="http://schemas.microsoft.com/office/drawing/2014/main" id="{AE0716EE-9A7F-9643-8F3A-8197F33ED08D}"/>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4" name="Freeform 375">
              <a:extLst>
                <a:ext uri="{FF2B5EF4-FFF2-40B4-BE49-F238E27FC236}">
                  <a16:creationId xmlns:a16="http://schemas.microsoft.com/office/drawing/2014/main" id="{3343A152-CEE1-214F-96D8-B371A4551854}"/>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5" name="Freeform 376">
              <a:extLst>
                <a:ext uri="{FF2B5EF4-FFF2-40B4-BE49-F238E27FC236}">
                  <a16:creationId xmlns:a16="http://schemas.microsoft.com/office/drawing/2014/main" id="{F3651446-4F65-B241-8C84-E923CA4AC28A}"/>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6" name="Freeform 377">
              <a:extLst>
                <a:ext uri="{FF2B5EF4-FFF2-40B4-BE49-F238E27FC236}">
                  <a16:creationId xmlns:a16="http://schemas.microsoft.com/office/drawing/2014/main" id="{A5EDDC20-DFB7-D14A-AD67-B8EE63E3E1C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7" name="Freeform 378">
              <a:extLst>
                <a:ext uri="{FF2B5EF4-FFF2-40B4-BE49-F238E27FC236}">
                  <a16:creationId xmlns:a16="http://schemas.microsoft.com/office/drawing/2014/main" id="{FD58C31E-6A0F-6846-84CC-625E3520B582}"/>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8" name="Freeform 379">
              <a:extLst>
                <a:ext uri="{FF2B5EF4-FFF2-40B4-BE49-F238E27FC236}">
                  <a16:creationId xmlns:a16="http://schemas.microsoft.com/office/drawing/2014/main" id="{56CF7460-9EC5-AC49-88E5-EC4E16F7FE09}"/>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79" name="Freeform 380">
            <a:extLst>
              <a:ext uri="{FF2B5EF4-FFF2-40B4-BE49-F238E27FC236}">
                <a16:creationId xmlns:a16="http://schemas.microsoft.com/office/drawing/2014/main" id="{C07FB4F7-C849-7E4F-91ED-6B09B65C7A18}"/>
              </a:ext>
            </a:extLst>
          </p:cNvPr>
          <p:cNvSpPr>
            <a:spLocks/>
          </p:cNvSpPr>
          <p:nvPr userDrawn="1">
            <p:custDataLst>
              <p:tags r:id="rId267"/>
            </p:custDataLst>
          </p:nvPr>
        </p:nvSpPr>
        <p:spPr bwMode="auto">
          <a:xfrm>
            <a:off x="7641992" y="3920878"/>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0" name="Freeform 381">
            <a:extLst>
              <a:ext uri="{FF2B5EF4-FFF2-40B4-BE49-F238E27FC236}">
                <a16:creationId xmlns:a16="http://schemas.microsoft.com/office/drawing/2014/main" id="{1B3E99DB-7A92-E743-8968-303C95B7FF14}"/>
              </a:ext>
            </a:extLst>
          </p:cNvPr>
          <p:cNvSpPr>
            <a:spLocks/>
          </p:cNvSpPr>
          <p:nvPr userDrawn="1">
            <p:custDataLst>
              <p:tags r:id="rId268"/>
            </p:custDataLst>
          </p:nvPr>
        </p:nvSpPr>
        <p:spPr bwMode="auto">
          <a:xfrm>
            <a:off x="7653378" y="3896406"/>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1" name="Freeform 382">
            <a:extLst>
              <a:ext uri="{FF2B5EF4-FFF2-40B4-BE49-F238E27FC236}">
                <a16:creationId xmlns:a16="http://schemas.microsoft.com/office/drawing/2014/main" id="{C14EC8B6-5F66-E24E-B761-23BD8AC342C0}"/>
              </a:ext>
            </a:extLst>
          </p:cNvPr>
          <p:cNvSpPr>
            <a:spLocks/>
          </p:cNvSpPr>
          <p:nvPr userDrawn="1">
            <p:custDataLst>
              <p:tags r:id="rId269"/>
            </p:custDataLst>
          </p:nvPr>
        </p:nvSpPr>
        <p:spPr bwMode="auto">
          <a:xfrm>
            <a:off x="7757488" y="4388720"/>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2" name="Freeform 383">
            <a:extLst>
              <a:ext uri="{FF2B5EF4-FFF2-40B4-BE49-F238E27FC236}">
                <a16:creationId xmlns:a16="http://schemas.microsoft.com/office/drawing/2014/main" id="{DD710A7C-3519-6D42-B368-175FA783D3EB}"/>
              </a:ext>
            </a:extLst>
          </p:cNvPr>
          <p:cNvSpPr>
            <a:spLocks/>
          </p:cNvSpPr>
          <p:nvPr userDrawn="1">
            <p:custDataLst>
              <p:tags r:id="rId270"/>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83" name="Group 384">
            <a:extLst>
              <a:ext uri="{FF2B5EF4-FFF2-40B4-BE49-F238E27FC236}">
                <a16:creationId xmlns:a16="http://schemas.microsoft.com/office/drawing/2014/main" id="{91ABF4D6-97C2-D54F-A4A8-AD53C361CA5E}"/>
              </a:ext>
            </a:extLst>
          </p:cNvPr>
          <p:cNvGrpSpPr>
            <a:grpSpLocks/>
          </p:cNvGrpSpPr>
          <p:nvPr userDrawn="1">
            <p:custDataLst>
              <p:tags r:id="rId271"/>
            </p:custDataLst>
          </p:nvPr>
        </p:nvGrpSpPr>
        <p:grpSpPr bwMode="auto">
          <a:xfrm>
            <a:off x="6662720" y="3273095"/>
            <a:ext cx="82961" cy="74855"/>
            <a:chOff x="2352" y="2343"/>
            <a:chExt cx="65" cy="53"/>
          </a:xfrm>
          <a:solidFill>
            <a:srgbClr val="DADADA"/>
          </a:solidFill>
        </p:grpSpPr>
        <p:sp>
          <p:nvSpPr>
            <p:cNvPr id="984" name="Freeform 385">
              <a:extLst>
                <a:ext uri="{FF2B5EF4-FFF2-40B4-BE49-F238E27FC236}">
                  <a16:creationId xmlns:a16="http://schemas.microsoft.com/office/drawing/2014/main" id="{8C446D04-0596-2C41-985D-A5B6D5EE92DB}"/>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5" name="Freeform 386">
              <a:extLst>
                <a:ext uri="{FF2B5EF4-FFF2-40B4-BE49-F238E27FC236}">
                  <a16:creationId xmlns:a16="http://schemas.microsoft.com/office/drawing/2014/main" id="{854EBE74-2CB4-CB48-984A-0920A8C7AE80}"/>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6" name="Freeform 387">
              <a:extLst>
                <a:ext uri="{FF2B5EF4-FFF2-40B4-BE49-F238E27FC236}">
                  <a16:creationId xmlns:a16="http://schemas.microsoft.com/office/drawing/2014/main" id="{8D5197B3-2AB0-424B-A9E6-76726543E589}"/>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7" name="Freeform 388">
              <a:extLst>
                <a:ext uri="{FF2B5EF4-FFF2-40B4-BE49-F238E27FC236}">
                  <a16:creationId xmlns:a16="http://schemas.microsoft.com/office/drawing/2014/main" id="{C99CEB4E-BD23-B442-B0FF-5C0D3EA0E03F}"/>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8" name="Freeform 389">
              <a:extLst>
                <a:ext uri="{FF2B5EF4-FFF2-40B4-BE49-F238E27FC236}">
                  <a16:creationId xmlns:a16="http://schemas.microsoft.com/office/drawing/2014/main" id="{DAC77D8E-CA7A-C448-AB97-BCB1EDC636EF}"/>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9" name="Freeform 390">
              <a:extLst>
                <a:ext uri="{FF2B5EF4-FFF2-40B4-BE49-F238E27FC236}">
                  <a16:creationId xmlns:a16="http://schemas.microsoft.com/office/drawing/2014/main" id="{07771C32-491F-B140-A213-9687DF3CAB39}"/>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990" name="Group 391">
            <a:extLst>
              <a:ext uri="{FF2B5EF4-FFF2-40B4-BE49-F238E27FC236}">
                <a16:creationId xmlns:a16="http://schemas.microsoft.com/office/drawing/2014/main" id="{AAA1E8B3-D50C-A74B-8B71-52024697BE92}"/>
              </a:ext>
            </a:extLst>
          </p:cNvPr>
          <p:cNvGrpSpPr>
            <a:grpSpLocks/>
          </p:cNvGrpSpPr>
          <p:nvPr userDrawn="1">
            <p:custDataLst>
              <p:tags r:id="rId272"/>
            </p:custDataLst>
          </p:nvPr>
        </p:nvGrpSpPr>
        <p:grpSpPr bwMode="auto">
          <a:xfrm>
            <a:off x="4455291" y="1514005"/>
            <a:ext cx="1943904" cy="1027815"/>
            <a:chOff x="527" y="1110"/>
            <a:chExt cx="1410" cy="709"/>
          </a:xfrm>
          <a:solidFill>
            <a:srgbClr val="DADADA"/>
          </a:solidFill>
        </p:grpSpPr>
        <p:sp>
          <p:nvSpPr>
            <p:cNvPr id="991" name="Freeform 392">
              <a:extLst>
                <a:ext uri="{FF2B5EF4-FFF2-40B4-BE49-F238E27FC236}">
                  <a16:creationId xmlns:a16="http://schemas.microsoft.com/office/drawing/2014/main" id="{6708350A-92E3-D14C-901F-56162949CBB6}"/>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2" name="Freeform 393">
              <a:extLst>
                <a:ext uri="{FF2B5EF4-FFF2-40B4-BE49-F238E27FC236}">
                  <a16:creationId xmlns:a16="http://schemas.microsoft.com/office/drawing/2014/main" id="{56166376-2961-AA47-B4DF-F37714AA6014}"/>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3" name="Freeform 394">
              <a:extLst>
                <a:ext uri="{FF2B5EF4-FFF2-40B4-BE49-F238E27FC236}">
                  <a16:creationId xmlns:a16="http://schemas.microsoft.com/office/drawing/2014/main" id="{890F83AC-08F5-5040-B66F-A3154FA867A9}"/>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4" name="Freeform 395">
              <a:extLst>
                <a:ext uri="{FF2B5EF4-FFF2-40B4-BE49-F238E27FC236}">
                  <a16:creationId xmlns:a16="http://schemas.microsoft.com/office/drawing/2014/main" id="{2C8BD07B-68A7-3745-8BEB-F227C454597D}"/>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5" name="Freeform 396">
              <a:extLst>
                <a:ext uri="{FF2B5EF4-FFF2-40B4-BE49-F238E27FC236}">
                  <a16:creationId xmlns:a16="http://schemas.microsoft.com/office/drawing/2014/main" id="{6A9F2050-5B5F-AA47-8084-B6233B2F1783}"/>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6" name="Freeform 397">
              <a:extLst>
                <a:ext uri="{FF2B5EF4-FFF2-40B4-BE49-F238E27FC236}">
                  <a16:creationId xmlns:a16="http://schemas.microsoft.com/office/drawing/2014/main" id="{BEE448A0-C273-BD4E-9B37-620DDB87790A}"/>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7" name="Freeform 398">
              <a:extLst>
                <a:ext uri="{FF2B5EF4-FFF2-40B4-BE49-F238E27FC236}">
                  <a16:creationId xmlns:a16="http://schemas.microsoft.com/office/drawing/2014/main" id="{4708FC2C-B135-D141-B090-2FF348189255}"/>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8" name="Freeform 399">
              <a:extLst>
                <a:ext uri="{FF2B5EF4-FFF2-40B4-BE49-F238E27FC236}">
                  <a16:creationId xmlns:a16="http://schemas.microsoft.com/office/drawing/2014/main" id="{1CEFCC3F-78DD-6C41-B124-2C1445988C52}"/>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9" name="Freeform 400">
              <a:extLst>
                <a:ext uri="{FF2B5EF4-FFF2-40B4-BE49-F238E27FC236}">
                  <a16:creationId xmlns:a16="http://schemas.microsoft.com/office/drawing/2014/main" id="{DD3E00A8-B234-5A4C-950C-0F8136474F6B}"/>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0" name="Freeform 401">
              <a:extLst>
                <a:ext uri="{FF2B5EF4-FFF2-40B4-BE49-F238E27FC236}">
                  <a16:creationId xmlns:a16="http://schemas.microsoft.com/office/drawing/2014/main" id="{BE12F052-A628-6047-99AC-1BB32B70AF69}"/>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1" name="Freeform 402">
              <a:extLst>
                <a:ext uri="{FF2B5EF4-FFF2-40B4-BE49-F238E27FC236}">
                  <a16:creationId xmlns:a16="http://schemas.microsoft.com/office/drawing/2014/main" id="{CB1CDC35-06E3-BF4D-AEDD-3FC668A7F74E}"/>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2" name="Freeform 403">
              <a:extLst>
                <a:ext uri="{FF2B5EF4-FFF2-40B4-BE49-F238E27FC236}">
                  <a16:creationId xmlns:a16="http://schemas.microsoft.com/office/drawing/2014/main" id="{0834103E-EF27-EC4B-8F32-E93DC36DADC8}"/>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3" name="Freeform 404">
              <a:extLst>
                <a:ext uri="{FF2B5EF4-FFF2-40B4-BE49-F238E27FC236}">
                  <a16:creationId xmlns:a16="http://schemas.microsoft.com/office/drawing/2014/main" id="{7A5595D0-7EA5-A149-B0E4-3FB3F054A6F3}"/>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4" name="Freeform 405">
              <a:extLst>
                <a:ext uri="{FF2B5EF4-FFF2-40B4-BE49-F238E27FC236}">
                  <a16:creationId xmlns:a16="http://schemas.microsoft.com/office/drawing/2014/main" id="{4FC94934-4A80-0C42-8A05-FA3C18D01959}"/>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5" name="Freeform 406">
              <a:extLst>
                <a:ext uri="{FF2B5EF4-FFF2-40B4-BE49-F238E27FC236}">
                  <a16:creationId xmlns:a16="http://schemas.microsoft.com/office/drawing/2014/main" id="{B05DC4B2-689E-F94E-BBEA-6D059245C565}"/>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6" name="Freeform 407">
              <a:extLst>
                <a:ext uri="{FF2B5EF4-FFF2-40B4-BE49-F238E27FC236}">
                  <a16:creationId xmlns:a16="http://schemas.microsoft.com/office/drawing/2014/main" id="{D563C32D-4C7B-3E47-80E2-A6700BDC6D0B}"/>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7" name="Freeform 408">
              <a:extLst>
                <a:ext uri="{FF2B5EF4-FFF2-40B4-BE49-F238E27FC236}">
                  <a16:creationId xmlns:a16="http://schemas.microsoft.com/office/drawing/2014/main" id="{297A5B9D-A482-A840-BFD9-425716AE855E}"/>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8" name="Freeform 409">
              <a:extLst>
                <a:ext uri="{FF2B5EF4-FFF2-40B4-BE49-F238E27FC236}">
                  <a16:creationId xmlns:a16="http://schemas.microsoft.com/office/drawing/2014/main" id="{63E1F3F1-7406-C542-A4D7-73479D50F076}"/>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9" name="Freeform 410">
              <a:extLst>
                <a:ext uri="{FF2B5EF4-FFF2-40B4-BE49-F238E27FC236}">
                  <a16:creationId xmlns:a16="http://schemas.microsoft.com/office/drawing/2014/main" id="{A48C6A5E-C801-4542-A720-93465B0539D9}"/>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0" name="Freeform 411">
              <a:extLst>
                <a:ext uri="{FF2B5EF4-FFF2-40B4-BE49-F238E27FC236}">
                  <a16:creationId xmlns:a16="http://schemas.microsoft.com/office/drawing/2014/main" id="{217BC867-6EBB-1A4B-A287-2483A840E335}"/>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1" name="Freeform 412">
              <a:extLst>
                <a:ext uri="{FF2B5EF4-FFF2-40B4-BE49-F238E27FC236}">
                  <a16:creationId xmlns:a16="http://schemas.microsoft.com/office/drawing/2014/main" id="{6FAABB58-AE93-4C45-8955-97ED6BBC714A}"/>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2" name="Freeform 413">
              <a:extLst>
                <a:ext uri="{FF2B5EF4-FFF2-40B4-BE49-F238E27FC236}">
                  <a16:creationId xmlns:a16="http://schemas.microsoft.com/office/drawing/2014/main" id="{85F88906-C349-CE40-A4C5-45520ED2144D}"/>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3" name="Freeform 414">
              <a:extLst>
                <a:ext uri="{FF2B5EF4-FFF2-40B4-BE49-F238E27FC236}">
                  <a16:creationId xmlns:a16="http://schemas.microsoft.com/office/drawing/2014/main" id="{ECBC0AEA-C1C6-E54C-880E-098C300B0AF5}"/>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4" name="Freeform 415">
              <a:extLst>
                <a:ext uri="{FF2B5EF4-FFF2-40B4-BE49-F238E27FC236}">
                  <a16:creationId xmlns:a16="http://schemas.microsoft.com/office/drawing/2014/main" id="{82A23C60-5929-A446-9924-F7F6A558A1CF}"/>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5" name="Freeform 416">
              <a:extLst>
                <a:ext uri="{FF2B5EF4-FFF2-40B4-BE49-F238E27FC236}">
                  <a16:creationId xmlns:a16="http://schemas.microsoft.com/office/drawing/2014/main" id="{73E4E02F-7507-CA44-96D3-EDB1A37FCF0F}"/>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6" name="Freeform 417">
              <a:extLst>
                <a:ext uri="{FF2B5EF4-FFF2-40B4-BE49-F238E27FC236}">
                  <a16:creationId xmlns:a16="http://schemas.microsoft.com/office/drawing/2014/main" id="{E2A7655D-0DA6-5940-A6BE-53438EF1703E}"/>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7" name="Freeform 418">
              <a:extLst>
                <a:ext uri="{FF2B5EF4-FFF2-40B4-BE49-F238E27FC236}">
                  <a16:creationId xmlns:a16="http://schemas.microsoft.com/office/drawing/2014/main" id="{9FF39E98-F629-4640-806B-7DBA4D5A05C0}"/>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8" name="Freeform 419">
              <a:extLst>
                <a:ext uri="{FF2B5EF4-FFF2-40B4-BE49-F238E27FC236}">
                  <a16:creationId xmlns:a16="http://schemas.microsoft.com/office/drawing/2014/main" id="{CA7F2FBA-3E9A-0744-921F-E700684BD2C1}"/>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9" name="Freeform 420">
              <a:extLst>
                <a:ext uri="{FF2B5EF4-FFF2-40B4-BE49-F238E27FC236}">
                  <a16:creationId xmlns:a16="http://schemas.microsoft.com/office/drawing/2014/main" id="{D4C81046-A450-C343-AB62-B474B5B19595}"/>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0" name="Freeform 421">
              <a:extLst>
                <a:ext uri="{FF2B5EF4-FFF2-40B4-BE49-F238E27FC236}">
                  <a16:creationId xmlns:a16="http://schemas.microsoft.com/office/drawing/2014/main" id="{776C345E-391C-3444-A1E5-1A68E703AF3A}"/>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1" name="Freeform 422">
              <a:extLst>
                <a:ext uri="{FF2B5EF4-FFF2-40B4-BE49-F238E27FC236}">
                  <a16:creationId xmlns:a16="http://schemas.microsoft.com/office/drawing/2014/main" id="{D5C6CD5D-E517-5D4A-BA25-0DFBE2722652}"/>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2" name="Freeform 423">
              <a:extLst>
                <a:ext uri="{FF2B5EF4-FFF2-40B4-BE49-F238E27FC236}">
                  <a16:creationId xmlns:a16="http://schemas.microsoft.com/office/drawing/2014/main" id="{99D30BC1-3529-6942-B922-0CA766FE2A33}"/>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3" name="Freeform 424">
              <a:extLst>
                <a:ext uri="{FF2B5EF4-FFF2-40B4-BE49-F238E27FC236}">
                  <a16:creationId xmlns:a16="http://schemas.microsoft.com/office/drawing/2014/main" id="{F7FCA5C9-F1D2-CF4F-9701-EED75E027501}"/>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4" name="Freeform 425">
              <a:extLst>
                <a:ext uri="{FF2B5EF4-FFF2-40B4-BE49-F238E27FC236}">
                  <a16:creationId xmlns:a16="http://schemas.microsoft.com/office/drawing/2014/main" id="{8B968235-3FE8-FE48-9913-75BCEA8EE3E1}"/>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5" name="Freeform 426">
              <a:extLst>
                <a:ext uri="{FF2B5EF4-FFF2-40B4-BE49-F238E27FC236}">
                  <a16:creationId xmlns:a16="http://schemas.microsoft.com/office/drawing/2014/main" id="{B2579FA5-001B-F746-B292-A465455EBF61}"/>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6" name="Freeform 427">
              <a:extLst>
                <a:ext uri="{FF2B5EF4-FFF2-40B4-BE49-F238E27FC236}">
                  <a16:creationId xmlns:a16="http://schemas.microsoft.com/office/drawing/2014/main" id="{0B0D9A30-5605-414C-BF35-A2ABEFE36119}"/>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7" name="Freeform 428">
              <a:extLst>
                <a:ext uri="{FF2B5EF4-FFF2-40B4-BE49-F238E27FC236}">
                  <a16:creationId xmlns:a16="http://schemas.microsoft.com/office/drawing/2014/main" id="{96350680-0049-264E-ABB1-36CBAAE93128}"/>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8" name="Freeform 429">
              <a:extLst>
                <a:ext uri="{FF2B5EF4-FFF2-40B4-BE49-F238E27FC236}">
                  <a16:creationId xmlns:a16="http://schemas.microsoft.com/office/drawing/2014/main" id="{AB7CCCD6-66AA-034A-ADFF-1DBD89AA83E2}"/>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9" name="Freeform 430">
              <a:extLst>
                <a:ext uri="{FF2B5EF4-FFF2-40B4-BE49-F238E27FC236}">
                  <a16:creationId xmlns:a16="http://schemas.microsoft.com/office/drawing/2014/main" id="{FA894639-D2D2-B34F-A782-DF252B9B1955}"/>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0" name="Freeform 431">
              <a:extLst>
                <a:ext uri="{FF2B5EF4-FFF2-40B4-BE49-F238E27FC236}">
                  <a16:creationId xmlns:a16="http://schemas.microsoft.com/office/drawing/2014/main" id="{7A41D90E-6FD3-4F46-A74B-C08FD860A5AE}"/>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1" name="Freeform 432">
              <a:extLst>
                <a:ext uri="{FF2B5EF4-FFF2-40B4-BE49-F238E27FC236}">
                  <a16:creationId xmlns:a16="http://schemas.microsoft.com/office/drawing/2014/main" id="{F204F016-3A00-C740-890D-0988D2D76FA4}"/>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2" name="Freeform 433">
              <a:extLst>
                <a:ext uri="{FF2B5EF4-FFF2-40B4-BE49-F238E27FC236}">
                  <a16:creationId xmlns:a16="http://schemas.microsoft.com/office/drawing/2014/main" id="{C0F34762-644D-5E4B-98C2-C78B453E5597}"/>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033" name="Freeform 434">
            <a:extLst>
              <a:ext uri="{FF2B5EF4-FFF2-40B4-BE49-F238E27FC236}">
                <a16:creationId xmlns:a16="http://schemas.microsoft.com/office/drawing/2014/main" id="{F33A9E70-618C-FE40-8084-17171AE39A2C}"/>
              </a:ext>
            </a:extLst>
          </p:cNvPr>
          <p:cNvSpPr>
            <a:spLocks/>
          </p:cNvSpPr>
          <p:nvPr userDrawn="1">
            <p:custDataLst>
              <p:tags r:id="rId273"/>
            </p:custDataLst>
          </p:nvPr>
        </p:nvSpPr>
        <p:spPr bwMode="auto">
          <a:xfrm>
            <a:off x="8113733" y="3640170"/>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4" name="Freeform 435">
            <a:extLst>
              <a:ext uri="{FF2B5EF4-FFF2-40B4-BE49-F238E27FC236}">
                <a16:creationId xmlns:a16="http://schemas.microsoft.com/office/drawing/2014/main" id="{F6976853-BCBF-8240-A5B8-D9AD624D16F4}"/>
              </a:ext>
            </a:extLst>
          </p:cNvPr>
          <p:cNvSpPr>
            <a:spLocks/>
          </p:cNvSpPr>
          <p:nvPr userDrawn="1">
            <p:custDataLst>
              <p:tags r:id="rId274"/>
            </p:custDataLst>
          </p:nvPr>
        </p:nvSpPr>
        <p:spPr bwMode="auto">
          <a:xfrm>
            <a:off x="8222721" y="3776925"/>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5" name="Freeform 436">
            <a:extLst>
              <a:ext uri="{FF2B5EF4-FFF2-40B4-BE49-F238E27FC236}">
                <a16:creationId xmlns:a16="http://schemas.microsoft.com/office/drawing/2014/main" id="{E92F70D8-04F3-0446-B31E-3017A562DDE3}"/>
              </a:ext>
            </a:extLst>
          </p:cNvPr>
          <p:cNvSpPr>
            <a:spLocks/>
          </p:cNvSpPr>
          <p:nvPr userDrawn="1">
            <p:custDataLst>
              <p:tags r:id="rId275"/>
            </p:custDataLst>
          </p:nvPr>
        </p:nvSpPr>
        <p:spPr bwMode="auto">
          <a:xfrm>
            <a:off x="7700554" y="3084517"/>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6" name="Freeform 437">
            <a:extLst>
              <a:ext uri="{FF2B5EF4-FFF2-40B4-BE49-F238E27FC236}">
                <a16:creationId xmlns:a16="http://schemas.microsoft.com/office/drawing/2014/main" id="{2A77D44A-51E9-CF4E-9FF6-1CB176CC6769}"/>
              </a:ext>
            </a:extLst>
          </p:cNvPr>
          <p:cNvSpPr>
            <a:spLocks/>
          </p:cNvSpPr>
          <p:nvPr userDrawn="1">
            <p:custDataLst>
              <p:tags r:id="rId276"/>
            </p:custDataLst>
          </p:nvPr>
        </p:nvSpPr>
        <p:spPr bwMode="auto">
          <a:xfrm>
            <a:off x="7368707" y="2524545"/>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7" name="Freeform 1036">
            <a:extLst>
              <a:ext uri="{FF2B5EF4-FFF2-40B4-BE49-F238E27FC236}">
                <a16:creationId xmlns:a16="http://schemas.microsoft.com/office/drawing/2014/main" id="{CCD2259D-BCF2-6E41-ABCC-60FC495E0CF4}"/>
              </a:ext>
            </a:extLst>
          </p:cNvPr>
          <p:cNvSpPr>
            <a:spLocks/>
          </p:cNvSpPr>
          <p:nvPr userDrawn="1">
            <p:custDataLst>
              <p:tags r:id="rId277"/>
            </p:custDataLst>
          </p:nvPr>
        </p:nvSpPr>
        <p:spPr bwMode="auto">
          <a:xfrm>
            <a:off x="8403287" y="2536061"/>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8" name="Freeform 1037">
            <a:extLst>
              <a:ext uri="{FF2B5EF4-FFF2-40B4-BE49-F238E27FC236}">
                <a16:creationId xmlns:a16="http://schemas.microsoft.com/office/drawing/2014/main" id="{C6DAB633-4067-784D-A4FF-652EA9E26559}"/>
              </a:ext>
            </a:extLst>
          </p:cNvPr>
          <p:cNvSpPr>
            <a:spLocks/>
          </p:cNvSpPr>
          <p:nvPr userDrawn="1">
            <p:custDataLst>
              <p:tags r:id="rId278"/>
            </p:custDataLst>
          </p:nvPr>
        </p:nvSpPr>
        <p:spPr bwMode="auto">
          <a:xfrm>
            <a:off x="7856715" y="2148831"/>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9" name="Freeform 1038">
            <a:extLst>
              <a:ext uri="{FF2B5EF4-FFF2-40B4-BE49-F238E27FC236}">
                <a16:creationId xmlns:a16="http://schemas.microsoft.com/office/drawing/2014/main" id="{7BAAE51A-E594-8E46-BA54-A7ED935C8666}"/>
              </a:ext>
            </a:extLst>
          </p:cNvPr>
          <p:cNvSpPr>
            <a:spLocks/>
          </p:cNvSpPr>
          <p:nvPr userDrawn="1">
            <p:custDataLst>
              <p:tags r:id="rId279"/>
            </p:custDataLst>
          </p:nvPr>
        </p:nvSpPr>
        <p:spPr bwMode="auto">
          <a:xfrm>
            <a:off x="7710313" y="2449691"/>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0" name="Freeform 1039">
            <a:extLst>
              <a:ext uri="{FF2B5EF4-FFF2-40B4-BE49-F238E27FC236}">
                <a16:creationId xmlns:a16="http://schemas.microsoft.com/office/drawing/2014/main" id="{1D93F2AD-BB99-7943-B3EA-4303D8AD687C}"/>
              </a:ext>
            </a:extLst>
          </p:cNvPr>
          <p:cNvSpPr>
            <a:spLocks/>
          </p:cNvSpPr>
          <p:nvPr userDrawn="1">
            <p:custDataLst>
              <p:tags r:id="rId280"/>
            </p:custDataLst>
          </p:nvPr>
        </p:nvSpPr>
        <p:spPr bwMode="auto">
          <a:xfrm>
            <a:off x="6034814" y="3752453"/>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1" name="Freeform 1040">
            <a:extLst>
              <a:ext uri="{FF2B5EF4-FFF2-40B4-BE49-F238E27FC236}">
                <a16:creationId xmlns:a16="http://schemas.microsoft.com/office/drawing/2014/main" id="{D866F0C8-71B0-A144-B0D2-F61AC43F911A}"/>
              </a:ext>
            </a:extLst>
          </p:cNvPr>
          <p:cNvSpPr>
            <a:spLocks/>
          </p:cNvSpPr>
          <p:nvPr userDrawn="1">
            <p:custDataLst>
              <p:tags r:id="rId281"/>
            </p:custDataLst>
          </p:nvPr>
        </p:nvSpPr>
        <p:spPr bwMode="auto">
          <a:xfrm>
            <a:off x="7872983" y="2481359"/>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2" name="Freeform 1041">
            <a:extLst>
              <a:ext uri="{FF2B5EF4-FFF2-40B4-BE49-F238E27FC236}">
                <a16:creationId xmlns:a16="http://schemas.microsoft.com/office/drawing/2014/main" id="{4B0742ED-976A-4C48-B44A-070E35670116}"/>
              </a:ext>
            </a:extLst>
          </p:cNvPr>
          <p:cNvSpPr>
            <a:spLocks/>
          </p:cNvSpPr>
          <p:nvPr userDrawn="1">
            <p:custDataLst>
              <p:tags r:id="rId282"/>
            </p:custDataLst>
          </p:nvPr>
        </p:nvSpPr>
        <p:spPr bwMode="auto">
          <a:xfrm>
            <a:off x="7212543" y="3322038"/>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3" name="Freeform 1042">
            <a:extLst>
              <a:ext uri="{FF2B5EF4-FFF2-40B4-BE49-F238E27FC236}">
                <a16:creationId xmlns:a16="http://schemas.microsoft.com/office/drawing/2014/main" id="{D2865AC5-6C4A-E64C-B452-BEDE14EF42A9}"/>
              </a:ext>
            </a:extLst>
          </p:cNvPr>
          <p:cNvSpPr>
            <a:spLocks/>
          </p:cNvSpPr>
          <p:nvPr userDrawn="1">
            <p:custDataLst>
              <p:tags r:id="rId283"/>
            </p:custDataLst>
          </p:nvPr>
        </p:nvSpPr>
        <p:spPr bwMode="auto">
          <a:xfrm>
            <a:off x="7568790" y="3383938"/>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4" name="Freeform 1043">
            <a:extLst>
              <a:ext uri="{FF2B5EF4-FFF2-40B4-BE49-F238E27FC236}">
                <a16:creationId xmlns:a16="http://schemas.microsoft.com/office/drawing/2014/main" id="{4F51F2F7-9392-5047-803F-8BDE6C271897}"/>
              </a:ext>
            </a:extLst>
          </p:cNvPr>
          <p:cNvSpPr>
            <a:spLocks/>
          </p:cNvSpPr>
          <p:nvPr userDrawn="1">
            <p:custDataLst>
              <p:tags r:id="rId284"/>
            </p:custDataLst>
          </p:nvPr>
        </p:nvSpPr>
        <p:spPr bwMode="auto">
          <a:xfrm>
            <a:off x="10077972" y="3155054"/>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5" name="Freeform 1044">
            <a:extLst>
              <a:ext uri="{FF2B5EF4-FFF2-40B4-BE49-F238E27FC236}">
                <a16:creationId xmlns:a16="http://schemas.microsoft.com/office/drawing/2014/main" id="{C0004EF2-42D8-2C4D-8731-B69023939BDC}"/>
              </a:ext>
            </a:extLst>
          </p:cNvPr>
          <p:cNvSpPr>
            <a:spLocks/>
          </p:cNvSpPr>
          <p:nvPr userDrawn="1">
            <p:custDataLst>
              <p:tags r:id="rId285"/>
            </p:custDataLst>
          </p:nvPr>
        </p:nvSpPr>
        <p:spPr bwMode="auto">
          <a:xfrm>
            <a:off x="5320693" y="3404091"/>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6" name="Freeform 1045">
            <a:extLst>
              <a:ext uri="{FF2B5EF4-FFF2-40B4-BE49-F238E27FC236}">
                <a16:creationId xmlns:a16="http://schemas.microsoft.com/office/drawing/2014/main" id="{0300D386-88FA-E04A-9F62-65052B767C1E}"/>
              </a:ext>
            </a:extLst>
          </p:cNvPr>
          <p:cNvSpPr>
            <a:spLocks/>
          </p:cNvSpPr>
          <p:nvPr userDrawn="1">
            <p:custDataLst>
              <p:tags r:id="rId286"/>
            </p:custDataLst>
          </p:nvPr>
        </p:nvSpPr>
        <p:spPr bwMode="auto">
          <a:xfrm>
            <a:off x="7628978" y="3647368"/>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7" name="Freeform 1046">
            <a:extLst>
              <a:ext uri="{FF2B5EF4-FFF2-40B4-BE49-F238E27FC236}">
                <a16:creationId xmlns:a16="http://schemas.microsoft.com/office/drawing/2014/main" id="{ABE3FE09-7C4E-4A48-9F26-1716300645E0}"/>
              </a:ext>
            </a:extLst>
          </p:cNvPr>
          <p:cNvSpPr>
            <a:spLocks/>
          </p:cNvSpPr>
          <p:nvPr userDrawn="1">
            <p:custDataLst>
              <p:tags r:id="rId287"/>
            </p:custDataLst>
          </p:nvPr>
        </p:nvSpPr>
        <p:spPr bwMode="auto">
          <a:xfrm>
            <a:off x="7661511" y="2416582"/>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8" name="Freeform 1047">
            <a:extLst>
              <a:ext uri="{FF2B5EF4-FFF2-40B4-BE49-F238E27FC236}">
                <a16:creationId xmlns:a16="http://schemas.microsoft.com/office/drawing/2014/main" id="{8E98EB3F-60A3-3B4C-969A-EF5F733F449B}"/>
              </a:ext>
            </a:extLst>
          </p:cNvPr>
          <p:cNvSpPr>
            <a:spLocks/>
          </p:cNvSpPr>
          <p:nvPr userDrawn="1">
            <p:custDataLst>
              <p:tags r:id="rId288"/>
            </p:custDataLst>
          </p:nvPr>
        </p:nvSpPr>
        <p:spPr bwMode="auto">
          <a:xfrm>
            <a:off x="7611085" y="2288464"/>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9" name="Freeform 1048">
            <a:extLst>
              <a:ext uri="{FF2B5EF4-FFF2-40B4-BE49-F238E27FC236}">
                <a16:creationId xmlns:a16="http://schemas.microsoft.com/office/drawing/2014/main" id="{AEE7994F-0E24-F24C-ACC2-434EC52D8B07}"/>
              </a:ext>
            </a:extLst>
          </p:cNvPr>
          <p:cNvSpPr>
            <a:spLocks/>
          </p:cNvSpPr>
          <p:nvPr userDrawn="1">
            <p:custDataLst>
              <p:tags r:id="rId289"/>
            </p:custDataLst>
          </p:nvPr>
        </p:nvSpPr>
        <p:spPr bwMode="auto">
          <a:xfrm>
            <a:off x="7573670" y="2157469"/>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0" name="Freeform 1049">
            <a:extLst>
              <a:ext uri="{FF2B5EF4-FFF2-40B4-BE49-F238E27FC236}">
                <a16:creationId xmlns:a16="http://schemas.microsoft.com/office/drawing/2014/main" id="{DB1E0A16-0082-ED4D-9C1E-2A190CE8036A}"/>
              </a:ext>
            </a:extLst>
          </p:cNvPr>
          <p:cNvSpPr>
            <a:spLocks/>
          </p:cNvSpPr>
          <p:nvPr userDrawn="1">
            <p:custDataLst>
              <p:tags r:id="rId290"/>
            </p:custDataLst>
          </p:nvPr>
        </p:nvSpPr>
        <p:spPr bwMode="auto">
          <a:xfrm>
            <a:off x="7544389" y="2161786"/>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1" name="Freeform 1050">
            <a:extLst>
              <a:ext uri="{FF2B5EF4-FFF2-40B4-BE49-F238E27FC236}">
                <a16:creationId xmlns:a16="http://schemas.microsoft.com/office/drawing/2014/main" id="{9FB17685-259F-5A4E-80D8-C93916CEF42A}"/>
              </a:ext>
            </a:extLst>
          </p:cNvPr>
          <p:cNvSpPr>
            <a:spLocks/>
          </p:cNvSpPr>
          <p:nvPr userDrawn="1">
            <p:custDataLst>
              <p:tags r:id="rId291"/>
            </p:custDataLst>
          </p:nvPr>
        </p:nvSpPr>
        <p:spPr bwMode="auto">
          <a:xfrm>
            <a:off x="7513482" y="2112843"/>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2" name="Freeform 1051">
            <a:extLst>
              <a:ext uri="{FF2B5EF4-FFF2-40B4-BE49-F238E27FC236}">
                <a16:creationId xmlns:a16="http://schemas.microsoft.com/office/drawing/2014/main" id="{774FFE55-66B9-DD4E-9CB9-2A627E42C76D}"/>
              </a:ext>
            </a:extLst>
          </p:cNvPr>
          <p:cNvSpPr>
            <a:spLocks/>
          </p:cNvSpPr>
          <p:nvPr userDrawn="1">
            <p:custDataLst>
              <p:tags r:id="rId292"/>
            </p:custDataLst>
          </p:nvPr>
        </p:nvSpPr>
        <p:spPr bwMode="auto">
          <a:xfrm>
            <a:off x="7955944" y="2842680"/>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3" name="Freeform 1052">
            <a:extLst>
              <a:ext uri="{FF2B5EF4-FFF2-40B4-BE49-F238E27FC236}">
                <a16:creationId xmlns:a16="http://schemas.microsoft.com/office/drawing/2014/main" id="{E2337EB4-3714-ED46-8C75-3AED317543EA}"/>
              </a:ext>
            </a:extLst>
          </p:cNvPr>
          <p:cNvSpPr>
            <a:spLocks/>
          </p:cNvSpPr>
          <p:nvPr userDrawn="1">
            <p:custDataLst>
              <p:tags r:id="rId293"/>
            </p:custDataLst>
          </p:nvPr>
        </p:nvSpPr>
        <p:spPr bwMode="auto">
          <a:xfrm>
            <a:off x="7541136" y="2511589"/>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4" name="Freeform 1053">
            <a:extLst>
              <a:ext uri="{FF2B5EF4-FFF2-40B4-BE49-F238E27FC236}">
                <a16:creationId xmlns:a16="http://schemas.microsoft.com/office/drawing/2014/main" id="{B9149AA7-8376-AB40-9D52-F0F5EED8E241}"/>
              </a:ext>
            </a:extLst>
          </p:cNvPr>
          <p:cNvSpPr>
            <a:spLocks/>
          </p:cNvSpPr>
          <p:nvPr userDrawn="1">
            <p:custDataLst>
              <p:tags r:id="rId294"/>
            </p:custDataLst>
          </p:nvPr>
        </p:nvSpPr>
        <p:spPr bwMode="auto">
          <a:xfrm>
            <a:off x="7246704" y="2294681"/>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5" name="Freeform 1054">
            <a:extLst>
              <a:ext uri="{FF2B5EF4-FFF2-40B4-BE49-F238E27FC236}">
                <a16:creationId xmlns:a16="http://schemas.microsoft.com/office/drawing/2014/main" id="{22FB1ABF-381D-9F47-AF8C-9AA72495F592}"/>
              </a:ext>
            </a:extLst>
          </p:cNvPr>
          <p:cNvSpPr>
            <a:spLocks/>
          </p:cNvSpPr>
          <p:nvPr userDrawn="1">
            <p:custDataLst>
              <p:tags r:id="rId295"/>
            </p:custDataLst>
          </p:nvPr>
        </p:nvSpPr>
        <p:spPr bwMode="auto">
          <a:xfrm>
            <a:off x="8279656" y="2498633"/>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6" name="Freeform 1055">
            <a:extLst>
              <a:ext uri="{FF2B5EF4-FFF2-40B4-BE49-F238E27FC236}">
                <a16:creationId xmlns:a16="http://schemas.microsoft.com/office/drawing/2014/main" id="{6E5BDF0B-70CC-C64D-9A6D-E306D86B9A36}"/>
              </a:ext>
            </a:extLst>
          </p:cNvPr>
          <p:cNvSpPr>
            <a:spLocks/>
          </p:cNvSpPr>
          <p:nvPr userDrawn="1">
            <p:custDataLst>
              <p:tags r:id="rId296"/>
            </p:custDataLst>
          </p:nvPr>
        </p:nvSpPr>
        <p:spPr bwMode="auto">
          <a:xfrm>
            <a:off x="7817676" y="2553335"/>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7" name="Freeform 1056">
            <a:extLst>
              <a:ext uri="{FF2B5EF4-FFF2-40B4-BE49-F238E27FC236}">
                <a16:creationId xmlns:a16="http://schemas.microsoft.com/office/drawing/2014/main" id="{C57A5C77-A5CF-6E41-8EE6-BA0A8EC431DA}"/>
              </a:ext>
            </a:extLst>
          </p:cNvPr>
          <p:cNvSpPr>
            <a:spLocks/>
          </p:cNvSpPr>
          <p:nvPr userDrawn="1">
            <p:custDataLst>
              <p:tags r:id="rId297"/>
            </p:custDataLst>
          </p:nvPr>
        </p:nvSpPr>
        <p:spPr bwMode="auto">
          <a:xfrm>
            <a:off x="7903889" y="2727518"/>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8" name="Freeform 1057">
            <a:extLst>
              <a:ext uri="{FF2B5EF4-FFF2-40B4-BE49-F238E27FC236}">
                <a16:creationId xmlns:a16="http://schemas.microsoft.com/office/drawing/2014/main" id="{F1A1E938-1C4E-C941-AB63-753A744AD554}"/>
              </a:ext>
            </a:extLst>
          </p:cNvPr>
          <p:cNvSpPr>
            <a:spLocks/>
          </p:cNvSpPr>
          <p:nvPr userDrawn="1">
            <p:custDataLst>
              <p:tags r:id="rId298"/>
            </p:custDataLst>
          </p:nvPr>
        </p:nvSpPr>
        <p:spPr bwMode="auto">
          <a:xfrm>
            <a:off x="6960405" y="3391134"/>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9" name="Freeform 1058">
            <a:extLst>
              <a:ext uri="{FF2B5EF4-FFF2-40B4-BE49-F238E27FC236}">
                <a16:creationId xmlns:a16="http://schemas.microsoft.com/office/drawing/2014/main" id="{DCCEA7D6-A4B4-1F40-B179-E3E7AAA459DC}"/>
              </a:ext>
            </a:extLst>
          </p:cNvPr>
          <p:cNvSpPr>
            <a:spLocks/>
          </p:cNvSpPr>
          <p:nvPr userDrawn="1">
            <p:custDataLst>
              <p:tags r:id="rId299"/>
            </p:custDataLst>
          </p:nvPr>
        </p:nvSpPr>
        <p:spPr bwMode="auto">
          <a:xfrm>
            <a:off x="9055591" y="2723200"/>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0" name="Freeform 1059">
            <a:extLst>
              <a:ext uri="{FF2B5EF4-FFF2-40B4-BE49-F238E27FC236}">
                <a16:creationId xmlns:a16="http://schemas.microsoft.com/office/drawing/2014/main" id="{D6B6D974-B186-5247-994D-4FFC98A5F49A}"/>
              </a:ext>
            </a:extLst>
          </p:cNvPr>
          <p:cNvSpPr>
            <a:spLocks/>
          </p:cNvSpPr>
          <p:nvPr userDrawn="1">
            <p:custDataLst>
              <p:tags r:id="rId300"/>
            </p:custDataLst>
          </p:nvPr>
        </p:nvSpPr>
        <p:spPr bwMode="auto">
          <a:xfrm>
            <a:off x="7131208" y="3444398"/>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1" name="Freeform 1060">
            <a:extLst>
              <a:ext uri="{FF2B5EF4-FFF2-40B4-BE49-F238E27FC236}">
                <a16:creationId xmlns:a16="http://schemas.microsoft.com/office/drawing/2014/main" id="{7BF5AFF9-D3F6-E145-AD9A-7A4CAB8CCCC7}"/>
              </a:ext>
            </a:extLst>
          </p:cNvPr>
          <p:cNvSpPr>
            <a:spLocks/>
          </p:cNvSpPr>
          <p:nvPr userDrawn="1">
            <p:custDataLst>
              <p:tags r:id="rId301"/>
            </p:custDataLst>
          </p:nvPr>
        </p:nvSpPr>
        <p:spPr bwMode="auto">
          <a:xfrm>
            <a:off x="8225975" y="3621457"/>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2" name="Freeform 1061">
            <a:extLst>
              <a:ext uri="{FF2B5EF4-FFF2-40B4-BE49-F238E27FC236}">
                <a16:creationId xmlns:a16="http://schemas.microsoft.com/office/drawing/2014/main" id="{FFE4A158-1340-184A-A0E5-FF0D6E9174C9}"/>
              </a:ext>
            </a:extLst>
          </p:cNvPr>
          <p:cNvSpPr>
            <a:spLocks/>
          </p:cNvSpPr>
          <p:nvPr userDrawn="1">
            <p:custDataLst>
              <p:tags r:id="rId302"/>
            </p:custDataLst>
          </p:nvPr>
        </p:nvSpPr>
        <p:spPr bwMode="auto">
          <a:xfrm>
            <a:off x="8208082" y="2792295"/>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3" name="Freeform 1062">
            <a:extLst>
              <a:ext uri="{FF2B5EF4-FFF2-40B4-BE49-F238E27FC236}">
                <a16:creationId xmlns:a16="http://schemas.microsoft.com/office/drawing/2014/main" id="{C1B10316-11DE-BB44-B129-074586F515F3}"/>
              </a:ext>
            </a:extLst>
          </p:cNvPr>
          <p:cNvSpPr>
            <a:spLocks/>
          </p:cNvSpPr>
          <p:nvPr userDrawn="1">
            <p:custDataLst>
              <p:tags r:id="rId303"/>
            </p:custDataLst>
          </p:nvPr>
        </p:nvSpPr>
        <p:spPr bwMode="auto">
          <a:xfrm>
            <a:off x="8513902" y="2885864"/>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4" name="Freeform 1063">
            <a:extLst>
              <a:ext uri="{FF2B5EF4-FFF2-40B4-BE49-F238E27FC236}">
                <a16:creationId xmlns:a16="http://schemas.microsoft.com/office/drawing/2014/main" id="{DA6FC56E-1E2B-FF4A-9AE4-D173F55E83BB}"/>
              </a:ext>
            </a:extLst>
          </p:cNvPr>
          <p:cNvSpPr>
            <a:spLocks/>
          </p:cNvSpPr>
          <p:nvPr userDrawn="1">
            <p:custDataLst>
              <p:tags r:id="rId304"/>
            </p:custDataLst>
          </p:nvPr>
        </p:nvSpPr>
        <p:spPr bwMode="auto">
          <a:xfrm>
            <a:off x="7783515" y="2101327"/>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5" name="Freeform 1064">
            <a:extLst>
              <a:ext uri="{FF2B5EF4-FFF2-40B4-BE49-F238E27FC236}">
                <a16:creationId xmlns:a16="http://schemas.microsoft.com/office/drawing/2014/main" id="{AA50AE29-8EC2-474B-B7A7-C221B361CF14}"/>
              </a:ext>
            </a:extLst>
          </p:cNvPr>
          <p:cNvSpPr>
            <a:spLocks/>
          </p:cNvSpPr>
          <p:nvPr userDrawn="1">
            <p:custDataLst>
              <p:tags r:id="rId305"/>
            </p:custDataLst>
          </p:nvPr>
        </p:nvSpPr>
        <p:spPr bwMode="auto">
          <a:xfrm>
            <a:off x="8204829" y="2754868"/>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6" name="Freeform 1065">
            <a:extLst>
              <a:ext uri="{FF2B5EF4-FFF2-40B4-BE49-F238E27FC236}">
                <a16:creationId xmlns:a16="http://schemas.microsoft.com/office/drawing/2014/main" id="{D82B7B9C-AEEB-1E46-8A2C-B80510D9FB3C}"/>
              </a:ext>
            </a:extLst>
          </p:cNvPr>
          <p:cNvSpPr>
            <a:spLocks/>
          </p:cNvSpPr>
          <p:nvPr userDrawn="1">
            <p:custDataLst>
              <p:tags r:id="rId30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7" name="Freeform 1066">
            <a:extLst>
              <a:ext uri="{FF2B5EF4-FFF2-40B4-BE49-F238E27FC236}">
                <a16:creationId xmlns:a16="http://schemas.microsoft.com/office/drawing/2014/main" id="{8ECC9C71-4A6F-5249-9948-0AD15BD877C9}"/>
              </a:ext>
            </a:extLst>
          </p:cNvPr>
          <p:cNvSpPr>
            <a:spLocks/>
          </p:cNvSpPr>
          <p:nvPr userDrawn="1">
            <p:custDataLst>
              <p:tags r:id="rId307"/>
            </p:custDataLst>
          </p:nvPr>
        </p:nvSpPr>
        <p:spPr bwMode="auto">
          <a:xfrm>
            <a:off x="7781887" y="2144512"/>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8" name="Freeform 1067">
            <a:extLst>
              <a:ext uri="{FF2B5EF4-FFF2-40B4-BE49-F238E27FC236}">
                <a16:creationId xmlns:a16="http://schemas.microsoft.com/office/drawing/2014/main" id="{D5EF0D88-B1E6-5344-A40F-C92CFE9D37E8}"/>
              </a:ext>
            </a:extLst>
          </p:cNvPr>
          <p:cNvSpPr>
            <a:spLocks/>
          </p:cNvSpPr>
          <p:nvPr userDrawn="1">
            <p:custDataLst>
              <p:tags r:id="rId308"/>
            </p:custDataLst>
          </p:nvPr>
        </p:nvSpPr>
        <p:spPr bwMode="auto">
          <a:xfrm>
            <a:off x="7480948" y="2312938"/>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9" name="Freeform 1068">
            <a:extLst>
              <a:ext uri="{FF2B5EF4-FFF2-40B4-BE49-F238E27FC236}">
                <a16:creationId xmlns:a16="http://schemas.microsoft.com/office/drawing/2014/main" id="{1330DA25-6354-EF4D-B430-B3F69398E7EA}"/>
              </a:ext>
            </a:extLst>
          </p:cNvPr>
          <p:cNvSpPr>
            <a:spLocks/>
          </p:cNvSpPr>
          <p:nvPr userDrawn="1">
            <p:custDataLst>
              <p:tags r:id="rId309"/>
            </p:custDataLst>
          </p:nvPr>
        </p:nvSpPr>
        <p:spPr bwMode="auto">
          <a:xfrm>
            <a:off x="8195068" y="4021642"/>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0" name="Freeform 1069">
            <a:extLst>
              <a:ext uri="{FF2B5EF4-FFF2-40B4-BE49-F238E27FC236}">
                <a16:creationId xmlns:a16="http://schemas.microsoft.com/office/drawing/2014/main" id="{C4F38EDC-DBE3-9D4F-9E82-87825607C263}"/>
              </a:ext>
            </a:extLst>
          </p:cNvPr>
          <p:cNvSpPr>
            <a:spLocks/>
          </p:cNvSpPr>
          <p:nvPr userDrawn="1">
            <p:custDataLst>
              <p:tags r:id="rId310"/>
            </p:custDataLst>
          </p:nvPr>
        </p:nvSpPr>
        <p:spPr bwMode="auto">
          <a:xfrm>
            <a:off x="7674527" y="2726077"/>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1" name="Freeform 1070">
            <a:extLst>
              <a:ext uri="{FF2B5EF4-FFF2-40B4-BE49-F238E27FC236}">
                <a16:creationId xmlns:a16="http://schemas.microsoft.com/office/drawing/2014/main" id="{8B4EF412-142F-674C-9BC4-8A2A88A2B40D}"/>
              </a:ext>
            </a:extLst>
          </p:cNvPr>
          <p:cNvSpPr>
            <a:spLocks/>
          </p:cNvSpPr>
          <p:nvPr userDrawn="1">
            <p:custDataLst>
              <p:tags r:id="rId311"/>
            </p:custDataLst>
          </p:nvPr>
        </p:nvSpPr>
        <p:spPr bwMode="auto">
          <a:xfrm>
            <a:off x="8001492" y="4195825"/>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2" name="Freeform 1071">
            <a:extLst>
              <a:ext uri="{FF2B5EF4-FFF2-40B4-BE49-F238E27FC236}">
                <a16:creationId xmlns:a16="http://schemas.microsoft.com/office/drawing/2014/main" id="{FA1709AE-3C81-6D48-80A9-F6512459C4D9}"/>
              </a:ext>
            </a:extLst>
          </p:cNvPr>
          <p:cNvSpPr>
            <a:spLocks/>
          </p:cNvSpPr>
          <p:nvPr userDrawn="1">
            <p:custDataLst>
              <p:tags r:id="rId312"/>
            </p:custDataLst>
          </p:nvPr>
        </p:nvSpPr>
        <p:spPr bwMode="auto">
          <a:xfrm>
            <a:off x="7912024" y="3992852"/>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3" name="Freeform 1072">
            <a:extLst>
              <a:ext uri="{FF2B5EF4-FFF2-40B4-BE49-F238E27FC236}">
                <a16:creationId xmlns:a16="http://schemas.microsoft.com/office/drawing/2014/main" id="{74E90B58-9423-F446-8057-D436A77460A9}"/>
              </a:ext>
            </a:extLst>
          </p:cNvPr>
          <p:cNvSpPr>
            <a:spLocks/>
          </p:cNvSpPr>
          <p:nvPr userDrawn="1">
            <p:custDataLst>
              <p:tags r:id="rId313"/>
            </p:custDataLst>
          </p:nvPr>
        </p:nvSpPr>
        <p:spPr bwMode="auto">
          <a:xfrm>
            <a:off x="7641992" y="4240449"/>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4" name="Freeform 1073">
            <a:extLst>
              <a:ext uri="{FF2B5EF4-FFF2-40B4-BE49-F238E27FC236}">
                <a16:creationId xmlns:a16="http://schemas.microsoft.com/office/drawing/2014/main" id="{44815F67-D825-DF4C-9D11-C011D0EBB10F}"/>
              </a:ext>
            </a:extLst>
          </p:cNvPr>
          <p:cNvSpPr>
            <a:spLocks/>
          </p:cNvSpPr>
          <p:nvPr userDrawn="1">
            <p:custDataLst>
              <p:tags r:id="rId314"/>
            </p:custDataLst>
          </p:nvPr>
        </p:nvSpPr>
        <p:spPr bwMode="auto">
          <a:xfrm>
            <a:off x="6903471" y="3270215"/>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5" name="Freeform 1074">
            <a:extLst>
              <a:ext uri="{FF2B5EF4-FFF2-40B4-BE49-F238E27FC236}">
                <a16:creationId xmlns:a16="http://schemas.microsoft.com/office/drawing/2014/main" id="{F5452F66-A19A-C349-8336-23B2150CAAAB}"/>
              </a:ext>
            </a:extLst>
          </p:cNvPr>
          <p:cNvSpPr>
            <a:spLocks/>
          </p:cNvSpPr>
          <p:nvPr userDrawn="1">
            <p:custDataLst>
              <p:tags r:id="rId315"/>
            </p:custDataLst>
          </p:nvPr>
        </p:nvSpPr>
        <p:spPr bwMode="auto">
          <a:xfrm>
            <a:off x="8105600" y="3779804"/>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6" name="Freeform 1075">
            <a:extLst>
              <a:ext uri="{FF2B5EF4-FFF2-40B4-BE49-F238E27FC236}">
                <a16:creationId xmlns:a16="http://schemas.microsoft.com/office/drawing/2014/main" id="{520DE8EB-05B3-B64E-BB99-F89B141F0F8C}"/>
              </a:ext>
            </a:extLst>
          </p:cNvPr>
          <p:cNvSpPr>
            <a:spLocks/>
          </p:cNvSpPr>
          <p:nvPr userDrawn="1">
            <p:custDataLst>
              <p:tags r:id="rId316"/>
            </p:custDataLst>
          </p:nvPr>
        </p:nvSpPr>
        <p:spPr bwMode="auto">
          <a:xfrm>
            <a:off x="10732717" y="2432415"/>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7" name="Freeform 1076">
            <a:extLst>
              <a:ext uri="{FF2B5EF4-FFF2-40B4-BE49-F238E27FC236}">
                <a16:creationId xmlns:a16="http://schemas.microsoft.com/office/drawing/2014/main" id="{359C5A60-B3A5-994E-B857-A84738E39B47}"/>
              </a:ext>
            </a:extLst>
          </p:cNvPr>
          <p:cNvSpPr>
            <a:spLocks/>
          </p:cNvSpPr>
          <p:nvPr userDrawn="1">
            <p:custDataLst>
              <p:tags r:id="rId317"/>
            </p:custDataLst>
          </p:nvPr>
        </p:nvSpPr>
        <p:spPr bwMode="auto">
          <a:xfrm>
            <a:off x="10587941" y="2433855"/>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8" name="Freeform 1077">
            <a:extLst>
              <a:ext uri="{FF2B5EF4-FFF2-40B4-BE49-F238E27FC236}">
                <a16:creationId xmlns:a16="http://schemas.microsoft.com/office/drawing/2014/main" id="{6BEB5B03-C7D8-C94B-ADD0-3C1AD367DBAB}"/>
              </a:ext>
            </a:extLst>
          </p:cNvPr>
          <p:cNvSpPr>
            <a:spLocks/>
          </p:cNvSpPr>
          <p:nvPr userDrawn="1">
            <p:custDataLst>
              <p:tags r:id="rId318"/>
            </p:custDataLst>
          </p:nvPr>
        </p:nvSpPr>
        <p:spPr bwMode="auto">
          <a:xfrm>
            <a:off x="10557035" y="2754868"/>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9" name="Freeform 1078">
            <a:extLst>
              <a:ext uri="{FF2B5EF4-FFF2-40B4-BE49-F238E27FC236}">
                <a16:creationId xmlns:a16="http://schemas.microsoft.com/office/drawing/2014/main" id="{CBC0CDEA-1B76-D340-BFE5-D06140300A63}"/>
              </a:ext>
            </a:extLst>
          </p:cNvPr>
          <p:cNvSpPr>
            <a:spLocks/>
          </p:cNvSpPr>
          <p:nvPr userDrawn="1">
            <p:custDataLst>
              <p:tags r:id="rId319"/>
            </p:custDataLst>
          </p:nvPr>
        </p:nvSpPr>
        <p:spPr bwMode="auto">
          <a:xfrm>
            <a:off x="10501727" y="2767825"/>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0" name="Freeform 1079">
            <a:extLst>
              <a:ext uri="{FF2B5EF4-FFF2-40B4-BE49-F238E27FC236}">
                <a16:creationId xmlns:a16="http://schemas.microsoft.com/office/drawing/2014/main" id="{A992596B-0A30-A045-B12A-9E48061288C5}"/>
              </a:ext>
            </a:extLst>
          </p:cNvPr>
          <p:cNvSpPr>
            <a:spLocks/>
          </p:cNvSpPr>
          <p:nvPr userDrawn="1">
            <p:custDataLst>
              <p:tags r:id="rId320"/>
            </p:custDataLst>
          </p:nvPr>
        </p:nvSpPr>
        <p:spPr bwMode="auto">
          <a:xfrm>
            <a:off x="10517993" y="2551897"/>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1" name="Freeform 1080">
            <a:extLst>
              <a:ext uri="{FF2B5EF4-FFF2-40B4-BE49-F238E27FC236}">
                <a16:creationId xmlns:a16="http://schemas.microsoft.com/office/drawing/2014/main" id="{26B660C4-FB8E-A743-B442-E0C5D8229CDE}"/>
              </a:ext>
            </a:extLst>
          </p:cNvPr>
          <p:cNvSpPr>
            <a:spLocks/>
          </p:cNvSpPr>
          <p:nvPr userDrawn="1">
            <p:custDataLst>
              <p:tags r:id="rId321"/>
            </p:custDataLst>
          </p:nvPr>
        </p:nvSpPr>
        <p:spPr bwMode="auto">
          <a:xfrm>
            <a:off x="8042159" y="1545674"/>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2" name="Freeform 1081">
            <a:extLst>
              <a:ext uri="{FF2B5EF4-FFF2-40B4-BE49-F238E27FC236}">
                <a16:creationId xmlns:a16="http://schemas.microsoft.com/office/drawing/2014/main" id="{A46000F3-1DB9-0F43-AC07-1A13200A00FF}"/>
              </a:ext>
            </a:extLst>
          </p:cNvPr>
          <p:cNvSpPr>
            <a:spLocks/>
          </p:cNvSpPr>
          <p:nvPr userDrawn="1">
            <p:custDataLst>
              <p:tags r:id="rId322"/>
            </p:custDataLst>
          </p:nvPr>
        </p:nvSpPr>
        <p:spPr bwMode="auto">
          <a:xfrm>
            <a:off x="8188562" y="1529840"/>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3" name="Freeform 1082">
            <a:extLst>
              <a:ext uri="{FF2B5EF4-FFF2-40B4-BE49-F238E27FC236}">
                <a16:creationId xmlns:a16="http://schemas.microsoft.com/office/drawing/2014/main" id="{8B3609CA-1A68-9F48-BB31-AC13992DA945}"/>
              </a:ext>
            </a:extLst>
          </p:cNvPr>
          <p:cNvSpPr>
            <a:spLocks/>
          </p:cNvSpPr>
          <p:nvPr userDrawn="1">
            <p:custDataLst>
              <p:tags r:id="rId323"/>
            </p:custDataLst>
          </p:nvPr>
        </p:nvSpPr>
        <p:spPr bwMode="auto">
          <a:xfrm>
            <a:off x="8225976" y="1537036"/>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4" name="Freeform 1083">
            <a:extLst>
              <a:ext uri="{FF2B5EF4-FFF2-40B4-BE49-F238E27FC236}">
                <a16:creationId xmlns:a16="http://schemas.microsoft.com/office/drawing/2014/main" id="{E73E38E2-4CAF-1544-B868-E525313B9A4E}"/>
              </a:ext>
            </a:extLst>
          </p:cNvPr>
          <p:cNvSpPr>
            <a:spLocks/>
          </p:cNvSpPr>
          <p:nvPr userDrawn="1">
            <p:custDataLst>
              <p:tags r:id="rId324"/>
            </p:custDataLst>
          </p:nvPr>
        </p:nvSpPr>
        <p:spPr bwMode="auto">
          <a:xfrm>
            <a:off x="8772547" y="1705460"/>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5" name="Freeform 1084">
            <a:extLst>
              <a:ext uri="{FF2B5EF4-FFF2-40B4-BE49-F238E27FC236}">
                <a16:creationId xmlns:a16="http://schemas.microsoft.com/office/drawing/2014/main" id="{783C687C-5306-204B-A384-7703D71DCC12}"/>
              </a:ext>
            </a:extLst>
          </p:cNvPr>
          <p:cNvSpPr>
            <a:spLocks/>
          </p:cNvSpPr>
          <p:nvPr userDrawn="1">
            <p:custDataLst>
              <p:tags r:id="rId325"/>
            </p:custDataLst>
          </p:nvPr>
        </p:nvSpPr>
        <p:spPr bwMode="auto">
          <a:xfrm>
            <a:off x="8679825" y="1577343"/>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6" name="Freeform 1085">
            <a:extLst>
              <a:ext uri="{FF2B5EF4-FFF2-40B4-BE49-F238E27FC236}">
                <a16:creationId xmlns:a16="http://schemas.microsoft.com/office/drawing/2014/main" id="{D683DA25-966E-6448-94A9-EA7B55D23668}"/>
              </a:ext>
            </a:extLst>
          </p:cNvPr>
          <p:cNvSpPr>
            <a:spLocks/>
          </p:cNvSpPr>
          <p:nvPr userDrawn="1">
            <p:custDataLst>
              <p:tags r:id="rId326"/>
            </p:custDataLst>
          </p:nvPr>
        </p:nvSpPr>
        <p:spPr bwMode="auto">
          <a:xfrm>
            <a:off x="8702599" y="1539917"/>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7" name="Freeform 1086">
            <a:extLst>
              <a:ext uri="{FF2B5EF4-FFF2-40B4-BE49-F238E27FC236}">
                <a16:creationId xmlns:a16="http://schemas.microsoft.com/office/drawing/2014/main" id="{CA7487D8-4D29-5A41-8D44-613EA372E286}"/>
              </a:ext>
            </a:extLst>
          </p:cNvPr>
          <p:cNvSpPr>
            <a:spLocks/>
          </p:cNvSpPr>
          <p:nvPr userDrawn="1">
            <p:custDataLst>
              <p:tags r:id="rId327"/>
            </p:custDataLst>
          </p:nvPr>
        </p:nvSpPr>
        <p:spPr bwMode="auto">
          <a:xfrm>
            <a:off x="8850628" y="1645001"/>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8" name="Freeform 1087">
            <a:extLst>
              <a:ext uri="{FF2B5EF4-FFF2-40B4-BE49-F238E27FC236}">
                <a16:creationId xmlns:a16="http://schemas.microsoft.com/office/drawing/2014/main" id="{8000594D-16D4-4C46-93DF-A423178C40CA}"/>
              </a:ext>
            </a:extLst>
          </p:cNvPr>
          <p:cNvSpPr>
            <a:spLocks/>
          </p:cNvSpPr>
          <p:nvPr userDrawn="1">
            <p:custDataLst>
              <p:tags r:id="rId328"/>
            </p:custDataLst>
          </p:nvPr>
        </p:nvSpPr>
        <p:spPr bwMode="auto">
          <a:xfrm>
            <a:off x="8905936" y="1539917"/>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9" name="Freeform 1088">
            <a:extLst>
              <a:ext uri="{FF2B5EF4-FFF2-40B4-BE49-F238E27FC236}">
                <a16:creationId xmlns:a16="http://schemas.microsoft.com/office/drawing/2014/main" id="{59D3BB81-2EB8-EC42-A57B-B0F91837D7C4}"/>
              </a:ext>
            </a:extLst>
          </p:cNvPr>
          <p:cNvSpPr>
            <a:spLocks/>
          </p:cNvSpPr>
          <p:nvPr userDrawn="1">
            <p:custDataLst>
              <p:tags r:id="rId329"/>
            </p:custDataLst>
          </p:nvPr>
        </p:nvSpPr>
        <p:spPr bwMode="auto">
          <a:xfrm>
            <a:off x="8967749" y="1562948"/>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0" name="Freeform 1089">
            <a:extLst>
              <a:ext uri="{FF2B5EF4-FFF2-40B4-BE49-F238E27FC236}">
                <a16:creationId xmlns:a16="http://schemas.microsoft.com/office/drawing/2014/main" id="{D4EC0CE7-9F9F-304F-B5D0-AFF6116FD5B5}"/>
              </a:ext>
            </a:extLst>
          </p:cNvPr>
          <p:cNvSpPr>
            <a:spLocks/>
          </p:cNvSpPr>
          <p:nvPr userDrawn="1">
            <p:custDataLst>
              <p:tags r:id="rId330"/>
            </p:custDataLst>
          </p:nvPr>
        </p:nvSpPr>
        <p:spPr bwMode="auto">
          <a:xfrm>
            <a:off x="9088125" y="1575904"/>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1" name="Freeform 1090">
            <a:extLst>
              <a:ext uri="{FF2B5EF4-FFF2-40B4-BE49-F238E27FC236}">
                <a16:creationId xmlns:a16="http://schemas.microsoft.com/office/drawing/2014/main" id="{1AECA729-5898-724D-BA58-9D5A137ECCDE}"/>
              </a:ext>
            </a:extLst>
          </p:cNvPr>
          <p:cNvSpPr>
            <a:spLocks/>
          </p:cNvSpPr>
          <p:nvPr userDrawn="1">
            <p:custDataLst>
              <p:tags r:id="rId331"/>
            </p:custDataLst>
          </p:nvPr>
        </p:nvSpPr>
        <p:spPr bwMode="auto">
          <a:xfrm>
            <a:off x="9628190" y="1689625"/>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2" name="Freeform 1091">
            <a:extLst>
              <a:ext uri="{FF2B5EF4-FFF2-40B4-BE49-F238E27FC236}">
                <a16:creationId xmlns:a16="http://schemas.microsoft.com/office/drawing/2014/main" id="{39F25F58-3C44-3242-B827-377CF520F121}"/>
              </a:ext>
            </a:extLst>
          </p:cNvPr>
          <p:cNvSpPr>
            <a:spLocks/>
          </p:cNvSpPr>
          <p:nvPr userDrawn="1">
            <p:custDataLst>
              <p:tags r:id="rId332"/>
            </p:custDataLst>
          </p:nvPr>
        </p:nvSpPr>
        <p:spPr bwMode="auto">
          <a:xfrm>
            <a:off x="9696510" y="1705460"/>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3" name="Freeform 1092">
            <a:extLst>
              <a:ext uri="{FF2B5EF4-FFF2-40B4-BE49-F238E27FC236}">
                <a16:creationId xmlns:a16="http://schemas.microsoft.com/office/drawing/2014/main" id="{3CBAAF20-D391-064A-92BD-4EC47410B40C}"/>
              </a:ext>
            </a:extLst>
          </p:cNvPr>
          <p:cNvSpPr>
            <a:spLocks/>
          </p:cNvSpPr>
          <p:nvPr userDrawn="1">
            <p:custDataLst>
              <p:tags r:id="rId333"/>
            </p:custDataLst>
          </p:nvPr>
        </p:nvSpPr>
        <p:spPr bwMode="auto">
          <a:xfrm>
            <a:off x="9727419" y="1715537"/>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4" name="Freeform 1093">
            <a:extLst>
              <a:ext uri="{FF2B5EF4-FFF2-40B4-BE49-F238E27FC236}">
                <a16:creationId xmlns:a16="http://schemas.microsoft.com/office/drawing/2014/main" id="{A54F5923-5605-5547-8CBC-0422A48E0262}"/>
              </a:ext>
            </a:extLst>
          </p:cNvPr>
          <p:cNvSpPr>
            <a:spLocks/>
          </p:cNvSpPr>
          <p:nvPr userDrawn="1">
            <p:custDataLst>
              <p:tags r:id="rId334"/>
            </p:custDataLst>
          </p:nvPr>
        </p:nvSpPr>
        <p:spPr bwMode="auto">
          <a:xfrm>
            <a:off x="9493173" y="1691066"/>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5" name="Freeform 1094">
            <a:extLst>
              <a:ext uri="{FF2B5EF4-FFF2-40B4-BE49-F238E27FC236}">
                <a16:creationId xmlns:a16="http://schemas.microsoft.com/office/drawing/2014/main" id="{71FBB6B4-D067-5D48-A160-FE3451746DDC}"/>
              </a:ext>
            </a:extLst>
          </p:cNvPr>
          <p:cNvSpPr>
            <a:spLocks/>
          </p:cNvSpPr>
          <p:nvPr userDrawn="1">
            <p:custDataLst>
              <p:tags r:id="rId335"/>
            </p:custDataLst>
          </p:nvPr>
        </p:nvSpPr>
        <p:spPr bwMode="auto">
          <a:xfrm>
            <a:off x="9800619" y="1637802"/>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6" name="Freeform 1095">
            <a:extLst>
              <a:ext uri="{FF2B5EF4-FFF2-40B4-BE49-F238E27FC236}">
                <a16:creationId xmlns:a16="http://schemas.microsoft.com/office/drawing/2014/main" id="{8135833E-07C0-2D4D-8193-5C599DA64420}"/>
              </a:ext>
            </a:extLst>
          </p:cNvPr>
          <p:cNvSpPr>
            <a:spLocks/>
          </p:cNvSpPr>
          <p:nvPr userDrawn="1">
            <p:custDataLst>
              <p:tags r:id="rId336"/>
            </p:custDataLst>
          </p:nvPr>
        </p:nvSpPr>
        <p:spPr bwMode="auto">
          <a:xfrm>
            <a:off x="9964916" y="1645001"/>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7" name="Freeform 1096">
            <a:extLst>
              <a:ext uri="{FF2B5EF4-FFF2-40B4-BE49-F238E27FC236}">
                <a16:creationId xmlns:a16="http://schemas.microsoft.com/office/drawing/2014/main" id="{579AFD49-0232-0D49-950F-F8ADE42444D3}"/>
              </a:ext>
            </a:extLst>
          </p:cNvPr>
          <p:cNvSpPr>
            <a:spLocks/>
          </p:cNvSpPr>
          <p:nvPr userDrawn="1">
            <p:custDataLst>
              <p:tags r:id="rId337"/>
            </p:custDataLst>
          </p:nvPr>
        </p:nvSpPr>
        <p:spPr bwMode="auto">
          <a:xfrm>
            <a:off x="9924248" y="1688187"/>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8" name="Freeform 1097">
            <a:extLst>
              <a:ext uri="{FF2B5EF4-FFF2-40B4-BE49-F238E27FC236}">
                <a16:creationId xmlns:a16="http://schemas.microsoft.com/office/drawing/2014/main" id="{F19DA33E-A94A-4F4F-B786-3CE279D4D5C3}"/>
              </a:ext>
            </a:extLst>
          </p:cNvPr>
          <p:cNvSpPr>
            <a:spLocks/>
          </p:cNvSpPr>
          <p:nvPr userDrawn="1">
            <p:custDataLst>
              <p:tags r:id="rId338"/>
            </p:custDataLst>
          </p:nvPr>
        </p:nvSpPr>
        <p:spPr bwMode="auto">
          <a:xfrm>
            <a:off x="9903103" y="1685308"/>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9" name="Line 504">
            <a:extLst>
              <a:ext uri="{FF2B5EF4-FFF2-40B4-BE49-F238E27FC236}">
                <a16:creationId xmlns:a16="http://schemas.microsoft.com/office/drawing/2014/main" id="{3E6B40F9-C7EF-1548-8EB8-CF25318DA13D}"/>
              </a:ext>
            </a:extLst>
          </p:cNvPr>
          <p:cNvSpPr>
            <a:spLocks noChangeShapeType="1"/>
          </p:cNvSpPr>
          <p:nvPr userDrawn="1">
            <p:custDataLst>
              <p:tags r:id="rId339"/>
            </p:custDataLst>
          </p:nvPr>
        </p:nvSpPr>
        <p:spPr bwMode="auto">
          <a:xfrm flipV="1">
            <a:off x="9904728" y="1683867"/>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0" name="Freeform 1099">
            <a:extLst>
              <a:ext uri="{FF2B5EF4-FFF2-40B4-BE49-F238E27FC236}">
                <a16:creationId xmlns:a16="http://schemas.microsoft.com/office/drawing/2014/main" id="{BC6759E4-7DC2-C742-867C-B1A610CFFE12}"/>
              </a:ext>
            </a:extLst>
          </p:cNvPr>
          <p:cNvSpPr>
            <a:spLocks/>
          </p:cNvSpPr>
          <p:nvPr userDrawn="1">
            <p:custDataLst>
              <p:tags r:id="rId340"/>
            </p:custDataLst>
          </p:nvPr>
        </p:nvSpPr>
        <p:spPr bwMode="auto">
          <a:xfrm>
            <a:off x="9053965" y="1619089"/>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1" name="Freeform 1100">
            <a:extLst>
              <a:ext uri="{FF2B5EF4-FFF2-40B4-BE49-F238E27FC236}">
                <a16:creationId xmlns:a16="http://schemas.microsoft.com/office/drawing/2014/main" id="{038E2809-2803-7F45-881A-E275C83F032C}"/>
              </a:ext>
            </a:extLst>
          </p:cNvPr>
          <p:cNvSpPr>
            <a:spLocks/>
          </p:cNvSpPr>
          <p:nvPr userDrawn="1">
            <p:custDataLst>
              <p:tags r:id="rId341"/>
            </p:custDataLst>
          </p:nvPr>
        </p:nvSpPr>
        <p:spPr bwMode="auto">
          <a:xfrm>
            <a:off x="9821768" y="1683867"/>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2" name="Freeform 1101">
            <a:extLst>
              <a:ext uri="{FF2B5EF4-FFF2-40B4-BE49-F238E27FC236}">
                <a16:creationId xmlns:a16="http://schemas.microsoft.com/office/drawing/2014/main" id="{929EBD2C-CBBD-FB4D-984E-4778EEE4C637}"/>
              </a:ext>
            </a:extLst>
          </p:cNvPr>
          <p:cNvSpPr>
            <a:spLocks/>
          </p:cNvSpPr>
          <p:nvPr userDrawn="1">
            <p:custDataLst>
              <p:tags r:id="rId342"/>
            </p:custDataLst>
          </p:nvPr>
        </p:nvSpPr>
        <p:spPr bwMode="auto">
          <a:xfrm>
            <a:off x="9774592" y="1650758"/>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3" name="Freeform 1102">
            <a:extLst>
              <a:ext uri="{FF2B5EF4-FFF2-40B4-BE49-F238E27FC236}">
                <a16:creationId xmlns:a16="http://schemas.microsoft.com/office/drawing/2014/main" id="{47345558-639E-F84E-ABBB-9E2C26781454}"/>
              </a:ext>
            </a:extLst>
          </p:cNvPr>
          <p:cNvSpPr>
            <a:spLocks/>
          </p:cNvSpPr>
          <p:nvPr userDrawn="1">
            <p:custDataLst>
              <p:tags r:id="rId343"/>
            </p:custDataLst>
          </p:nvPr>
        </p:nvSpPr>
        <p:spPr bwMode="auto">
          <a:xfrm>
            <a:off x="10287002" y="2167545"/>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4" name="Freeform 1103">
            <a:extLst>
              <a:ext uri="{FF2B5EF4-FFF2-40B4-BE49-F238E27FC236}">
                <a16:creationId xmlns:a16="http://schemas.microsoft.com/office/drawing/2014/main" id="{9FDD7E29-EC2D-834F-9AA3-7345CD296359}"/>
              </a:ext>
            </a:extLst>
          </p:cNvPr>
          <p:cNvSpPr>
            <a:spLocks/>
          </p:cNvSpPr>
          <p:nvPr userDrawn="1">
            <p:custDataLst>
              <p:tags r:id="rId344"/>
            </p:custDataLst>
          </p:nvPr>
        </p:nvSpPr>
        <p:spPr bwMode="auto">
          <a:xfrm>
            <a:off x="10587942" y="1734252"/>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5" name="Freeform 1104">
            <a:extLst>
              <a:ext uri="{FF2B5EF4-FFF2-40B4-BE49-F238E27FC236}">
                <a16:creationId xmlns:a16="http://schemas.microsoft.com/office/drawing/2014/main" id="{E76CE865-89AC-7D45-8B1A-AD94BEE757F0}"/>
              </a:ext>
            </a:extLst>
          </p:cNvPr>
          <p:cNvSpPr>
            <a:spLocks/>
          </p:cNvSpPr>
          <p:nvPr userDrawn="1">
            <p:custDataLst>
              <p:tags r:id="rId345"/>
            </p:custDataLst>
          </p:nvPr>
        </p:nvSpPr>
        <p:spPr bwMode="auto">
          <a:xfrm>
            <a:off x="10727837" y="2053824"/>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6" name="Freeform 1105">
            <a:extLst>
              <a:ext uri="{FF2B5EF4-FFF2-40B4-BE49-F238E27FC236}">
                <a16:creationId xmlns:a16="http://schemas.microsoft.com/office/drawing/2014/main" id="{EF6A6350-AF77-604B-872A-C932F1803EFB}"/>
              </a:ext>
            </a:extLst>
          </p:cNvPr>
          <p:cNvSpPr>
            <a:spLocks/>
          </p:cNvSpPr>
          <p:nvPr userDrawn="1">
            <p:custDataLst>
              <p:tags r:id="rId346"/>
            </p:custDataLst>
          </p:nvPr>
        </p:nvSpPr>
        <p:spPr bwMode="auto">
          <a:xfrm>
            <a:off x="10880747" y="2156030"/>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7" name="Freeform 1106">
            <a:extLst>
              <a:ext uri="{FF2B5EF4-FFF2-40B4-BE49-F238E27FC236}">
                <a16:creationId xmlns:a16="http://schemas.microsoft.com/office/drawing/2014/main" id="{29071A79-B1E8-8346-BB19-617F569216C4}"/>
              </a:ext>
            </a:extLst>
          </p:cNvPr>
          <p:cNvSpPr>
            <a:spLocks/>
          </p:cNvSpPr>
          <p:nvPr userDrawn="1">
            <p:custDataLst>
              <p:tags r:id="rId347"/>
            </p:custDataLst>
          </p:nvPr>
        </p:nvSpPr>
        <p:spPr bwMode="auto">
          <a:xfrm>
            <a:off x="10932800" y="2170423"/>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8" name="Freeform 1107">
            <a:extLst>
              <a:ext uri="{FF2B5EF4-FFF2-40B4-BE49-F238E27FC236}">
                <a16:creationId xmlns:a16="http://schemas.microsoft.com/office/drawing/2014/main" id="{F7778464-4758-4C4B-B3DD-80130EF30190}"/>
              </a:ext>
            </a:extLst>
          </p:cNvPr>
          <p:cNvSpPr>
            <a:spLocks/>
          </p:cNvSpPr>
          <p:nvPr userDrawn="1">
            <p:custDataLst>
              <p:tags r:id="rId348"/>
            </p:custDataLst>
          </p:nvPr>
        </p:nvSpPr>
        <p:spPr bwMode="auto">
          <a:xfrm>
            <a:off x="10794533" y="2285586"/>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9" name="Freeform 1108">
            <a:extLst>
              <a:ext uri="{FF2B5EF4-FFF2-40B4-BE49-F238E27FC236}">
                <a16:creationId xmlns:a16="http://schemas.microsoft.com/office/drawing/2014/main" id="{1404A17D-B901-DE48-B6E5-2A3A9961B83F}"/>
              </a:ext>
            </a:extLst>
          </p:cNvPr>
          <p:cNvSpPr>
            <a:spLocks/>
          </p:cNvSpPr>
          <p:nvPr userDrawn="1">
            <p:custDataLst>
              <p:tags r:id="rId349"/>
            </p:custDataLst>
          </p:nvPr>
        </p:nvSpPr>
        <p:spPr bwMode="auto">
          <a:xfrm>
            <a:off x="10805919" y="2311497"/>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0" name="Freeform 1109">
            <a:extLst>
              <a:ext uri="{FF2B5EF4-FFF2-40B4-BE49-F238E27FC236}">
                <a16:creationId xmlns:a16="http://schemas.microsoft.com/office/drawing/2014/main" id="{9C72AD86-8CC1-574D-92C2-F5EBFE9602C7}"/>
              </a:ext>
            </a:extLst>
          </p:cNvPr>
          <p:cNvSpPr>
            <a:spLocks/>
          </p:cNvSpPr>
          <p:nvPr userDrawn="1">
            <p:custDataLst>
              <p:tags r:id="rId350"/>
            </p:custDataLst>
          </p:nvPr>
        </p:nvSpPr>
        <p:spPr bwMode="auto">
          <a:xfrm>
            <a:off x="10792905" y="2386353"/>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1" name="Freeform 1110">
            <a:extLst>
              <a:ext uri="{FF2B5EF4-FFF2-40B4-BE49-F238E27FC236}">
                <a16:creationId xmlns:a16="http://schemas.microsoft.com/office/drawing/2014/main" id="{DD106EAD-18D1-144F-B4A1-AA4EAE0F7931}"/>
              </a:ext>
            </a:extLst>
          </p:cNvPr>
          <p:cNvSpPr>
            <a:spLocks/>
          </p:cNvSpPr>
          <p:nvPr userDrawn="1">
            <p:custDataLst>
              <p:tags r:id="rId351"/>
            </p:custDataLst>
          </p:nvPr>
        </p:nvSpPr>
        <p:spPr bwMode="auto">
          <a:xfrm>
            <a:off x="10770131" y="2418021"/>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2" name="Freeform 1111">
            <a:extLst>
              <a:ext uri="{FF2B5EF4-FFF2-40B4-BE49-F238E27FC236}">
                <a16:creationId xmlns:a16="http://schemas.microsoft.com/office/drawing/2014/main" id="{80BD110D-7876-3F4A-B9AB-093331E50044}"/>
              </a:ext>
            </a:extLst>
          </p:cNvPr>
          <p:cNvSpPr>
            <a:spLocks/>
          </p:cNvSpPr>
          <p:nvPr userDrawn="1">
            <p:custDataLst>
              <p:tags r:id="rId352"/>
            </p:custDataLst>
          </p:nvPr>
        </p:nvSpPr>
        <p:spPr bwMode="auto">
          <a:xfrm>
            <a:off x="10770131" y="2418021"/>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3" name="Freeform 1112">
            <a:extLst>
              <a:ext uri="{FF2B5EF4-FFF2-40B4-BE49-F238E27FC236}">
                <a16:creationId xmlns:a16="http://schemas.microsoft.com/office/drawing/2014/main" id="{95C87C73-8811-C741-8FEC-A74A406160A4}"/>
              </a:ext>
            </a:extLst>
          </p:cNvPr>
          <p:cNvSpPr>
            <a:spLocks/>
          </p:cNvSpPr>
          <p:nvPr userDrawn="1">
            <p:custDataLst>
              <p:tags r:id="rId353"/>
            </p:custDataLst>
          </p:nvPr>
        </p:nvSpPr>
        <p:spPr bwMode="auto">
          <a:xfrm>
            <a:off x="10517993" y="2043747"/>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4" name="Freeform 1113">
            <a:extLst>
              <a:ext uri="{FF2B5EF4-FFF2-40B4-BE49-F238E27FC236}">
                <a16:creationId xmlns:a16="http://schemas.microsoft.com/office/drawing/2014/main" id="{3D08E34E-1B3B-2042-A5E1-02EFC4DF76AC}"/>
              </a:ext>
            </a:extLst>
          </p:cNvPr>
          <p:cNvSpPr>
            <a:spLocks/>
          </p:cNvSpPr>
          <p:nvPr userDrawn="1">
            <p:custDataLst>
              <p:tags r:id="rId354"/>
            </p:custDataLst>
          </p:nvPr>
        </p:nvSpPr>
        <p:spPr bwMode="auto">
          <a:xfrm>
            <a:off x="7767247" y="2170423"/>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5" name="Freeform 1114">
            <a:extLst>
              <a:ext uri="{FF2B5EF4-FFF2-40B4-BE49-F238E27FC236}">
                <a16:creationId xmlns:a16="http://schemas.microsoft.com/office/drawing/2014/main" id="{F3261702-BF06-8B4B-BAFF-F9F7075739EB}"/>
              </a:ext>
            </a:extLst>
          </p:cNvPr>
          <p:cNvSpPr>
            <a:spLocks/>
          </p:cNvSpPr>
          <p:nvPr userDrawn="1">
            <p:custDataLst>
              <p:tags r:id="rId355"/>
            </p:custDataLst>
          </p:nvPr>
        </p:nvSpPr>
        <p:spPr bwMode="auto">
          <a:xfrm>
            <a:off x="8227602" y="1800469"/>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6" name="Freeform 1115">
            <a:extLst>
              <a:ext uri="{FF2B5EF4-FFF2-40B4-BE49-F238E27FC236}">
                <a16:creationId xmlns:a16="http://schemas.microsoft.com/office/drawing/2014/main" id="{09D15526-1046-4545-A4F2-5DDE91FB28B8}"/>
              </a:ext>
            </a:extLst>
          </p:cNvPr>
          <p:cNvSpPr>
            <a:spLocks/>
          </p:cNvSpPr>
          <p:nvPr userDrawn="1">
            <p:custDataLst>
              <p:tags r:id="rId356"/>
            </p:custDataLst>
          </p:nvPr>
        </p:nvSpPr>
        <p:spPr bwMode="auto">
          <a:xfrm>
            <a:off x="8263390" y="1630605"/>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7" name="Freeform 1116">
            <a:extLst>
              <a:ext uri="{FF2B5EF4-FFF2-40B4-BE49-F238E27FC236}">
                <a16:creationId xmlns:a16="http://schemas.microsoft.com/office/drawing/2014/main" id="{EECFB05D-EF01-0849-84FF-084A06C63762}"/>
              </a:ext>
            </a:extLst>
          </p:cNvPr>
          <p:cNvSpPr>
            <a:spLocks/>
          </p:cNvSpPr>
          <p:nvPr userDrawn="1">
            <p:custDataLst>
              <p:tags r:id="rId357"/>
            </p:custDataLst>
          </p:nvPr>
        </p:nvSpPr>
        <p:spPr bwMode="auto">
          <a:xfrm>
            <a:off x="8050292" y="1912750"/>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8" name="Freeform 1117">
            <a:extLst>
              <a:ext uri="{FF2B5EF4-FFF2-40B4-BE49-F238E27FC236}">
                <a16:creationId xmlns:a16="http://schemas.microsoft.com/office/drawing/2014/main" id="{90F44AC3-47A7-0E43-986C-69A2785ED48E}"/>
              </a:ext>
            </a:extLst>
          </p:cNvPr>
          <p:cNvSpPr>
            <a:spLocks/>
          </p:cNvSpPr>
          <p:nvPr userDrawn="1">
            <p:custDataLst>
              <p:tags r:id="rId358"/>
            </p:custDataLst>
          </p:nvPr>
        </p:nvSpPr>
        <p:spPr bwMode="auto">
          <a:xfrm>
            <a:off x="10412257" y="2181940"/>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19" name="Group 1118">
            <a:extLst>
              <a:ext uri="{FF2B5EF4-FFF2-40B4-BE49-F238E27FC236}">
                <a16:creationId xmlns:a16="http://schemas.microsoft.com/office/drawing/2014/main" id="{D92245AA-E2BB-804E-B5CC-A852808A2437}"/>
              </a:ext>
            </a:extLst>
          </p:cNvPr>
          <p:cNvGrpSpPr>
            <a:grpSpLocks/>
          </p:cNvGrpSpPr>
          <p:nvPr userDrawn="1">
            <p:custDataLst>
              <p:tags r:id="rId359"/>
            </p:custDataLst>
          </p:nvPr>
        </p:nvGrpSpPr>
        <p:grpSpPr bwMode="auto">
          <a:xfrm>
            <a:off x="9172715" y="2141634"/>
            <a:ext cx="688094" cy="348363"/>
            <a:chOff x="4115" y="1551"/>
            <a:chExt cx="504" cy="244"/>
          </a:xfrm>
          <a:solidFill>
            <a:srgbClr val="DADADA"/>
          </a:solidFill>
        </p:grpSpPr>
        <p:sp>
          <p:nvSpPr>
            <p:cNvPr id="1120" name="Freeform 1119">
              <a:extLst>
                <a:ext uri="{FF2B5EF4-FFF2-40B4-BE49-F238E27FC236}">
                  <a16:creationId xmlns:a16="http://schemas.microsoft.com/office/drawing/2014/main" id="{AC6A3A36-611E-9948-AAAF-A3FBDD57AC90}"/>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1" name="Freeform 1120">
              <a:extLst>
                <a:ext uri="{FF2B5EF4-FFF2-40B4-BE49-F238E27FC236}">
                  <a16:creationId xmlns:a16="http://schemas.microsoft.com/office/drawing/2014/main" id="{21716310-720D-D54C-8B68-BE46DF7FAB01}"/>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22" name="Freeform 1121">
            <a:extLst>
              <a:ext uri="{FF2B5EF4-FFF2-40B4-BE49-F238E27FC236}">
                <a16:creationId xmlns:a16="http://schemas.microsoft.com/office/drawing/2014/main" id="{6872780F-9E09-7D49-80AF-2CE495532691}"/>
              </a:ext>
            </a:extLst>
          </p:cNvPr>
          <p:cNvSpPr>
            <a:spLocks/>
          </p:cNvSpPr>
          <p:nvPr userDrawn="1">
            <p:custDataLst>
              <p:tags r:id="rId360"/>
            </p:custDataLst>
          </p:nvPr>
        </p:nvSpPr>
        <p:spPr bwMode="auto">
          <a:xfrm>
            <a:off x="8206456" y="2821087"/>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3" name="Freeform 1122">
            <a:extLst>
              <a:ext uri="{FF2B5EF4-FFF2-40B4-BE49-F238E27FC236}">
                <a16:creationId xmlns:a16="http://schemas.microsoft.com/office/drawing/2014/main" id="{6686C1A7-A07D-FE43-B78C-F29FE8D99AFF}"/>
              </a:ext>
            </a:extLst>
          </p:cNvPr>
          <p:cNvSpPr>
            <a:spLocks/>
          </p:cNvSpPr>
          <p:nvPr userDrawn="1">
            <p:custDataLst>
              <p:tags r:id="rId361"/>
            </p:custDataLst>
          </p:nvPr>
        </p:nvSpPr>
        <p:spPr bwMode="auto">
          <a:xfrm>
            <a:off x="7668018" y="2407945"/>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4" name="Freeform 1123">
            <a:extLst>
              <a:ext uri="{FF2B5EF4-FFF2-40B4-BE49-F238E27FC236}">
                <a16:creationId xmlns:a16="http://schemas.microsoft.com/office/drawing/2014/main" id="{B97FF7F1-EFE4-E546-A0DF-78A5724A451F}"/>
              </a:ext>
            </a:extLst>
          </p:cNvPr>
          <p:cNvSpPr>
            <a:spLocks/>
          </p:cNvSpPr>
          <p:nvPr userDrawn="1">
            <p:custDataLst>
              <p:tags r:id="rId362"/>
            </p:custDataLst>
          </p:nvPr>
        </p:nvSpPr>
        <p:spPr bwMode="auto">
          <a:xfrm>
            <a:off x="7401241" y="2600840"/>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5" name="Freeform 1124">
            <a:extLst>
              <a:ext uri="{FF2B5EF4-FFF2-40B4-BE49-F238E27FC236}">
                <a16:creationId xmlns:a16="http://schemas.microsoft.com/office/drawing/2014/main" id="{23E53CD3-648D-7141-8241-7ABA45E1376A}"/>
              </a:ext>
            </a:extLst>
          </p:cNvPr>
          <p:cNvSpPr>
            <a:spLocks/>
          </p:cNvSpPr>
          <p:nvPr userDrawn="1">
            <p:custDataLst>
              <p:tags r:id="rId363"/>
            </p:custDataLst>
          </p:nvPr>
        </p:nvSpPr>
        <p:spPr bwMode="auto">
          <a:xfrm>
            <a:off x="6983179" y="2914654"/>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6" name="Freeform 1125">
            <a:extLst>
              <a:ext uri="{FF2B5EF4-FFF2-40B4-BE49-F238E27FC236}">
                <a16:creationId xmlns:a16="http://schemas.microsoft.com/office/drawing/2014/main" id="{BBBD7EC6-9639-6444-B65B-F3B44AD07501}"/>
              </a:ext>
            </a:extLst>
          </p:cNvPr>
          <p:cNvSpPr>
            <a:spLocks/>
          </p:cNvSpPr>
          <p:nvPr userDrawn="1">
            <p:custDataLst>
              <p:tags r:id="rId364"/>
            </p:custDataLst>
          </p:nvPr>
        </p:nvSpPr>
        <p:spPr bwMode="auto">
          <a:xfrm>
            <a:off x="6922990" y="2929051"/>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7" name="Freeform 1126">
            <a:extLst>
              <a:ext uri="{FF2B5EF4-FFF2-40B4-BE49-F238E27FC236}">
                <a16:creationId xmlns:a16="http://schemas.microsoft.com/office/drawing/2014/main" id="{D3E1E995-8DEA-764A-AF79-17908A9628EF}"/>
              </a:ext>
            </a:extLst>
          </p:cNvPr>
          <p:cNvSpPr>
            <a:spLocks/>
          </p:cNvSpPr>
          <p:nvPr userDrawn="1">
            <p:custDataLst>
              <p:tags r:id="rId365"/>
            </p:custDataLst>
          </p:nvPr>
        </p:nvSpPr>
        <p:spPr bwMode="auto">
          <a:xfrm>
            <a:off x="6896963" y="2923291"/>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8" name="Freeform 1127">
            <a:extLst>
              <a:ext uri="{FF2B5EF4-FFF2-40B4-BE49-F238E27FC236}">
                <a16:creationId xmlns:a16="http://schemas.microsoft.com/office/drawing/2014/main" id="{E25E023E-D2CA-1445-8B33-1F754F65B0BA}"/>
              </a:ext>
            </a:extLst>
          </p:cNvPr>
          <p:cNvSpPr>
            <a:spLocks/>
          </p:cNvSpPr>
          <p:nvPr userDrawn="1">
            <p:custDataLst>
              <p:tags r:id="rId366"/>
            </p:custDataLst>
          </p:nvPr>
        </p:nvSpPr>
        <p:spPr bwMode="auto">
          <a:xfrm>
            <a:off x="8199949" y="2677133"/>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9" name="Freeform 1128">
            <a:extLst>
              <a:ext uri="{FF2B5EF4-FFF2-40B4-BE49-F238E27FC236}">
                <a16:creationId xmlns:a16="http://schemas.microsoft.com/office/drawing/2014/main" id="{130D4CAC-8A48-7941-BF8B-B5BF03A261DB}"/>
              </a:ext>
            </a:extLst>
          </p:cNvPr>
          <p:cNvSpPr>
            <a:spLocks/>
          </p:cNvSpPr>
          <p:nvPr userDrawn="1">
            <p:custDataLst>
              <p:tags r:id="rId367"/>
            </p:custDataLst>
          </p:nvPr>
        </p:nvSpPr>
        <p:spPr bwMode="auto">
          <a:xfrm>
            <a:off x="10345563" y="3022618"/>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30" name="Group 1129">
            <a:extLst>
              <a:ext uri="{FF2B5EF4-FFF2-40B4-BE49-F238E27FC236}">
                <a16:creationId xmlns:a16="http://schemas.microsoft.com/office/drawing/2014/main" id="{CDE4E975-091C-DE4C-97F4-4F4CEC71A106}"/>
              </a:ext>
            </a:extLst>
          </p:cNvPr>
          <p:cNvGrpSpPr>
            <a:grpSpLocks/>
          </p:cNvGrpSpPr>
          <p:nvPr userDrawn="1">
            <p:custDataLst>
              <p:tags r:id="rId368"/>
            </p:custDataLst>
          </p:nvPr>
        </p:nvGrpSpPr>
        <p:grpSpPr bwMode="auto">
          <a:xfrm>
            <a:off x="7934797" y="2540380"/>
            <a:ext cx="494516" cy="182818"/>
            <a:chOff x="3289" y="1830"/>
            <a:chExt cx="363" cy="128"/>
          </a:xfrm>
          <a:solidFill>
            <a:schemeClr val="accent1"/>
          </a:solidFill>
        </p:grpSpPr>
        <p:sp>
          <p:nvSpPr>
            <p:cNvPr id="1131" name="Freeform 1130">
              <a:extLst>
                <a:ext uri="{FF2B5EF4-FFF2-40B4-BE49-F238E27FC236}">
                  <a16:creationId xmlns:a16="http://schemas.microsoft.com/office/drawing/2014/main" id="{D1C11507-51CD-A74D-B313-BC3A8B5981F8}"/>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2" name="Freeform 1131">
              <a:extLst>
                <a:ext uri="{FF2B5EF4-FFF2-40B4-BE49-F238E27FC236}">
                  <a16:creationId xmlns:a16="http://schemas.microsoft.com/office/drawing/2014/main" id="{ED3C0271-28FC-A942-AD38-CF36EBD63C2B}"/>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3" name="Freeform 1132">
              <a:extLst>
                <a:ext uri="{FF2B5EF4-FFF2-40B4-BE49-F238E27FC236}">
                  <a16:creationId xmlns:a16="http://schemas.microsoft.com/office/drawing/2014/main" id="{570F7CCE-DA80-774D-ABD7-D11776FC3C98}"/>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4" name="Freeform 1133">
              <a:extLst>
                <a:ext uri="{FF2B5EF4-FFF2-40B4-BE49-F238E27FC236}">
                  <a16:creationId xmlns:a16="http://schemas.microsoft.com/office/drawing/2014/main" id="{3A63B359-5BD1-C248-AF6A-1B25D783F795}"/>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5" name="Freeform 1134">
              <a:extLst>
                <a:ext uri="{FF2B5EF4-FFF2-40B4-BE49-F238E27FC236}">
                  <a16:creationId xmlns:a16="http://schemas.microsoft.com/office/drawing/2014/main" id="{0765A823-FE2C-9646-AD5D-E2263718823A}"/>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36" name="Freeform 1135">
            <a:extLst>
              <a:ext uri="{FF2B5EF4-FFF2-40B4-BE49-F238E27FC236}">
                <a16:creationId xmlns:a16="http://schemas.microsoft.com/office/drawing/2014/main" id="{A22FC18C-B7EB-6E44-A1C7-C3D4B2682AFE}"/>
              </a:ext>
            </a:extLst>
          </p:cNvPr>
          <p:cNvSpPr>
            <a:spLocks/>
          </p:cNvSpPr>
          <p:nvPr userDrawn="1">
            <p:custDataLst>
              <p:tags r:id="rId369"/>
            </p:custDataLst>
          </p:nvPr>
        </p:nvSpPr>
        <p:spPr bwMode="auto">
          <a:xfrm>
            <a:off x="5873771" y="3585470"/>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7" name="Freeform 1136">
            <a:extLst>
              <a:ext uri="{FF2B5EF4-FFF2-40B4-BE49-F238E27FC236}">
                <a16:creationId xmlns:a16="http://schemas.microsoft.com/office/drawing/2014/main" id="{F320A909-A078-BE4A-AA74-B0D740378194}"/>
              </a:ext>
            </a:extLst>
          </p:cNvPr>
          <p:cNvSpPr>
            <a:spLocks/>
          </p:cNvSpPr>
          <p:nvPr userDrawn="1">
            <p:custDataLst>
              <p:tags r:id="rId370"/>
            </p:custDataLst>
          </p:nvPr>
        </p:nvSpPr>
        <p:spPr bwMode="auto">
          <a:xfrm>
            <a:off x="9916114" y="3074440"/>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8" name="Freeform 1137">
            <a:extLst>
              <a:ext uri="{FF2B5EF4-FFF2-40B4-BE49-F238E27FC236}">
                <a16:creationId xmlns:a16="http://schemas.microsoft.com/office/drawing/2014/main" id="{34EC68A1-7A25-4747-8692-6EA02CB88429}"/>
              </a:ext>
            </a:extLst>
          </p:cNvPr>
          <p:cNvSpPr>
            <a:spLocks/>
          </p:cNvSpPr>
          <p:nvPr userDrawn="1">
            <p:custDataLst>
              <p:tags r:id="rId371"/>
            </p:custDataLst>
          </p:nvPr>
        </p:nvSpPr>
        <p:spPr bwMode="auto">
          <a:xfrm>
            <a:off x="10005582" y="3696311"/>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9" name="Freeform 1138">
            <a:extLst>
              <a:ext uri="{FF2B5EF4-FFF2-40B4-BE49-F238E27FC236}">
                <a16:creationId xmlns:a16="http://schemas.microsoft.com/office/drawing/2014/main" id="{FD2F9876-01C3-5C48-9D34-2937A8099353}"/>
              </a:ext>
            </a:extLst>
          </p:cNvPr>
          <p:cNvSpPr>
            <a:spLocks/>
          </p:cNvSpPr>
          <p:nvPr userDrawn="1">
            <p:custDataLst>
              <p:tags r:id="rId372"/>
            </p:custDataLst>
          </p:nvPr>
        </p:nvSpPr>
        <p:spPr bwMode="auto">
          <a:xfrm>
            <a:off x="8665185" y="3024058"/>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0" name="Freeform 1139">
            <a:extLst>
              <a:ext uri="{FF2B5EF4-FFF2-40B4-BE49-F238E27FC236}">
                <a16:creationId xmlns:a16="http://schemas.microsoft.com/office/drawing/2014/main" id="{32FCDE5A-4DE2-3E49-8049-E4B54D135D94}"/>
              </a:ext>
            </a:extLst>
          </p:cNvPr>
          <p:cNvSpPr>
            <a:spLocks/>
          </p:cNvSpPr>
          <p:nvPr userDrawn="1">
            <p:custDataLst>
              <p:tags r:id="rId373"/>
            </p:custDataLst>
          </p:nvPr>
        </p:nvSpPr>
        <p:spPr bwMode="auto">
          <a:xfrm>
            <a:off x="7360572" y="3073001"/>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1" name="Freeform 1140">
            <a:extLst>
              <a:ext uri="{FF2B5EF4-FFF2-40B4-BE49-F238E27FC236}">
                <a16:creationId xmlns:a16="http://schemas.microsoft.com/office/drawing/2014/main" id="{C4CDE564-D39F-C74C-AD27-864D152FBFB8}"/>
              </a:ext>
            </a:extLst>
          </p:cNvPr>
          <p:cNvSpPr>
            <a:spLocks/>
          </p:cNvSpPr>
          <p:nvPr userDrawn="1">
            <p:custDataLst>
              <p:tags r:id="rId374"/>
            </p:custDataLst>
          </p:nvPr>
        </p:nvSpPr>
        <p:spPr bwMode="auto">
          <a:xfrm>
            <a:off x="7022219" y="2726077"/>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2" name="Freeform 1141">
            <a:extLst>
              <a:ext uri="{FF2B5EF4-FFF2-40B4-BE49-F238E27FC236}">
                <a16:creationId xmlns:a16="http://schemas.microsoft.com/office/drawing/2014/main" id="{CD1D2A9A-522D-614C-8CD6-53A8815DB7F2}"/>
              </a:ext>
            </a:extLst>
          </p:cNvPr>
          <p:cNvSpPr>
            <a:spLocks/>
          </p:cNvSpPr>
          <p:nvPr userDrawn="1">
            <p:custDataLst>
              <p:tags r:id="rId375"/>
            </p:custDataLst>
          </p:nvPr>
        </p:nvSpPr>
        <p:spPr bwMode="auto">
          <a:xfrm>
            <a:off x="7739594" y="1755844"/>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3" name="Freeform 1142">
            <a:extLst>
              <a:ext uri="{FF2B5EF4-FFF2-40B4-BE49-F238E27FC236}">
                <a16:creationId xmlns:a16="http://schemas.microsoft.com/office/drawing/2014/main" id="{34DD7388-564D-AD42-B80C-18F102D6BBE2}"/>
              </a:ext>
            </a:extLst>
          </p:cNvPr>
          <p:cNvSpPr>
            <a:spLocks/>
          </p:cNvSpPr>
          <p:nvPr userDrawn="1">
            <p:custDataLst>
              <p:tags r:id="rId376"/>
            </p:custDataLst>
          </p:nvPr>
        </p:nvSpPr>
        <p:spPr bwMode="auto">
          <a:xfrm>
            <a:off x="8263390" y="1741448"/>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4" name="Freeform 1143">
            <a:extLst>
              <a:ext uri="{FF2B5EF4-FFF2-40B4-BE49-F238E27FC236}">
                <a16:creationId xmlns:a16="http://schemas.microsoft.com/office/drawing/2014/main" id="{670EB436-698C-C048-B9C2-2BE49F2DCD85}"/>
              </a:ext>
            </a:extLst>
          </p:cNvPr>
          <p:cNvSpPr>
            <a:spLocks/>
          </p:cNvSpPr>
          <p:nvPr userDrawn="1">
            <p:custDataLst>
              <p:tags r:id="rId377"/>
            </p:custDataLst>
          </p:nvPr>
        </p:nvSpPr>
        <p:spPr bwMode="auto">
          <a:xfrm>
            <a:off x="8409793" y="1725613"/>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5" name="Freeform 1144">
            <a:extLst>
              <a:ext uri="{FF2B5EF4-FFF2-40B4-BE49-F238E27FC236}">
                <a16:creationId xmlns:a16="http://schemas.microsoft.com/office/drawing/2014/main" id="{97107CB4-6AAD-E54A-878E-EA5D7E6D158F}"/>
              </a:ext>
            </a:extLst>
          </p:cNvPr>
          <p:cNvSpPr>
            <a:spLocks/>
          </p:cNvSpPr>
          <p:nvPr userDrawn="1">
            <p:custDataLst>
              <p:tags r:id="rId378"/>
            </p:custDataLst>
          </p:nvPr>
        </p:nvSpPr>
        <p:spPr bwMode="auto">
          <a:xfrm>
            <a:off x="8447207" y="1732810"/>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cxnSp>
        <p:nvCxnSpPr>
          <p:cNvPr id="1147" name="Straight Connector 1146">
            <a:extLst>
              <a:ext uri="{FF2B5EF4-FFF2-40B4-BE49-F238E27FC236}">
                <a16:creationId xmlns:a16="http://schemas.microsoft.com/office/drawing/2014/main" id="{71915B97-BDDF-684C-94E0-1020D954D5AD}"/>
              </a:ext>
            </a:extLst>
          </p:cNvPr>
          <p:cNvCxnSpPr>
            <a:cxnSpLocks/>
          </p:cNvCxnSpPr>
          <p:nvPr userDrawn="1"/>
        </p:nvCxnSpPr>
        <p:spPr>
          <a:xfrm flipH="1">
            <a:off x="5062049" y="3059781"/>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48" name="Straight Connector 1147">
            <a:extLst>
              <a:ext uri="{FF2B5EF4-FFF2-40B4-BE49-F238E27FC236}">
                <a16:creationId xmlns:a16="http://schemas.microsoft.com/office/drawing/2014/main" id="{8C44B6C8-E132-3241-B2AA-2013CB5DD62C}"/>
              </a:ext>
            </a:extLst>
          </p:cNvPr>
          <p:cNvCxnSpPr>
            <a:cxnSpLocks/>
          </p:cNvCxnSpPr>
          <p:nvPr userDrawn="1"/>
        </p:nvCxnSpPr>
        <p:spPr>
          <a:xfrm>
            <a:off x="5406147" y="2990627"/>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49" name="Rectangle 1148">
            <a:extLst>
              <a:ext uri="{FF2B5EF4-FFF2-40B4-BE49-F238E27FC236}">
                <a16:creationId xmlns:a16="http://schemas.microsoft.com/office/drawing/2014/main" id="{F164F22E-8D83-6A4C-8A68-9575B0A86F52}"/>
              </a:ext>
            </a:extLst>
          </p:cNvPr>
          <p:cNvSpPr/>
          <p:nvPr userDrawn="1"/>
        </p:nvSpPr>
        <p:spPr>
          <a:xfrm>
            <a:off x="4159643" y="4640541"/>
            <a:ext cx="1374147" cy="230497"/>
          </a:xfrm>
          <a:prstGeom prst="rect">
            <a:avLst/>
          </a:prstGeom>
          <a:noFill/>
          <a:ln w="1270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Latin America</a:t>
            </a:r>
            <a:br>
              <a:rPr lang="en-US" sz="1100" b="1" kern="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Argentina, Brazil,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Colombia, Mexico</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0" name="Straight Connector 1149">
            <a:extLst>
              <a:ext uri="{FF2B5EF4-FFF2-40B4-BE49-F238E27FC236}">
                <a16:creationId xmlns:a16="http://schemas.microsoft.com/office/drawing/2014/main" id="{2DAB28C0-3617-CC42-A505-62C572832C6D}"/>
              </a:ext>
            </a:extLst>
          </p:cNvPr>
          <p:cNvCxnSpPr>
            <a:cxnSpLocks/>
          </p:cNvCxnSpPr>
          <p:nvPr userDrawn="1"/>
        </p:nvCxnSpPr>
        <p:spPr>
          <a:xfrm flipH="1" flipV="1">
            <a:off x="7409903" y="1042827"/>
            <a:ext cx="7" cy="117740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51" name="Straight Connector 1150">
            <a:extLst>
              <a:ext uri="{FF2B5EF4-FFF2-40B4-BE49-F238E27FC236}">
                <a16:creationId xmlns:a16="http://schemas.microsoft.com/office/drawing/2014/main" id="{2835D0C6-3586-BE49-A1B5-4657E2593FAC}"/>
              </a:ext>
            </a:extLst>
          </p:cNvPr>
          <p:cNvCxnSpPr>
            <a:cxnSpLocks/>
          </p:cNvCxnSpPr>
          <p:nvPr userDrawn="1"/>
        </p:nvCxnSpPr>
        <p:spPr>
          <a:xfrm flipH="1">
            <a:off x="6562306" y="1045742"/>
            <a:ext cx="85357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A4962C89-A4A6-8E4A-92D1-A414DEAE18E7}"/>
              </a:ext>
            </a:extLst>
          </p:cNvPr>
          <p:cNvCxnSpPr>
            <a:cxnSpLocks/>
          </p:cNvCxnSpPr>
          <p:nvPr userDrawn="1"/>
        </p:nvCxnSpPr>
        <p:spPr>
          <a:xfrm flipH="1">
            <a:off x="5189458" y="4568203"/>
            <a:ext cx="341394" cy="0"/>
          </a:xfrm>
          <a:prstGeom prst="line">
            <a:avLst/>
          </a:prstGeom>
          <a:ln w="6350">
            <a:solidFill>
              <a:schemeClr val="tx1"/>
            </a:solidFill>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00B57751-3794-0C42-9581-09B10BFB1C92}"/>
              </a:ext>
            </a:extLst>
          </p:cNvPr>
          <p:cNvCxnSpPr>
            <a:cxnSpLocks/>
          </p:cNvCxnSpPr>
          <p:nvPr userDrawn="1"/>
        </p:nvCxnSpPr>
        <p:spPr>
          <a:xfrm>
            <a:off x="5183930" y="4495243"/>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451E3FD0-8689-3744-8D36-107F45270CD8}"/>
              </a:ext>
            </a:extLst>
          </p:cNvPr>
          <p:cNvCxnSpPr>
            <a:cxnSpLocks/>
          </p:cNvCxnSpPr>
          <p:nvPr userDrawn="1"/>
        </p:nvCxnSpPr>
        <p:spPr>
          <a:xfrm>
            <a:off x="6565446" y="981966"/>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5" name="Rectangle 1154">
            <a:extLst>
              <a:ext uri="{FF2B5EF4-FFF2-40B4-BE49-F238E27FC236}">
                <a16:creationId xmlns:a16="http://schemas.microsoft.com/office/drawing/2014/main" id="{1917F65B-2E12-E641-8ADA-D9457ABD9B57}"/>
              </a:ext>
            </a:extLst>
          </p:cNvPr>
          <p:cNvSpPr/>
          <p:nvPr userDrawn="1"/>
        </p:nvSpPr>
        <p:spPr>
          <a:xfrm>
            <a:off x="10811522" y="306241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APAC</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Australia, China,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India, Japan,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Korea</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6" name="Straight Connector 1155">
            <a:extLst>
              <a:ext uri="{FF2B5EF4-FFF2-40B4-BE49-F238E27FC236}">
                <a16:creationId xmlns:a16="http://schemas.microsoft.com/office/drawing/2014/main" id="{C40EAECD-F107-D84F-8879-3FDA4B8FD43A}"/>
              </a:ext>
            </a:extLst>
          </p:cNvPr>
          <p:cNvCxnSpPr>
            <a:cxnSpLocks/>
          </p:cNvCxnSpPr>
          <p:nvPr userDrawn="1"/>
        </p:nvCxnSpPr>
        <p:spPr>
          <a:xfrm flipH="1">
            <a:off x="10463673" y="2922573"/>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57" name="Straight Connector 1156">
            <a:extLst>
              <a:ext uri="{FF2B5EF4-FFF2-40B4-BE49-F238E27FC236}">
                <a16:creationId xmlns:a16="http://schemas.microsoft.com/office/drawing/2014/main" id="{7F155845-BEAD-5245-A1C3-E87558073C30}"/>
              </a:ext>
            </a:extLst>
          </p:cNvPr>
          <p:cNvCxnSpPr>
            <a:cxnSpLocks/>
          </p:cNvCxnSpPr>
          <p:nvPr userDrawn="1"/>
        </p:nvCxnSpPr>
        <p:spPr>
          <a:xfrm>
            <a:off x="10808622" y="2849722"/>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8" name="Rectangle 1157">
            <a:extLst>
              <a:ext uri="{FF2B5EF4-FFF2-40B4-BE49-F238E27FC236}">
                <a16:creationId xmlns:a16="http://schemas.microsoft.com/office/drawing/2014/main" id="{FAEE2BEC-7C0B-B54F-95BD-DDF825BCC1FC}"/>
              </a:ext>
            </a:extLst>
          </p:cNvPr>
          <p:cNvSpPr/>
          <p:nvPr userDrawn="1"/>
        </p:nvSpPr>
        <p:spPr>
          <a:xfrm>
            <a:off x="5392257" y="3087580"/>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North America</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United States, Canada</a:t>
            </a: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59" name="Rectangle 1158">
            <a:extLst>
              <a:ext uri="{FF2B5EF4-FFF2-40B4-BE49-F238E27FC236}">
                <a16:creationId xmlns:a16="http://schemas.microsoft.com/office/drawing/2014/main" id="{3290B415-FCBB-3242-9378-F32423C9A399}"/>
              </a:ext>
            </a:extLst>
          </p:cNvPr>
          <p:cNvSpPr/>
          <p:nvPr userDrawn="1"/>
        </p:nvSpPr>
        <p:spPr>
          <a:xfrm>
            <a:off x="6157304" y="1250592"/>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EU5</a:t>
            </a:r>
          </a:p>
          <a:p>
            <a:pPr defTabSz="914400" fontAlgn="base">
              <a:spcBef>
                <a:spcPct val="0"/>
              </a:spcBef>
              <a:spcAft>
                <a:spcPct val="0"/>
              </a:spcAft>
              <a:defRPr/>
            </a:pPr>
            <a:r>
              <a:rPr lang="en-US" sz="800">
                <a:ea typeface="Regular Clarivate" panose="02000503040000020003" pitchFamily="2" charset="0"/>
                <a:cs typeface="Regular Clarivate" panose="02000503040000020003" pitchFamily="2" charset="0"/>
              </a:rPr>
              <a:t>UK, France,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Spain, Italy,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Germany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0" name="Rectangle 1159">
            <a:extLst>
              <a:ext uri="{FF2B5EF4-FFF2-40B4-BE49-F238E27FC236}">
                <a16:creationId xmlns:a16="http://schemas.microsoft.com/office/drawing/2014/main" id="{77A90401-8165-904D-8CDF-619AC965219E}"/>
              </a:ext>
            </a:extLst>
          </p:cNvPr>
          <p:cNvSpPr/>
          <p:nvPr userDrawn="1"/>
        </p:nvSpPr>
        <p:spPr>
          <a:xfrm>
            <a:off x="6166575" y="2360016"/>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Rest of EU</a:t>
            </a:r>
          </a:p>
          <a:p>
            <a:pPr>
              <a:spcAft>
                <a:spcPts val="1000"/>
              </a:spcAft>
              <a:buClr>
                <a:schemeClr val="tx2"/>
              </a:buClr>
            </a:pPr>
            <a:r>
              <a:rPr lang="en-US" sz="800">
                <a:ea typeface="Regular Clarivate" panose="02000503040000020003" pitchFamily="2" charset="0"/>
                <a:cs typeface="Regular Clarivate" panose="02000503040000020003" pitchFamily="2" charset="0"/>
              </a:rPr>
              <a:t>Belgium,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Czech Republic,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Hungary, Sweden,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Switzerland,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Netherlands,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Poland,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Romania,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Russia</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61" name="Straight Connector 1160">
            <a:extLst>
              <a:ext uri="{FF2B5EF4-FFF2-40B4-BE49-F238E27FC236}">
                <a16:creationId xmlns:a16="http://schemas.microsoft.com/office/drawing/2014/main" id="{F3796C15-6935-E74D-BC46-68B227B4FF59}"/>
              </a:ext>
            </a:extLst>
          </p:cNvPr>
          <p:cNvCxnSpPr>
            <a:cxnSpLocks/>
          </p:cNvCxnSpPr>
          <p:nvPr userDrawn="1"/>
        </p:nvCxnSpPr>
        <p:spPr>
          <a:xfrm>
            <a:off x="6931019" y="1711609"/>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a:extLst>
              <a:ext uri="{FF2B5EF4-FFF2-40B4-BE49-F238E27FC236}">
                <a16:creationId xmlns:a16="http://schemas.microsoft.com/office/drawing/2014/main" id="{0D001FFF-B889-AB41-94A0-682A2C2A8BE4}"/>
              </a:ext>
            </a:extLst>
          </p:cNvPr>
          <p:cNvCxnSpPr>
            <a:cxnSpLocks/>
          </p:cNvCxnSpPr>
          <p:nvPr userDrawn="1"/>
        </p:nvCxnSpPr>
        <p:spPr>
          <a:xfrm flipH="1">
            <a:off x="6931020" y="1784633"/>
            <a:ext cx="484861"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a:extLst>
              <a:ext uri="{FF2B5EF4-FFF2-40B4-BE49-F238E27FC236}">
                <a16:creationId xmlns:a16="http://schemas.microsoft.com/office/drawing/2014/main" id="{CC5B8BC8-D3BA-CB41-A6A1-1DACC37E7BB7}"/>
              </a:ext>
            </a:extLst>
          </p:cNvPr>
          <p:cNvCxnSpPr>
            <a:cxnSpLocks/>
          </p:cNvCxnSpPr>
          <p:nvPr userDrawn="1"/>
        </p:nvCxnSpPr>
        <p:spPr>
          <a:xfrm>
            <a:off x="8130396" y="4285075"/>
            <a:ext cx="8121" cy="54875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64" name="Straight Connector 1163">
            <a:extLst>
              <a:ext uri="{FF2B5EF4-FFF2-40B4-BE49-F238E27FC236}">
                <a16:creationId xmlns:a16="http://schemas.microsoft.com/office/drawing/2014/main" id="{D17B9F96-9592-A94E-9234-9C3E29CC562A}"/>
              </a:ext>
            </a:extLst>
          </p:cNvPr>
          <p:cNvCxnSpPr>
            <a:cxnSpLocks/>
          </p:cNvCxnSpPr>
          <p:nvPr userDrawn="1"/>
        </p:nvCxnSpPr>
        <p:spPr>
          <a:xfrm flipH="1">
            <a:off x="8141771" y="4828643"/>
            <a:ext cx="226976"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a:extLst>
              <a:ext uri="{FF2B5EF4-FFF2-40B4-BE49-F238E27FC236}">
                <a16:creationId xmlns:a16="http://schemas.microsoft.com/office/drawing/2014/main" id="{48503EF5-FCE7-DE4E-A127-1F17F6D3DC35}"/>
              </a:ext>
            </a:extLst>
          </p:cNvPr>
          <p:cNvCxnSpPr>
            <a:cxnSpLocks/>
          </p:cNvCxnSpPr>
          <p:nvPr userDrawn="1"/>
        </p:nvCxnSpPr>
        <p:spPr>
          <a:xfrm>
            <a:off x="8368625" y="4759750"/>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66" name="Rectangle 1165">
            <a:extLst>
              <a:ext uri="{FF2B5EF4-FFF2-40B4-BE49-F238E27FC236}">
                <a16:creationId xmlns:a16="http://schemas.microsoft.com/office/drawing/2014/main" id="{6D7F9718-8FA6-6441-9154-F134CD150489}"/>
              </a:ext>
            </a:extLst>
          </p:cNvPr>
          <p:cNvSpPr/>
          <p:nvPr userDrawn="1"/>
        </p:nvSpPr>
        <p:spPr>
          <a:xfrm>
            <a:off x="8334370" y="504768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EMEA</a:t>
            </a:r>
          </a:p>
          <a:p>
            <a:pPr>
              <a:spcAft>
                <a:spcPts val="1000"/>
              </a:spcAft>
              <a:buClr>
                <a:schemeClr val="tx2"/>
              </a:buClr>
            </a:pPr>
            <a:r>
              <a:rPr lang="en-US" sz="800">
                <a:ea typeface="Regular Clarivate" panose="02000503040000020003" pitchFamily="2" charset="0"/>
                <a:cs typeface="Regular Clarivate" panose="02000503040000020003" pitchFamily="2" charset="0"/>
              </a:rPr>
              <a:t>Pakistan, Saudi Arabia,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Africa, Turkey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7" name="Rectangle 1166">
            <a:extLst>
              <a:ext uri="{FF2B5EF4-FFF2-40B4-BE49-F238E27FC236}">
                <a16:creationId xmlns:a16="http://schemas.microsoft.com/office/drawing/2014/main" id="{96CB43F4-ACC4-6C4F-B92F-60B1DF76387F}"/>
              </a:ext>
            </a:extLst>
          </p:cNvPr>
          <p:cNvSpPr/>
          <p:nvPr userDrawn="1"/>
        </p:nvSpPr>
        <p:spPr>
          <a:xfrm>
            <a:off x="8352655" y="5517232"/>
            <a:ext cx="2871940" cy="646331"/>
          </a:xfrm>
          <a:prstGeom prst="rect">
            <a:avLst/>
          </a:prstGeom>
        </p:spPr>
        <p:txBody>
          <a:bodyPr wrap="square">
            <a:spAutoFit/>
          </a:bodyPr>
          <a:lstStyle/>
          <a:p>
            <a:pPr>
              <a:spcAft>
                <a:spcPts val="500"/>
              </a:spcAft>
              <a:buClr>
                <a:schemeClr val="tx2"/>
              </a:buClr>
            </a:pPr>
            <a:r>
              <a:rPr lang="en-US" sz="1200">
                <a:ea typeface="Regular Clarivate" panose="02000503040000020003" pitchFamily="2" charset="0"/>
                <a:cs typeface="Regular Clarivate" panose="02000503040000020003" pitchFamily="2" charset="0"/>
              </a:rPr>
              <a:t>Plus supplemental or aggregate coverage of smaller markets across Europe, </a:t>
            </a:r>
            <a:br>
              <a:rPr lang="en-US" sz="1200">
                <a:ea typeface="Regular Clarivate" panose="02000503040000020003" pitchFamily="2" charset="0"/>
                <a:cs typeface="Regular Clarivate" panose="02000503040000020003" pitchFamily="2" charset="0"/>
              </a:rPr>
            </a:br>
            <a:r>
              <a:rPr lang="en-US" sz="1200">
                <a:ea typeface="Regular Clarivate" panose="02000503040000020003" pitchFamily="2" charset="0"/>
                <a:cs typeface="Regular Clarivate" panose="02000503040000020003" pitchFamily="2" charset="0"/>
              </a:rPr>
              <a:t>Asia-Pacific and Latin America</a:t>
            </a:r>
          </a:p>
        </p:txBody>
      </p:sp>
      <p:sp>
        <p:nvSpPr>
          <p:cNvPr id="580" name="Slide Number Placeholder 2">
            <a:extLst>
              <a:ext uri="{FF2B5EF4-FFF2-40B4-BE49-F238E27FC236}">
                <a16:creationId xmlns:a16="http://schemas.microsoft.com/office/drawing/2014/main" id="{BDC0A523-59D1-D842-BBFC-0AE0A8604374}"/>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581" name="Footer Placeholder 1">
            <a:extLst>
              <a:ext uri="{FF2B5EF4-FFF2-40B4-BE49-F238E27FC236}">
                <a16:creationId xmlns:a16="http://schemas.microsoft.com/office/drawing/2014/main" id="{C8DBC4C6-7315-DB4C-9D56-561457E30F8D}"/>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582" name="Text Placeholder 2">
            <a:extLst>
              <a:ext uri="{FF2B5EF4-FFF2-40B4-BE49-F238E27FC236}">
                <a16:creationId xmlns:a16="http://schemas.microsoft.com/office/drawing/2014/main" id="{D8D1DF3D-0DC7-CF42-9FCF-60C59CC36BDB}"/>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577" name="Text Placeholder 4">
            <a:extLst>
              <a:ext uri="{FF2B5EF4-FFF2-40B4-BE49-F238E27FC236}">
                <a16:creationId xmlns:a16="http://schemas.microsoft.com/office/drawing/2014/main" id="{BB281CA0-9647-144D-8BC8-EC6AAD804344}"/>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579" name="Text Placeholder 7">
            <a:extLst>
              <a:ext uri="{FF2B5EF4-FFF2-40B4-BE49-F238E27FC236}">
                <a16:creationId xmlns:a16="http://schemas.microsoft.com/office/drawing/2014/main" id="{11EC67A3-48F7-E144-8A94-9EB75A432A2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583" name="Text Placeholder 2">
            <a:extLst>
              <a:ext uri="{FF2B5EF4-FFF2-40B4-BE49-F238E27FC236}">
                <a16:creationId xmlns:a16="http://schemas.microsoft.com/office/drawing/2014/main" id="{D45BE0CF-6C5E-0E41-A357-B859C465D278}"/>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584" name="Text Placeholder 6">
            <a:extLst>
              <a:ext uri="{FF2B5EF4-FFF2-40B4-BE49-F238E27FC236}">
                <a16:creationId xmlns:a16="http://schemas.microsoft.com/office/drawing/2014/main" id="{74D67647-5DC1-B443-A34C-5A308433302C}"/>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95900932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69_Quote on white">
    <p:spTree>
      <p:nvGrpSpPr>
        <p:cNvPr id="1" name=""/>
        <p:cNvGrpSpPr/>
        <p:nvPr/>
      </p:nvGrpSpPr>
      <p:grpSpPr>
        <a:xfrm>
          <a:off x="0" y="0"/>
          <a:ext cx="0" cy="0"/>
          <a:chOff x="0" y="0"/>
          <a:chExt cx="0" cy="0"/>
        </a:xfrm>
      </p:grpSpPr>
      <p:sp>
        <p:nvSpPr>
          <p:cNvPr id="30" name="Text Placeholder 17">
            <a:extLst>
              <a:ext uri="{FF2B5EF4-FFF2-40B4-BE49-F238E27FC236}">
                <a16:creationId xmlns:a16="http://schemas.microsoft.com/office/drawing/2014/main" id="{4634DFC8-82F3-5F4A-BA0B-D3B6FF666175}"/>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tx1"/>
                </a:solidFill>
              </a:defRPr>
            </a:lvl1pPr>
          </a:lstStyle>
          <a:p>
            <a:pPr lvl="0"/>
            <a:r>
              <a:rPr lang="en-US"/>
              <a:t>Insert name</a:t>
            </a:r>
          </a:p>
        </p:txBody>
      </p:sp>
      <p:sp>
        <p:nvSpPr>
          <p:cNvPr id="31" name="Text Placeholder 17">
            <a:extLst>
              <a:ext uri="{FF2B5EF4-FFF2-40B4-BE49-F238E27FC236}">
                <a16:creationId xmlns:a16="http://schemas.microsoft.com/office/drawing/2014/main" id="{1F718D8F-FE3D-3041-B7A8-E53496B7601B}"/>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title</a:t>
            </a:r>
          </a:p>
        </p:txBody>
      </p:sp>
      <p:sp>
        <p:nvSpPr>
          <p:cNvPr id="32" name="Text Placeholder 17">
            <a:extLst>
              <a:ext uri="{FF2B5EF4-FFF2-40B4-BE49-F238E27FC236}">
                <a16:creationId xmlns:a16="http://schemas.microsoft.com/office/drawing/2014/main" id="{BC1298E4-D977-A748-9586-789F41B8D8D9}"/>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company name</a:t>
            </a:r>
          </a:p>
        </p:txBody>
      </p:sp>
      <p:sp>
        <p:nvSpPr>
          <p:cNvPr id="15" name="Slide Number Placeholder 2">
            <a:extLst>
              <a:ext uri="{FF2B5EF4-FFF2-40B4-BE49-F238E27FC236}">
                <a16:creationId xmlns:a16="http://schemas.microsoft.com/office/drawing/2014/main" id="{ECDAA27B-D7D5-B647-B352-4F11AFA525C6}"/>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CF30833-718B-2C4B-AE29-D6FD34C663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9" name="Text Placeholder 2">
            <a:extLst>
              <a:ext uri="{FF2B5EF4-FFF2-40B4-BE49-F238E27FC236}">
                <a16:creationId xmlns:a16="http://schemas.microsoft.com/office/drawing/2014/main" id="{D19B9769-39B6-E047-A0F4-6EA1FE155A89}"/>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Text Placeholder 2">
            <a:extLst>
              <a:ext uri="{FF2B5EF4-FFF2-40B4-BE49-F238E27FC236}">
                <a16:creationId xmlns:a16="http://schemas.microsoft.com/office/drawing/2014/main" id="{E5DBCC1A-0EB7-004C-91A2-6555738A549F}"/>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latin typeface="+mj-lt"/>
              </a:defRPr>
            </a:lvl1pPr>
          </a:lstStyle>
          <a:p>
            <a:pPr lvl="0"/>
            <a:r>
              <a:rPr lang="en-US"/>
              <a:t>"Insert quote"</a:t>
            </a:r>
            <a:endParaRPr lang="en-GB"/>
          </a:p>
        </p:txBody>
      </p:sp>
    </p:spTree>
    <p:extLst>
      <p:ext uri="{BB962C8B-B14F-4D97-AF65-F5344CB8AC3E}">
        <p14:creationId xmlns:p14="http://schemas.microsoft.com/office/powerpoint/2010/main" val="5060509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70_Quote on grey">
    <p:bg>
      <p:bgPr>
        <a:solidFill>
          <a:srgbClr val="F0F0EB"/>
        </a:solidFill>
        <a:effectLst/>
      </p:bgPr>
    </p:bg>
    <p:spTree>
      <p:nvGrpSpPr>
        <p:cNvPr id="1" name=""/>
        <p:cNvGrpSpPr/>
        <p:nvPr/>
      </p:nvGrpSpPr>
      <p:grpSpPr>
        <a:xfrm>
          <a:off x="0" y="0"/>
          <a:ext cx="0" cy="0"/>
          <a:chOff x="0" y="0"/>
          <a:chExt cx="0" cy="0"/>
        </a:xfrm>
      </p:grpSpPr>
      <p:sp>
        <p:nvSpPr>
          <p:cNvPr id="13" name="Slide Number Placeholder 2">
            <a:extLst>
              <a:ext uri="{FF2B5EF4-FFF2-40B4-BE49-F238E27FC236}">
                <a16:creationId xmlns:a16="http://schemas.microsoft.com/office/drawing/2014/main" id="{BFF0162B-2B58-4348-B9A4-A11E8E0036E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8F17E5FC-F65E-BF4A-9A04-9E7ECB1D957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714AE196-3CB5-7740-BF88-A4B34BD631BF}"/>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AA334160-2BC8-A24A-B53D-368B8D5DBF3C}"/>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tx1"/>
                </a:solidFill>
              </a:defRPr>
            </a:lvl1pPr>
          </a:lstStyle>
          <a:p>
            <a:pPr lvl="0"/>
            <a:r>
              <a:rPr lang="en-US"/>
              <a:t>Insert name</a:t>
            </a:r>
          </a:p>
        </p:txBody>
      </p:sp>
      <p:sp>
        <p:nvSpPr>
          <p:cNvPr id="12" name="Text Placeholder 17">
            <a:extLst>
              <a:ext uri="{FF2B5EF4-FFF2-40B4-BE49-F238E27FC236}">
                <a16:creationId xmlns:a16="http://schemas.microsoft.com/office/drawing/2014/main" id="{815A9A6A-260C-7C4D-A409-C4A05A4BE4CF}"/>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title</a:t>
            </a:r>
          </a:p>
        </p:txBody>
      </p:sp>
      <p:sp>
        <p:nvSpPr>
          <p:cNvPr id="15" name="Text Placeholder 17">
            <a:extLst>
              <a:ext uri="{FF2B5EF4-FFF2-40B4-BE49-F238E27FC236}">
                <a16:creationId xmlns:a16="http://schemas.microsoft.com/office/drawing/2014/main" id="{78C8C0D1-79C0-3149-8CD6-770E0704F7F8}"/>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company name</a:t>
            </a:r>
          </a:p>
        </p:txBody>
      </p:sp>
      <p:sp>
        <p:nvSpPr>
          <p:cNvPr id="16" name="Text Placeholder 2">
            <a:extLst>
              <a:ext uri="{FF2B5EF4-FFF2-40B4-BE49-F238E27FC236}">
                <a16:creationId xmlns:a16="http://schemas.microsoft.com/office/drawing/2014/main" id="{28A279DB-C98F-CD4F-992F-9171085F4304}"/>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latin typeface="+mj-lt"/>
              </a:defRPr>
            </a:lvl1pPr>
          </a:lstStyle>
          <a:p>
            <a:pPr lvl="0"/>
            <a:r>
              <a:rPr lang="en-US"/>
              <a:t>"Insert quote"</a:t>
            </a:r>
            <a:endParaRPr lang="en-GB"/>
          </a:p>
        </p:txBody>
      </p:sp>
    </p:spTree>
    <p:extLst>
      <p:ext uri="{BB962C8B-B14F-4D97-AF65-F5344CB8AC3E}">
        <p14:creationId xmlns:p14="http://schemas.microsoft.com/office/powerpoint/2010/main" val="103696554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71_Quote on purpl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610AAF1A-1A2B-7F43-8DBC-B42161DC405D}"/>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66D15E6D-19AC-9A45-8F2D-D62FE2CABBD2}"/>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F73B330A-796F-3441-AB76-EEBED523D37E}"/>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28F3516C-3CC6-2343-8D57-CEC8C41574A9}"/>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29613385-0345-574D-9D1F-470E15FF6BA9}"/>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6" name="Text Placeholder 17">
            <a:extLst>
              <a:ext uri="{FF2B5EF4-FFF2-40B4-BE49-F238E27FC236}">
                <a16:creationId xmlns:a16="http://schemas.microsoft.com/office/drawing/2014/main" id="{48D813C3-920F-1D41-90F9-4A1EF04B39A7}"/>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21" name="Text Placeholder 2">
            <a:extLst>
              <a:ext uri="{FF2B5EF4-FFF2-40B4-BE49-F238E27FC236}">
                <a16:creationId xmlns:a16="http://schemas.microsoft.com/office/drawing/2014/main" id="{35203EC1-9BDA-0649-821B-B8C1A86F6AA7}"/>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7" name="Graphic 16">
            <a:extLst>
              <a:ext uri="{FF2B5EF4-FFF2-40B4-BE49-F238E27FC236}">
                <a16:creationId xmlns:a16="http://schemas.microsoft.com/office/drawing/2014/main" id="{A1D20098-E9FF-1945-856E-E831E16603D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334258767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72_Quote on green">
    <p:bg>
      <p:bgPr>
        <a:solidFill>
          <a:schemeClr val="accent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AC57DB1E-EBAE-1C4D-AFE7-D5A170D451B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9C4BB39E-0D72-704A-B304-7249F7807BB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A44B0793-CC6B-1E43-BEF5-FD8C6E35E463}"/>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69498E2E-EA8E-354F-8B82-C3C57CF4DBA1}"/>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67B19149-446E-754D-B71B-AFAD5B5117C0}"/>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F2ECF014-EEA7-244A-AD6E-AE581F028EDC}"/>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EED38FC5-181A-994F-9404-BAB00FFE4CD3}"/>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2E247907-CE5B-1443-B161-C0531D4104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229652816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04_Cover_Full bleed image_No subtitl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0" y="0"/>
            <a:ext cx="12191996"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7" name="Text Placeholder 2">
            <a:extLst>
              <a:ext uri="{FF2B5EF4-FFF2-40B4-BE49-F238E27FC236}">
                <a16:creationId xmlns:a16="http://schemas.microsoft.com/office/drawing/2014/main" id="{8DF2FE2D-2FDB-034F-A98C-E8DEE65CC4BB}"/>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11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sp>
        <p:nvSpPr>
          <p:cNvPr id="12" name="Text Placeholder 2">
            <a:extLst>
              <a:ext uri="{FF2B5EF4-FFF2-40B4-BE49-F238E27FC236}">
                <a16:creationId xmlns:a16="http://schemas.microsoft.com/office/drawing/2014/main" id="{1CD17362-15A4-2F4D-B467-5F6592578C7C}"/>
              </a:ext>
            </a:extLst>
          </p:cNvPr>
          <p:cNvSpPr>
            <a:spLocks noGrp="1"/>
          </p:cNvSpPr>
          <p:nvPr>
            <p:ph type="body" sz="quarter" idx="15" hasCustomPrompt="1"/>
          </p:nvPr>
        </p:nvSpPr>
        <p:spPr>
          <a:xfrm>
            <a:off x="633600" y="370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3" name="Text Placeholder 3">
            <a:extLst>
              <a:ext uri="{FF2B5EF4-FFF2-40B4-BE49-F238E27FC236}">
                <a16:creationId xmlns:a16="http://schemas.microsoft.com/office/drawing/2014/main" id="{342EB63A-4CBC-8543-9141-48F767BA8931}"/>
              </a:ext>
            </a:extLst>
          </p:cNvPr>
          <p:cNvSpPr>
            <a:spLocks noGrp="1"/>
          </p:cNvSpPr>
          <p:nvPr>
            <p:ph type="body" sz="quarter" idx="18" hasCustomPrompt="1"/>
          </p:nvPr>
        </p:nvSpPr>
        <p:spPr>
          <a:xfrm>
            <a:off x="623392" y="3999255"/>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3" name="Picture Placeholder 5">
            <a:extLst>
              <a:ext uri="{FF2B5EF4-FFF2-40B4-BE49-F238E27FC236}">
                <a16:creationId xmlns:a16="http://schemas.microsoft.com/office/drawing/2014/main" id="{B2616971-DFDE-EAC6-0C31-D61CBAE6EBB1}"/>
              </a:ext>
            </a:extLst>
          </p:cNvPr>
          <p:cNvSpPr>
            <a:spLocks noGrp="1"/>
          </p:cNvSpPr>
          <p:nvPr>
            <p:ph type="pic" sz="quarter" idx="19" hasCustomPrompt="1"/>
          </p:nvPr>
        </p:nvSpPr>
        <p:spPr>
          <a:xfrm>
            <a:off x="412659" y="180000"/>
            <a:ext cx="2803616" cy="838200"/>
          </a:xfrm>
        </p:spPr>
        <p:txBody>
          <a:bodyPr/>
          <a:lstStyle>
            <a:lvl1pPr marL="0" indent="0">
              <a:buNone/>
              <a:defRPr sz="1000"/>
            </a:lvl1pPr>
          </a:lstStyle>
          <a:p>
            <a:r>
              <a:rPr lang="en-US"/>
              <a:t>Clarivate Logo</a:t>
            </a:r>
          </a:p>
        </p:txBody>
      </p:sp>
      <p:pic>
        <p:nvPicPr>
          <p:cNvPr id="4" name="Picture Placeholder 16">
            <a:extLst>
              <a:ext uri="{FF2B5EF4-FFF2-40B4-BE49-F238E27FC236}">
                <a16:creationId xmlns:a16="http://schemas.microsoft.com/office/drawing/2014/main" id="{584E9BDA-74A3-4DC8-8CBC-27AB77A4B109}"/>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Tree>
    <p:extLst>
      <p:ext uri="{BB962C8B-B14F-4D97-AF65-F5344CB8AC3E}">
        <p14:creationId xmlns:p14="http://schemas.microsoft.com/office/powerpoint/2010/main" val="2171838760"/>
      </p:ext>
    </p:extLst>
  </p:cSld>
  <p:clrMapOvr>
    <a:masterClrMapping/>
  </p:clrMapOvr>
  <p:extLst>
    <p:ext uri="{DCECCB84-F9BA-43D5-87BE-67443E8EF086}">
      <p15:sldGuideLst xmlns:p15="http://schemas.microsoft.com/office/powerpoint/2012/main"/>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73_Quote on midnight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09E7215C-4B48-5E4A-AAA8-D95325207F3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01E6CD92-1161-944E-875A-0EC7726FB05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FD80AE23-B294-5843-8CC3-F715E238C07B}"/>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532D23E2-3643-7B4E-A054-709BFC2C1AB8}"/>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98BB9F2E-0167-3C49-88C1-B37E4A3CE74A}"/>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831E6EB1-22DF-2C4B-8CAF-854AAB67E78D}"/>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65CA8331-89D2-B746-8C3F-BF62B1830A35}"/>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8114E839-99C7-BF4D-A5B7-2C75EA4F6D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10043354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74_Quote on crimson">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rgbClr val="CF0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09E7215C-4B48-5E4A-AAA8-D95325207F3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01E6CD92-1161-944E-875A-0EC7726FB05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FD80AE23-B294-5843-8CC3-F715E238C07B}"/>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532D23E2-3643-7B4E-A054-709BFC2C1AB8}"/>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98BB9F2E-0167-3C49-88C1-B37E4A3CE74A}"/>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831E6EB1-22DF-2C4B-8CAF-854AAB67E78D}"/>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65CA8331-89D2-B746-8C3F-BF62B1830A35}"/>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8114E839-99C7-BF4D-A5B7-2C75EA4F6D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73692802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75_Quote on sky blue">
    <p:bg>
      <p:bgPr>
        <a:solidFill>
          <a:schemeClr val="accent4"/>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0406CBBA-BD3B-954A-ABB8-C9D9CE63931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16D3E32B-A028-0D45-9485-6EB8F02C0521}"/>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44000126-BB1E-9541-9171-0213263AF85D}"/>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DAAE6BC2-C733-A840-8D04-6BF747285C6A}"/>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32CCC1B7-8B2E-2A45-9388-A044228EB79F}"/>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76C323B5-53CA-8448-998A-E67480053FE6}"/>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C82D0744-2041-3F4B-9BA7-C97EB021BA94}"/>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1124A944-7A1E-F848-8401-880E05174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05548248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76_Quote on orange">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C02FEAB4-63AC-A441-8803-A2C7B6A19326}"/>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F4076159-1844-1243-A2DF-23AA91FE5DE1}"/>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B240F57A-4C46-9B41-A6CF-560395CA368D}"/>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CD28E575-3101-F446-96BD-B559CAF7482E}"/>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C472ED6E-88F3-AF47-BE51-E8467CB727DC}"/>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25DC1A16-947F-3143-BE14-0A101522BCC5}"/>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C52A7730-EFA7-0043-9F3A-4C98F9D1637F}"/>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BD18FC33-5950-6F42-A435-174784DC2A8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291987414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77_Quote on teal">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6DFCE1C9-8AA7-FE41-BAEE-3D981F0469B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C45973ED-A6DA-7544-86F3-34EA220973FF}"/>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3AD27703-8887-304F-8446-71A954E68614}"/>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C9DD5182-1371-A24F-962A-3BBD62557955}"/>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F29ED81F-93D3-3342-B339-C0D2E02829CC}"/>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FF10EE12-E120-0243-A377-DBD92665E8B7}"/>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C20F2784-95F6-B747-A3AF-062E257B5A35}"/>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3F81F494-A3B0-4749-AB62-EC71770317D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331505112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78_Quote on image">
    <p:spTree>
      <p:nvGrpSpPr>
        <p:cNvPr id="1" name=""/>
        <p:cNvGrpSpPr/>
        <p:nvPr/>
      </p:nvGrpSpPr>
      <p:grpSpPr>
        <a:xfrm>
          <a:off x="0" y="0"/>
          <a:ext cx="0" cy="0"/>
          <a:chOff x="0" y="0"/>
          <a:chExt cx="0" cy="0"/>
        </a:xfrm>
      </p:grpSpPr>
      <p:sp>
        <p:nvSpPr>
          <p:cNvPr id="11" name="Picture Placeholder 6">
            <a:extLst>
              <a:ext uri="{FF2B5EF4-FFF2-40B4-BE49-F238E27FC236}">
                <a16:creationId xmlns:a16="http://schemas.microsoft.com/office/drawing/2014/main" id="{0546D780-BA1A-4E4A-BBA4-FA6246E40197}"/>
              </a:ext>
            </a:extLst>
          </p:cNvPr>
          <p:cNvSpPr>
            <a:spLocks noGrp="1"/>
          </p:cNvSpPr>
          <p:nvPr>
            <p:ph type="pic" sz="quarter" idx="17" hasCustomPrompt="1"/>
          </p:nvPr>
        </p:nvSpPr>
        <p:spPr>
          <a:xfrm>
            <a:off x="0" y="0"/>
            <a:ext cx="12192000"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15" name="Slide Number Placeholder 2">
            <a:extLst>
              <a:ext uri="{FF2B5EF4-FFF2-40B4-BE49-F238E27FC236}">
                <a16:creationId xmlns:a16="http://schemas.microsoft.com/office/drawing/2014/main" id="{ECDAA27B-D7D5-B647-B352-4F11AFA525C6}"/>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CF30833-718B-2C4B-AE29-D6FD34C663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17A97906-9EF6-6D40-9429-62F332DACF93}"/>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Text Placeholder 17">
            <a:extLst>
              <a:ext uri="{FF2B5EF4-FFF2-40B4-BE49-F238E27FC236}">
                <a16:creationId xmlns:a16="http://schemas.microsoft.com/office/drawing/2014/main" id="{9CF5663F-485F-D94A-8FDC-9D4D4F5922EE}"/>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tx1"/>
                </a:solidFill>
              </a:defRPr>
            </a:lvl1pPr>
          </a:lstStyle>
          <a:p>
            <a:pPr lvl="0"/>
            <a:r>
              <a:rPr lang="en-US"/>
              <a:t>Insert name</a:t>
            </a:r>
          </a:p>
        </p:txBody>
      </p:sp>
      <p:sp>
        <p:nvSpPr>
          <p:cNvPr id="13" name="Text Placeholder 17">
            <a:extLst>
              <a:ext uri="{FF2B5EF4-FFF2-40B4-BE49-F238E27FC236}">
                <a16:creationId xmlns:a16="http://schemas.microsoft.com/office/drawing/2014/main" id="{9585C805-3080-9544-9022-AE9B60DE31E3}"/>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title</a:t>
            </a:r>
          </a:p>
        </p:txBody>
      </p:sp>
      <p:sp>
        <p:nvSpPr>
          <p:cNvPr id="14" name="Text Placeholder 17">
            <a:extLst>
              <a:ext uri="{FF2B5EF4-FFF2-40B4-BE49-F238E27FC236}">
                <a16:creationId xmlns:a16="http://schemas.microsoft.com/office/drawing/2014/main" id="{12972462-755E-8B40-8C93-9281B7872193}"/>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company name</a:t>
            </a:r>
          </a:p>
        </p:txBody>
      </p:sp>
      <p:sp>
        <p:nvSpPr>
          <p:cNvPr id="23" name="Text Placeholder 2">
            <a:extLst>
              <a:ext uri="{FF2B5EF4-FFF2-40B4-BE49-F238E27FC236}">
                <a16:creationId xmlns:a16="http://schemas.microsoft.com/office/drawing/2014/main" id="{BD17C00C-159C-284A-B9B1-8CD4A7D77073}"/>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tx1"/>
                </a:solidFill>
                <a:latin typeface="+mj-lt"/>
              </a:defRPr>
            </a:lvl1pPr>
          </a:lstStyle>
          <a:p>
            <a:pPr lvl="0"/>
            <a:r>
              <a:rPr lang="en-US"/>
              <a:t>"Insert quote"</a:t>
            </a:r>
            <a:endParaRPr lang="en-GB"/>
          </a:p>
        </p:txBody>
      </p:sp>
      <p:sp>
        <p:nvSpPr>
          <p:cNvPr id="2" name="Picture Placeholder 3">
            <a:extLst>
              <a:ext uri="{FF2B5EF4-FFF2-40B4-BE49-F238E27FC236}">
                <a16:creationId xmlns:a16="http://schemas.microsoft.com/office/drawing/2014/main" id="{6B5DD7FB-2FE4-E517-BCA5-5F246F1216B3}"/>
              </a:ext>
            </a:extLst>
          </p:cNvPr>
          <p:cNvSpPr>
            <a:spLocks noGrp="1"/>
          </p:cNvSpPr>
          <p:nvPr>
            <p:ph type="pic" sz="quarter" idx="37" hasCustomPrompt="1"/>
          </p:nvPr>
        </p:nvSpPr>
        <p:spPr>
          <a:xfrm>
            <a:off x="523038" y="6354000"/>
            <a:ext cx="1371600" cy="406400"/>
          </a:xfrm>
        </p:spPr>
        <p:txBody>
          <a:bodyPr/>
          <a:lstStyle>
            <a:lvl1pPr marL="0" indent="0">
              <a:buNone/>
              <a:defRPr sz="1400"/>
            </a:lvl1pPr>
          </a:lstStyle>
          <a:p>
            <a:r>
              <a:rPr lang="en-US"/>
              <a:t>Enter logo here</a:t>
            </a:r>
          </a:p>
        </p:txBody>
      </p:sp>
      <p:pic>
        <p:nvPicPr>
          <p:cNvPr id="3" name="Picture Placeholder 13">
            <a:extLst>
              <a:ext uri="{FF2B5EF4-FFF2-40B4-BE49-F238E27FC236}">
                <a16:creationId xmlns:a16="http://schemas.microsoft.com/office/drawing/2014/main" id="{6B0B6774-65BC-A29B-8210-9F1799F7A98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a:fillRect/>
          </a:stretch>
        </p:blipFill>
        <p:spPr>
          <a:xfrm>
            <a:off x="523038" y="6354000"/>
            <a:ext cx="1371600" cy="406400"/>
          </a:xfrm>
          <a:prstGeom prst="rect">
            <a:avLst/>
          </a:prstGeom>
        </p:spPr>
      </p:pic>
    </p:spTree>
    <p:extLst>
      <p:ext uri="{BB962C8B-B14F-4D97-AF65-F5344CB8AC3E}">
        <p14:creationId xmlns:p14="http://schemas.microsoft.com/office/powerpoint/2010/main" val="99264057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79_Project team_2+4 list">
    <p:spTree>
      <p:nvGrpSpPr>
        <p:cNvPr id="1" name=""/>
        <p:cNvGrpSpPr/>
        <p:nvPr/>
      </p:nvGrpSpPr>
      <p:grpSpPr>
        <a:xfrm>
          <a:off x="0" y="0"/>
          <a:ext cx="0" cy="0"/>
          <a:chOff x="0" y="0"/>
          <a:chExt cx="0" cy="0"/>
        </a:xfrm>
      </p:grpSpPr>
      <p:sp>
        <p:nvSpPr>
          <p:cNvPr id="22" name="Picture Placeholder 4">
            <a:extLst>
              <a:ext uri="{FF2B5EF4-FFF2-40B4-BE49-F238E27FC236}">
                <a16:creationId xmlns:a16="http://schemas.microsoft.com/office/drawing/2014/main" id="{D6CED9C0-AB89-9A43-A78C-4FC8ACA9A61C}"/>
              </a:ext>
            </a:extLst>
          </p:cNvPr>
          <p:cNvSpPr>
            <a:spLocks noGrp="1" noChangeAspect="1"/>
          </p:cNvSpPr>
          <p:nvPr>
            <p:ph type="pic" sz="quarter" idx="28"/>
          </p:nvPr>
        </p:nvSpPr>
        <p:spPr>
          <a:xfrm>
            <a:off x="3416299" y="552449"/>
            <a:ext cx="1296000" cy="129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7" name="Rectangle 6">
            <a:extLst>
              <a:ext uri="{FF2B5EF4-FFF2-40B4-BE49-F238E27FC236}">
                <a16:creationId xmlns:a16="http://schemas.microsoft.com/office/drawing/2014/main" id="{D6EC2A05-04A1-3E4B-BE51-3A8AECB66C55}"/>
              </a:ext>
            </a:extLst>
          </p:cNvPr>
          <p:cNvSpPr/>
          <p:nvPr/>
        </p:nvSpPr>
        <p:spPr>
          <a:xfrm>
            <a:off x="0" y="0"/>
            <a:ext cx="3007261"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cxnSp>
        <p:nvCxnSpPr>
          <p:cNvPr id="35" name="Straight Connector 34">
            <a:extLst>
              <a:ext uri="{FF2B5EF4-FFF2-40B4-BE49-F238E27FC236}">
                <a16:creationId xmlns:a16="http://schemas.microsoft.com/office/drawing/2014/main" id="{4FF74C86-0341-C742-847F-898786AD6B86}"/>
              </a:ext>
            </a:extLst>
          </p:cNvPr>
          <p:cNvCxnSpPr>
            <a:cxnSpLocks/>
          </p:cNvCxnSpPr>
          <p:nvPr userDrawn="1"/>
        </p:nvCxnSpPr>
        <p:spPr>
          <a:xfrm>
            <a:off x="3432519" y="5014905"/>
            <a:ext cx="0" cy="1086102"/>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5019B331-5DF4-9E4A-81D1-504F5DAC0B5E}"/>
              </a:ext>
            </a:extLst>
          </p:cNvPr>
          <p:cNvCxnSpPr>
            <a:cxnSpLocks/>
          </p:cNvCxnSpPr>
          <p:nvPr userDrawn="1"/>
        </p:nvCxnSpPr>
        <p:spPr>
          <a:xfrm>
            <a:off x="5493412" y="5014905"/>
            <a:ext cx="0" cy="1086102"/>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C4551F4-9D22-6546-A8EF-DC4105A5D393}"/>
              </a:ext>
            </a:extLst>
          </p:cNvPr>
          <p:cNvCxnSpPr>
            <a:cxnSpLocks/>
          </p:cNvCxnSpPr>
          <p:nvPr userDrawn="1"/>
        </p:nvCxnSpPr>
        <p:spPr>
          <a:xfrm>
            <a:off x="7542608" y="5014905"/>
            <a:ext cx="0" cy="1086102"/>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AB5F59D-F742-3E40-8818-58CCA2510F83}"/>
              </a:ext>
            </a:extLst>
          </p:cNvPr>
          <p:cNvCxnSpPr>
            <a:cxnSpLocks/>
          </p:cNvCxnSpPr>
          <p:nvPr userDrawn="1"/>
        </p:nvCxnSpPr>
        <p:spPr>
          <a:xfrm>
            <a:off x="9588651" y="5014905"/>
            <a:ext cx="0" cy="1086102"/>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45" name="Text Placeholder 2">
            <a:extLst>
              <a:ext uri="{FF2B5EF4-FFF2-40B4-BE49-F238E27FC236}">
                <a16:creationId xmlns:a16="http://schemas.microsoft.com/office/drawing/2014/main" id="{C0AB5E94-86C3-3C46-9F1B-7E3209855AF8}"/>
              </a:ext>
            </a:extLst>
          </p:cNvPr>
          <p:cNvSpPr>
            <a:spLocks noGrp="1"/>
          </p:cNvSpPr>
          <p:nvPr>
            <p:ph type="body" sz="quarter" idx="70" hasCustomPrompt="1"/>
          </p:nvPr>
        </p:nvSpPr>
        <p:spPr>
          <a:xfrm>
            <a:off x="633600" y="442800"/>
            <a:ext cx="2373661"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6" name="Text Placeholder 2">
            <a:extLst>
              <a:ext uri="{FF2B5EF4-FFF2-40B4-BE49-F238E27FC236}">
                <a16:creationId xmlns:a16="http://schemas.microsoft.com/office/drawing/2014/main" id="{967A3F2D-FB7A-B444-A676-E87AB3982B57}"/>
              </a:ext>
            </a:extLst>
          </p:cNvPr>
          <p:cNvSpPr>
            <a:spLocks noGrp="1"/>
          </p:cNvSpPr>
          <p:nvPr>
            <p:ph type="body" sz="quarter" idx="40" hasCustomPrompt="1"/>
          </p:nvPr>
        </p:nvSpPr>
        <p:spPr>
          <a:xfrm>
            <a:off x="633413" y="630000"/>
            <a:ext cx="2366243" cy="369332"/>
          </a:xfrm>
          <a:prstGeom prst="rect">
            <a:avLst/>
          </a:prstGeom>
        </p:spPr>
        <p:txBody>
          <a:bodyPr wrap="square">
            <a:spAutoFit/>
          </a:bodyPr>
          <a:lstStyle>
            <a:lvl1pPr marL="0" indent="0">
              <a:lnSpc>
                <a:spcPct val="100000"/>
              </a:lnSpc>
              <a:spcBef>
                <a:spcPts val="0"/>
              </a:spcBef>
              <a:spcAft>
                <a:spcPts val="0"/>
              </a:spcAft>
              <a:buNone/>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lvl="0"/>
            <a:r>
              <a:rPr lang="en-US"/>
              <a:t>Project team</a:t>
            </a:r>
          </a:p>
        </p:txBody>
      </p:sp>
      <p:sp>
        <p:nvSpPr>
          <p:cNvPr id="2" name="Picture Placeholder 4">
            <a:extLst>
              <a:ext uri="{FF2B5EF4-FFF2-40B4-BE49-F238E27FC236}">
                <a16:creationId xmlns:a16="http://schemas.microsoft.com/office/drawing/2014/main" id="{F13392C2-2264-EC70-988A-21153D386BC2}"/>
              </a:ext>
            </a:extLst>
          </p:cNvPr>
          <p:cNvSpPr>
            <a:spLocks noGrp="1" noChangeAspect="1"/>
          </p:cNvSpPr>
          <p:nvPr>
            <p:ph type="pic" sz="quarter" idx="30"/>
          </p:nvPr>
        </p:nvSpPr>
        <p:spPr>
          <a:xfrm>
            <a:off x="3416300" y="3867150"/>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17" name="Picture Placeholder 4">
            <a:extLst>
              <a:ext uri="{FF2B5EF4-FFF2-40B4-BE49-F238E27FC236}">
                <a16:creationId xmlns:a16="http://schemas.microsoft.com/office/drawing/2014/main" id="{D46D0C2F-07CD-D27E-82C2-5C08D9CF29A4}"/>
              </a:ext>
            </a:extLst>
          </p:cNvPr>
          <p:cNvSpPr>
            <a:spLocks noGrp="1" noChangeAspect="1"/>
          </p:cNvSpPr>
          <p:nvPr>
            <p:ph type="pic" sz="quarter" idx="88"/>
          </p:nvPr>
        </p:nvSpPr>
        <p:spPr>
          <a:xfrm>
            <a:off x="5518150" y="552449"/>
            <a:ext cx="1296000" cy="129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cxnSp>
        <p:nvCxnSpPr>
          <p:cNvPr id="28" name="Straight Connector 27">
            <a:extLst>
              <a:ext uri="{FF2B5EF4-FFF2-40B4-BE49-F238E27FC236}">
                <a16:creationId xmlns:a16="http://schemas.microsoft.com/office/drawing/2014/main" id="{C86BB741-3875-F74B-BD5E-F988DD9818DB}"/>
              </a:ext>
            </a:extLst>
          </p:cNvPr>
          <p:cNvCxnSpPr>
            <a:cxnSpLocks/>
          </p:cNvCxnSpPr>
          <p:nvPr userDrawn="1"/>
        </p:nvCxnSpPr>
        <p:spPr>
          <a:xfrm>
            <a:off x="341629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FC2F865-1577-0802-9685-D92BD94C0838}"/>
              </a:ext>
            </a:extLst>
          </p:cNvPr>
          <p:cNvCxnSpPr>
            <a:cxnSpLocks/>
          </p:cNvCxnSpPr>
          <p:nvPr userDrawn="1"/>
        </p:nvCxnSpPr>
        <p:spPr>
          <a:xfrm>
            <a:off x="551814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60" name="Picture Placeholder 4">
            <a:extLst>
              <a:ext uri="{FF2B5EF4-FFF2-40B4-BE49-F238E27FC236}">
                <a16:creationId xmlns:a16="http://schemas.microsoft.com/office/drawing/2014/main" id="{BB6FFEC3-B43B-0D2A-FF3C-1282D86C32EB}"/>
              </a:ext>
            </a:extLst>
          </p:cNvPr>
          <p:cNvSpPr>
            <a:spLocks noGrp="1" noChangeAspect="1"/>
          </p:cNvSpPr>
          <p:nvPr>
            <p:ph type="pic" sz="quarter" idx="93"/>
          </p:nvPr>
        </p:nvSpPr>
        <p:spPr>
          <a:xfrm>
            <a:off x="5511800" y="3867150"/>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61" name="Picture Placeholder 4">
            <a:extLst>
              <a:ext uri="{FF2B5EF4-FFF2-40B4-BE49-F238E27FC236}">
                <a16:creationId xmlns:a16="http://schemas.microsoft.com/office/drawing/2014/main" id="{217923C2-3905-5C81-AAD4-5E685D3CE2EF}"/>
              </a:ext>
            </a:extLst>
          </p:cNvPr>
          <p:cNvSpPr>
            <a:spLocks noGrp="1" noChangeAspect="1"/>
          </p:cNvSpPr>
          <p:nvPr>
            <p:ph type="pic" sz="quarter" idx="94"/>
          </p:nvPr>
        </p:nvSpPr>
        <p:spPr>
          <a:xfrm>
            <a:off x="7607300" y="3867150"/>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66" name="Picture Placeholder 4">
            <a:extLst>
              <a:ext uri="{FF2B5EF4-FFF2-40B4-BE49-F238E27FC236}">
                <a16:creationId xmlns:a16="http://schemas.microsoft.com/office/drawing/2014/main" id="{45544A3A-3FA9-A690-6BEC-295E314EB08A}"/>
              </a:ext>
            </a:extLst>
          </p:cNvPr>
          <p:cNvSpPr>
            <a:spLocks noGrp="1" noChangeAspect="1"/>
          </p:cNvSpPr>
          <p:nvPr>
            <p:ph type="pic" sz="quarter" idx="95"/>
          </p:nvPr>
        </p:nvSpPr>
        <p:spPr>
          <a:xfrm>
            <a:off x="9702800" y="3867150"/>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pic>
        <p:nvPicPr>
          <p:cNvPr id="67" name="Image 7" descr="preencoded.png">
            <a:extLst>
              <a:ext uri="{FF2B5EF4-FFF2-40B4-BE49-F238E27FC236}">
                <a16:creationId xmlns:a16="http://schemas.microsoft.com/office/drawing/2014/main" id="{F6836456-D63D-CF29-DF7B-1098FA060A27}"/>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3416300" y="3587750"/>
            <a:ext cx="8140700" cy="12192"/>
          </a:xfrm>
          <a:prstGeom prst="rect">
            <a:avLst/>
          </a:prstGeom>
        </p:spPr>
      </p:pic>
      <p:sp>
        <p:nvSpPr>
          <p:cNvPr id="4" name="Text Placeholder 7">
            <a:extLst>
              <a:ext uri="{FF2B5EF4-FFF2-40B4-BE49-F238E27FC236}">
                <a16:creationId xmlns:a16="http://schemas.microsoft.com/office/drawing/2014/main" id="{1E5D3DAB-C926-7CB3-2D80-100350A09444}"/>
              </a:ext>
            </a:extLst>
          </p:cNvPr>
          <p:cNvSpPr>
            <a:spLocks noGrp="1"/>
          </p:cNvSpPr>
          <p:nvPr>
            <p:ph type="body" sz="quarter" idx="38" hasCustomPrompt="1"/>
          </p:nvPr>
        </p:nvSpPr>
        <p:spPr>
          <a:xfrm>
            <a:off x="3590955" y="2246507"/>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8" name="Text Placeholder 2">
            <a:extLst>
              <a:ext uri="{FF2B5EF4-FFF2-40B4-BE49-F238E27FC236}">
                <a16:creationId xmlns:a16="http://schemas.microsoft.com/office/drawing/2014/main" id="{E2A5A8D9-8CF1-2458-EF52-271D99A616F6}"/>
              </a:ext>
            </a:extLst>
          </p:cNvPr>
          <p:cNvSpPr>
            <a:spLocks noGrp="1"/>
          </p:cNvSpPr>
          <p:nvPr>
            <p:ph type="body" sz="quarter" idx="96" hasCustomPrompt="1"/>
          </p:nvPr>
        </p:nvSpPr>
        <p:spPr>
          <a:xfrm>
            <a:off x="3590955" y="2617936"/>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 name="Text Placeholder 7">
            <a:extLst>
              <a:ext uri="{FF2B5EF4-FFF2-40B4-BE49-F238E27FC236}">
                <a16:creationId xmlns:a16="http://schemas.microsoft.com/office/drawing/2014/main" id="{40ADDB22-0570-127C-2B8F-073FE727355B}"/>
              </a:ext>
            </a:extLst>
          </p:cNvPr>
          <p:cNvSpPr>
            <a:spLocks noGrp="1"/>
          </p:cNvSpPr>
          <p:nvPr>
            <p:ph type="body" sz="quarter" idx="97" hasCustomPrompt="1"/>
          </p:nvPr>
        </p:nvSpPr>
        <p:spPr>
          <a:xfrm>
            <a:off x="3590955" y="2067620"/>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12" name="Text Placeholder 7">
            <a:extLst>
              <a:ext uri="{FF2B5EF4-FFF2-40B4-BE49-F238E27FC236}">
                <a16:creationId xmlns:a16="http://schemas.microsoft.com/office/drawing/2014/main" id="{FF2B524F-A822-5248-92EC-7D215CF24F28}"/>
              </a:ext>
            </a:extLst>
          </p:cNvPr>
          <p:cNvSpPr>
            <a:spLocks noGrp="1"/>
          </p:cNvSpPr>
          <p:nvPr>
            <p:ph type="body" sz="quarter" idx="98" hasCustomPrompt="1"/>
          </p:nvPr>
        </p:nvSpPr>
        <p:spPr>
          <a:xfrm>
            <a:off x="5695950" y="2246507"/>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16" name="Text Placeholder 2">
            <a:extLst>
              <a:ext uri="{FF2B5EF4-FFF2-40B4-BE49-F238E27FC236}">
                <a16:creationId xmlns:a16="http://schemas.microsoft.com/office/drawing/2014/main" id="{3E40E841-984E-DAD7-FBA6-1E8E732E1B52}"/>
              </a:ext>
            </a:extLst>
          </p:cNvPr>
          <p:cNvSpPr>
            <a:spLocks noGrp="1"/>
          </p:cNvSpPr>
          <p:nvPr>
            <p:ph type="body" sz="quarter" idx="99" hasCustomPrompt="1"/>
          </p:nvPr>
        </p:nvSpPr>
        <p:spPr>
          <a:xfrm>
            <a:off x="5695950" y="2617936"/>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 name="Text Placeholder 7">
            <a:extLst>
              <a:ext uri="{FF2B5EF4-FFF2-40B4-BE49-F238E27FC236}">
                <a16:creationId xmlns:a16="http://schemas.microsoft.com/office/drawing/2014/main" id="{123DA8EE-5AFE-32FC-0A24-D9957C24BB6B}"/>
              </a:ext>
            </a:extLst>
          </p:cNvPr>
          <p:cNvSpPr>
            <a:spLocks noGrp="1"/>
          </p:cNvSpPr>
          <p:nvPr>
            <p:ph type="body" sz="quarter" idx="100" hasCustomPrompt="1"/>
          </p:nvPr>
        </p:nvSpPr>
        <p:spPr>
          <a:xfrm>
            <a:off x="5695950" y="2067620"/>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23" name="Text Placeholder 7">
            <a:extLst>
              <a:ext uri="{FF2B5EF4-FFF2-40B4-BE49-F238E27FC236}">
                <a16:creationId xmlns:a16="http://schemas.microsoft.com/office/drawing/2014/main" id="{0AB3B74E-CE3B-364B-9BC6-B7AB44784169}"/>
              </a:ext>
            </a:extLst>
          </p:cNvPr>
          <p:cNvSpPr>
            <a:spLocks noGrp="1"/>
          </p:cNvSpPr>
          <p:nvPr>
            <p:ph type="body" sz="quarter" idx="104" hasCustomPrompt="1"/>
          </p:nvPr>
        </p:nvSpPr>
        <p:spPr>
          <a:xfrm>
            <a:off x="3630706" y="5193792"/>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24" name="Text Placeholder 2">
            <a:extLst>
              <a:ext uri="{FF2B5EF4-FFF2-40B4-BE49-F238E27FC236}">
                <a16:creationId xmlns:a16="http://schemas.microsoft.com/office/drawing/2014/main" id="{3A9B438F-0C49-6704-05AE-9C7B2ABF4257}"/>
              </a:ext>
            </a:extLst>
          </p:cNvPr>
          <p:cNvSpPr>
            <a:spLocks noGrp="1"/>
          </p:cNvSpPr>
          <p:nvPr>
            <p:ph type="body" sz="quarter" idx="105" hasCustomPrompt="1"/>
          </p:nvPr>
        </p:nvSpPr>
        <p:spPr>
          <a:xfrm>
            <a:off x="3630706" y="5565221"/>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 name="Text Placeholder 7">
            <a:extLst>
              <a:ext uri="{FF2B5EF4-FFF2-40B4-BE49-F238E27FC236}">
                <a16:creationId xmlns:a16="http://schemas.microsoft.com/office/drawing/2014/main" id="{A8A2B235-5938-6F03-6170-088D359291CF}"/>
              </a:ext>
            </a:extLst>
          </p:cNvPr>
          <p:cNvSpPr>
            <a:spLocks noGrp="1"/>
          </p:cNvSpPr>
          <p:nvPr>
            <p:ph type="body" sz="quarter" idx="106" hasCustomPrompt="1"/>
          </p:nvPr>
        </p:nvSpPr>
        <p:spPr>
          <a:xfrm>
            <a:off x="3630706" y="50149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27" name="Text Placeholder 7">
            <a:extLst>
              <a:ext uri="{FF2B5EF4-FFF2-40B4-BE49-F238E27FC236}">
                <a16:creationId xmlns:a16="http://schemas.microsoft.com/office/drawing/2014/main" id="{0550B01D-0351-8FD5-54E0-02866D066774}"/>
              </a:ext>
            </a:extLst>
          </p:cNvPr>
          <p:cNvSpPr>
            <a:spLocks noGrp="1"/>
          </p:cNvSpPr>
          <p:nvPr>
            <p:ph type="body" sz="quarter" idx="107" hasCustomPrompt="1"/>
          </p:nvPr>
        </p:nvSpPr>
        <p:spPr>
          <a:xfrm>
            <a:off x="5689600" y="5193792"/>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29" name="Text Placeholder 2">
            <a:extLst>
              <a:ext uri="{FF2B5EF4-FFF2-40B4-BE49-F238E27FC236}">
                <a16:creationId xmlns:a16="http://schemas.microsoft.com/office/drawing/2014/main" id="{DA4F3371-2252-2868-80C8-423B08396E7E}"/>
              </a:ext>
            </a:extLst>
          </p:cNvPr>
          <p:cNvSpPr>
            <a:spLocks noGrp="1"/>
          </p:cNvSpPr>
          <p:nvPr>
            <p:ph type="body" sz="quarter" idx="108" hasCustomPrompt="1"/>
          </p:nvPr>
        </p:nvSpPr>
        <p:spPr>
          <a:xfrm>
            <a:off x="5689600" y="5565221"/>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 name="Text Placeholder 7">
            <a:extLst>
              <a:ext uri="{FF2B5EF4-FFF2-40B4-BE49-F238E27FC236}">
                <a16:creationId xmlns:a16="http://schemas.microsoft.com/office/drawing/2014/main" id="{4A3F9723-FF33-7804-A345-13FAAD2AA8A2}"/>
              </a:ext>
            </a:extLst>
          </p:cNvPr>
          <p:cNvSpPr>
            <a:spLocks noGrp="1"/>
          </p:cNvSpPr>
          <p:nvPr>
            <p:ph type="body" sz="quarter" idx="109" hasCustomPrompt="1"/>
          </p:nvPr>
        </p:nvSpPr>
        <p:spPr>
          <a:xfrm>
            <a:off x="5689600" y="50149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31" name="Text Placeholder 7">
            <a:extLst>
              <a:ext uri="{FF2B5EF4-FFF2-40B4-BE49-F238E27FC236}">
                <a16:creationId xmlns:a16="http://schemas.microsoft.com/office/drawing/2014/main" id="{45CC2117-E0F5-D345-7C22-8F06E06A5241}"/>
              </a:ext>
            </a:extLst>
          </p:cNvPr>
          <p:cNvSpPr>
            <a:spLocks noGrp="1"/>
          </p:cNvSpPr>
          <p:nvPr>
            <p:ph type="body" sz="quarter" idx="110" hasCustomPrompt="1"/>
          </p:nvPr>
        </p:nvSpPr>
        <p:spPr>
          <a:xfrm>
            <a:off x="7785100" y="5193792"/>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32" name="Text Placeholder 2">
            <a:extLst>
              <a:ext uri="{FF2B5EF4-FFF2-40B4-BE49-F238E27FC236}">
                <a16:creationId xmlns:a16="http://schemas.microsoft.com/office/drawing/2014/main" id="{C49995C0-A86C-FDD8-5165-FF4EAA98267A}"/>
              </a:ext>
            </a:extLst>
          </p:cNvPr>
          <p:cNvSpPr>
            <a:spLocks noGrp="1"/>
          </p:cNvSpPr>
          <p:nvPr>
            <p:ph type="body" sz="quarter" idx="111" hasCustomPrompt="1"/>
          </p:nvPr>
        </p:nvSpPr>
        <p:spPr>
          <a:xfrm>
            <a:off x="7785100" y="5565221"/>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 name="Text Placeholder 7">
            <a:extLst>
              <a:ext uri="{FF2B5EF4-FFF2-40B4-BE49-F238E27FC236}">
                <a16:creationId xmlns:a16="http://schemas.microsoft.com/office/drawing/2014/main" id="{C7A7D3D1-53D9-16D6-BAEA-235D9FB78D65}"/>
              </a:ext>
            </a:extLst>
          </p:cNvPr>
          <p:cNvSpPr>
            <a:spLocks noGrp="1"/>
          </p:cNvSpPr>
          <p:nvPr>
            <p:ph type="body" sz="quarter" idx="112" hasCustomPrompt="1"/>
          </p:nvPr>
        </p:nvSpPr>
        <p:spPr>
          <a:xfrm>
            <a:off x="7785100" y="50149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34" name="Text Placeholder 7">
            <a:extLst>
              <a:ext uri="{FF2B5EF4-FFF2-40B4-BE49-F238E27FC236}">
                <a16:creationId xmlns:a16="http://schemas.microsoft.com/office/drawing/2014/main" id="{186AF2A5-4C18-74F8-24F3-51B596D79344}"/>
              </a:ext>
            </a:extLst>
          </p:cNvPr>
          <p:cNvSpPr>
            <a:spLocks noGrp="1"/>
          </p:cNvSpPr>
          <p:nvPr>
            <p:ph type="body" sz="quarter" idx="113" hasCustomPrompt="1"/>
          </p:nvPr>
        </p:nvSpPr>
        <p:spPr>
          <a:xfrm>
            <a:off x="9880600" y="5193792"/>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36" name="Text Placeholder 2">
            <a:extLst>
              <a:ext uri="{FF2B5EF4-FFF2-40B4-BE49-F238E27FC236}">
                <a16:creationId xmlns:a16="http://schemas.microsoft.com/office/drawing/2014/main" id="{A222A265-BB0D-47F0-5A4F-54497B2DDA26}"/>
              </a:ext>
            </a:extLst>
          </p:cNvPr>
          <p:cNvSpPr>
            <a:spLocks noGrp="1"/>
          </p:cNvSpPr>
          <p:nvPr>
            <p:ph type="body" sz="quarter" idx="114" hasCustomPrompt="1"/>
          </p:nvPr>
        </p:nvSpPr>
        <p:spPr>
          <a:xfrm>
            <a:off x="9880600" y="5565221"/>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 name="Text Placeholder 7">
            <a:extLst>
              <a:ext uri="{FF2B5EF4-FFF2-40B4-BE49-F238E27FC236}">
                <a16:creationId xmlns:a16="http://schemas.microsoft.com/office/drawing/2014/main" id="{020DE432-CE94-22C9-29AB-3291565590C1}"/>
              </a:ext>
            </a:extLst>
          </p:cNvPr>
          <p:cNvSpPr>
            <a:spLocks noGrp="1"/>
          </p:cNvSpPr>
          <p:nvPr>
            <p:ph type="body" sz="quarter" idx="115" hasCustomPrompt="1"/>
          </p:nvPr>
        </p:nvSpPr>
        <p:spPr>
          <a:xfrm>
            <a:off x="9880600" y="50149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Tree>
    <p:extLst>
      <p:ext uri="{BB962C8B-B14F-4D97-AF65-F5344CB8AC3E}">
        <p14:creationId xmlns:p14="http://schemas.microsoft.com/office/powerpoint/2010/main" val="225971701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80_Project team_4x1 lis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3007261"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cxnSp>
        <p:nvCxnSpPr>
          <p:cNvPr id="35" name="Straight Connector 34">
            <a:extLst>
              <a:ext uri="{FF2B5EF4-FFF2-40B4-BE49-F238E27FC236}">
                <a16:creationId xmlns:a16="http://schemas.microsoft.com/office/drawing/2014/main" id="{4FF74C86-0341-C742-847F-898786AD6B86}"/>
              </a:ext>
            </a:extLst>
          </p:cNvPr>
          <p:cNvCxnSpPr>
            <a:cxnSpLocks/>
          </p:cNvCxnSpPr>
          <p:nvPr userDrawn="1"/>
        </p:nvCxnSpPr>
        <p:spPr>
          <a:xfrm>
            <a:off x="3432519" y="4798227"/>
            <a:ext cx="0" cy="1250950"/>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45" name="Text Placeholder 2">
            <a:extLst>
              <a:ext uri="{FF2B5EF4-FFF2-40B4-BE49-F238E27FC236}">
                <a16:creationId xmlns:a16="http://schemas.microsoft.com/office/drawing/2014/main" id="{C0AB5E94-86C3-3C46-9F1B-7E3209855AF8}"/>
              </a:ext>
            </a:extLst>
          </p:cNvPr>
          <p:cNvSpPr>
            <a:spLocks noGrp="1"/>
          </p:cNvSpPr>
          <p:nvPr>
            <p:ph type="body" sz="quarter" idx="70" hasCustomPrompt="1"/>
          </p:nvPr>
        </p:nvSpPr>
        <p:spPr>
          <a:xfrm>
            <a:off x="633600" y="442800"/>
            <a:ext cx="2373661"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6" name="Text Placeholder 2">
            <a:extLst>
              <a:ext uri="{FF2B5EF4-FFF2-40B4-BE49-F238E27FC236}">
                <a16:creationId xmlns:a16="http://schemas.microsoft.com/office/drawing/2014/main" id="{967A3F2D-FB7A-B444-A676-E87AB3982B57}"/>
              </a:ext>
            </a:extLst>
          </p:cNvPr>
          <p:cNvSpPr>
            <a:spLocks noGrp="1"/>
          </p:cNvSpPr>
          <p:nvPr>
            <p:ph type="body" sz="quarter" idx="40" hasCustomPrompt="1"/>
          </p:nvPr>
        </p:nvSpPr>
        <p:spPr>
          <a:xfrm>
            <a:off x="633413" y="630000"/>
            <a:ext cx="2366243" cy="369332"/>
          </a:xfrm>
          <a:prstGeom prst="rect">
            <a:avLst/>
          </a:prstGeom>
        </p:spPr>
        <p:txBody>
          <a:bodyPr wrap="square">
            <a:spAutoFit/>
          </a:bodyPr>
          <a:lstStyle>
            <a:lvl1pPr marL="0" indent="0">
              <a:lnSpc>
                <a:spcPct val="100000"/>
              </a:lnSpc>
              <a:spcBef>
                <a:spcPts val="0"/>
              </a:spcBef>
              <a:spcAft>
                <a:spcPts val="0"/>
              </a:spcAft>
              <a:buNone/>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lvl="0"/>
            <a:r>
              <a:rPr lang="en-US"/>
              <a:t>Project team</a:t>
            </a:r>
          </a:p>
        </p:txBody>
      </p:sp>
      <p:sp>
        <p:nvSpPr>
          <p:cNvPr id="2" name="Picture Placeholder 4">
            <a:extLst>
              <a:ext uri="{FF2B5EF4-FFF2-40B4-BE49-F238E27FC236}">
                <a16:creationId xmlns:a16="http://schemas.microsoft.com/office/drawing/2014/main" id="{F13392C2-2264-EC70-988A-21153D386BC2}"/>
              </a:ext>
            </a:extLst>
          </p:cNvPr>
          <p:cNvSpPr>
            <a:spLocks noGrp="1" noChangeAspect="1"/>
          </p:cNvSpPr>
          <p:nvPr>
            <p:ph type="pic" sz="quarter" idx="30"/>
          </p:nvPr>
        </p:nvSpPr>
        <p:spPr>
          <a:xfrm>
            <a:off x="4146550" y="920750"/>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cxnSp>
        <p:nvCxnSpPr>
          <p:cNvPr id="28" name="Straight Connector 27">
            <a:extLst>
              <a:ext uri="{FF2B5EF4-FFF2-40B4-BE49-F238E27FC236}">
                <a16:creationId xmlns:a16="http://schemas.microsoft.com/office/drawing/2014/main" id="{C86BB741-3875-F74B-BD5E-F988DD9818DB}"/>
              </a:ext>
            </a:extLst>
          </p:cNvPr>
          <p:cNvCxnSpPr>
            <a:cxnSpLocks/>
          </p:cNvCxnSpPr>
          <p:nvPr userDrawn="1"/>
        </p:nvCxnSpPr>
        <p:spPr>
          <a:xfrm>
            <a:off x="341629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pic>
        <p:nvPicPr>
          <p:cNvPr id="9" name="Image 5" descr="preencoded.png">
            <a:extLst>
              <a:ext uri="{FF2B5EF4-FFF2-40B4-BE49-F238E27FC236}">
                <a16:creationId xmlns:a16="http://schemas.microsoft.com/office/drawing/2014/main" id="{FB710F27-3716-A3A8-0C69-D1BD52CD23D7}"/>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5441950" y="2019300"/>
            <a:ext cx="4451350" cy="12192"/>
          </a:xfrm>
          <a:prstGeom prst="rect">
            <a:avLst/>
          </a:prstGeom>
        </p:spPr>
      </p:pic>
      <p:pic>
        <p:nvPicPr>
          <p:cNvPr id="10" name="Image 6" descr="preencoded.png">
            <a:extLst>
              <a:ext uri="{FF2B5EF4-FFF2-40B4-BE49-F238E27FC236}">
                <a16:creationId xmlns:a16="http://schemas.microsoft.com/office/drawing/2014/main" id="{F45E7B23-3D32-D061-5D6C-D0EA0F866CE9}"/>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5441950" y="3308350"/>
            <a:ext cx="4451350" cy="12192"/>
          </a:xfrm>
          <a:prstGeom prst="rect">
            <a:avLst/>
          </a:prstGeom>
        </p:spPr>
      </p:pic>
      <p:pic>
        <p:nvPicPr>
          <p:cNvPr id="12" name="Image 7" descr="preencoded.png">
            <a:extLst>
              <a:ext uri="{FF2B5EF4-FFF2-40B4-BE49-F238E27FC236}">
                <a16:creationId xmlns:a16="http://schemas.microsoft.com/office/drawing/2014/main" id="{29367D42-84E8-909D-3B9B-1E2278144925}"/>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5441950" y="4597400"/>
            <a:ext cx="4451350" cy="12192"/>
          </a:xfrm>
          <a:prstGeom prst="rect">
            <a:avLst/>
          </a:prstGeom>
        </p:spPr>
      </p:pic>
      <p:sp>
        <p:nvSpPr>
          <p:cNvPr id="25" name="Picture Placeholder 4">
            <a:extLst>
              <a:ext uri="{FF2B5EF4-FFF2-40B4-BE49-F238E27FC236}">
                <a16:creationId xmlns:a16="http://schemas.microsoft.com/office/drawing/2014/main" id="{2F35BC26-5814-BA49-0E35-97AA93ECCFC2}"/>
              </a:ext>
            </a:extLst>
          </p:cNvPr>
          <p:cNvSpPr>
            <a:spLocks noGrp="1" noChangeAspect="1"/>
          </p:cNvSpPr>
          <p:nvPr>
            <p:ph type="pic" sz="quarter" idx="91"/>
          </p:nvPr>
        </p:nvSpPr>
        <p:spPr>
          <a:xfrm>
            <a:off x="4146550" y="2209800"/>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pic>
        <p:nvPicPr>
          <p:cNvPr id="31" name="Image 4" descr="preencoded.png">
            <a:extLst>
              <a:ext uri="{FF2B5EF4-FFF2-40B4-BE49-F238E27FC236}">
                <a16:creationId xmlns:a16="http://schemas.microsoft.com/office/drawing/2014/main" id="{114F6E64-E7FD-6973-5BFC-5B01977D05AB}"/>
              </a:ext>
            </a:extLst>
          </p:cNvPr>
          <p:cNvPicPr>
            <a:picLocks noChangeAspect="1"/>
          </p:cNvPicPr>
          <p:nvPr userDrawn="1"/>
        </p:nvPicPr>
        <p:blipFill>
          <a:blip r:embed="rId6">
            <a:extLst>
              <a:ext uri="{96DAC541-7B7A-43D3-8B79-37D633B846F1}">
                <asvg:svgBlip xmlns:asvg="http://schemas.microsoft.com/office/drawing/2016/SVG/main" r:embed="rId7"/>
              </a:ext>
            </a:extLst>
          </a:blip>
          <a:srcRect/>
          <a:stretch/>
        </p:blipFill>
        <p:spPr>
          <a:xfrm>
            <a:off x="4146550" y="4787900"/>
            <a:ext cx="5746750" cy="984250"/>
          </a:xfrm>
          <a:prstGeom prst="rect">
            <a:avLst/>
          </a:prstGeom>
        </p:spPr>
      </p:pic>
      <p:sp>
        <p:nvSpPr>
          <p:cNvPr id="34" name="Picture Placeholder 4">
            <a:extLst>
              <a:ext uri="{FF2B5EF4-FFF2-40B4-BE49-F238E27FC236}">
                <a16:creationId xmlns:a16="http://schemas.microsoft.com/office/drawing/2014/main" id="{01395CC9-B32B-C42A-CA84-4413AB42A296}"/>
              </a:ext>
            </a:extLst>
          </p:cNvPr>
          <p:cNvSpPr>
            <a:spLocks noGrp="1" noChangeAspect="1"/>
          </p:cNvSpPr>
          <p:nvPr>
            <p:ph type="pic" sz="quarter" idx="94"/>
          </p:nvPr>
        </p:nvSpPr>
        <p:spPr>
          <a:xfrm>
            <a:off x="4146550" y="3498850"/>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41" name="Picture Placeholder 4">
            <a:extLst>
              <a:ext uri="{FF2B5EF4-FFF2-40B4-BE49-F238E27FC236}">
                <a16:creationId xmlns:a16="http://schemas.microsoft.com/office/drawing/2014/main" id="{9C19B5B8-DB80-61B1-9F5A-A4880200105E}"/>
              </a:ext>
            </a:extLst>
          </p:cNvPr>
          <p:cNvSpPr>
            <a:spLocks noGrp="1" noChangeAspect="1"/>
          </p:cNvSpPr>
          <p:nvPr>
            <p:ph type="pic" sz="quarter" idx="97"/>
          </p:nvPr>
        </p:nvSpPr>
        <p:spPr>
          <a:xfrm>
            <a:off x="4146550" y="4787900"/>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11" name="Text Placeholder 7">
            <a:extLst>
              <a:ext uri="{FF2B5EF4-FFF2-40B4-BE49-F238E27FC236}">
                <a16:creationId xmlns:a16="http://schemas.microsoft.com/office/drawing/2014/main" id="{0180B938-CF0D-CA6F-40AD-A27B12154CB0}"/>
              </a:ext>
            </a:extLst>
          </p:cNvPr>
          <p:cNvSpPr>
            <a:spLocks noGrp="1"/>
          </p:cNvSpPr>
          <p:nvPr>
            <p:ph type="body" sz="quarter" idx="102" hasCustomPrompt="1"/>
          </p:nvPr>
        </p:nvSpPr>
        <p:spPr>
          <a:xfrm>
            <a:off x="5429250" y="1146436"/>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16" name="Text Placeholder 2">
            <a:extLst>
              <a:ext uri="{FF2B5EF4-FFF2-40B4-BE49-F238E27FC236}">
                <a16:creationId xmlns:a16="http://schemas.microsoft.com/office/drawing/2014/main" id="{FE58C32B-E631-BBDD-BE0B-6FB8489F5254}"/>
              </a:ext>
            </a:extLst>
          </p:cNvPr>
          <p:cNvSpPr>
            <a:spLocks noGrp="1"/>
          </p:cNvSpPr>
          <p:nvPr>
            <p:ph type="body" sz="quarter" idx="103" hasCustomPrompt="1"/>
          </p:nvPr>
        </p:nvSpPr>
        <p:spPr>
          <a:xfrm>
            <a:off x="5429250" y="1517865"/>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17" name="Text Placeholder 7">
            <a:extLst>
              <a:ext uri="{FF2B5EF4-FFF2-40B4-BE49-F238E27FC236}">
                <a16:creationId xmlns:a16="http://schemas.microsoft.com/office/drawing/2014/main" id="{44BC9226-A5A1-6BDA-DE5A-CA7A55823B13}"/>
              </a:ext>
            </a:extLst>
          </p:cNvPr>
          <p:cNvSpPr>
            <a:spLocks noGrp="1"/>
          </p:cNvSpPr>
          <p:nvPr>
            <p:ph type="body" sz="quarter" idx="104" hasCustomPrompt="1"/>
          </p:nvPr>
        </p:nvSpPr>
        <p:spPr>
          <a:xfrm>
            <a:off x="5429250" y="967549"/>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18" name="Text Placeholder 7">
            <a:extLst>
              <a:ext uri="{FF2B5EF4-FFF2-40B4-BE49-F238E27FC236}">
                <a16:creationId xmlns:a16="http://schemas.microsoft.com/office/drawing/2014/main" id="{BDF5E3F0-A74A-18A1-8BF5-F0E619C5E960}"/>
              </a:ext>
            </a:extLst>
          </p:cNvPr>
          <p:cNvSpPr>
            <a:spLocks noGrp="1"/>
          </p:cNvSpPr>
          <p:nvPr>
            <p:ph type="body" sz="quarter" idx="105" hasCustomPrompt="1"/>
          </p:nvPr>
        </p:nvSpPr>
        <p:spPr>
          <a:xfrm>
            <a:off x="7277100" y="1146436"/>
            <a:ext cx="2417763" cy="735586"/>
          </a:xfrm>
          <a:prstGeom prst="rect">
            <a:avLst/>
          </a:prstGeom>
        </p:spPr>
        <p:txBody>
          <a:bodyPr wrap="square">
            <a:spAutoFit/>
          </a:bodyPr>
          <a:lstStyle>
            <a:lvl1pPr marL="0" indent="0">
              <a:lnSpc>
                <a:spcPct val="100000"/>
              </a:lnSpc>
              <a:spcBef>
                <a:spcPts val="0"/>
              </a:spcBef>
              <a:spcAft>
                <a:spcPts val="0"/>
              </a:spcAft>
              <a:buNone/>
              <a:defRPr kumimoji="0" lang="en-US" sz="1195" b="0" i="0" u="none" strike="noStrike" kern="1200" cap="none" spc="0" normalizeH="0" baseline="0" dirty="0">
                <a:ln>
                  <a:noFill/>
                </a:ln>
                <a:solidFill>
                  <a:srgbClr val="000000"/>
                </a:solidFill>
                <a:effectLst/>
                <a:uLnTx/>
                <a:uFillTx/>
                <a:latin typeface="Calibri Regular" pitchFamily="34" charset="0"/>
                <a:ea typeface="Calibri Regular" pitchFamily="34" charset="-122"/>
                <a:cs typeface="Calibri Regular" pitchFamily="34" charset="-120"/>
              </a:defRPr>
            </a:lvl1pPr>
          </a:lstStyle>
          <a:p>
            <a:pPr lvl="0"/>
            <a:r>
              <a:rPr lang="en-US"/>
              <a:t>Short biography goes here. Lorem </a:t>
            </a:r>
            <a:r>
              <a:rPr lang="en-US" err="1"/>
              <a:t>urna</a:t>
            </a:r>
            <a:r>
              <a:rPr lang="en-US"/>
              <a:t> ipsum dolor sit </a:t>
            </a:r>
            <a:r>
              <a:rPr lang="en-US" err="1"/>
              <a:t>amet</a:t>
            </a:r>
            <a:r>
              <a:rPr lang="en-US"/>
              <a:t>, </a:t>
            </a:r>
            <a:r>
              <a:rPr lang="en-US" err="1"/>
              <a:t>consecte</a:t>
            </a:r>
            <a:r>
              <a:rPr lang="en-US"/>
              <a:t> </a:t>
            </a:r>
            <a:r>
              <a:rPr lang="en-US" err="1"/>
              <a:t>massa</a:t>
            </a:r>
            <a:r>
              <a:rPr lang="en-US"/>
              <a:t> </a:t>
            </a:r>
            <a:r>
              <a:rPr lang="en-US" err="1"/>
              <a:t>adipiscing</a:t>
            </a:r>
            <a:r>
              <a:rPr lang="en-US"/>
              <a:t> </a:t>
            </a:r>
            <a:r>
              <a:rPr lang="en-US" err="1"/>
              <a:t>elit</a:t>
            </a:r>
            <a:r>
              <a:rPr lang="en-US"/>
              <a:t>. </a:t>
            </a:r>
            <a:r>
              <a:rPr lang="en-US" err="1"/>
              <a:t>Praesent</a:t>
            </a:r>
            <a:r>
              <a:rPr lang="en-US"/>
              <a:t> </a:t>
            </a:r>
            <a:r>
              <a:rPr lang="en-US" err="1"/>
              <a:t>nullam</a:t>
            </a:r>
            <a:r>
              <a:rPr lang="en-US"/>
              <a:t> lacinia </a:t>
            </a:r>
            <a:r>
              <a:rPr lang="en-US" err="1"/>
              <a:t>laor</a:t>
            </a:r>
            <a:r>
              <a:rPr lang="en-US"/>
              <a:t> </a:t>
            </a:r>
            <a:r>
              <a:rPr lang="en-US" err="1"/>
              <a:t>eet</a:t>
            </a:r>
            <a:r>
              <a:rPr lang="en-US"/>
              <a:t> semper. Mattis ipsum </a:t>
            </a:r>
            <a:r>
              <a:rPr lang="en-US" err="1"/>
              <a:t>suscipit</a:t>
            </a:r>
            <a:r>
              <a:rPr lang="en-US"/>
              <a:t>.</a:t>
            </a:r>
          </a:p>
        </p:txBody>
      </p:sp>
      <p:sp>
        <p:nvSpPr>
          <p:cNvPr id="19" name="Text Placeholder 7">
            <a:extLst>
              <a:ext uri="{FF2B5EF4-FFF2-40B4-BE49-F238E27FC236}">
                <a16:creationId xmlns:a16="http://schemas.microsoft.com/office/drawing/2014/main" id="{9789D52D-B3A0-873A-AFB4-3616B5960265}"/>
              </a:ext>
            </a:extLst>
          </p:cNvPr>
          <p:cNvSpPr>
            <a:spLocks noGrp="1"/>
          </p:cNvSpPr>
          <p:nvPr>
            <p:ph type="body" sz="quarter" idx="106" hasCustomPrompt="1"/>
          </p:nvPr>
        </p:nvSpPr>
        <p:spPr>
          <a:xfrm>
            <a:off x="7277100" y="967549"/>
            <a:ext cx="2417763"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kumimoji="0" lang="en-US" sz="1200" b="1" i="0" u="none" strike="noStrike" kern="1200" cap="none" spc="0" normalizeH="0" baseline="0" noProof="0">
                <a:ln>
                  <a:noFill/>
                </a:ln>
                <a:solidFill>
                  <a:srgbClr val="000000"/>
                </a:solidFill>
                <a:effectLst/>
                <a:uLnTx/>
                <a:uFillTx/>
                <a:latin typeface="Calibri Bold" pitchFamily="34" charset="0"/>
                <a:ea typeface="Calibri Bold" pitchFamily="34" charset="-122"/>
                <a:cs typeface="Calibri Bold" pitchFamily="34" charset="-120"/>
              </a:rPr>
              <a:t>About</a:t>
            </a:r>
            <a:endParaRPr lang="en-US"/>
          </a:p>
        </p:txBody>
      </p:sp>
      <p:sp>
        <p:nvSpPr>
          <p:cNvPr id="20" name="Text Placeholder 7">
            <a:extLst>
              <a:ext uri="{FF2B5EF4-FFF2-40B4-BE49-F238E27FC236}">
                <a16:creationId xmlns:a16="http://schemas.microsoft.com/office/drawing/2014/main" id="{6729D3BC-F63E-0DEF-9BF3-2B0BFA33FB85}"/>
              </a:ext>
            </a:extLst>
          </p:cNvPr>
          <p:cNvSpPr>
            <a:spLocks noGrp="1"/>
          </p:cNvSpPr>
          <p:nvPr>
            <p:ph type="body" sz="quarter" idx="107" hasCustomPrompt="1"/>
          </p:nvPr>
        </p:nvSpPr>
        <p:spPr>
          <a:xfrm>
            <a:off x="5429250" y="2433630"/>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21" name="Text Placeholder 2">
            <a:extLst>
              <a:ext uri="{FF2B5EF4-FFF2-40B4-BE49-F238E27FC236}">
                <a16:creationId xmlns:a16="http://schemas.microsoft.com/office/drawing/2014/main" id="{6C170711-810F-D035-4955-8007F3685C32}"/>
              </a:ext>
            </a:extLst>
          </p:cNvPr>
          <p:cNvSpPr>
            <a:spLocks noGrp="1"/>
          </p:cNvSpPr>
          <p:nvPr>
            <p:ph type="body" sz="quarter" idx="108" hasCustomPrompt="1"/>
          </p:nvPr>
        </p:nvSpPr>
        <p:spPr>
          <a:xfrm>
            <a:off x="5429250" y="2805059"/>
            <a:ext cx="1436688" cy="359073"/>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22" name="Text Placeholder 7">
            <a:extLst>
              <a:ext uri="{FF2B5EF4-FFF2-40B4-BE49-F238E27FC236}">
                <a16:creationId xmlns:a16="http://schemas.microsoft.com/office/drawing/2014/main" id="{3E1EFDFE-F96B-8CC5-4FCC-93AE8C2D738F}"/>
              </a:ext>
            </a:extLst>
          </p:cNvPr>
          <p:cNvSpPr>
            <a:spLocks noGrp="1"/>
          </p:cNvSpPr>
          <p:nvPr>
            <p:ph type="body" sz="quarter" idx="109" hasCustomPrompt="1"/>
          </p:nvPr>
        </p:nvSpPr>
        <p:spPr>
          <a:xfrm>
            <a:off x="5429250" y="2254743"/>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23" name="Text Placeholder 7">
            <a:extLst>
              <a:ext uri="{FF2B5EF4-FFF2-40B4-BE49-F238E27FC236}">
                <a16:creationId xmlns:a16="http://schemas.microsoft.com/office/drawing/2014/main" id="{B59CA748-F186-819D-DF63-A5F3A29A7104}"/>
              </a:ext>
            </a:extLst>
          </p:cNvPr>
          <p:cNvSpPr>
            <a:spLocks noGrp="1"/>
          </p:cNvSpPr>
          <p:nvPr>
            <p:ph type="body" sz="quarter" idx="110" hasCustomPrompt="1"/>
          </p:nvPr>
        </p:nvSpPr>
        <p:spPr>
          <a:xfrm>
            <a:off x="7277100" y="2433630"/>
            <a:ext cx="2417763" cy="735586"/>
          </a:xfrm>
          <a:prstGeom prst="rect">
            <a:avLst/>
          </a:prstGeom>
        </p:spPr>
        <p:txBody>
          <a:bodyPr wrap="square">
            <a:spAutoFit/>
          </a:bodyPr>
          <a:lstStyle>
            <a:lvl1pPr marL="0" indent="0">
              <a:lnSpc>
                <a:spcPct val="100000"/>
              </a:lnSpc>
              <a:spcBef>
                <a:spcPts val="0"/>
              </a:spcBef>
              <a:spcAft>
                <a:spcPts val="0"/>
              </a:spcAft>
              <a:buNone/>
              <a:defRPr kumimoji="0" lang="en-US" sz="1195" b="0" i="0" u="none" strike="noStrike" kern="1200" cap="none" spc="0" normalizeH="0" baseline="0" dirty="0">
                <a:ln>
                  <a:noFill/>
                </a:ln>
                <a:solidFill>
                  <a:srgbClr val="000000"/>
                </a:solidFill>
                <a:effectLst/>
                <a:uLnTx/>
                <a:uFillTx/>
                <a:latin typeface="Calibri Regular" pitchFamily="34" charset="0"/>
                <a:ea typeface="Calibri Regular" pitchFamily="34" charset="-122"/>
                <a:cs typeface="Calibri Regular" pitchFamily="34" charset="-120"/>
              </a:defRPr>
            </a:lvl1pPr>
          </a:lstStyle>
          <a:p>
            <a:pPr lvl="0"/>
            <a:r>
              <a:rPr lang="en-US"/>
              <a:t>Short biography goes here. Lorem </a:t>
            </a:r>
            <a:r>
              <a:rPr lang="en-US" err="1"/>
              <a:t>urna</a:t>
            </a:r>
            <a:r>
              <a:rPr lang="en-US"/>
              <a:t> ipsum dolor sit </a:t>
            </a:r>
            <a:r>
              <a:rPr lang="en-US" err="1"/>
              <a:t>amet</a:t>
            </a:r>
            <a:r>
              <a:rPr lang="en-US"/>
              <a:t>, </a:t>
            </a:r>
            <a:r>
              <a:rPr lang="en-US" err="1"/>
              <a:t>consecte</a:t>
            </a:r>
            <a:r>
              <a:rPr lang="en-US"/>
              <a:t> </a:t>
            </a:r>
            <a:r>
              <a:rPr lang="en-US" err="1"/>
              <a:t>massa</a:t>
            </a:r>
            <a:r>
              <a:rPr lang="en-US"/>
              <a:t> </a:t>
            </a:r>
            <a:r>
              <a:rPr lang="en-US" err="1"/>
              <a:t>adipiscing</a:t>
            </a:r>
            <a:r>
              <a:rPr lang="en-US"/>
              <a:t> </a:t>
            </a:r>
            <a:r>
              <a:rPr lang="en-US" err="1"/>
              <a:t>elit</a:t>
            </a:r>
            <a:r>
              <a:rPr lang="en-US"/>
              <a:t>. </a:t>
            </a:r>
            <a:r>
              <a:rPr lang="en-US" err="1"/>
              <a:t>Praesent</a:t>
            </a:r>
            <a:r>
              <a:rPr lang="en-US"/>
              <a:t> </a:t>
            </a:r>
            <a:r>
              <a:rPr lang="en-US" err="1"/>
              <a:t>nullam</a:t>
            </a:r>
            <a:r>
              <a:rPr lang="en-US"/>
              <a:t> lacinia </a:t>
            </a:r>
            <a:r>
              <a:rPr lang="en-US" err="1"/>
              <a:t>laor</a:t>
            </a:r>
            <a:r>
              <a:rPr lang="en-US"/>
              <a:t> </a:t>
            </a:r>
            <a:r>
              <a:rPr lang="en-US" err="1"/>
              <a:t>eet</a:t>
            </a:r>
            <a:r>
              <a:rPr lang="en-US"/>
              <a:t> semper. Mattis ipsum </a:t>
            </a:r>
            <a:r>
              <a:rPr lang="en-US" err="1"/>
              <a:t>suscipit</a:t>
            </a:r>
            <a:r>
              <a:rPr lang="en-US"/>
              <a:t>.</a:t>
            </a:r>
          </a:p>
        </p:txBody>
      </p:sp>
      <p:sp>
        <p:nvSpPr>
          <p:cNvPr id="24" name="Text Placeholder 7">
            <a:extLst>
              <a:ext uri="{FF2B5EF4-FFF2-40B4-BE49-F238E27FC236}">
                <a16:creationId xmlns:a16="http://schemas.microsoft.com/office/drawing/2014/main" id="{E4C40BE0-F859-5734-AFC5-5AB43744908B}"/>
              </a:ext>
            </a:extLst>
          </p:cNvPr>
          <p:cNvSpPr>
            <a:spLocks noGrp="1"/>
          </p:cNvSpPr>
          <p:nvPr>
            <p:ph type="body" sz="quarter" idx="111" hasCustomPrompt="1"/>
          </p:nvPr>
        </p:nvSpPr>
        <p:spPr>
          <a:xfrm>
            <a:off x="7277100" y="2254743"/>
            <a:ext cx="2417763"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kumimoji="0" lang="en-US" sz="1200" b="1" i="0" u="none" strike="noStrike" kern="1200" cap="none" spc="0" normalizeH="0" baseline="0" noProof="0">
                <a:ln>
                  <a:noFill/>
                </a:ln>
                <a:solidFill>
                  <a:srgbClr val="000000"/>
                </a:solidFill>
                <a:effectLst/>
                <a:uLnTx/>
                <a:uFillTx/>
                <a:latin typeface="Calibri Bold" pitchFamily="34" charset="0"/>
                <a:ea typeface="Calibri Bold" pitchFamily="34" charset="-122"/>
                <a:cs typeface="Calibri Bold" pitchFamily="34" charset="-120"/>
              </a:rPr>
              <a:t>About</a:t>
            </a:r>
            <a:endParaRPr lang="en-US"/>
          </a:p>
        </p:txBody>
      </p:sp>
      <p:sp>
        <p:nvSpPr>
          <p:cNvPr id="27" name="Text Placeholder 7">
            <a:extLst>
              <a:ext uri="{FF2B5EF4-FFF2-40B4-BE49-F238E27FC236}">
                <a16:creationId xmlns:a16="http://schemas.microsoft.com/office/drawing/2014/main" id="{F7956522-069A-EBD4-99E5-756647A2734D}"/>
              </a:ext>
            </a:extLst>
          </p:cNvPr>
          <p:cNvSpPr>
            <a:spLocks noGrp="1"/>
          </p:cNvSpPr>
          <p:nvPr>
            <p:ph type="body" sz="quarter" idx="112" hasCustomPrompt="1"/>
          </p:nvPr>
        </p:nvSpPr>
        <p:spPr>
          <a:xfrm>
            <a:off x="5429250" y="3715583"/>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30" name="Text Placeholder 2">
            <a:extLst>
              <a:ext uri="{FF2B5EF4-FFF2-40B4-BE49-F238E27FC236}">
                <a16:creationId xmlns:a16="http://schemas.microsoft.com/office/drawing/2014/main" id="{0E04271A-0E43-346B-D1B8-BD55C896146D}"/>
              </a:ext>
            </a:extLst>
          </p:cNvPr>
          <p:cNvSpPr>
            <a:spLocks noGrp="1"/>
          </p:cNvSpPr>
          <p:nvPr>
            <p:ph type="body" sz="quarter" idx="113" hasCustomPrompt="1"/>
          </p:nvPr>
        </p:nvSpPr>
        <p:spPr>
          <a:xfrm>
            <a:off x="5429250" y="4087012"/>
            <a:ext cx="1436688" cy="359073"/>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32" name="Text Placeholder 7">
            <a:extLst>
              <a:ext uri="{FF2B5EF4-FFF2-40B4-BE49-F238E27FC236}">
                <a16:creationId xmlns:a16="http://schemas.microsoft.com/office/drawing/2014/main" id="{1BD1FAA2-4E20-EBD8-82B9-6E8C69CC27EA}"/>
              </a:ext>
            </a:extLst>
          </p:cNvPr>
          <p:cNvSpPr>
            <a:spLocks noGrp="1"/>
          </p:cNvSpPr>
          <p:nvPr>
            <p:ph type="body" sz="quarter" idx="114" hasCustomPrompt="1"/>
          </p:nvPr>
        </p:nvSpPr>
        <p:spPr>
          <a:xfrm>
            <a:off x="5429250" y="3536696"/>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33" name="Text Placeholder 7">
            <a:extLst>
              <a:ext uri="{FF2B5EF4-FFF2-40B4-BE49-F238E27FC236}">
                <a16:creationId xmlns:a16="http://schemas.microsoft.com/office/drawing/2014/main" id="{3644560F-F913-81DD-EC33-FC52B8B04EFB}"/>
              </a:ext>
            </a:extLst>
          </p:cNvPr>
          <p:cNvSpPr>
            <a:spLocks noGrp="1"/>
          </p:cNvSpPr>
          <p:nvPr>
            <p:ph type="body" sz="quarter" idx="115" hasCustomPrompt="1"/>
          </p:nvPr>
        </p:nvSpPr>
        <p:spPr>
          <a:xfrm>
            <a:off x="7277100" y="3715583"/>
            <a:ext cx="2417763" cy="735586"/>
          </a:xfrm>
          <a:prstGeom prst="rect">
            <a:avLst/>
          </a:prstGeom>
        </p:spPr>
        <p:txBody>
          <a:bodyPr wrap="square">
            <a:spAutoFit/>
          </a:bodyPr>
          <a:lstStyle>
            <a:lvl1pPr marL="0" indent="0">
              <a:lnSpc>
                <a:spcPct val="100000"/>
              </a:lnSpc>
              <a:spcBef>
                <a:spcPts val="0"/>
              </a:spcBef>
              <a:spcAft>
                <a:spcPts val="0"/>
              </a:spcAft>
              <a:buNone/>
              <a:defRPr kumimoji="0" lang="en-US" sz="1195" b="0" i="0" u="none" strike="noStrike" kern="1200" cap="none" spc="0" normalizeH="0" baseline="0" dirty="0">
                <a:ln>
                  <a:noFill/>
                </a:ln>
                <a:solidFill>
                  <a:srgbClr val="000000"/>
                </a:solidFill>
                <a:effectLst/>
                <a:uLnTx/>
                <a:uFillTx/>
                <a:latin typeface="Calibri Regular" pitchFamily="34" charset="0"/>
                <a:ea typeface="Calibri Regular" pitchFamily="34" charset="-122"/>
                <a:cs typeface="Calibri Regular" pitchFamily="34" charset="-120"/>
              </a:defRPr>
            </a:lvl1pPr>
          </a:lstStyle>
          <a:p>
            <a:pPr lvl="0"/>
            <a:r>
              <a:rPr lang="en-US"/>
              <a:t>Short biography goes here. Lorem </a:t>
            </a:r>
            <a:r>
              <a:rPr lang="en-US" err="1"/>
              <a:t>urna</a:t>
            </a:r>
            <a:r>
              <a:rPr lang="en-US"/>
              <a:t> ipsum dolor sit </a:t>
            </a:r>
            <a:r>
              <a:rPr lang="en-US" err="1"/>
              <a:t>amet</a:t>
            </a:r>
            <a:r>
              <a:rPr lang="en-US"/>
              <a:t>, </a:t>
            </a:r>
            <a:r>
              <a:rPr lang="en-US" err="1"/>
              <a:t>consecte</a:t>
            </a:r>
            <a:r>
              <a:rPr lang="en-US"/>
              <a:t> </a:t>
            </a:r>
            <a:r>
              <a:rPr lang="en-US" err="1"/>
              <a:t>massa</a:t>
            </a:r>
            <a:r>
              <a:rPr lang="en-US"/>
              <a:t> </a:t>
            </a:r>
            <a:r>
              <a:rPr lang="en-US" err="1"/>
              <a:t>adipiscing</a:t>
            </a:r>
            <a:r>
              <a:rPr lang="en-US"/>
              <a:t> </a:t>
            </a:r>
            <a:r>
              <a:rPr lang="en-US" err="1"/>
              <a:t>elit</a:t>
            </a:r>
            <a:r>
              <a:rPr lang="en-US"/>
              <a:t>. </a:t>
            </a:r>
            <a:r>
              <a:rPr lang="en-US" err="1"/>
              <a:t>Praesent</a:t>
            </a:r>
            <a:r>
              <a:rPr lang="en-US"/>
              <a:t> </a:t>
            </a:r>
            <a:r>
              <a:rPr lang="en-US" err="1"/>
              <a:t>nullam</a:t>
            </a:r>
            <a:r>
              <a:rPr lang="en-US"/>
              <a:t> lacinia </a:t>
            </a:r>
            <a:r>
              <a:rPr lang="en-US" err="1"/>
              <a:t>laor</a:t>
            </a:r>
            <a:r>
              <a:rPr lang="en-US"/>
              <a:t> </a:t>
            </a:r>
            <a:r>
              <a:rPr lang="en-US" err="1"/>
              <a:t>eet</a:t>
            </a:r>
            <a:r>
              <a:rPr lang="en-US"/>
              <a:t> semper. Mattis ipsum </a:t>
            </a:r>
            <a:r>
              <a:rPr lang="en-US" err="1"/>
              <a:t>suscipit</a:t>
            </a:r>
            <a:r>
              <a:rPr lang="en-US"/>
              <a:t>.</a:t>
            </a:r>
          </a:p>
        </p:txBody>
      </p:sp>
      <p:sp>
        <p:nvSpPr>
          <p:cNvPr id="37" name="Text Placeholder 7">
            <a:extLst>
              <a:ext uri="{FF2B5EF4-FFF2-40B4-BE49-F238E27FC236}">
                <a16:creationId xmlns:a16="http://schemas.microsoft.com/office/drawing/2014/main" id="{E406ECF3-EF03-33A8-715D-9E887EB13B9C}"/>
              </a:ext>
            </a:extLst>
          </p:cNvPr>
          <p:cNvSpPr>
            <a:spLocks noGrp="1"/>
          </p:cNvSpPr>
          <p:nvPr>
            <p:ph type="body" sz="quarter" idx="116" hasCustomPrompt="1"/>
          </p:nvPr>
        </p:nvSpPr>
        <p:spPr>
          <a:xfrm>
            <a:off x="7277100" y="3536696"/>
            <a:ext cx="2417763"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kumimoji="0" lang="en-US" sz="1200" b="1" i="0" u="none" strike="noStrike" kern="1200" cap="none" spc="0" normalizeH="0" baseline="0" noProof="0">
                <a:ln>
                  <a:noFill/>
                </a:ln>
                <a:solidFill>
                  <a:srgbClr val="000000"/>
                </a:solidFill>
                <a:effectLst/>
                <a:uLnTx/>
                <a:uFillTx/>
                <a:latin typeface="Calibri Bold" pitchFamily="34" charset="0"/>
                <a:ea typeface="Calibri Bold" pitchFamily="34" charset="-122"/>
                <a:cs typeface="Calibri Bold" pitchFamily="34" charset="-120"/>
              </a:rPr>
              <a:t>About</a:t>
            </a:r>
            <a:endParaRPr lang="en-US"/>
          </a:p>
        </p:txBody>
      </p:sp>
      <p:sp>
        <p:nvSpPr>
          <p:cNvPr id="38" name="Text Placeholder 7">
            <a:extLst>
              <a:ext uri="{FF2B5EF4-FFF2-40B4-BE49-F238E27FC236}">
                <a16:creationId xmlns:a16="http://schemas.microsoft.com/office/drawing/2014/main" id="{11BD7724-57CE-DC0E-2390-F7E410F90DFD}"/>
              </a:ext>
            </a:extLst>
          </p:cNvPr>
          <p:cNvSpPr>
            <a:spLocks noGrp="1"/>
          </p:cNvSpPr>
          <p:nvPr>
            <p:ph type="body" sz="quarter" idx="117" hasCustomPrompt="1"/>
          </p:nvPr>
        </p:nvSpPr>
        <p:spPr>
          <a:xfrm>
            <a:off x="5429250" y="5005121"/>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39" name="Text Placeholder 2">
            <a:extLst>
              <a:ext uri="{FF2B5EF4-FFF2-40B4-BE49-F238E27FC236}">
                <a16:creationId xmlns:a16="http://schemas.microsoft.com/office/drawing/2014/main" id="{207DA3E4-22AE-BD6C-9E13-0CB1418BAA48}"/>
              </a:ext>
            </a:extLst>
          </p:cNvPr>
          <p:cNvSpPr>
            <a:spLocks noGrp="1"/>
          </p:cNvSpPr>
          <p:nvPr>
            <p:ph type="body" sz="quarter" idx="118" hasCustomPrompt="1"/>
          </p:nvPr>
        </p:nvSpPr>
        <p:spPr>
          <a:xfrm>
            <a:off x="5429250" y="5376550"/>
            <a:ext cx="1436688" cy="359073"/>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43" name="Text Placeholder 7">
            <a:extLst>
              <a:ext uri="{FF2B5EF4-FFF2-40B4-BE49-F238E27FC236}">
                <a16:creationId xmlns:a16="http://schemas.microsoft.com/office/drawing/2014/main" id="{FB8BB3D9-BB0B-BE2E-1AFF-81AAE2854431}"/>
              </a:ext>
            </a:extLst>
          </p:cNvPr>
          <p:cNvSpPr>
            <a:spLocks noGrp="1"/>
          </p:cNvSpPr>
          <p:nvPr>
            <p:ph type="body" sz="quarter" idx="119" hasCustomPrompt="1"/>
          </p:nvPr>
        </p:nvSpPr>
        <p:spPr>
          <a:xfrm>
            <a:off x="5429250" y="4826234"/>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44" name="Text Placeholder 7">
            <a:extLst>
              <a:ext uri="{FF2B5EF4-FFF2-40B4-BE49-F238E27FC236}">
                <a16:creationId xmlns:a16="http://schemas.microsoft.com/office/drawing/2014/main" id="{57A74037-38EB-66E8-D512-DF46FC00F19E}"/>
              </a:ext>
            </a:extLst>
          </p:cNvPr>
          <p:cNvSpPr>
            <a:spLocks noGrp="1"/>
          </p:cNvSpPr>
          <p:nvPr>
            <p:ph type="body" sz="quarter" idx="120" hasCustomPrompt="1"/>
          </p:nvPr>
        </p:nvSpPr>
        <p:spPr>
          <a:xfrm>
            <a:off x="7277100" y="5005121"/>
            <a:ext cx="2417763" cy="735586"/>
          </a:xfrm>
          <a:prstGeom prst="rect">
            <a:avLst/>
          </a:prstGeom>
        </p:spPr>
        <p:txBody>
          <a:bodyPr wrap="square">
            <a:spAutoFit/>
          </a:bodyPr>
          <a:lstStyle>
            <a:lvl1pPr marL="0" indent="0">
              <a:lnSpc>
                <a:spcPct val="100000"/>
              </a:lnSpc>
              <a:spcBef>
                <a:spcPts val="0"/>
              </a:spcBef>
              <a:spcAft>
                <a:spcPts val="0"/>
              </a:spcAft>
              <a:buNone/>
              <a:defRPr kumimoji="0" lang="en-US" sz="1195" b="0" i="0" u="none" strike="noStrike" kern="1200" cap="none" spc="0" normalizeH="0" baseline="0" dirty="0">
                <a:ln>
                  <a:noFill/>
                </a:ln>
                <a:solidFill>
                  <a:srgbClr val="000000"/>
                </a:solidFill>
                <a:effectLst/>
                <a:uLnTx/>
                <a:uFillTx/>
                <a:latin typeface="Calibri Regular" pitchFamily="34" charset="0"/>
                <a:ea typeface="Calibri Regular" pitchFamily="34" charset="-122"/>
                <a:cs typeface="Calibri Regular" pitchFamily="34" charset="-120"/>
              </a:defRPr>
            </a:lvl1pPr>
          </a:lstStyle>
          <a:p>
            <a:pPr lvl="0"/>
            <a:r>
              <a:rPr lang="en-US"/>
              <a:t>Short biography goes here. Lorem </a:t>
            </a:r>
            <a:r>
              <a:rPr lang="en-US" err="1"/>
              <a:t>urna</a:t>
            </a:r>
            <a:r>
              <a:rPr lang="en-US"/>
              <a:t> ipsum dolor sit </a:t>
            </a:r>
            <a:r>
              <a:rPr lang="en-US" err="1"/>
              <a:t>amet</a:t>
            </a:r>
            <a:r>
              <a:rPr lang="en-US"/>
              <a:t>, </a:t>
            </a:r>
            <a:r>
              <a:rPr lang="en-US" err="1"/>
              <a:t>consecte</a:t>
            </a:r>
            <a:r>
              <a:rPr lang="en-US"/>
              <a:t> </a:t>
            </a:r>
            <a:r>
              <a:rPr lang="en-US" err="1"/>
              <a:t>massa</a:t>
            </a:r>
            <a:r>
              <a:rPr lang="en-US"/>
              <a:t> </a:t>
            </a:r>
            <a:r>
              <a:rPr lang="en-US" err="1"/>
              <a:t>adipiscing</a:t>
            </a:r>
            <a:r>
              <a:rPr lang="en-US"/>
              <a:t> </a:t>
            </a:r>
            <a:r>
              <a:rPr lang="en-US" err="1"/>
              <a:t>elit</a:t>
            </a:r>
            <a:r>
              <a:rPr lang="en-US"/>
              <a:t>. </a:t>
            </a:r>
            <a:r>
              <a:rPr lang="en-US" err="1"/>
              <a:t>Praesent</a:t>
            </a:r>
            <a:r>
              <a:rPr lang="en-US"/>
              <a:t> </a:t>
            </a:r>
            <a:r>
              <a:rPr lang="en-US" err="1"/>
              <a:t>nullam</a:t>
            </a:r>
            <a:r>
              <a:rPr lang="en-US"/>
              <a:t> lacinia </a:t>
            </a:r>
            <a:r>
              <a:rPr lang="en-US" err="1"/>
              <a:t>laor</a:t>
            </a:r>
            <a:r>
              <a:rPr lang="en-US"/>
              <a:t> </a:t>
            </a:r>
            <a:r>
              <a:rPr lang="en-US" err="1"/>
              <a:t>eet</a:t>
            </a:r>
            <a:r>
              <a:rPr lang="en-US"/>
              <a:t> semper. Mattis ipsum </a:t>
            </a:r>
            <a:r>
              <a:rPr lang="en-US" err="1"/>
              <a:t>suscipit</a:t>
            </a:r>
            <a:r>
              <a:rPr lang="en-US"/>
              <a:t>.</a:t>
            </a:r>
          </a:p>
        </p:txBody>
      </p:sp>
      <p:sp>
        <p:nvSpPr>
          <p:cNvPr id="47" name="Text Placeholder 7">
            <a:extLst>
              <a:ext uri="{FF2B5EF4-FFF2-40B4-BE49-F238E27FC236}">
                <a16:creationId xmlns:a16="http://schemas.microsoft.com/office/drawing/2014/main" id="{2A1C8C9A-6C0E-B607-D1DB-60F86E20860F}"/>
              </a:ext>
            </a:extLst>
          </p:cNvPr>
          <p:cNvSpPr>
            <a:spLocks noGrp="1"/>
          </p:cNvSpPr>
          <p:nvPr>
            <p:ph type="body" sz="quarter" idx="121" hasCustomPrompt="1"/>
          </p:nvPr>
        </p:nvSpPr>
        <p:spPr>
          <a:xfrm>
            <a:off x="7277100" y="4826234"/>
            <a:ext cx="2417763"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kumimoji="0" lang="en-US" sz="1200" b="1" i="0" u="none" strike="noStrike" kern="1200" cap="none" spc="0" normalizeH="0" baseline="0" noProof="0">
                <a:ln>
                  <a:noFill/>
                </a:ln>
                <a:solidFill>
                  <a:srgbClr val="000000"/>
                </a:solidFill>
                <a:effectLst/>
                <a:uLnTx/>
                <a:uFillTx/>
                <a:latin typeface="Calibri Bold" pitchFamily="34" charset="0"/>
                <a:ea typeface="Calibri Bold" pitchFamily="34" charset="-122"/>
                <a:cs typeface="Calibri Bold" pitchFamily="34" charset="-120"/>
              </a:rPr>
              <a:t>About</a:t>
            </a:r>
            <a:endParaRPr lang="en-US"/>
          </a:p>
        </p:txBody>
      </p:sp>
    </p:spTree>
    <p:extLst>
      <p:ext uri="{BB962C8B-B14F-4D97-AF65-F5344CB8AC3E}">
        <p14:creationId xmlns:p14="http://schemas.microsoft.com/office/powerpoint/2010/main" val="64247406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81_Project team_3x3 list">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cxnSp>
        <p:nvCxnSpPr>
          <p:cNvPr id="35" name="Straight Connector 34">
            <a:extLst>
              <a:ext uri="{FF2B5EF4-FFF2-40B4-BE49-F238E27FC236}">
                <a16:creationId xmlns:a16="http://schemas.microsoft.com/office/drawing/2014/main" id="{4FF74C86-0341-C742-847F-898786AD6B86}"/>
              </a:ext>
            </a:extLst>
          </p:cNvPr>
          <p:cNvCxnSpPr>
            <a:cxnSpLocks/>
          </p:cNvCxnSpPr>
          <p:nvPr userDrawn="1"/>
        </p:nvCxnSpPr>
        <p:spPr>
          <a:xfrm>
            <a:off x="3432519" y="4798227"/>
            <a:ext cx="0" cy="1250950"/>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45" name="Text Placeholder 2">
            <a:extLst>
              <a:ext uri="{FF2B5EF4-FFF2-40B4-BE49-F238E27FC236}">
                <a16:creationId xmlns:a16="http://schemas.microsoft.com/office/drawing/2014/main" id="{C0AB5E94-86C3-3C46-9F1B-7E3209855AF8}"/>
              </a:ext>
            </a:extLst>
          </p:cNvPr>
          <p:cNvSpPr>
            <a:spLocks noGrp="1"/>
          </p:cNvSpPr>
          <p:nvPr>
            <p:ph type="body" sz="quarter" idx="70" hasCustomPrompt="1"/>
          </p:nvPr>
        </p:nvSpPr>
        <p:spPr>
          <a:xfrm>
            <a:off x="633600" y="442800"/>
            <a:ext cx="2373661"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6" name="Text Placeholder 2">
            <a:extLst>
              <a:ext uri="{FF2B5EF4-FFF2-40B4-BE49-F238E27FC236}">
                <a16:creationId xmlns:a16="http://schemas.microsoft.com/office/drawing/2014/main" id="{967A3F2D-FB7A-B444-A676-E87AB3982B57}"/>
              </a:ext>
            </a:extLst>
          </p:cNvPr>
          <p:cNvSpPr>
            <a:spLocks noGrp="1"/>
          </p:cNvSpPr>
          <p:nvPr>
            <p:ph type="body" sz="quarter" idx="40" hasCustomPrompt="1"/>
          </p:nvPr>
        </p:nvSpPr>
        <p:spPr>
          <a:xfrm>
            <a:off x="633413" y="630000"/>
            <a:ext cx="2366243" cy="369332"/>
          </a:xfrm>
          <a:prstGeom prst="rect">
            <a:avLst/>
          </a:prstGeom>
        </p:spPr>
        <p:txBody>
          <a:bodyPr wrap="square">
            <a:spAutoFit/>
          </a:bodyPr>
          <a:lstStyle>
            <a:lvl1pPr marL="0" indent="0">
              <a:lnSpc>
                <a:spcPct val="100000"/>
              </a:lnSpc>
              <a:spcBef>
                <a:spcPts val="0"/>
              </a:spcBef>
              <a:spcAft>
                <a:spcPts val="0"/>
              </a:spcAft>
              <a:buNone/>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lvl="0"/>
            <a:r>
              <a:rPr lang="en-US"/>
              <a:t>Project team</a:t>
            </a:r>
          </a:p>
        </p:txBody>
      </p:sp>
      <p:cxnSp>
        <p:nvCxnSpPr>
          <p:cNvPr id="28" name="Straight Connector 27">
            <a:extLst>
              <a:ext uri="{FF2B5EF4-FFF2-40B4-BE49-F238E27FC236}">
                <a16:creationId xmlns:a16="http://schemas.microsoft.com/office/drawing/2014/main" id="{C86BB741-3875-F74B-BD5E-F988DD9818DB}"/>
              </a:ext>
            </a:extLst>
          </p:cNvPr>
          <p:cNvCxnSpPr>
            <a:cxnSpLocks/>
          </p:cNvCxnSpPr>
          <p:nvPr userDrawn="1"/>
        </p:nvCxnSpPr>
        <p:spPr>
          <a:xfrm>
            <a:off x="341629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21" name="Picture Placeholder 4">
            <a:extLst>
              <a:ext uri="{FF2B5EF4-FFF2-40B4-BE49-F238E27FC236}">
                <a16:creationId xmlns:a16="http://schemas.microsoft.com/office/drawing/2014/main" id="{7A47996F-C7AF-E30D-E81D-CD1472F559B0}"/>
              </a:ext>
            </a:extLst>
          </p:cNvPr>
          <p:cNvSpPr>
            <a:spLocks noGrp="1" noChangeAspect="1"/>
          </p:cNvSpPr>
          <p:nvPr>
            <p:ph type="pic" sz="quarter" idx="30"/>
          </p:nvPr>
        </p:nvSpPr>
        <p:spPr>
          <a:xfrm>
            <a:off x="635000" y="1466851"/>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24" name="Picture Placeholder 4">
            <a:extLst>
              <a:ext uri="{FF2B5EF4-FFF2-40B4-BE49-F238E27FC236}">
                <a16:creationId xmlns:a16="http://schemas.microsoft.com/office/drawing/2014/main" id="{5707117B-4054-96E5-BB56-A01804DEE93F}"/>
              </a:ext>
            </a:extLst>
          </p:cNvPr>
          <p:cNvSpPr>
            <a:spLocks noGrp="1" noChangeAspect="1"/>
          </p:cNvSpPr>
          <p:nvPr>
            <p:ph type="pic" sz="quarter" idx="90"/>
          </p:nvPr>
        </p:nvSpPr>
        <p:spPr>
          <a:xfrm>
            <a:off x="4337050" y="1466851"/>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30" name="Picture Placeholder 4">
            <a:extLst>
              <a:ext uri="{FF2B5EF4-FFF2-40B4-BE49-F238E27FC236}">
                <a16:creationId xmlns:a16="http://schemas.microsoft.com/office/drawing/2014/main" id="{C22A461A-0325-2A83-B26E-C3D8937648AD}"/>
              </a:ext>
            </a:extLst>
          </p:cNvPr>
          <p:cNvSpPr>
            <a:spLocks noGrp="1" noChangeAspect="1"/>
          </p:cNvSpPr>
          <p:nvPr>
            <p:ph type="pic" sz="quarter" idx="92"/>
          </p:nvPr>
        </p:nvSpPr>
        <p:spPr>
          <a:xfrm>
            <a:off x="8045450" y="1466851"/>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33" name="Picture Placeholder 4">
            <a:extLst>
              <a:ext uri="{FF2B5EF4-FFF2-40B4-BE49-F238E27FC236}">
                <a16:creationId xmlns:a16="http://schemas.microsoft.com/office/drawing/2014/main" id="{CFFAE175-A830-34B1-7E2C-5AD9BB18DD57}"/>
              </a:ext>
            </a:extLst>
          </p:cNvPr>
          <p:cNvSpPr>
            <a:spLocks noGrp="1" noChangeAspect="1"/>
          </p:cNvSpPr>
          <p:nvPr>
            <p:ph type="pic" sz="quarter" idx="94"/>
          </p:nvPr>
        </p:nvSpPr>
        <p:spPr>
          <a:xfrm>
            <a:off x="635000" y="3130551"/>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38" name="Picture Placeholder 4">
            <a:extLst>
              <a:ext uri="{FF2B5EF4-FFF2-40B4-BE49-F238E27FC236}">
                <a16:creationId xmlns:a16="http://schemas.microsoft.com/office/drawing/2014/main" id="{3208AA9F-67D9-685F-28E0-C2E51BD603C7}"/>
              </a:ext>
            </a:extLst>
          </p:cNvPr>
          <p:cNvSpPr>
            <a:spLocks noGrp="1" noChangeAspect="1"/>
          </p:cNvSpPr>
          <p:nvPr>
            <p:ph type="pic" sz="quarter" idx="96"/>
          </p:nvPr>
        </p:nvSpPr>
        <p:spPr>
          <a:xfrm>
            <a:off x="4337050" y="3130551"/>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43" name="Picture Placeholder 4">
            <a:extLst>
              <a:ext uri="{FF2B5EF4-FFF2-40B4-BE49-F238E27FC236}">
                <a16:creationId xmlns:a16="http://schemas.microsoft.com/office/drawing/2014/main" id="{87F8A19A-54E6-5376-0BEE-DFECFEAF16AC}"/>
              </a:ext>
            </a:extLst>
          </p:cNvPr>
          <p:cNvSpPr>
            <a:spLocks noGrp="1" noChangeAspect="1"/>
          </p:cNvSpPr>
          <p:nvPr>
            <p:ph type="pic" sz="quarter" idx="98"/>
          </p:nvPr>
        </p:nvSpPr>
        <p:spPr>
          <a:xfrm>
            <a:off x="8045450" y="3130551"/>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47" name="Picture Placeholder 4">
            <a:extLst>
              <a:ext uri="{FF2B5EF4-FFF2-40B4-BE49-F238E27FC236}">
                <a16:creationId xmlns:a16="http://schemas.microsoft.com/office/drawing/2014/main" id="{EA9CF073-812B-919B-952A-ECB70D179D29}"/>
              </a:ext>
            </a:extLst>
          </p:cNvPr>
          <p:cNvSpPr>
            <a:spLocks noGrp="1" noChangeAspect="1"/>
          </p:cNvSpPr>
          <p:nvPr>
            <p:ph type="pic" sz="quarter" idx="100"/>
          </p:nvPr>
        </p:nvSpPr>
        <p:spPr>
          <a:xfrm>
            <a:off x="635000" y="4787901"/>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51" name="Picture Placeholder 4">
            <a:extLst>
              <a:ext uri="{FF2B5EF4-FFF2-40B4-BE49-F238E27FC236}">
                <a16:creationId xmlns:a16="http://schemas.microsoft.com/office/drawing/2014/main" id="{E3BC7902-1818-E8E3-2FE3-62A88E349DA8}"/>
              </a:ext>
            </a:extLst>
          </p:cNvPr>
          <p:cNvSpPr>
            <a:spLocks noGrp="1" noChangeAspect="1"/>
          </p:cNvSpPr>
          <p:nvPr>
            <p:ph type="pic" sz="quarter" idx="102"/>
          </p:nvPr>
        </p:nvSpPr>
        <p:spPr>
          <a:xfrm>
            <a:off x="4337050" y="4787901"/>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53" name="Picture Placeholder 4">
            <a:extLst>
              <a:ext uri="{FF2B5EF4-FFF2-40B4-BE49-F238E27FC236}">
                <a16:creationId xmlns:a16="http://schemas.microsoft.com/office/drawing/2014/main" id="{24A81BC9-2966-FE69-5238-5E8F8CAFDD57}"/>
              </a:ext>
            </a:extLst>
          </p:cNvPr>
          <p:cNvSpPr>
            <a:spLocks noGrp="1" noChangeAspect="1"/>
          </p:cNvSpPr>
          <p:nvPr>
            <p:ph type="pic" sz="quarter" idx="104"/>
          </p:nvPr>
        </p:nvSpPr>
        <p:spPr>
          <a:xfrm>
            <a:off x="8045450" y="4787901"/>
            <a:ext cx="936000" cy="936000"/>
          </a:xfrm>
          <a:prstGeom prst="ellipse">
            <a:avLst/>
          </a:prstGeom>
          <a:solidFill>
            <a:srgbClr val="DADADA"/>
          </a:solidFill>
        </p:spPr>
        <p:txBody>
          <a:bodyPr/>
          <a:lstStyle>
            <a:lvl1pPr marL="0" indent="0" algn="ctr">
              <a:buNone/>
              <a:defRPr sz="1000"/>
            </a:lvl1pPr>
          </a:lstStyle>
          <a:p>
            <a:r>
              <a:rPr lang="en-US"/>
              <a:t>Click icon to add picture</a:t>
            </a:r>
            <a:endParaRPr lang="en-GB"/>
          </a:p>
        </p:txBody>
      </p:sp>
      <p:sp>
        <p:nvSpPr>
          <p:cNvPr id="5" name="Text Placeholder 7">
            <a:extLst>
              <a:ext uri="{FF2B5EF4-FFF2-40B4-BE49-F238E27FC236}">
                <a16:creationId xmlns:a16="http://schemas.microsoft.com/office/drawing/2014/main" id="{F27EA086-DA39-62B3-0297-64EBEB7541FE}"/>
              </a:ext>
            </a:extLst>
          </p:cNvPr>
          <p:cNvSpPr>
            <a:spLocks noGrp="1"/>
          </p:cNvSpPr>
          <p:nvPr>
            <p:ph type="body" sz="quarter" idx="108" hasCustomPrompt="1"/>
          </p:nvPr>
        </p:nvSpPr>
        <p:spPr>
          <a:xfrm>
            <a:off x="1917700" y="1518436"/>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8" name="Text Placeholder 7">
            <a:extLst>
              <a:ext uri="{FF2B5EF4-FFF2-40B4-BE49-F238E27FC236}">
                <a16:creationId xmlns:a16="http://schemas.microsoft.com/office/drawing/2014/main" id="{FA91A187-5866-C647-8039-3322812647C1}"/>
              </a:ext>
            </a:extLst>
          </p:cNvPr>
          <p:cNvSpPr>
            <a:spLocks noGrp="1"/>
          </p:cNvSpPr>
          <p:nvPr>
            <p:ph type="body" sz="quarter" idx="111" hasCustomPrompt="1"/>
          </p:nvPr>
        </p:nvSpPr>
        <p:spPr>
          <a:xfrm>
            <a:off x="1917700" y="169824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10" name="Text Placeholder 7">
            <a:extLst>
              <a:ext uri="{FF2B5EF4-FFF2-40B4-BE49-F238E27FC236}">
                <a16:creationId xmlns:a16="http://schemas.microsoft.com/office/drawing/2014/main" id="{39539085-E0E7-6571-C770-A0719E28F519}"/>
              </a:ext>
            </a:extLst>
          </p:cNvPr>
          <p:cNvSpPr>
            <a:spLocks noGrp="1"/>
          </p:cNvSpPr>
          <p:nvPr>
            <p:ph type="body" sz="quarter" idx="113" hasCustomPrompt="1"/>
          </p:nvPr>
        </p:nvSpPr>
        <p:spPr>
          <a:xfrm>
            <a:off x="1917700" y="3169682"/>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0A22D70F-F4A3-40FC-6DC9-3259C7452B52}"/>
              </a:ext>
            </a:extLst>
          </p:cNvPr>
          <p:cNvSpPr>
            <a:spLocks noGrp="1"/>
          </p:cNvSpPr>
          <p:nvPr>
            <p:ph type="body" sz="quarter" idx="114" hasCustomPrompt="1"/>
          </p:nvPr>
        </p:nvSpPr>
        <p:spPr>
          <a:xfrm>
            <a:off x="1917700" y="3349490"/>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12" name="Text Placeholder 2">
            <a:extLst>
              <a:ext uri="{FF2B5EF4-FFF2-40B4-BE49-F238E27FC236}">
                <a16:creationId xmlns:a16="http://schemas.microsoft.com/office/drawing/2014/main" id="{1FB8E1D0-2651-42BE-6CA3-1B0D26EC6122}"/>
              </a:ext>
            </a:extLst>
          </p:cNvPr>
          <p:cNvSpPr>
            <a:spLocks noGrp="1"/>
          </p:cNvSpPr>
          <p:nvPr>
            <p:ph type="body" sz="quarter" idx="115" hasCustomPrompt="1"/>
          </p:nvPr>
        </p:nvSpPr>
        <p:spPr>
          <a:xfrm>
            <a:off x="1917700" y="2072651"/>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16" name="Text Placeholder 2">
            <a:extLst>
              <a:ext uri="{FF2B5EF4-FFF2-40B4-BE49-F238E27FC236}">
                <a16:creationId xmlns:a16="http://schemas.microsoft.com/office/drawing/2014/main" id="{2AA6CCD3-B38A-3C1E-C2F1-A8BB98429926}"/>
              </a:ext>
            </a:extLst>
          </p:cNvPr>
          <p:cNvSpPr>
            <a:spLocks noGrp="1"/>
          </p:cNvSpPr>
          <p:nvPr>
            <p:ph type="body" sz="quarter" idx="116" hasCustomPrompt="1"/>
          </p:nvPr>
        </p:nvSpPr>
        <p:spPr>
          <a:xfrm>
            <a:off x="1917700" y="372389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20" name="Text Placeholder 7">
            <a:extLst>
              <a:ext uri="{FF2B5EF4-FFF2-40B4-BE49-F238E27FC236}">
                <a16:creationId xmlns:a16="http://schemas.microsoft.com/office/drawing/2014/main" id="{87761ACA-9248-6478-D69E-96416CF4D817}"/>
              </a:ext>
            </a:extLst>
          </p:cNvPr>
          <p:cNvSpPr>
            <a:spLocks noGrp="1"/>
          </p:cNvSpPr>
          <p:nvPr>
            <p:ph type="body" sz="quarter" idx="117" hasCustomPrompt="1"/>
          </p:nvPr>
        </p:nvSpPr>
        <p:spPr>
          <a:xfrm>
            <a:off x="1917700" y="4821501"/>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7642574D-5E0E-8D51-5E03-50F48EECBBC4}"/>
              </a:ext>
            </a:extLst>
          </p:cNvPr>
          <p:cNvSpPr>
            <a:spLocks noGrp="1"/>
          </p:cNvSpPr>
          <p:nvPr>
            <p:ph type="body" sz="quarter" idx="118" hasCustomPrompt="1"/>
          </p:nvPr>
        </p:nvSpPr>
        <p:spPr>
          <a:xfrm>
            <a:off x="1917700" y="501109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25" name="Text Placeholder 2">
            <a:extLst>
              <a:ext uri="{FF2B5EF4-FFF2-40B4-BE49-F238E27FC236}">
                <a16:creationId xmlns:a16="http://schemas.microsoft.com/office/drawing/2014/main" id="{EB194EF7-8409-9FDB-1672-13041983DA8A}"/>
              </a:ext>
            </a:extLst>
          </p:cNvPr>
          <p:cNvSpPr>
            <a:spLocks noGrp="1"/>
          </p:cNvSpPr>
          <p:nvPr>
            <p:ph type="body" sz="quarter" idx="119" hasCustomPrompt="1"/>
          </p:nvPr>
        </p:nvSpPr>
        <p:spPr>
          <a:xfrm>
            <a:off x="1917700" y="538330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26" name="Text Placeholder 7">
            <a:extLst>
              <a:ext uri="{FF2B5EF4-FFF2-40B4-BE49-F238E27FC236}">
                <a16:creationId xmlns:a16="http://schemas.microsoft.com/office/drawing/2014/main" id="{8F6D9831-C2B0-5AA6-308E-23FD1ED0D97D}"/>
              </a:ext>
            </a:extLst>
          </p:cNvPr>
          <p:cNvSpPr>
            <a:spLocks noGrp="1"/>
          </p:cNvSpPr>
          <p:nvPr>
            <p:ph type="body" sz="quarter" idx="120" hasCustomPrompt="1"/>
          </p:nvPr>
        </p:nvSpPr>
        <p:spPr>
          <a:xfrm>
            <a:off x="5619750" y="1518436"/>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BD903463-A668-F76B-06F6-A90F3088DA74}"/>
              </a:ext>
            </a:extLst>
          </p:cNvPr>
          <p:cNvSpPr>
            <a:spLocks noGrp="1"/>
          </p:cNvSpPr>
          <p:nvPr>
            <p:ph type="body" sz="quarter" idx="121" hasCustomPrompt="1"/>
          </p:nvPr>
        </p:nvSpPr>
        <p:spPr>
          <a:xfrm>
            <a:off x="5619750" y="169824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31" name="Text Placeholder 7">
            <a:extLst>
              <a:ext uri="{FF2B5EF4-FFF2-40B4-BE49-F238E27FC236}">
                <a16:creationId xmlns:a16="http://schemas.microsoft.com/office/drawing/2014/main" id="{0DB66D04-F18F-0194-F53C-98B4E7C88D73}"/>
              </a:ext>
            </a:extLst>
          </p:cNvPr>
          <p:cNvSpPr>
            <a:spLocks noGrp="1"/>
          </p:cNvSpPr>
          <p:nvPr>
            <p:ph type="body" sz="quarter" idx="122" hasCustomPrompt="1"/>
          </p:nvPr>
        </p:nvSpPr>
        <p:spPr>
          <a:xfrm>
            <a:off x="5619750" y="3169682"/>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34" name="Text Placeholder 7">
            <a:extLst>
              <a:ext uri="{FF2B5EF4-FFF2-40B4-BE49-F238E27FC236}">
                <a16:creationId xmlns:a16="http://schemas.microsoft.com/office/drawing/2014/main" id="{D5C631CB-4E47-7648-D879-AF09CF778222}"/>
              </a:ext>
            </a:extLst>
          </p:cNvPr>
          <p:cNvSpPr>
            <a:spLocks noGrp="1"/>
          </p:cNvSpPr>
          <p:nvPr>
            <p:ph type="body" sz="quarter" idx="123" hasCustomPrompt="1"/>
          </p:nvPr>
        </p:nvSpPr>
        <p:spPr>
          <a:xfrm>
            <a:off x="5619750" y="3349490"/>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36" name="Text Placeholder 2">
            <a:extLst>
              <a:ext uri="{FF2B5EF4-FFF2-40B4-BE49-F238E27FC236}">
                <a16:creationId xmlns:a16="http://schemas.microsoft.com/office/drawing/2014/main" id="{A9DE4A67-12DD-61FA-53AF-49B8A2036678}"/>
              </a:ext>
            </a:extLst>
          </p:cNvPr>
          <p:cNvSpPr>
            <a:spLocks noGrp="1"/>
          </p:cNvSpPr>
          <p:nvPr>
            <p:ph type="body" sz="quarter" idx="124" hasCustomPrompt="1"/>
          </p:nvPr>
        </p:nvSpPr>
        <p:spPr>
          <a:xfrm>
            <a:off x="5619750" y="2072651"/>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40" name="Text Placeholder 2">
            <a:extLst>
              <a:ext uri="{FF2B5EF4-FFF2-40B4-BE49-F238E27FC236}">
                <a16:creationId xmlns:a16="http://schemas.microsoft.com/office/drawing/2014/main" id="{3EBE9FA1-9703-2BB6-2B58-8C51DA4BB78C}"/>
              </a:ext>
            </a:extLst>
          </p:cNvPr>
          <p:cNvSpPr>
            <a:spLocks noGrp="1"/>
          </p:cNvSpPr>
          <p:nvPr>
            <p:ph type="body" sz="quarter" idx="125" hasCustomPrompt="1"/>
          </p:nvPr>
        </p:nvSpPr>
        <p:spPr>
          <a:xfrm>
            <a:off x="5619750" y="372389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41" name="Text Placeholder 7">
            <a:extLst>
              <a:ext uri="{FF2B5EF4-FFF2-40B4-BE49-F238E27FC236}">
                <a16:creationId xmlns:a16="http://schemas.microsoft.com/office/drawing/2014/main" id="{2671D6C4-0E28-AEB3-822C-DE855CE983F7}"/>
              </a:ext>
            </a:extLst>
          </p:cNvPr>
          <p:cNvSpPr>
            <a:spLocks noGrp="1"/>
          </p:cNvSpPr>
          <p:nvPr>
            <p:ph type="body" sz="quarter" idx="126" hasCustomPrompt="1"/>
          </p:nvPr>
        </p:nvSpPr>
        <p:spPr>
          <a:xfrm>
            <a:off x="5619750" y="4821501"/>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42" name="Text Placeholder 7">
            <a:extLst>
              <a:ext uri="{FF2B5EF4-FFF2-40B4-BE49-F238E27FC236}">
                <a16:creationId xmlns:a16="http://schemas.microsoft.com/office/drawing/2014/main" id="{9748CC98-0058-91BA-66C9-B111987FE1EB}"/>
              </a:ext>
            </a:extLst>
          </p:cNvPr>
          <p:cNvSpPr>
            <a:spLocks noGrp="1"/>
          </p:cNvSpPr>
          <p:nvPr>
            <p:ph type="body" sz="quarter" idx="127" hasCustomPrompt="1"/>
          </p:nvPr>
        </p:nvSpPr>
        <p:spPr>
          <a:xfrm>
            <a:off x="5619750" y="501109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48" name="Text Placeholder 2">
            <a:extLst>
              <a:ext uri="{FF2B5EF4-FFF2-40B4-BE49-F238E27FC236}">
                <a16:creationId xmlns:a16="http://schemas.microsoft.com/office/drawing/2014/main" id="{D67DC460-C651-112F-EDA3-0BFF3044FC21}"/>
              </a:ext>
            </a:extLst>
          </p:cNvPr>
          <p:cNvSpPr>
            <a:spLocks noGrp="1"/>
          </p:cNvSpPr>
          <p:nvPr>
            <p:ph type="body" sz="quarter" idx="128" hasCustomPrompt="1"/>
          </p:nvPr>
        </p:nvSpPr>
        <p:spPr>
          <a:xfrm>
            <a:off x="5619750" y="538330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49" name="Text Placeholder 7">
            <a:extLst>
              <a:ext uri="{FF2B5EF4-FFF2-40B4-BE49-F238E27FC236}">
                <a16:creationId xmlns:a16="http://schemas.microsoft.com/office/drawing/2014/main" id="{23D8A00E-6E24-B3DD-3E8B-31DEC3DB0012}"/>
              </a:ext>
            </a:extLst>
          </p:cNvPr>
          <p:cNvSpPr>
            <a:spLocks noGrp="1"/>
          </p:cNvSpPr>
          <p:nvPr>
            <p:ph type="body" sz="quarter" idx="129" hasCustomPrompt="1"/>
          </p:nvPr>
        </p:nvSpPr>
        <p:spPr>
          <a:xfrm>
            <a:off x="9328150" y="1518436"/>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55" name="Text Placeholder 7">
            <a:extLst>
              <a:ext uri="{FF2B5EF4-FFF2-40B4-BE49-F238E27FC236}">
                <a16:creationId xmlns:a16="http://schemas.microsoft.com/office/drawing/2014/main" id="{F73122B0-99D6-557F-12E2-DA983521F5FB}"/>
              </a:ext>
            </a:extLst>
          </p:cNvPr>
          <p:cNvSpPr>
            <a:spLocks noGrp="1"/>
          </p:cNvSpPr>
          <p:nvPr>
            <p:ph type="body" sz="quarter" idx="130" hasCustomPrompt="1"/>
          </p:nvPr>
        </p:nvSpPr>
        <p:spPr>
          <a:xfrm>
            <a:off x="9328150" y="169824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56" name="Text Placeholder 7">
            <a:extLst>
              <a:ext uri="{FF2B5EF4-FFF2-40B4-BE49-F238E27FC236}">
                <a16:creationId xmlns:a16="http://schemas.microsoft.com/office/drawing/2014/main" id="{CB219BE5-A637-912C-7DC2-9DEAC65FEAC2}"/>
              </a:ext>
            </a:extLst>
          </p:cNvPr>
          <p:cNvSpPr>
            <a:spLocks noGrp="1"/>
          </p:cNvSpPr>
          <p:nvPr>
            <p:ph type="body" sz="quarter" idx="131" hasCustomPrompt="1"/>
          </p:nvPr>
        </p:nvSpPr>
        <p:spPr>
          <a:xfrm>
            <a:off x="9328150" y="3169682"/>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57" name="Text Placeholder 7">
            <a:extLst>
              <a:ext uri="{FF2B5EF4-FFF2-40B4-BE49-F238E27FC236}">
                <a16:creationId xmlns:a16="http://schemas.microsoft.com/office/drawing/2014/main" id="{F677D500-1FA9-2830-B82C-ACF2A5C010EA}"/>
              </a:ext>
            </a:extLst>
          </p:cNvPr>
          <p:cNvSpPr>
            <a:spLocks noGrp="1"/>
          </p:cNvSpPr>
          <p:nvPr>
            <p:ph type="body" sz="quarter" idx="132" hasCustomPrompt="1"/>
          </p:nvPr>
        </p:nvSpPr>
        <p:spPr>
          <a:xfrm>
            <a:off x="9328150" y="3349490"/>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58" name="Text Placeholder 2">
            <a:extLst>
              <a:ext uri="{FF2B5EF4-FFF2-40B4-BE49-F238E27FC236}">
                <a16:creationId xmlns:a16="http://schemas.microsoft.com/office/drawing/2014/main" id="{5F53AA73-454E-AA2C-8088-55C5EFDEB8A0}"/>
              </a:ext>
            </a:extLst>
          </p:cNvPr>
          <p:cNvSpPr>
            <a:spLocks noGrp="1"/>
          </p:cNvSpPr>
          <p:nvPr>
            <p:ph type="body" sz="quarter" idx="133" hasCustomPrompt="1"/>
          </p:nvPr>
        </p:nvSpPr>
        <p:spPr>
          <a:xfrm>
            <a:off x="9328150" y="2072651"/>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59" name="Text Placeholder 2">
            <a:extLst>
              <a:ext uri="{FF2B5EF4-FFF2-40B4-BE49-F238E27FC236}">
                <a16:creationId xmlns:a16="http://schemas.microsoft.com/office/drawing/2014/main" id="{0A34A26C-8802-5A39-77A5-CFDB76BA7593}"/>
              </a:ext>
            </a:extLst>
          </p:cNvPr>
          <p:cNvSpPr>
            <a:spLocks noGrp="1"/>
          </p:cNvSpPr>
          <p:nvPr>
            <p:ph type="body" sz="quarter" idx="134" hasCustomPrompt="1"/>
          </p:nvPr>
        </p:nvSpPr>
        <p:spPr>
          <a:xfrm>
            <a:off x="9328150" y="372389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60" name="Text Placeholder 7">
            <a:extLst>
              <a:ext uri="{FF2B5EF4-FFF2-40B4-BE49-F238E27FC236}">
                <a16:creationId xmlns:a16="http://schemas.microsoft.com/office/drawing/2014/main" id="{961D5417-E237-207A-1FF1-FDA542A3BB57}"/>
              </a:ext>
            </a:extLst>
          </p:cNvPr>
          <p:cNvSpPr>
            <a:spLocks noGrp="1"/>
          </p:cNvSpPr>
          <p:nvPr>
            <p:ph type="body" sz="quarter" idx="135" hasCustomPrompt="1"/>
          </p:nvPr>
        </p:nvSpPr>
        <p:spPr>
          <a:xfrm>
            <a:off x="9328150" y="4821501"/>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61" name="Text Placeholder 7">
            <a:extLst>
              <a:ext uri="{FF2B5EF4-FFF2-40B4-BE49-F238E27FC236}">
                <a16:creationId xmlns:a16="http://schemas.microsoft.com/office/drawing/2014/main" id="{D3A2B2AD-FAD9-84CA-2BA7-EA0AC2ABAAED}"/>
              </a:ext>
            </a:extLst>
          </p:cNvPr>
          <p:cNvSpPr>
            <a:spLocks noGrp="1"/>
          </p:cNvSpPr>
          <p:nvPr>
            <p:ph type="body" sz="quarter" idx="136" hasCustomPrompt="1"/>
          </p:nvPr>
        </p:nvSpPr>
        <p:spPr>
          <a:xfrm>
            <a:off x="9328150" y="501109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62" name="Text Placeholder 2">
            <a:extLst>
              <a:ext uri="{FF2B5EF4-FFF2-40B4-BE49-F238E27FC236}">
                <a16:creationId xmlns:a16="http://schemas.microsoft.com/office/drawing/2014/main" id="{73641C23-75EC-DEC2-F5DF-F9BE937259D3}"/>
              </a:ext>
            </a:extLst>
          </p:cNvPr>
          <p:cNvSpPr>
            <a:spLocks noGrp="1"/>
          </p:cNvSpPr>
          <p:nvPr>
            <p:ph type="body" sz="quarter" idx="137" hasCustomPrompt="1"/>
          </p:nvPr>
        </p:nvSpPr>
        <p:spPr>
          <a:xfrm>
            <a:off x="9328150" y="538330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Tree>
    <p:extLst>
      <p:ext uri="{BB962C8B-B14F-4D97-AF65-F5344CB8AC3E}">
        <p14:creationId xmlns:p14="http://schemas.microsoft.com/office/powerpoint/2010/main" val="233677204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82_Biograph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3007261"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cxnSp>
        <p:nvCxnSpPr>
          <p:cNvPr id="35" name="Straight Connector 34">
            <a:extLst>
              <a:ext uri="{FF2B5EF4-FFF2-40B4-BE49-F238E27FC236}">
                <a16:creationId xmlns:a16="http://schemas.microsoft.com/office/drawing/2014/main" id="{4FF74C86-0341-C742-847F-898786AD6B86}"/>
              </a:ext>
            </a:extLst>
          </p:cNvPr>
          <p:cNvCxnSpPr>
            <a:cxnSpLocks/>
          </p:cNvCxnSpPr>
          <p:nvPr userDrawn="1"/>
        </p:nvCxnSpPr>
        <p:spPr>
          <a:xfrm>
            <a:off x="3432519" y="4798227"/>
            <a:ext cx="0" cy="1250950"/>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45" name="Text Placeholder 2">
            <a:extLst>
              <a:ext uri="{FF2B5EF4-FFF2-40B4-BE49-F238E27FC236}">
                <a16:creationId xmlns:a16="http://schemas.microsoft.com/office/drawing/2014/main" id="{C0AB5E94-86C3-3C46-9F1B-7E3209855AF8}"/>
              </a:ext>
            </a:extLst>
          </p:cNvPr>
          <p:cNvSpPr>
            <a:spLocks noGrp="1"/>
          </p:cNvSpPr>
          <p:nvPr>
            <p:ph type="body" sz="quarter" idx="70" hasCustomPrompt="1"/>
          </p:nvPr>
        </p:nvSpPr>
        <p:spPr>
          <a:xfrm>
            <a:off x="633600" y="442800"/>
            <a:ext cx="2373661"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6" name="Text Placeholder 2">
            <a:extLst>
              <a:ext uri="{FF2B5EF4-FFF2-40B4-BE49-F238E27FC236}">
                <a16:creationId xmlns:a16="http://schemas.microsoft.com/office/drawing/2014/main" id="{967A3F2D-FB7A-B444-A676-E87AB3982B57}"/>
              </a:ext>
            </a:extLst>
          </p:cNvPr>
          <p:cNvSpPr>
            <a:spLocks noGrp="1"/>
          </p:cNvSpPr>
          <p:nvPr>
            <p:ph type="body" sz="quarter" idx="40" hasCustomPrompt="1"/>
          </p:nvPr>
        </p:nvSpPr>
        <p:spPr>
          <a:xfrm>
            <a:off x="633413" y="630000"/>
            <a:ext cx="2366243" cy="369332"/>
          </a:xfrm>
          <a:prstGeom prst="rect">
            <a:avLst/>
          </a:prstGeom>
        </p:spPr>
        <p:txBody>
          <a:bodyPr wrap="square">
            <a:spAutoFit/>
          </a:bodyPr>
          <a:lstStyle>
            <a:lvl1pPr marL="0" indent="0">
              <a:lnSpc>
                <a:spcPct val="100000"/>
              </a:lnSpc>
              <a:spcBef>
                <a:spcPts val="0"/>
              </a:spcBef>
              <a:spcAft>
                <a:spcPts val="0"/>
              </a:spcAft>
              <a:buNone/>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a:lnSpc>
                <a:spcPts val="2880"/>
              </a:lnSpc>
            </a:pPr>
            <a:r>
              <a:rPr lang="en-US" sz="2400" b="1">
                <a:solidFill>
                  <a:srgbClr val="000000"/>
                </a:solidFill>
                <a:latin typeface="Calibri Bold" pitchFamily="34" charset="0"/>
                <a:ea typeface="Calibri Bold" pitchFamily="34" charset="-122"/>
                <a:cs typeface="Calibri Bold" pitchFamily="34" charset="-120"/>
              </a:rPr>
              <a:t>Biography</a:t>
            </a:r>
            <a:endParaRPr lang="en-US" sz="2400"/>
          </a:p>
        </p:txBody>
      </p:sp>
      <p:cxnSp>
        <p:nvCxnSpPr>
          <p:cNvPr id="28" name="Straight Connector 27">
            <a:extLst>
              <a:ext uri="{FF2B5EF4-FFF2-40B4-BE49-F238E27FC236}">
                <a16:creationId xmlns:a16="http://schemas.microsoft.com/office/drawing/2014/main" id="{C86BB741-3875-F74B-BD5E-F988DD9818DB}"/>
              </a:ext>
            </a:extLst>
          </p:cNvPr>
          <p:cNvCxnSpPr>
            <a:cxnSpLocks/>
          </p:cNvCxnSpPr>
          <p:nvPr userDrawn="1"/>
        </p:nvCxnSpPr>
        <p:spPr>
          <a:xfrm>
            <a:off x="341629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19" name="Picture Placeholder 4">
            <a:extLst>
              <a:ext uri="{FF2B5EF4-FFF2-40B4-BE49-F238E27FC236}">
                <a16:creationId xmlns:a16="http://schemas.microsoft.com/office/drawing/2014/main" id="{DFB7C853-2742-4C87-6535-714312EBD489}"/>
              </a:ext>
            </a:extLst>
          </p:cNvPr>
          <p:cNvSpPr>
            <a:spLocks noGrp="1" noChangeAspect="1"/>
          </p:cNvSpPr>
          <p:nvPr>
            <p:ph type="pic" sz="quarter" idx="28"/>
          </p:nvPr>
        </p:nvSpPr>
        <p:spPr>
          <a:xfrm>
            <a:off x="641349" y="2031999"/>
            <a:ext cx="1658257" cy="1658257"/>
          </a:xfrm>
          <a:prstGeom prst="ellipse">
            <a:avLst/>
          </a:prstGeom>
          <a:solidFill>
            <a:srgbClr val="DADADA"/>
          </a:solidFill>
          <a:ln>
            <a:noFill/>
          </a:ln>
        </p:spPr>
        <p:txBody>
          <a:bodyPr/>
          <a:lstStyle>
            <a:lvl1pPr marL="0" indent="0" algn="ctr">
              <a:buNone/>
              <a:defRPr sz="1400"/>
            </a:lvl1pPr>
          </a:lstStyle>
          <a:p>
            <a:r>
              <a:rPr lang="en-US"/>
              <a:t>Click icon to add picture</a:t>
            </a:r>
            <a:endParaRPr lang="en-GB"/>
          </a:p>
        </p:txBody>
      </p:sp>
      <p:sp>
        <p:nvSpPr>
          <p:cNvPr id="20" name="Text Placeholder 7">
            <a:extLst>
              <a:ext uri="{FF2B5EF4-FFF2-40B4-BE49-F238E27FC236}">
                <a16:creationId xmlns:a16="http://schemas.microsoft.com/office/drawing/2014/main" id="{4FE05196-949C-A950-12E6-91ED34D7BC33}"/>
              </a:ext>
            </a:extLst>
          </p:cNvPr>
          <p:cNvSpPr>
            <a:spLocks noGrp="1"/>
          </p:cNvSpPr>
          <p:nvPr>
            <p:ph type="body" sz="quarter" idx="74" hasCustomPrompt="1"/>
          </p:nvPr>
        </p:nvSpPr>
        <p:spPr>
          <a:xfrm>
            <a:off x="4133850" y="2089150"/>
            <a:ext cx="4651200" cy="3411190"/>
          </a:xfrm>
          <a:prstGeom prst="rect">
            <a:avLst/>
          </a:prstGeom>
        </p:spPr>
        <p:txBody>
          <a:bodyPr wrap="square">
            <a:spAutoFit/>
          </a:bodyPr>
          <a:lstStyle>
            <a:lvl1pPr marL="0" indent="0">
              <a:lnSpc>
                <a:spcPct val="100000"/>
              </a:lnSpc>
              <a:spcBef>
                <a:spcPts val="0"/>
              </a:spcBef>
              <a:spcAft>
                <a:spcPts val="0"/>
              </a:spcAft>
              <a:buNone/>
              <a:defRPr sz="1200" b="1" spc="20" baseline="0">
                <a:solidFill>
                  <a:schemeClr val="tx1"/>
                </a:solidFill>
              </a:defRPr>
            </a:lvl1pPr>
          </a:lstStyle>
          <a:p>
            <a:pPr marL="0" marR="0" lvl="0" indent="0" algn="l" defTabSz="914377" rtl="0" eaLnBrk="1" fontAlgn="auto" latinLnBrk="0" hangingPunct="1">
              <a:lnSpc>
                <a:spcPts val="1434"/>
              </a:lnSpc>
              <a:spcBef>
                <a:spcPts val="0"/>
              </a:spcBef>
              <a:spcAft>
                <a:spcPts val="0"/>
              </a:spcAft>
              <a:buClrTx/>
              <a:buSzTx/>
              <a:buFontTx/>
              <a:buNone/>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Lorem ipsum dolor sit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amet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consectetur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adipiscing</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elit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Praesent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nullam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lacinia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laoreet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semper. Mattis ipsum,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suscipit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massa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urna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posuere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velit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sit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nibh</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Lacus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rhoncus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leo</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lacus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cum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aenean</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Egestas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sem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tristique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sed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donec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Vestibulum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tristique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magna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vulputate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ultrices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donec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pellentesque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Porttitor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lacus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scelerisque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iaculis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consectetur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consequat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Auctor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malesuada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nascetur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dignissim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vitae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netus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sit.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Hendrerit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nisl</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nunc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elementum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dignissim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et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scelerisque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odio</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posuere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mi. Aenean pharetra id id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sodales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feugiat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massa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habitant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nisl</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ipsum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porttit</a:t>
            </a:r>
            <a:br>
              <a:rPr kumimoji="0" lang="en-US" sz="800" b="0" i="0" u="none" strike="noStrike" kern="1200" cap="none" spc="0" normalizeH="0" baseline="0" noProof="0">
                <a:ln>
                  <a:noFill/>
                </a:ln>
                <a:solidFill>
                  <a:srgbClr val="000000"/>
                </a:solidFill>
                <a:effectLst/>
                <a:uLnTx/>
                <a:uFillTx/>
                <a:latin typeface="Calibri" panose="020F0502020204030204"/>
                <a:ea typeface="+mn-ea"/>
                <a:cs typeface="+mn-cs"/>
              </a:rPr>
            </a:b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or id. Sed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nunc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eu</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donec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et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amet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et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iaculis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sed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mauris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Habitasse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facilisis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morbi</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ipsum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Volutpat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eget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maecenas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aliquam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consequat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eget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bibendum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aliquet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Quam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commodo</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leo</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ac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porta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turpis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velit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nisi,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congue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Scelerisque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urna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ac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elementum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in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praesent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tempor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nibh</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Lorem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eleifend</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amet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duis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augue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Massa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suspendisse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suspendisse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nunc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vel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volutpat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condimentum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massa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Sit ac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amet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eu</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ornare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risus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Nulla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nunc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vivamus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euismod</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tristique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eget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sit. Ut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interdum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arcu</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pharetra non.</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 name="Text Placeholder 7">
            <a:extLst>
              <a:ext uri="{FF2B5EF4-FFF2-40B4-BE49-F238E27FC236}">
                <a16:creationId xmlns:a16="http://schemas.microsoft.com/office/drawing/2014/main" id="{B4FAD11C-1CB1-BB61-3508-81D310F06231}"/>
              </a:ext>
            </a:extLst>
          </p:cNvPr>
          <p:cNvSpPr>
            <a:spLocks noGrp="1"/>
          </p:cNvSpPr>
          <p:nvPr>
            <p:ph type="body" sz="quarter" idx="104" hasCustomPrompt="1"/>
          </p:nvPr>
        </p:nvSpPr>
        <p:spPr>
          <a:xfrm>
            <a:off x="844550" y="40841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6" name="Text Placeholder 7">
            <a:extLst>
              <a:ext uri="{FF2B5EF4-FFF2-40B4-BE49-F238E27FC236}">
                <a16:creationId xmlns:a16="http://schemas.microsoft.com/office/drawing/2014/main" id="{C3DB472C-9309-AC74-3ECD-F82D1E270D09}"/>
              </a:ext>
            </a:extLst>
          </p:cNvPr>
          <p:cNvSpPr>
            <a:spLocks noGrp="1"/>
          </p:cNvSpPr>
          <p:nvPr>
            <p:ph type="body" sz="quarter" idx="105" hasCustomPrompt="1"/>
          </p:nvPr>
        </p:nvSpPr>
        <p:spPr>
          <a:xfrm>
            <a:off x="844550" y="4278428"/>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9" name="Text Placeholder 7">
            <a:extLst>
              <a:ext uri="{FF2B5EF4-FFF2-40B4-BE49-F238E27FC236}">
                <a16:creationId xmlns:a16="http://schemas.microsoft.com/office/drawing/2014/main" id="{96CFE81B-4003-C4B1-6E6E-A4458443934C}"/>
              </a:ext>
            </a:extLst>
          </p:cNvPr>
          <p:cNvSpPr>
            <a:spLocks noGrp="1"/>
          </p:cNvSpPr>
          <p:nvPr>
            <p:ph type="body" sz="quarter" idx="106" hasCustomPrompt="1"/>
          </p:nvPr>
        </p:nvSpPr>
        <p:spPr>
          <a:xfrm>
            <a:off x="844550" y="4651174"/>
            <a:ext cx="1431159" cy="538609"/>
          </a:xfrm>
          <a:prstGeom prst="rect">
            <a:avLst/>
          </a:prstGeom>
        </p:spPr>
        <p:txBody>
          <a:bodyPr wrap="square">
            <a:spAutoFit/>
          </a:bodyPr>
          <a:lstStyle>
            <a:lvl1pPr marL="0" indent="0">
              <a:lnSpc>
                <a:spcPct val="100000"/>
              </a:lnSpc>
              <a:spcBef>
                <a:spcPts val="0"/>
              </a:spcBef>
              <a:spcAft>
                <a:spcPts val="0"/>
              </a:spcAft>
              <a:buNone/>
              <a:defRPr sz="1200" b="1" spc="20" baseline="0">
                <a:solidFill>
                  <a:schemeClr val="tx1"/>
                </a:solidFill>
              </a:defRPr>
            </a:lvl1pPr>
          </a:lstStyle>
          <a:p>
            <a:pPr marL="0" marR="0" lvl="0" indent="0" algn="l" defTabSz="914377" rtl="0" eaLnBrk="1" fontAlgn="auto" latinLnBrk="0" hangingPunct="1">
              <a:lnSpc>
                <a:spcPts val="1434"/>
              </a:lnSpc>
              <a:spcBef>
                <a:spcPts val="0"/>
              </a:spcBef>
              <a:spcAft>
                <a:spcPts val="0"/>
              </a:spcAft>
              <a:buClrTx/>
              <a:buSzTx/>
              <a:buFontTx/>
              <a:buNone/>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Contact details line 1
Contact details line 2
Contact details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631877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05_Agenda">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C31170A7-0267-384A-9FCA-8D09F487DB99}"/>
              </a:ext>
            </a:extLst>
          </p:cNvPr>
          <p:cNvSpPr/>
          <p:nvPr userDrawn="1"/>
        </p:nvSpPr>
        <p:spPr>
          <a:xfrm>
            <a:off x="2482850" y="372140"/>
            <a:ext cx="9709150" cy="6485859"/>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8" name="Text Placeholder 7">
            <a:extLst>
              <a:ext uri="{FF2B5EF4-FFF2-40B4-BE49-F238E27FC236}">
                <a16:creationId xmlns:a16="http://schemas.microsoft.com/office/drawing/2014/main" id="{171CE181-CA9A-2749-A6BE-056DDFC14D12}"/>
              </a:ext>
            </a:extLst>
          </p:cNvPr>
          <p:cNvSpPr>
            <a:spLocks noGrp="1"/>
          </p:cNvSpPr>
          <p:nvPr>
            <p:ph type="body" sz="quarter" idx="13" hasCustomPrompt="1"/>
          </p:nvPr>
        </p:nvSpPr>
        <p:spPr>
          <a:xfrm>
            <a:off x="633600" y="658800"/>
            <a:ext cx="1657163" cy="656950"/>
          </a:xfrm>
          <a:prstGeom prst="rect">
            <a:avLst/>
          </a:prstGeom>
          <a:noFill/>
          <a:ln/>
        </p:spPr>
        <p:txBody>
          <a:bodyPr wrap="square" lIns="0" tIns="0" rIns="0" bIns="0" rtlCol="0" anchor="t"/>
          <a:lstStyle>
            <a:lvl1pPr marL="0" indent="0" defTabSz="457200">
              <a:lnSpc>
                <a:spcPct val="100000"/>
              </a:lnSpc>
              <a:spcBef>
                <a:spcPts val="0"/>
              </a:spcBef>
              <a:spcAft>
                <a:spcPts val="0"/>
              </a:spcAft>
              <a:buNone/>
              <a:defRPr lang="en-US" sz="2400" b="1" kern="0" spc="-50" dirty="0">
                <a:solidFill>
                  <a:srgbClr val="000000"/>
                </a:solidFill>
                <a:latin typeface="Calibri Bold" pitchFamily="34" charset="0"/>
                <a:ea typeface="Calibri Bold" pitchFamily="34" charset="-122"/>
                <a:cs typeface="Calibri Bold" pitchFamily="34" charset="-120"/>
              </a:defRPr>
            </a:lvl1pPr>
          </a:lstStyle>
          <a:p>
            <a:pPr marL="0" lvl="0" defTabSz="457200">
              <a:lnSpc>
                <a:spcPts val="2784"/>
              </a:lnSpc>
            </a:pPr>
            <a:r>
              <a:rPr lang="en-US"/>
              <a:t>Agenda</a:t>
            </a:r>
          </a:p>
        </p:txBody>
      </p:sp>
      <p:sp>
        <p:nvSpPr>
          <p:cNvPr id="14" name="Slide Number Placeholder 2">
            <a:extLst>
              <a:ext uri="{FF2B5EF4-FFF2-40B4-BE49-F238E27FC236}">
                <a16:creationId xmlns:a16="http://schemas.microsoft.com/office/drawing/2014/main" id="{0506906F-11D7-6049-9BAE-91C2C0F8E6AA}"/>
              </a:ext>
            </a:extLst>
          </p:cNvPr>
          <p:cNvSpPr>
            <a:spLocks noGrp="1"/>
          </p:cNvSpPr>
          <p:nvPr>
            <p:ph type="sldNum" sz="quarter" idx="34"/>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91243FB4-FF93-FC4B-BF4D-9F3F3A79256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Tree>
    <p:extLst>
      <p:ext uri="{BB962C8B-B14F-4D97-AF65-F5344CB8AC3E}">
        <p14:creationId xmlns:p14="http://schemas.microsoft.com/office/powerpoint/2010/main" val="55178204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83_Empty slide_With breadcrumb and title">
    <p:bg>
      <p:bgPr>
        <a:solidFill>
          <a:schemeClr val="bg1"/>
        </a:solidFill>
        <a:effectLst/>
      </p:bgPr>
    </p:bg>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 name="Text Placeholder 2">
            <a:extLst>
              <a:ext uri="{FF2B5EF4-FFF2-40B4-BE49-F238E27FC236}">
                <a16:creationId xmlns:a16="http://schemas.microsoft.com/office/drawing/2014/main" id="{9295BB36-DB5D-F518-1D27-35891D2619E5}"/>
              </a:ext>
            </a:extLst>
          </p:cNvPr>
          <p:cNvSpPr>
            <a:spLocks noGrp="1"/>
          </p:cNvSpPr>
          <p:nvPr>
            <p:ph type="body" sz="quarter" idx="41"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3" name="Text Placeholder 2">
            <a:extLst>
              <a:ext uri="{FF2B5EF4-FFF2-40B4-BE49-F238E27FC236}">
                <a16:creationId xmlns:a16="http://schemas.microsoft.com/office/drawing/2014/main" id="{D3707A08-9C79-F43C-0034-130894644093}"/>
              </a:ext>
            </a:extLst>
          </p:cNvPr>
          <p:cNvSpPr>
            <a:spLocks noGrp="1"/>
          </p:cNvSpPr>
          <p:nvPr>
            <p:ph type="body" sz="quarter" idx="42"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Tree>
    <p:extLst>
      <p:ext uri="{BB962C8B-B14F-4D97-AF65-F5344CB8AC3E}">
        <p14:creationId xmlns:p14="http://schemas.microsoft.com/office/powerpoint/2010/main" val="2317836532"/>
      </p:ext>
    </p:extLst>
  </p:cSld>
  <p:clrMapOvr>
    <a:masterClrMapping/>
  </p:clrMapOvr>
  <p:extLst>
    <p:ext uri="{DCECCB84-F9BA-43D5-87BE-67443E8EF086}">
      <p15:sldGuideLst xmlns:p15="http://schemas.microsoft.com/office/powerpoint/2012/main"/>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84_Empty slide_With title only">
    <p:bg>
      <p:bgPr>
        <a:solidFill>
          <a:schemeClr val="bg1"/>
        </a:solidFill>
        <a:effectLst/>
      </p:bgPr>
    </p:bg>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 name="Text Placeholder 2">
            <a:extLst>
              <a:ext uri="{FF2B5EF4-FFF2-40B4-BE49-F238E27FC236}">
                <a16:creationId xmlns:a16="http://schemas.microsoft.com/office/drawing/2014/main" id="{CB5A266A-35D6-DDEE-15A0-D246C7F35D14}"/>
              </a:ext>
            </a:extLst>
          </p:cNvPr>
          <p:cNvSpPr>
            <a:spLocks noGrp="1"/>
          </p:cNvSpPr>
          <p:nvPr>
            <p:ph type="body" sz="quarter" idx="40" hasCustomPrompt="1"/>
          </p:nvPr>
        </p:nvSpPr>
        <p:spPr>
          <a:xfrm>
            <a:off x="633600" y="450561"/>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Tree>
    <p:extLst>
      <p:ext uri="{BB962C8B-B14F-4D97-AF65-F5344CB8AC3E}">
        <p14:creationId xmlns:p14="http://schemas.microsoft.com/office/powerpoint/2010/main" val="1526131267"/>
      </p:ext>
    </p:extLst>
  </p:cSld>
  <p:clrMapOvr>
    <a:masterClrMapping/>
  </p:clrMapOvr>
  <p:extLst>
    <p:ext uri="{DCECCB84-F9BA-43D5-87BE-67443E8EF086}">
      <p15:sldGuideLst xmlns:p15="http://schemas.microsoft.com/office/powerpoint/2012/main"/>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85_Empty slide_With breadcrumb, title and subtitle">
    <p:bg>
      <p:bgPr>
        <a:solidFill>
          <a:schemeClr val="bg1"/>
        </a:solidFill>
        <a:effectLst/>
      </p:bgPr>
    </p:bg>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3" name="Text Placeholder 2">
            <a:extLst>
              <a:ext uri="{FF2B5EF4-FFF2-40B4-BE49-F238E27FC236}">
                <a16:creationId xmlns:a16="http://schemas.microsoft.com/office/drawing/2014/main" id="{AB87A005-0FB8-5C68-3DDB-CE1127669238}"/>
              </a:ext>
            </a:extLst>
          </p:cNvPr>
          <p:cNvSpPr>
            <a:spLocks noGrp="1"/>
          </p:cNvSpPr>
          <p:nvPr>
            <p:ph type="body" sz="quarter" idx="16" hasCustomPrompt="1"/>
          </p:nvPr>
        </p:nvSpPr>
        <p:spPr>
          <a:xfrm>
            <a:off x="633600" y="443548"/>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 name="Text Placeholder 2">
            <a:extLst>
              <a:ext uri="{FF2B5EF4-FFF2-40B4-BE49-F238E27FC236}">
                <a16:creationId xmlns:a16="http://schemas.microsoft.com/office/drawing/2014/main" id="{87A8FA77-D1B9-756D-2B82-B875E6F463CF}"/>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5" name="Text Placeholder 6">
            <a:extLst>
              <a:ext uri="{FF2B5EF4-FFF2-40B4-BE49-F238E27FC236}">
                <a16:creationId xmlns:a16="http://schemas.microsoft.com/office/drawing/2014/main" id="{3C7E82D7-38A3-D410-261C-7609CF0DD564}"/>
              </a:ext>
            </a:extLst>
          </p:cNvPr>
          <p:cNvSpPr>
            <a:spLocks noGrp="1"/>
          </p:cNvSpPr>
          <p:nvPr>
            <p:ph type="body" sz="quarter" idx="51"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3487086686"/>
      </p:ext>
    </p:extLst>
  </p:cSld>
  <p:clrMapOvr>
    <a:masterClrMapping/>
  </p:clrMapOvr>
  <p:extLst>
    <p:ext uri="{DCECCB84-F9BA-43D5-87BE-67443E8EF086}">
      <p15:sldGuideLst xmlns:p15="http://schemas.microsoft.com/office/powerpoint/2012/main"/>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86_Thank you_Right imag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33D9691-D39E-1E4E-AE52-EF4F711C9A04}"/>
              </a:ext>
            </a:extLst>
          </p:cNvPr>
          <p:cNvSpPr/>
          <p:nvPr userDrawn="1"/>
        </p:nvSpPr>
        <p:spPr>
          <a:xfrm>
            <a:off x="0" y="6383415"/>
            <a:ext cx="2290763" cy="47458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extBox 21">
            <a:extLst>
              <a:ext uri="{FF2B5EF4-FFF2-40B4-BE49-F238E27FC236}">
                <a16:creationId xmlns:a16="http://schemas.microsoft.com/office/drawing/2014/main" id="{12A1591E-87ED-0143-8B74-91CD08ED08B4}"/>
              </a:ext>
            </a:extLst>
          </p:cNvPr>
          <p:cNvSpPr txBox="1"/>
          <p:nvPr userDrawn="1"/>
        </p:nvSpPr>
        <p:spPr bwMode="gray">
          <a:xfrm>
            <a:off x="623888" y="6381328"/>
            <a:ext cx="6291075" cy="309187"/>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lnSpc>
                <a:spcPts val="820"/>
              </a:lnSpc>
            </a:pPr>
            <a:r>
              <a:rPr lang="en-US"/>
              <a:t>© 2022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sp>
        <p:nvSpPr>
          <p:cNvPr id="13" name="Picture Placeholder 6">
            <a:extLst>
              <a:ext uri="{FF2B5EF4-FFF2-40B4-BE49-F238E27FC236}">
                <a16:creationId xmlns:a16="http://schemas.microsoft.com/office/drawing/2014/main" id="{344BB980-751A-CB47-A080-24E4A2E633FF}"/>
              </a:ext>
            </a:extLst>
          </p:cNvPr>
          <p:cNvSpPr>
            <a:spLocks noGrp="1"/>
          </p:cNvSpPr>
          <p:nvPr>
            <p:ph type="pic" sz="quarter" idx="18" hasCustomPrompt="1"/>
          </p:nvPr>
        </p:nvSpPr>
        <p:spPr>
          <a:xfrm>
            <a:off x="7118350" y="0"/>
            <a:ext cx="5073650" cy="6858000"/>
          </a:xfrm>
          <a:prstGeom prst="rect">
            <a:avLst/>
          </a:prstGeom>
        </p:spPr>
        <p:txBody>
          <a:bodyPr vert="horz" lIns="72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14" name="Text Placeholder 7">
            <a:extLst>
              <a:ext uri="{FF2B5EF4-FFF2-40B4-BE49-F238E27FC236}">
                <a16:creationId xmlns:a16="http://schemas.microsoft.com/office/drawing/2014/main" id="{84E979A2-7510-A040-BC0F-07B91689780A}"/>
              </a:ext>
            </a:extLst>
          </p:cNvPr>
          <p:cNvSpPr>
            <a:spLocks noGrp="1"/>
          </p:cNvSpPr>
          <p:nvPr>
            <p:ph type="body" sz="quarter" idx="13" hasCustomPrompt="1"/>
          </p:nvPr>
        </p:nvSpPr>
        <p:spPr>
          <a:xfrm>
            <a:off x="633600" y="3348000"/>
            <a:ext cx="5367150" cy="1203406"/>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b="1" kern="0" spc="-150" baseline="0" dirty="0">
                <a:solidFill>
                  <a:srgbClr val="000000"/>
                </a:solidFill>
                <a:latin typeface="Calibri Bold" pitchFamily="34" charset="0"/>
                <a:ea typeface="Calibri Bold" pitchFamily="34" charset="-122"/>
                <a:cs typeface="Calibri Bold" pitchFamily="34" charset="-120"/>
              </a:defRPr>
            </a:lvl1pPr>
          </a:lstStyle>
          <a:p>
            <a:pPr marL="0" lvl="0">
              <a:lnSpc>
                <a:spcPts val="3480"/>
              </a:lnSpc>
            </a:pPr>
            <a:r>
              <a:rPr lang="en-US"/>
              <a:t>Thank you</a:t>
            </a:r>
          </a:p>
        </p:txBody>
      </p:sp>
      <p:sp>
        <p:nvSpPr>
          <p:cNvPr id="25" name="Text Placeholder 17">
            <a:extLst>
              <a:ext uri="{FF2B5EF4-FFF2-40B4-BE49-F238E27FC236}">
                <a16:creationId xmlns:a16="http://schemas.microsoft.com/office/drawing/2014/main" id="{E90B9691-9D41-7443-8C63-5F5F64BAAF20}"/>
              </a:ext>
            </a:extLst>
          </p:cNvPr>
          <p:cNvSpPr>
            <a:spLocks noGrp="1"/>
          </p:cNvSpPr>
          <p:nvPr>
            <p:ph type="body" sz="quarter" idx="14" hasCustomPrompt="1"/>
          </p:nvPr>
        </p:nvSpPr>
        <p:spPr>
          <a:xfrm>
            <a:off x="633600" y="4608000"/>
            <a:ext cx="5448563" cy="215444"/>
          </a:xfrm>
          <a:prstGeom prst="rect">
            <a:avLst/>
          </a:prstGeom>
        </p:spPr>
        <p:txBody>
          <a:bodyPr wrap="square">
            <a:spAutoFit/>
          </a:bodyPr>
          <a:lstStyle>
            <a:lvl1pPr marL="0" indent="0">
              <a:lnSpc>
                <a:spcPct val="100000"/>
              </a:lnSpc>
              <a:spcBef>
                <a:spcPts val="0"/>
              </a:spcBef>
              <a:spcAft>
                <a:spcPts val="0"/>
              </a:spcAft>
              <a:buNone/>
              <a:defRPr sz="1400" b="0" baseline="0">
                <a:solidFill>
                  <a:schemeClr val="tx1"/>
                </a:solidFill>
              </a:defRPr>
            </a:lvl1pPr>
          </a:lstStyle>
          <a:p>
            <a:pPr lvl="0"/>
            <a:r>
              <a:rPr lang="en-US"/>
              <a:t>Name</a:t>
            </a:r>
          </a:p>
        </p:txBody>
      </p:sp>
      <p:sp>
        <p:nvSpPr>
          <p:cNvPr id="26" name="Text Placeholder 17">
            <a:extLst>
              <a:ext uri="{FF2B5EF4-FFF2-40B4-BE49-F238E27FC236}">
                <a16:creationId xmlns:a16="http://schemas.microsoft.com/office/drawing/2014/main" id="{9E50CE74-8356-0145-92B1-4AB595E1719D}"/>
              </a:ext>
            </a:extLst>
          </p:cNvPr>
          <p:cNvSpPr>
            <a:spLocks noGrp="1"/>
          </p:cNvSpPr>
          <p:nvPr>
            <p:ph type="body" sz="quarter" idx="15" hasCustomPrompt="1"/>
          </p:nvPr>
        </p:nvSpPr>
        <p:spPr>
          <a:xfrm>
            <a:off x="633600" y="49860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a:t>Email address</a:t>
            </a:r>
          </a:p>
        </p:txBody>
      </p:sp>
      <p:sp>
        <p:nvSpPr>
          <p:cNvPr id="27" name="Text Placeholder 17">
            <a:extLst>
              <a:ext uri="{FF2B5EF4-FFF2-40B4-BE49-F238E27FC236}">
                <a16:creationId xmlns:a16="http://schemas.microsoft.com/office/drawing/2014/main" id="{A4C12D69-0DD7-8942-93B1-81BA2884B94D}"/>
              </a:ext>
            </a:extLst>
          </p:cNvPr>
          <p:cNvSpPr>
            <a:spLocks noGrp="1"/>
          </p:cNvSpPr>
          <p:nvPr>
            <p:ph type="body" sz="quarter" idx="16" hasCustomPrompt="1"/>
          </p:nvPr>
        </p:nvSpPr>
        <p:spPr>
          <a:xfrm>
            <a:off x="633600" y="53532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a:t>+00 000 0000 0000</a:t>
            </a:r>
          </a:p>
        </p:txBody>
      </p:sp>
      <p:sp>
        <p:nvSpPr>
          <p:cNvPr id="28" name="Text Placeholder 17">
            <a:extLst>
              <a:ext uri="{FF2B5EF4-FFF2-40B4-BE49-F238E27FC236}">
                <a16:creationId xmlns:a16="http://schemas.microsoft.com/office/drawing/2014/main" id="{C97B67B4-7826-4B43-884C-F78FB8D0CAF1}"/>
              </a:ext>
            </a:extLst>
          </p:cNvPr>
          <p:cNvSpPr>
            <a:spLocks noGrp="1"/>
          </p:cNvSpPr>
          <p:nvPr>
            <p:ph type="body" sz="quarter" idx="19" hasCustomPrompt="1"/>
          </p:nvPr>
        </p:nvSpPr>
        <p:spPr>
          <a:xfrm>
            <a:off x="633600" y="57132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err="1"/>
              <a:t>clarivate.com</a:t>
            </a:r>
            <a:endParaRPr lang="en-US"/>
          </a:p>
        </p:txBody>
      </p:sp>
      <p:pic>
        <p:nvPicPr>
          <p:cNvPr id="3" name="Picture Placeholder 16">
            <a:extLst>
              <a:ext uri="{FF2B5EF4-FFF2-40B4-BE49-F238E27FC236}">
                <a16:creationId xmlns:a16="http://schemas.microsoft.com/office/drawing/2014/main" id="{9E9AF320-D552-09CE-463A-91F85463A86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Tree>
    <p:extLst>
      <p:ext uri="{BB962C8B-B14F-4D97-AF65-F5344CB8AC3E}">
        <p14:creationId xmlns:p14="http://schemas.microsoft.com/office/powerpoint/2010/main" val="276954948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87_Thank you full bleed">
    <p:bg>
      <p:bgPr>
        <a:solidFill>
          <a:schemeClr val="bg1"/>
        </a:solidFill>
        <a:effectLst/>
      </p:bgPr>
    </p:bg>
    <p:spTree>
      <p:nvGrpSpPr>
        <p:cNvPr id="1" name=""/>
        <p:cNvGrpSpPr/>
        <p:nvPr/>
      </p:nvGrpSpPr>
      <p:grpSpPr>
        <a:xfrm>
          <a:off x="0" y="0"/>
          <a:ext cx="0" cy="0"/>
          <a:chOff x="0" y="0"/>
          <a:chExt cx="0" cy="0"/>
        </a:xfrm>
      </p:grpSpPr>
      <p:sp>
        <p:nvSpPr>
          <p:cNvPr id="16" name="Picture Placeholder 6">
            <a:extLst>
              <a:ext uri="{FF2B5EF4-FFF2-40B4-BE49-F238E27FC236}">
                <a16:creationId xmlns:a16="http://schemas.microsoft.com/office/drawing/2014/main" id="{ECBEBA4D-459A-6240-AC02-C668F9CF613A}"/>
              </a:ext>
            </a:extLst>
          </p:cNvPr>
          <p:cNvSpPr>
            <a:spLocks noGrp="1"/>
          </p:cNvSpPr>
          <p:nvPr>
            <p:ph type="pic" sz="quarter" idx="18" hasCustomPrompt="1"/>
          </p:nvPr>
        </p:nvSpPr>
        <p:spPr>
          <a:xfrm>
            <a:off x="-1" y="0"/>
            <a:ext cx="12192001"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2" name="TextBox 1">
            <a:extLst>
              <a:ext uri="{FF2B5EF4-FFF2-40B4-BE49-F238E27FC236}">
                <a16:creationId xmlns:a16="http://schemas.microsoft.com/office/drawing/2014/main" id="{C047C2A0-9E39-C4EA-57CA-DF0D682660AD}"/>
              </a:ext>
            </a:extLst>
          </p:cNvPr>
          <p:cNvSpPr txBox="1"/>
          <p:nvPr userDrawn="1"/>
        </p:nvSpPr>
        <p:spPr bwMode="gray">
          <a:xfrm>
            <a:off x="623888" y="6381328"/>
            <a:ext cx="6291075" cy="309187"/>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lnSpc>
                <a:spcPts val="820"/>
              </a:lnSpc>
            </a:pPr>
            <a:r>
              <a:rPr lang="en-US"/>
              <a:t>© 2022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3" name="Picture Placeholder 16">
            <a:extLst>
              <a:ext uri="{FF2B5EF4-FFF2-40B4-BE49-F238E27FC236}">
                <a16:creationId xmlns:a16="http://schemas.microsoft.com/office/drawing/2014/main" id="{96D4858B-2560-E5F2-5F11-FEC35354B8C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4" name="Picture Placeholder 5">
            <a:extLst>
              <a:ext uri="{FF2B5EF4-FFF2-40B4-BE49-F238E27FC236}">
                <a16:creationId xmlns:a16="http://schemas.microsoft.com/office/drawing/2014/main" id="{B869FBA5-E5A0-0551-10B8-90CA4B09F6FF}"/>
              </a:ext>
            </a:extLst>
          </p:cNvPr>
          <p:cNvSpPr>
            <a:spLocks noGrp="1"/>
          </p:cNvSpPr>
          <p:nvPr>
            <p:ph type="pic" sz="quarter" idx="20" hasCustomPrompt="1"/>
          </p:nvPr>
        </p:nvSpPr>
        <p:spPr>
          <a:xfrm>
            <a:off x="412659" y="180000"/>
            <a:ext cx="2803616" cy="838200"/>
          </a:xfrm>
        </p:spPr>
        <p:txBody>
          <a:bodyPr/>
          <a:lstStyle>
            <a:lvl1pPr marL="0" indent="0">
              <a:buNone/>
              <a:defRPr sz="1000"/>
            </a:lvl1pPr>
          </a:lstStyle>
          <a:p>
            <a:r>
              <a:rPr lang="en-US"/>
              <a:t>Clarivate Logo</a:t>
            </a:r>
          </a:p>
        </p:txBody>
      </p:sp>
      <p:sp>
        <p:nvSpPr>
          <p:cNvPr id="5" name="Text Placeholder 7">
            <a:extLst>
              <a:ext uri="{FF2B5EF4-FFF2-40B4-BE49-F238E27FC236}">
                <a16:creationId xmlns:a16="http://schemas.microsoft.com/office/drawing/2014/main" id="{973F7911-958B-5D8B-144D-EF522F4D1290}"/>
              </a:ext>
            </a:extLst>
          </p:cNvPr>
          <p:cNvSpPr>
            <a:spLocks noGrp="1"/>
          </p:cNvSpPr>
          <p:nvPr>
            <p:ph type="body" sz="quarter" idx="13" hasCustomPrompt="1"/>
          </p:nvPr>
        </p:nvSpPr>
        <p:spPr>
          <a:xfrm>
            <a:off x="633600" y="3348000"/>
            <a:ext cx="5367150" cy="1203406"/>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b="1" kern="0" spc="-150" baseline="0" dirty="0">
                <a:solidFill>
                  <a:srgbClr val="000000"/>
                </a:solidFill>
                <a:latin typeface="Calibri Bold" pitchFamily="34" charset="0"/>
                <a:ea typeface="Calibri Bold" pitchFamily="34" charset="-122"/>
                <a:cs typeface="Calibri Bold" pitchFamily="34" charset="-120"/>
              </a:defRPr>
            </a:lvl1pPr>
          </a:lstStyle>
          <a:p>
            <a:pPr marL="0" lvl="0">
              <a:lnSpc>
                <a:spcPts val="3480"/>
              </a:lnSpc>
            </a:pPr>
            <a:r>
              <a:rPr lang="en-US"/>
              <a:t>Thank you</a:t>
            </a:r>
          </a:p>
        </p:txBody>
      </p:sp>
      <p:sp>
        <p:nvSpPr>
          <p:cNvPr id="6" name="Text Placeholder 17">
            <a:extLst>
              <a:ext uri="{FF2B5EF4-FFF2-40B4-BE49-F238E27FC236}">
                <a16:creationId xmlns:a16="http://schemas.microsoft.com/office/drawing/2014/main" id="{E81AB427-8F11-2172-1094-A1A6FAFBB127}"/>
              </a:ext>
            </a:extLst>
          </p:cNvPr>
          <p:cNvSpPr>
            <a:spLocks noGrp="1"/>
          </p:cNvSpPr>
          <p:nvPr>
            <p:ph type="body" sz="quarter" idx="14" hasCustomPrompt="1"/>
          </p:nvPr>
        </p:nvSpPr>
        <p:spPr>
          <a:xfrm>
            <a:off x="633600" y="4608000"/>
            <a:ext cx="5448563" cy="215444"/>
          </a:xfrm>
          <a:prstGeom prst="rect">
            <a:avLst/>
          </a:prstGeom>
        </p:spPr>
        <p:txBody>
          <a:bodyPr wrap="square">
            <a:spAutoFit/>
          </a:bodyPr>
          <a:lstStyle>
            <a:lvl1pPr marL="0" indent="0">
              <a:lnSpc>
                <a:spcPct val="100000"/>
              </a:lnSpc>
              <a:spcBef>
                <a:spcPts val="0"/>
              </a:spcBef>
              <a:spcAft>
                <a:spcPts val="0"/>
              </a:spcAft>
              <a:buNone/>
              <a:defRPr sz="1400" b="0" baseline="0">
                <a:solidFill>
                  <a:schemeClr val="tx1"/>
                </a:solidFill>
              </a:defRPr>
            </a:lvl1pPr>
          </a:lstStyle>
          <a:p>
            <a:pPr lvl="0"/>
            <a:r>
              <a:rPr lang="en-US"/>
              <a:t>Name</a:t>
            </a:r>
          </a:p>
        </p:txBody>
      </p:sp>
      <p:sp>
        <p:nvSpPr>
          <p:cNvPr id="7" name="Text Placeholder 17">
            <a:extLst>
              <a:ext uri="{FF2B5EF4-FFF2-40B4-BE49-F238E27FC236}">
                <a16:creationId xmlns:a16="http://schemas.microsoft.com/office/drawing/2014/main" id="{57C29035-321D-E875-229A-D0C37A49D02F}"/>
              </a:ext>
            </a:extLst>
          </p:cNvPr>
          <p:cNvSpPr>
            <a:spLocks noGrp="1"/>
          </p:cNvSpPr>
          <p:nvPr>
            <p:ph type="body" sz="quarter" idx="15" hasCustomPrompt="1"/>
          </p:nvPr>
        </p:nvSpPr>
        <p:spPr>
          <a:xfrm>
            <a:off x="633600" y="49860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a:t>Email address</a:t>
            </a:r>
          </a:p>
        </p:txBody>
      </p:sp>
      <p:sp>
        <p:nvSpPr>
          <p:cNvPr id="8" name="Text Placeholder 17">
            <a:extLst>
              <a:ext uri="{FF2B5EF4-FFF2-40B4-BE49-F238E27FC236}">
                <a16:creationId xmlns:a16="http://schemas.microsoft.com/office/drawing/2014/main" id="{6AF11088-A9BE-831E-97BE-23E3EF7F4EF7}"/>
              </a:ext>
            </a:extLst>
          </p:cNvPr>
          <p:cNvSpPr>
            <a:spLocks noGrp="1"/>
          </p:cNvSpPr>
          <p:nvPr>
            <p:ph type="body" sz="quarter" idx="16" hasCustomPrompt="1"/>
          </p:nvPr>
        </p:nvSpPr>
        <p:spPr>
          <a:xfrm>
            <a:off x="633600" y="53532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a:t>+00 000 0000 0000</a:t>
            </a:r>
          </a:p>
        </p:txBody>
      </p:sp>
      <p:sp>
        <p:nvSpPr>
          <p:cNvPr id="9" name="Text Placeholder 17">
            <a:extLst>
              <a:ext uri="{FF2B5EF4-FFF2-40B4-BE49-F238E27FC236}">
                <a16:creationId xmlns:a16="http://schemas.microsoft.com/office/drawing/2014/main" id="{08984BA5-EA74-75F9-ADEE-5F9C0C3FE31B}"/>
              </a:ext>
            </a:extLst>
          </p:cNvPr>
          <p:cNvSpPr>
            <a:spLocks noGrp="1"/>
          </p:cNvSpPr>
          <p:nvPr>
            <p:ph type="body" sz="quarter" idx="19" hasCustomPrompt="1"/>
          </p:nvPr>
        </p:nvSpPr>
        <p:spPr>
          <a:xfrm>
            <a:off x="633600" y="5713200"/>
            <a:ext cx="5448563" cy="215444"/>
          </a:xfrm>
          <a:prstGeom prst="rect">
            <a:avLst/>
          </a:prstGeom>
        </p:spPr>
        <p:txBody>
          <a:bodyPr wrap="square">
            <a:spAutoFit/>
          </a:bodyPr>
          <a:lstStyle>
            <a:lvl1pPr marL="0" indent="0">
              <a:lnSpc>
                <a:spcPct val="100000"/>
              </a:lnSpc>
              <a:spcBef>
                <a:spcPts val="0"/>
              </a:spcBef>
              <a:spcAft>
                <a:spcPts val="0"/>
              </a:spcAft>
              <a:buNone/>
              <a:defRPr sz="1400" baseline="0">
                <a:solidFill>
                  <a:schemeClr val="tx1"/>
                </a:solidFill>
              </a:defRPr>
            </a:lvl1pPr>
          </a:lstStyle>
          <a:p>
            <a:pPr lvl="0"/>
            <a:r>
              <a:rPr lang="en-US" err="1"/>
              <a:t>clarivate.com</a:t>
            </a:r>
            <a:endParaRPr lang="en-US"/>
          </a:p>
        </p:txBody>
      </p:sp>
    </p:spTree>
    <p:extLst>
      <p:ext uri="{BB962C8B-B14F-4D97-AF65-F5344CB8AC3E}">
        <p14:creationId xmlns:p14="http://schemas.microsoft.com/office/powerpoint/2010/main" val="340125790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Main text 1 column white">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1AB9627D-36D4-F74B-893E-0B2B44A3E5E5}"/>
              </a:ext>
            </a:extLst>
          </p:cNvPr>
          <p:cNvSpPr>
            <a:spLocks noGrp="1"/>
          </p:cNvSpPr>
          <p:nvPr>
            <p:ph type="title" hasCustomPrompt="1"/>
          </p:nvPr>
        </p:nvSpPr>
        <p:spPr>
          <a:xfrm>
            <a:off x="576000" y="816951"/>
            <a:ext cx="7283711"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4" name="Text Placeholder 17">
            <a:extLst>
              <a:ext uri="{FF2B5EF4-FFF2-40B4-BE49-F238E27FC236}">
                <a16:creationId xmlns:a16="http://schemas.microsoft.com/office/drawing/2014/main" id="{D5EDC5DA-66CA-044F-B098-1EAECD84F0D7}"/>
              </a:ext>
            </a:extLst>
          </p:cNvPr>
          <p:cNvSpPr>
            <a:spLocks noGrp="1"/>
          </p:cNvSpPr>
          <p:nvPr>
            <p:ph type="body" sz="quarter" idx="29" hasCustomPrompt="1"/>
          </p:nvPr>
        </p:nvSpPr>
        <p:spPr>
          <a:xfrm>
            <a:off x="576000" y="1193187"/>
            <a:ext cx="7283711"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9" name="Text Placeholder 13">
            <a:extLst>
              <a:ext uri="{FF2B5EF4-FFF2-40B4-BE49-F238E27FC236}">
                <a16:creationId xmlns:a16="http://schemas.microsoft.com/office/drawing/2014/main" id="{C708081B-2A5A-E841-B642-F43CA803E59D}"/>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8D6893CA-DBDC-5540-A26C-AE48C0517D8C}"/>
              </a:ext>
            </a:extLst>
          </p:cNvPr>
          <p:cNvSpPr>
            <a:spLocks noGrp="1"/>
          </p:cNvSpPr>
          <p:nvPr>
            <p:ph type="ftr" sz="quarter" idx="32"/>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CFAE913-424F-5646-A9A0-8E9C42C568CD}"/>
              </a:ext>
            </a:extLst>
          </p:cNvPr>
          <p:cNvSpPr>
            <a:spLocks noGrp="1"/>
          </p:cNvSpPr>
          <p:nvPr>
            <p:ph type="sldNum" sz="quarter" idx="33"/>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01681001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12_Section divider_Purple">
    <p:bg>
      <p:bgPr>
        <a:solidFill>
          <a:schemeClr val="bg1"/>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DDD325A3-9809-3C4A-A2F3-EE45F3686CD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9F8C5777-9DB2-0749-867B-BB0B81F6246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pic>
        <p:nvPicPr>
          <p:cNvPr id="2" name="Picture Placeholder 13">
            <a:extLst>
              <a:ext uri="{FF2B5EF4-FFF2-40B4-BE49-F238E27FC236}">
                <a16:creationId xmlns:a16="http://schemas.microsoft.com/office/drawing/2014/main" id="{9161FBA1-FD5F-A2A3-9BB2-005868B9E0EF}"/>
              </a:ext>
            </a:extLst>
          </p:cNvPr>
          <p:cNvPicPr>
            <a:picLocks noChangeAspect="1"/>
          </p:cNvPicPr>
          <p:nvPr userDrawn="1"/>
        </p:nvPicPr>
        <p:blipFill>
          <a:blip r:embed="rId2">
            <a:extLst>
              <a:ext uri="{96DAC541-7B7A-43D3-8B79-37D633B846F1}">
                <asvg:svgBlip xmlns:asvg="http://schemas.microsoft.com/office/drawing/2016/SVG/main" r:embed="rId3"/>
              </a:ext>
            </a:extLst>
          </a:blip>
          <a:srcRect l="50" r="50"/>
          <a:stretch>
            <a:fillRect/>
          </a:stretch>
        </p:blipFill>
        <p:spPr>
          <a:xfrm>
            <a:off x="516364" y="6364809"/>
            <a:ext cx="1369169" cy="405680"/>
          </a:xfrm>
          <a:prstGeom prst="rect">
            <a:avLst/>
          </a:prstGeom>
        </p:spPr>
      </p:pic>
    </p:spTree>
    <p:extLst>
      <p:ext uri="{BB962C8B-B14F-4D97-AF65-F5344CB8AC3E}">
        <p14:creationId xmlns:p14="http://schemas.microsoft.com/office/powerpoint/2010/main" val="1720508346"/>
      </p:ext>
    </p:extLst>
  </p:cSld>
  <p:clrMapOvr>
    <a:masterClrMapping/>
  </p:clrMapOvr>
  <p:extLst>
    <p:ext uri="{DCECCB84-F9BA-43D5-87BE-67443E8EF086}">
      <p15:sldGuideLst xmlns:p15="http://schemas.microsoft.com/office/powerpoint/2012/main">
        <p15:guide id="1" orient="horz" pos="368">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Headings only_white">
    <p:spTree>
      <p:nvGrpSpPr>
        <p:cNvPr id="1" name=""/>
        <p:cNvGrpSpPr/>
        <p:nvPr/>
      </p:nvGrpSpPr>
      <p:grpSpPr>
        <a:xfrm>
          <a:off x="0" y="0"/>
          <a:ext cx="0" cy="0"/>
          <a:chOff x="0" y="0"/>
          <a:chExt cx="0" cy="0"/>
        </a:xfrm>
      </p:grpSpPr>
      <p:sp>
        <p:nvSpPr>
          <p:cNvPr id="8" name="Slide Number Placeholder 10">
            <a:extLst>
              <a:ext uri="{FF2B5EF4-FFF2-40B4-BE49-F238E27FC236}">
                <a16:creationId xmlns:a16="http://schemas.microsoft.com/office/drawing/2014/main" id="{56FFF776-3D1D-DB44-BE86-68C7589E769E}"/>
              </a:ext>
            </a:extLst>
          </p:cNvPr>
          <p:cNvSpPr>
            <a:spLocks noGrp="1"/>
          </p:cNvSpPr>
          <p:nvPr>
            <p:ph type="sldNum" sz="quarter" idx="4"/>
          </p:nvPr>
        </p:nvSpPr>
        <p:spPr>
          <a:xfrm>
            <a:off x="1130316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9" name="Footer Placeholder 3">
            <a:extLst>
              <a:ext uri="{FF2B5EF4-FFF2-40B4-BE49-F238E27FC236}">
                <a16:creationId xmlns:a16="http://schemas.microsoft.com/office/drawing/2014/main" id="{28B9B21C-64FD-0346-AB60-06CC18B42343}"/>
              </a:ext>
            </a:extLst>
          </p:cNvPr>
          <p:cNvSpPr>
            <a:spLocks noGrp="1"/>
          </p:cNvSpPr>
          <p:nvPr>
            <p:ph type="ftr" sz="quarter" idx="3"/>
          </p:nvPr>
        </p:nvSpPr>
        <p:spPr>
          <a:xfrm>
            <a:off x="672306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11" name="Title 1">
            <a:extLst>
              <a:ext uri="{FF2B5EF4-FFF2-40B4-BE49-F238E27FC236}">
                <a16:creationId xmlns:a16="http://schemas.microsoft.com/office/drawing/2014/main" id="{DC85FFF2-2DA4-AB4D-9AE2-784BAF986646}"/>
              </a:ext>
            </a:extLst>
          </p:cNvPr>
          <p:cNvSpPr>
            <a:spLocks noGrp="1"/>
          </p:cNvSpPr>
          <p:nvPr>
            <p:ph type="title" hasCustomPrompt="1"/>
          </p:nvPr>
        </p:nvSpPr>
        <p:spPr>
          <a:xfrm>
            <a:off x="564671" y="825500"/>
            <a:ext cx="661488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5" name="Text Placeholder 17">
            <a:extLst>
              <a:ext uri="{FF2B5EF4-FFF2-40B4-BE49-F238E27FC236}">
                <a16:creationId xmlns:a16="http://schemas.microsoft.com/office/drawing/2014/main" id="{1A70CA24-ADCF-A741-AAA0-ED6C2F71E91A}"/>
              </a:ext>
            </a:extLst>
          </p:cNvPr>
          <p:cNvSpPr>
            <a:spLocks noGrp="1"/>
          </p:cNvSpPr>
          <p:nvPr>
            <p:ph type="body" sz="quarter" idx="29" hasCustomPrompt="1"/>
          </p:nvPr>
        </p:nvSpPr>
        <p:spPr>
          <a:xfrm>
            <a:off x="571824" y="1193187"/>
            <a:ext cx="6586464"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0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35316858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GB"/>
          </a:p>
        </p:txBody>
      </p:sp>
      <p:sp>
        <p:nvSpPr>
          <p:cNvPr id="3" name="Footer Placeholder 2"/>
          <p:cNvSpPr>
            <a:spLocks noGrp="1"/>
          </p:cNvSpPr>
          <p:nvPr>
            <p:ph type="ftr" sz="quarter" idx="11"/>
          </p:nvPr>
        </p:nvSpPr>
        <p:spPr/>
        <p:txBody>
          <a:bodyPr/>
          <a:lstStyle/>
          <a:p>
            <a:r>
              <a:rPr lang="en-US"/>
              <a:t>Clarivate Webinar Dec. 2023: Advanced Insights with CGI</a:t>
            </a:r>
            <a:endParaRPr lang="en-GB"/>
          </a:p>
        </p:txBody>
      </p:sp>
      <p:sp>
        <p:nvSpPr>
          <p:cNvPr id="4" name="Slide Number Placeholder 3"/>
          <p:cNvSpPr>
            <a:spLocks noGrp="1"/>
          </p:cNvSpPr>
          <p:nvPr>
            <p:ph type="sldNum" sz="quarter" idx="12"/>
          </p:nvPr>
        </p:nvSpPr>
        <p:spPr/>
        <p:txBody>
          <a:bodyPr/>
          <a:lstStyle/>
          <a:p>
            <a:fld id="{35E2DE25-65E3-4EB2-B68F-A3EFD64A8B2F}" type="slidenum">
              <a:rPr lang="en-GB" smtClean="0"/>
              <a:t>‹#›</a:t>
            </a:fld>
            <a:endParaRPr lang="en-GB"/>
          </a:p>
        </p:txBody>
      </p:sp>
    </p:spTree>
    <p:extLst>
      <p:ext uri="{BB962C8B-B14F-4D97-AF65-F5344CB8AC3E}">
        <p14:creationId xmlns:p14="http://schemas.microsoft.com/office/powerpoint/2010/main" val="3601248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Cover_1">
    <p:bg>
      <p:bgPr>
        <a:solidFill>
          <a:schemeClr val="bg1"/>
        </a:solidFill>
        <a:effectLst/>
      </p:bgPr>
    </p:bg>
    <p:spTree>
      <p:nvGrpSpPr>
        <p:cNvPr id="1" name=""/>
        <p:cNvGrpSpPr/>
        <p:nvPr/>
      </p:nvGrpSpPr>
      <p:grpSpPr>
        <a:xfrm>
          <a:off x="0" y="0"/>
          <a:ext cx="0" cy="0"/>
          <a:chOff x="0" y="0"/>
          <a:chExt cx="0" cy="0"/>
        </a:xfrm>
      </p:grpSpPr>
      <p:pic>
        <p:nvPicPr>
          <p:cNvPr id="4" name="Picture 3" descr="A close up of a plastic container&#10;&#10;Description automatically generated">
            <a:extLst>
              <a:ext uri="{FF2B5EF4-FFF2-40B4-BE49-F238E27FC236}">
                <a16:creationId xmlns:a16="http://schemas.microsoft.com/office/drawing/2014/main" id="{79730179-A2E5-924F-8633-A78FE5615860}"/>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48B0A37B-B5AC-E245-A7FA-89CE52B246A4}"/>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6" name="Text Placeholder 4">
            <a:extLst>
              <a:ext uri="{FF2B5EF4-FFF2-40B4-BE49-F238E27FC236}">
                <a16:creationId xmlns:a16="http://schemas.microsoft.com/office/drawing/2014/main" id="{38827764-0AB8-C746-8865-4F1A993A8BF6}"/>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17" name="Text Placeholder 4">
            <a:extLst>
              <a:ext uri="{FF2B5EF4-FFF2-40B4-BE49-F238E27FC236}">
                <a16:creationId xmlns:a16="http://schemas.microsoft.com/office/drawing/2014/main" id="{A9E3B5ED-2474-254C-B4A0-C4C11EB977BA}"/>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18" name="Text Placeholder 7">
            <a:extLst>
              <a:ext uri="{FF2B5EF4-FFF2-40B4-BE49-F238E27FC236}">
                <a16:creationId xmlns:a16="http://schemas.microsoft.com/office/drawing/2014/main" id="{BB8E9D16-34DC-334F-882D-CF9FF2051EB3}"/>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
        <p:nvSpPr>
          <p:cNvPr id="19" name="Text Placeholder 4">
            <a:extLst>
              <a:ext uri="{FF2B5EF4-FFF2-40B4-BE49-F238E27FC236}">
                <a16:creationId xmlns:a16="http://schemas.microsoft.com/office/drawing/2014/main" id="{BE3FC0F6-0826-8145-8601-F5D218309911}"/>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Tree>
    <p:extLst>
      <p:ext uri="{BB962C8B-B14F-4D97-AF65-F5344CB8AC3E}">
        <p14:creationId xmlns:p14="http://schemas.microsoft.com/office/powerpoint/2010/main" val="3566453697"/>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Full bleed image - Logo Overlay">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273FCE0-6422-9450-E540-2FCB9971C1B8}"/>
              </a:ext>
            </a:extLst>
          </p:cNvPr>
          <p:cNvSpPr>
            <a:spLocks noGrp="1"/>
          </p:cNvSpPr>
          <p:nvPr>
            <p:ph type="pic" sz="quarter" idx="17" hasCustomPrompt="1"/>
          </p:nvPr>
        </p:nvSpPr>
        <p:spPr>
          <a:xfrm>
            <a:off x="0" y="0"/>
            <a:ext cx="12191996" cy="6858000"/>
          </a:xfrm>
          <a:custGeom>
            <a:avLst/>
            <a:gdLst>
              <a:gd name="connsiteX0" fmla="*/ 0 w 12191996"/>
              <a:gd name="connsiteY0" fmla="*/ 0 h 6858000"/>
              <a:gd name="connsiteX1" fmla="*/ 12191996 w 12191996"/>
              <a:gd name="connsiteY1" fmla="*/ 0 h 6858000"/>
              <a:gd name="connsiteX2" fmla="*/ 12191996 w 12191996"/>
              <a:gd name="connsiteY2" fmla="*/ 6858000 h 6858000"/>
              <a:gd name="connsiteX3" fmla="*/ 0 w 12191996"/>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1996" h="6858000">
                <a:moveTo>
                  <a:pt x="0" y="0"/>
                </a:moveTo>
                <a:lnTo>
                  <a:pt x="12191996" y="0"/>
                </a:lnTo>
                <a:lnTo>
                  <a:pt x="12191996" y="6858000"/>
                </a:lnTo>
                <a:lnTo>
                  <a:pt x="0" y="6858000"/>
                </a:lnTo>
                <a:close/>
              </a:path>
            </a:pathLst>
          </a:custGeom>
          <a:solidFill>
            <a:schemeClr val="bg1">
              <a:lumMod val="95000"/>
            </a:schemeClr>
          </a:solidFill>
        </p:spPr>
        <p:txBody>
          <a:bodyPr vert="horz" wrap="square" lIns="7200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18" name="Text Placeholder 2">
            <a:extLst>
              <a:ext uri="{FF2B5EF4-FFF2-40B4-BE49-F238E27FC236}">
                <a16:creationId xmlns:a16="http://schemas.microsoft.com/office/drawing/2014/main" id="{A7EC3AF1-77E6-BE4F-B4A2-5E1DDB8F2161}"/>
              </a:ext>
            </a:extLst>
          </p:cNvPr>
          <p:cNvSpPr>
            <a:spLocks noGrp="1"/>
          </p:cNvSpPr>
          <p:nvPr>
            <p:ph type="body" sz="quarter" idx="15" hasCustomPrompt="1"/>
          </p:nvPr>
        </p:nvSpPr>
        <p:spPr>
          <a:xfrm>
            <a:off x="633600" y="262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9" name="Text Placeholder 3">
            <a:extLst>
              <a:ext uri="{FF2B5EF4-FFF2-40B4-BE49-F238E27FC236}">
                <a16:creationId xmlns:a16="http://schemas.microsoft.com/office/drawing/2014/main" id="{04472A60-AEA5-9242-A7E9-9CC250217F18}"/>
              </a:ext>
            </a:extLst>
          </p:cNvPr>
          <p:cNvSpPr>
            <a:spLocks noGrp="1"/>
          </p:cNvSpPr>
          <p:nvPr>
            <p:ph type="body" sz="quarter" idx="18" hasCustomPrompt="1"/>
          </p:nvPr>
        </p:nvSpPr>
        <p:spPr>
          <a:xfrm>
            <a:off x="623393" y="2887200"/>
            <a:ext cx="5377358" cy="1661993"/>
          </a:xfrm>
          <a:prstGeom prst="rect">
            <a:avLst/>
          </a:prstGeom>
        </p:spPr>
        <p:txBody>
          <a:bodyPr wrap="square">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22" name="Text Placeholder 4">
            <a:extLst>
              <a:ext uri="{FF2B5EF4-FFF2-40B4-BE49-F238E27FC236}">
                <a16:creationId xmlns:a16="http://schemas.microsoft.com/office/drawing/2014/main" id="{6F12CA84-7200-8C44-BD24-74B905352813}"/>
              </a:ext>
            </a:extLst>
          </p:cNvPr>
          <p:cNvSpPr>
            <a:spLocks noGrp="1"/>
          </p:cNvSpPr>
          <p:nvPr>
            <p:ph type="body" sz="quarter" idx="11" hasCustomPrompt="1"/>
          </p:nvPr>
        </p:nvSpPr>
        <p:spPr>
          <a:xfrm>
            <a:off x="633600" y="5039072"/>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r>
              <a:rPr lang="en-US"/>
              <a:t>.</a:t>
            </a:r>
          </a:p>
        </p:txBody>
      </p:sp>
      <p:pic>
        <p:nvPicPr>
          <p:cNvPr id="14" name="Picture Placeholder 8">
            <a:extLst>
              <a:ext uri="{FF2B5EF4-FFF2-40B4-BE49-F238E27FC236}">
                <a16:creationId xmlns:a16="http://schemas.microsoft.com/office/drawing/2014/main" id="{B901827D-700D-755D-7163-E5BB6008138C}"/>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15" name="Text Placeholder 2">
            <a:extLst>
              <a:ext uri="{FF2B5EF4-FFF2-40B4-BE49-F238E27FC236}">
                <a16:creationId xmlns:a16="http://schemas.microsoft.com/office/drawing/2014/main" id="{6F671ECC-EE19-F744-6AD9-9359B5A848B5}"/>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sp>
        <p:nvSpPr>
          <p:cNvPr id="2" name="Rectangle 1">
            <a:extLst>
              <a:ext uri="{FF2B5EF4-FFF2-40B4-BE49-F238E27FC236}">
                <a16:creationId xmlns:a16="http://schemas.microsoft.com/office/drawing/2014/main" id="{18A4CCC4-FDCF-803B-665F-AE6C1E6DDDE1}"/>
              </a:ext>
            </a:extLst>
          </p:cNvPr>
          <p:cNvSpPr/>
          <p:nvPr userDrawn="1"/>
        </p:nvSpPr>
        <p:spPr>
          <a:xfrm>
            <a:off x="12337200" y="0"/>
            <a:ext cx="288000" cy="28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4AF6B82E-C2E0-0D2C-02BF-321FCEDE7755}"/>
              </a:ext>
            </a:extLst>
          </p:cNvPr>
          <p:cNvSpPr/>
          <p:nvPr userDrawn="1"/>
        </p:nvSpPr>
        <p:spPr>
          <a:xfrm>
            <a:off x="12337200" y="432000"/>
            <a:ext cx="288000" cy="28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886E38BA-45EA-1DB4-F8A0-E4AE3C6ABACF}"/>
              </a:ext>
            </a:extLst>
          </p:cNvPr>
          <p:cNvSpPr/>
          <p:nvPr userDrawn="1"/>
        </p:nvSpPr>
        <p:spPr>
          <a:xfrm>
            <a:off x="12337200" y="864000"/>
            <a:ext cx="288000" cy="28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514A37FD-F9F1-8D59-B163-243E2EAAC82D}"/>
              </a:ext>
            </a:extLst>
          </p:cNvPr>
          <p:cNvSpPr/>
          <p:nvPr userDrawn="1"/>
        </p:nvSpPr>
        <p:spPr>
          <a:xfrm>
            <a:off x="12337200" y="1296000"/>
            <a:ext cx="288000" cy="28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42106614-0D69-0529-B4F1-D7F27BE9EAAC}"/>
              </a:ext>
            </a:extLst>
          </p:cNvPr>
          <p:cNvSpPr/>
          <p:nvPr userDrawn="1"/>
        </p:nvSpPr>
        <p:spPr>
          <a:xfrm>
            <a:off x="12337200" y="1728000"/>
            <a:ext cx="288000" cy="28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D02E8E79-3A2A-2969-FF56-40D70BB787C6}"/>
              </a:ext>
            </a:extLst>
          </p:cNvPr>
          <p:cNvSpPr/>
          <p:nvPr userDrawn="1"/>
        </p:nvSpPr>
        <p:spPr>
          <a:xfrm>
            <a:off x="12337200" y="2160000"/>
            <a:ext cx="288000" cy="28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2171B11-C2CA-EE89-CC59-B762EA0A713A}"/>
              </a:ext>
            </a:extLst>
          </p:cNvPr>
          <p:cNvSpPr/>
          <p:nvPr userDrawn="1"/>
        </p:nvSpPr>
        <p:spPr>
          <a:xfrm>
            <a:off x="12337200" y="2592000"/>
            <a:ext cx="288000" cy="28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576AB89D-800B-0E55-0117-766606E5A1AA}"/>
              </a:ext>
            </a:extLst>
          </p:cNvPr>
          <p:cNvSpPr/>
          <p:nvPr userDrawn="1"/>
        </p:nvSpPr>
        <p:spPr>
          <a:xfrm>
            <a:off x="12337200" y="3024000"/>
            <a:ext cx="288000" cy="28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6" name="Picture Placeholder 15">
            <a:extLst>
              <a:ext uri="{FF2B5EF4-FFF2-40B4-BE49-F238E27FC236}">
                <a16:creationId xmlns:a16="http://schemas.microsoft.com/office/drawing/2014/main" id="{860E129D-16A5-97E5-5C4A-A17FE94BF3CF}"/>
              </a:ext>
            </a:extLst>
          </p:cNvPr>
          <p:cNvSpPr>
            <a:spLocks noGrp="1"/>
          </p:cNvSpPr>
          <p:nvPr>
            <p:ph type="pic" sz="quarter" idx="19" hasCustomPrompt="1"/>
          </p:nvPr>
        </p:nvSpPr>
        <p:spPr>
          <a:xfrm>
            <a:off x="604838" y="374690"/>
            <a:ext cx="2419350" cy="436120"/>
          </a:xfrm>
        </p:spPr>
        <p:txBody>
          <a:bodyPr anchor="ctr" anchorCtr="0"/>
          <a:lstStyle>
            <a:lvl1pPr algn="ctr">
              <a:defRPr sz="1200"/>
            </a:lvl1pPr>
          </a:lstStyle>
          <a:p>
            <a:r>
              <a:rPr lang="en-GB"/>
              <a:t> click icon to position master logo</a:t>
            </a:r>
          </a:p>
        </p:txBody>
      </p:sp>
    </p:spTree>
    <p:extLst>
      <p:ext uri="{BB962C8B-B14F-4D97-AF65-F5344CB8AC3E}">
        <p14:creationId xmlns:p14="http://schemas.microsoft.com/office/powerpoint/2010/main" val="980545122"/>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06_Section divider_Right imag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7118350" y="-1"/>
            <a:ext cx="5073650" cy="6075363"/>
          </a:xfrm>
          <a:prstGeom prst="rect">
            <a:avLst/>
          </a:prstGeom>
        </p:spPr>
        <p:txBody>
          <a:bodyPr vert="horz" lIns="72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3" name="Text Placeholder 2">
            <a:extLst>
              <a:ext uri="{FF2B5EF4-FFF2-40B4-BE49-F238E27FC236}">
                <a16:creationId xmlns:a16="http://schemas.microsoft.com/office/drawing/2014/main" id="{B91B85D7-3076-3141-9B83-2CE933A021DB}"/>
              </a:ext>
            </a:extLst>
          </p:cNvPr>
          <p:cNvSpPr>
            <a:spLocks noGrp="1"/>
          </p:cNvSpPr>
          <p:nvPr>
            <p:ph type="body" sz="quarter" idx="15" hasCustomPrompt="1"/>
          </p:nvPr>
        </p:nvSpPr>
        <p:spPr>
          <a:xfrm>
            <a:off x="633599" y="2754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200" kern="0" spc="-50" dirty="0">
                <a:solidFill>
                  <a:srgbClr val="000000"/>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Slide Number Placeholder 2">
            <a:extLst>
              <a:ext uri="{FF2B5EF4-FFF2-40B4-BE49-F238E27FC236}">
                <a16:creationId xmlns:a16="http://schemas.microsoft.com/office/drawing/2014/main" id="{E3C71FEA-3E15-DB4A-9560-701AB58841FC}"/>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A1C57538-AFFE-A74A-8D3D-D24674FA478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2" name="Text Placeholder 3">
            <a:extLst>
              <a:ext uri="{FF2B5EF4-FFF2-40B4-BE49-F238E27FC236}">
                <a16:creationId xmlns:a16="http://schemas.microsoft.com/office/drawing/2014/main" id="{A4D90F05-4ACF-AD48-A6F7-1FD6E43B95C0}"/>
              </a:ext>
            </a:extLst>
          </p:cNvPr>
          <p:cNvSpPr>
            <a:spLocks noGrp="1"/>
          </p:cNvSpPr>
          <p:nvPr>
            <p:ph type="body" sz="quarter" idx="18" hasCustomPrompt="1"/>
          </p:nvPr>
        </p:nvSpPr>
        <p:spPr>
          <a:xfrm>
            <a:off x="623392" y="3258000"/>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11" name="Text Placeholder 4">
            <a:extLst>
              <a:ext uri="{FF2B5EF4-FFF2-40B4-BE49-F238E27FC236}">
                <a16:creationId xmlns:a16="http://schemas.microsoft.com/office/drawing/2014/main" id="{ED309A35-4FBD-374C-A2C4-4510C5A75572}"/>
              </a:ext>
            </a:extLst>
          </p:cNvPr>
          <p:cNvSpPr>
            <a:spLocks noGrp="1"/>
          </p:cNvSpPr>
          <p:nvPr>
            <p:ph type="body" sz="quarter" idx="11" hasCustomPrompt="1"/>
          </p:nvPr>
        </p:nvSpPr>
        <p:spPr>
          <a:xfrm>
            <a:off x="633600" y="5418000"/>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US"/>
          </a:p>
        </p:txBody>
      </p:sp>
    </p:spTree>
    <p:extLst>
      <p:ext uri="{BB962C8B-B14F-4D97-AF65-F5344CB8AC3E}">
        <p14:creationId xmlns:p14="http://schemas.microsoft.com/office/powerpoint/2010/main" val="1549045159"/>
      </p:ext>
    </p:extLst>
  </p:cSld>
  <p:clrMapOvr>
    <a:masterClrMapping/>
  </p:clrMapOvr>
  <p:extLst>
    <p:ext uri="{DCECCB84-F9BA-43D5-87BE-67443E8EF086}">
      <p15:sldGuideLst xmlns:p15="http://schemas.microsoft.com/office/powerpoint/2012/main"/>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Cover_2">
    <p:bg>
      <p:bgPr>
        <a:solidFill>
          <a:schemeClr val="bg1"/>
        </a:solidFill>
        <a:effectLst/>
      </p:bgPr>
    </p:bg>
    <p:spTree>
      <p:nvGrpSpPr>
        <p:cNvPr id="1" name=""/>
        <p:cNvGrpSpPr/>
        <p:nvPr/>
      </p:nvGrpSpPr>
      <p:grpSpPr>
        <a:xfrm>
          <a:off x="0" y="0"/>
          <a:ext cx="0" cy="0"/>
          <a:chOff x="0" y="0"/>
          <a:chExt cx="0" cy="0"/>
        </a:xfrm>
      </p:grpSpPr>
      <p:pic>
        <p:nvPicPr>
          <p:cNvPr id="9" name="Picture 8" descr="A picture containing iron, indoor, appliance, white&#10;&#10;Description automatically generated">
            <a:extLst>
              <a:ext uri="{FF2B5EF4-FFF2-40B4-BE49-F238E27FC236}">
                <a16:creationId xmlns:a16="http://schemas.microsoft.com/office/drawing/2014/main" id="{29B68BCB-20ED-F445-8DB4-A1BAE2BE5AA0}"/>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11" name="Picture 10" descr="A close up of a flower&#10;&#10;Description automatically generated">
            <a:extLst>
              <a:ext uri="{FF2B5EF4-FFF2-40B4-BE49-F238E27FC236}">
                <a16:creationId xmlns:a16="http://schemas.microsoft.com/office/drawing/2014/main" id="{BE732F0C-2586-5847-82B6-3D1D07F1321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0" name="Text Placeholder 4">
            <a:extLst>
              <a:ext uri="{FF2B5EF4-FFF2-40B4-BE49-F238E27FC236}">
                <a16:creationId xmlns:a16="http://schemas.microsoft.com/office/drawing/2014/main" id="{1B31DAAA-C2D7-9C4D-A2A7-E2E30FF8D850}"/>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12" name="Text Placeholder 4">
            <a:extLst>
              <a:ext uri="{FF2B5EF4-FFF2-40B4-BE49-F238E27FC236}">
                <a16:creationId xmlns:a16="http://schemas.microsoft.com/office/drawing/2014/main" id="{7B626FBF-5587-0143-A84E-3DAD90B20CA9}"/>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14" name="Text Placeholder 4">
            <a:extLst>
              <a:ext uri="{FF2B5EF4-FFF2-40B4-BE49-F238E27FC236}">
                <a16:creationId xmlns:a16="http://schemas.microsoft.com/office/drawing/2014/main" id="{1C85AAC3-5634-0740-8FC2-0C83A7BBB282}"/>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6" name="Text Placeholder 7">
            <a:extLst>
              <a:ext uri="{FF2B5EF4-FFF2-40B4-BE49-F238E27FC236}">
                <a16:creationId xmlns:a16="http://schemas.microsoft.com/office/drawing/2014/main" id="{706B351D-351C-5849-BADE-D895756BF081}"/>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3541968482"/>
      </p:ext>
    </p:extLst>
  </p:cSld>
  <p:clrMapOvr>
    <a:masterClrMapping/>
  </p:clrMapOvr>
  <p:extLst>
    <p:ext uri="{DCECCB84-F9BA-43D5-87BE-67443E8EF086}">
      <p15:sldGuideLst xmlns:p15="http://schemas.microsoft.com/office/powerpoint/2012/main"/>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Cover_3">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umbrella, white, holding, stool&#10;&#10;Description automatically generated">
            <a:extLst>
              <a:ext uri="{FF2B5EF4-FFF2-40B4-BE49-F238E27FC236}">
                <a16:creationId xmlns:a16="http://schemas.microsoft.com/office/drawing/2014/main" id="{A63896A6-D463-0842-B1CF-0818FC5B1CBA}"/>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C4F2D089-C1E0-9440-8107-A583399A5672}"/>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9" name="Text Placeholder 4">
            <a:extLst>
              <a:ext uri="{FF2B5EF4-FFF2-40B4-BE49-F238E27FC236}">
                <a16:creationId xmlns:a16="http://schemas.microsoft.com/office/drawing/2014/main" id="{602CBE25-D39D-8446-8406-E1BA1996B6BA}"/>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20" name="Text Placeholder 4">
            <a:extLst>
              <a:ext uri="{FF2B5EF4-FFF2-40B4-BE49-F238E27FC236}">
                <a16:creationId xmlns:a16="http://schemas.microsoft.com/office/drawing/2014/main" id="{8ED9951A-41BB-CE49-98DC-728B9339B981}"/>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22" name="Text Placeholder 4">
            <a:extLst>
              <a:ext uri="{FF2B5EF4-FFF2-40B4-BE49-F238E27FC236}">
                <a16:creationId xmlns:a16="http://schemas.microsoft.com/office/drawing/2014/main" id="{129B8676-5CD1-C640-9C2E-68CB205E1D24}"/>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1" name="Text Placeholder 7">
            <a:extLst>
              <a:ext uri="{FF2B5EF4-FFF2-40B4-BE49-F238E27FC236}">
                <a16:creationId xmlns:a16="http://schemas.microsoft.com/office/drawing/2014/main" id="{232B6F00-D8BC-E949-8176-E2695EB37510}"/>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2475890776"/>
      </p:ext>
    </p:extLst>
  </p:cSld>
  <p:clrMapOvr>
    <a:masterClrMapping/>
  </p:clrMapOvr>
  <p:extLst>
    <p:ext uri="{DCECCB84-F9BA-43D5-87BE-67443E8EF086}">
      <p15:sldGuideLst xmlns:p15="http://schemas.microsoft.com/office/powerpoint/2012/main"/>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Cover_4">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indoor, sitting, white, cup&#10;&#10;Description automatically generated">
            <a:extLst>
              <a:ext uri="{FF2B5EF4-FFF2-40B4-BE49-F238E27FC236}">
                <a16:creationId xmlns:a16="http://schemas.microsoft.com/office/drawing/2014/main" id="{830763DA-AA90-BE40-9D4B-E629D916AB78}"/>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2EA5E32D-71E5-8A4F-AE2D-93681F7D198A}"/>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6" name="Text Placeholder 4">
            <a:extLst>
              <a:ext uri="{FF2B5EF4-FFF2-40B4-BE49-F238E27FC236}">
                <a16:creationId xmlns:a16="http://schemas.microsoft.com/office/drawing/2014/main" id="{AE04B51E-1099-874F-9A9B-1F277CEFCFE7}"/>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17" name="Text Placeholder 4">
            <a:extLst>
              <a:ext uri="{FF2B5EF4-FFF2-40B4-BE49-F238E27FC236}">
                <a16:creationId xmlns:a16="http://schemas.microsoft.com/office/drawing/2014/main" id="{48FF2A57-5635-1843-B698-A7D37B24D14D}"/>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20" name="Text Placeholder 4">
            <a:extLst>
              <a:ext uri="{FF2B5EF4-FFF2-40B4-BE49-F238E27FC236}">
                <a16:creationId xmlns:a16="http://schemas.microsoft.com/office/drawing/2014/main" id="{067EF299-54E4-4E49-AEE4-2627D19864AF}"/>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1" name="Text Placeholder 7">
            <a:extLst>
              <a:ext uri="{FF2B5EF4-FFF2-40B4-BE49-F238E27FC236}">
                <a16:creationId xmlns:a16="http://schemas.microsoft.com/office/drawing/2014/main" id="{BDC2DCB4-69F4-2B4E-9ED1-3F23FAFDA5ED}"/>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2687721265"/>
      </p:ext>
    </p:extLst>
  </p:cSld>
  <p:clrMapOvr>
    <a:masterClrMapping/>
  </p:clrMapOvr>
  <p:extLst>
    <p:ext uri="{DCECCB84-F9BA-43D5-87BE-67443E8EF086}">
      <p15:sldGuideLst xmlns:p15="http://schemas.microsoft.com/office/powerpoint/2012/main"/>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Cover_5">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white, laying, sitting, holding&#10;&#10;Description automatically generated">
            <a:extLst>
              <a:ext uri="{FF2B5EF4-FFF2-40B4-BE49-F238E27FC236}">
                <a16:creationId xmlns:a16="http://schemas.microsoft.com/office/drawing/2014/main" id="{1817003C-D643-6344-B23D-17D656602913}"/>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F26B0DB0-90A7-0248-96DC-CB7C5767DCC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6" name="Text Placeholder 4">
            <a:extLst>
              <a:ext uri="{FF2B5EF4-FFF2-40B4-BE49-F238E27FC236}">
                <a16:creationId xmlns:a16="http://schemas.microsoft.com/office/drawing/2014/main" id="{22B3E953-BB77-4943-B1F2-58456EB0594F}"/>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17" name="Text Placeholder 4">
            <a:extLst>
              <a:ext uri="{FF2B5EF4-FFF2-40B4-BE49-F238E27FC236}">
                <a16:creationId xmlns:a16="http://schemas.microsoft.com/office/drawing/2014/main" id="{682F63FD-F696-EF49-92F5-DF3F9D188F09}"/>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19" name="Text Placeholder 4">
            <a:extLst>
              <a:ext uri="{FF2B5EF4-FFF2-40B4-BE49-F238E27FC236}">
                <a16:creationId xmlns:a16="http://schemas.microsoft.com/office/drawing/2014/main" id="{10D6E30D-9854-634D-8FE1-2997E45E6BC2}"/>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1" name="Text Placeholder 7">
            <a:extLst>
              <a:ext uri="{FF2B5EF4-FFF2-40B4-BE49-F238E27FC236}">
                <a16:creationId xmlns:a16="http://schemas.microsoft.com/office/drawing/2014/main" id="{4EA868BA-D512-D749-AB9B-250533EBCC53}"/>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3877689087"/>
      </p:ext>
    </p:extLst>
  </p:cSld>
  <p:clrMapOvr>
    <a:masterClrMapping/>
  </p:clrMapOvr>
  <p:extLst>
    <p:ext uri="{DCECCB84-F9BA-43D5-87BE-67443E8EF086}">
      <p15:sldGuideLst xmlns:p15="http://schemas.microsoft.com/office/powerpoint/2012/main"/>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over_6">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iron, toothbrush, sitting, white&#10;&#10;Description automatically generated">
            <a:extLst>
              <a:ext uri="{FF2B5EF4-FFF2-40B4-BE49-F238E27FC236}">
                <a16:creationId xmlns:a16="http://schemas.microsoft.com/office/drawing/2014/main" id="{BCDE52C6-F876-BA43-8C32-DA921FF5A0F9}"/>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0BA9BD1D-890B-A548-9605-E492C8CB1867}"/>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20" name="Text Placeholder 4">
            <a:extLst>
              <a:ext uri="{FF2B5EF4-FFF2-40B4-BE49-F238E27FC236}">
                <a16:creationId xmlns:a16="http://schemas.microsoft.com/office/drawing/2014/main" id="{89D0CBF8-4C30-FC40-82E9-478D99CDD477}"/>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21" name="Text Placeholder 4">
            <a:extLst>
              <a:ext uri="{FF2B5EF4-FFF2-40B4-BE49-F238E27FC236}">
                <a16:creationId xmlns:a16="http://schemas.microsoft.com/office/drawing/2014/main" id="{193E0B7C-FC60-5D4A-BEB4-6625020B97E1}"/>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23" name="Text Placeholder 4">
            <a:extLst>
              <a:ext uri="{FF2B5EF4-FFF2-40B4-BE49-F238E27FC236}">
                <a16:creationId xmlns:a16="http://schemas.microsoft.com/office/drawing/2014/main" id="{CC3762D0-9796-BE47-84BE-0C5A14D58028}"/>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1" name="Text Placeholder 7">
            <a:extLst>
              <a:ext uri="{FF2B5EF4-FFF2-40B4-BE49-F238E27FC236}">
                <a16:creationId xmlns:a16="http://schemas.microsoft.com/office/drawing/2014/main" id="{AC75E095-CE9E-6B4B-991E-81CEBF304625}"/>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842938834"/>
      </p:ext>
    </p:extLst>
  </p:cSld>
  <p:clrMapOvr>
    <a:masterClrMapping/>
  </p:clrMapOvr>
  <p:extLst>
    <p:ext uri="{DCECCB84-F9BA-43D5-87BE-67443E8EF086}">
      <p15:sldGuideLst xmlns:p15="http://schemas.microsoft.com/office/powerpoint/2012/main"/>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Agenda TOC gray">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8A27AE02-820B-2942-BDE7-A723A06A451C}"/>
              </a:ext>
            </a:extLst>
          </p:cNvPr>
          <p:cNvSpPr/>
          <p:nvPr/>
        </p:nvSpPr>
        <p:spPr>
          <a:xfrm>
            <a:off x="2459038" y="404814"/>
            <a:ext cx="9732962" cy="6453186"/>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21" name="Title 1">
            <a:extLst>
              <a:ext uri="{FF2B5EF4-FFF2-40B4-BE49-F238E27FC236}">
                <a16:creationId xmlns:a16="http://schemas.microsoft.com/office/drawing/2014/main" id="{0F161D65-15AB-2646-A22F-A7338D7511FA}"/>
              </a:ext>
            </a:extLst>
          </p:cNvPr>
          <p:cNvSpPr>
            <a:spLocks noGrp="1"/>
          </p:cNvSpPr>
          <p:nvPr>
            <p:ph type="title" hasCustomPrompt="1"/>
          </p:nvPr>
        </p:nvSpPr>
        <p:spPr>
          <a:xfrm>
            <a:off x="587375" y="812799"/>
            <a:ext cx="1692274" cy="722313"/>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Agenda</a:t>
            </a:r>
            <a:endParaRPr lang="en-GB"/>
          </a:p>
        </p:txBody>
      </p:sp>
      <p:sp>
        <p:nvSpPr>
          <p:cNvPr id="2" name="Footer Placeholder 1">
            <a:extLst>
              <a:ext uri="{FF2B5EF4-FFF2-40B4-BE49-F238E27FC236}">
                <a16:creationId xmlns:a16="http://schemas.microsoft.com/office/drawing/2014/main" id="{35D2B8B0-1BCB-734C-80C0-54019DF6EE51}"/>
              </a:ext>
            </a:extLst>
          </p:cNvPr>
          <p:cNvSpPr>
            <a:spLocks noGrp="1"/>
          </p:cNvSpPr>
          <p:nvPr>
            <p:ph type="ftr" sz="quarter" idx="31"/>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7466154-E08D-1349-9D9D-9210FDE20B48}"/>
              </a:ext>
            </a:extLst>
          </p:cNvPr>
          <p:cNvSpPr>
            <a:spLocks noGrp="1"/>
          </p:cNvSpPr>
          <p:nvPr>
            <p:ph type="sldNum" sz="quarter" idx="32"/>
          </p:nvPr>
        </p:nvSpPr>
        <p:spPr/>
        <p:txBody>
          <a:bodyPr/>
          <a:lstStyle/>
          <a:p>
            <a:fld id="{F18EFF25-22D3-7349-97D6-73D11F9E5B0D}" type="slidenum">
              <a:rPr lang="en-GB" smtClean="0"/>
              <a:pPr/>
              <a:t>‹#›</a:t>
            </a:fld>
            <a:endParaRPr lang="en-GB"/>
          </a:p>
        </p:txBody>
      </p:sp>
      <p:sp>
        <p:nvSpPr>
          <p:cNvPr id="9" name="Text Placeholder 13">
            <a:extLst>
              <a:ext uri="{FF2B5EF4-FFF2-40B4-BE49-F238E27FC236}">
                <a16:creationId xmlns:a16="http://schemas.microsoft.com/office/drawing/2014/main" id="{D7F65E76-B9D9-CC4F-8906-03266A9E6649}"/>
              </a:ext>
            </a:extLst>
          </p:cNvPr>
          <p:cNvSpPr>
            <a:spLocks noGrp="1"/>
          </p:cNvSpPr>
          <p:nvPr>
            <p:ph type="body" sz="quarter" idx="30" hasCustomPrompt="1"/>
          </p:nvPr>
        </p:nvSpPr>
        <p:spPr>
          <a:xfrm>
            <a:off x="3395664" y="1535113"/>
            <a:ext cx="3939801" cy="4560887"/>
          </a:xfrm>
        </p:spPr>
        <p:txBody>
          <a:bodyPr>
            <a:noAutofit/>
          </a:bodyPr>
          <a:lstStyle>
            <a:lvl1pPr marL="406400" indent="-406400">
              <a:lnSpc>
                <a:spcPct val="100000"/>
              </a:lnSpc>
              <a:spcBef>
                <a:spcPts val="0"/>
              </a:spcBef>
              <a:spcAft>
                <a:spcPts val="0"/>
              </a:spcAft>
              <a:buClr>
                <a:schemeClr val="tx1"/>
              </a:buClr>
              <a:buFont typeface="+mj-lt"/>
              <a:buAutoNum type="arabicPeriod"/>
              <a:tabLst/>
              <a:defRPr sz="2000">
                <a:solidFill>
                  <a:schemeClr val="tx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Section</a:t>
            </a:r>
          </a:p>
          <a:p>
            <a:pPr lvl="0"/>
            <a:endParaRPr lang="en-US"/>
          </a:p>
          <a:p>
            <a:pPr lvl="0"/>
            <a:r>
              <a:rPr lang="en-US"/>
              <a:t>Section</a:t>
            </a:r>
            <a:endParaRPr lang="en-GB"/>
          </a:p>
        </p:txBody>
      </p:sp>
      <p:sp>
        <p:nvSpPr>
          <p:cNvPr id="10" name="Text Placeholder 13">
            <a:extLst>
              <a:ext uri="{FF2B5EF4-FFF2-40B4-BE49-F238E27FC236}">
                <a16:creationId xmlns:a16="http://schemas.microsoft.com/office/drawing/2014/main" id="{EF9965E2-76D8-FE4C-8046-075B769E5BBE}"/>
              </a:ext>
            </a:extLst>
          </p:cNvPr>
          <p:cNvSpPr>
            <a:spLocks noGrp="1"/>
          </p:cNvSpPr>
          <p:nvPr>
            <p:ph type="body" sz="quarter" idx="33" hasCustomPrompt="1"/>
          </p:nvPr>
        </p:nvSpPr>
        <p:spPr>
          <a:xfrm>
            <a:off x="7664824" y="1535112"/>
            <a:ext cx="3939801" cy="4560887"/>
          </a:xfrm>
        </p:spPr>
        <p:txBody>
          <a:bodyPr>
            <a:noAutofit/>
          </a:bodyPr>
          <a:lstStyle>
            <a:lvl1pPr marL="406400" indent="-406400">
              <a:lnSpc>
                <a:spcPct val="100000"/>
              </a:lnSpc>
              <a:spcBef>
                <a:spcPts val="0"/>
              </a:spcBef>
              <a:spcAft>
                <a:spcPts val="0"/>
              </a:spcAft>
              <a:buClr>
                <a:schemeClr val="tx1"/>
              </a:buClr>
              <a:buFont typeface="+mj-lt"/>
              <a:buAutoNum type="arabicPeriod"/>
              <a:tabLst/>
              <a:defRPr sz="2000">
                <a:solidFill>
                  <a:schemeClr val="tx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Speaker</a:t>
            </a:r>
          </a:p>
          <a:p>
            <a:pPr lvl="0"/>
            <a:endParaRPr lang="en-US"/>
          </a:p>
          <a:p>
            <a:pPr lvl="0"/>
            <a:r>
              <a:rPr lang="en-US"/>
              <a:t>Speaker</a:t>
            </a:r>
            <a:endParaRPr lang="en-GB"/>
          </a:p>
        </p:txBody>
      </p:sp>
    </p:spTree>
    <p:extLst>
      <p:ext uri="{BB962C8B-B14F-4D97-AF65-F5344CB8AC3E}">
        <p14:creationId xmlns:p14="http://schemas.microsoft.com/office/powerpoint/2010/main" val="215189627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Agenda TOC purpl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2459038" y="404814"/>
            <a:ext cx="9732962" cy="64531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7" name="Title 1">
            <a:extLst>
              <a:ext uri="{FF2B5EF4-FFF2-40B4-BE49-F238E27FC236}">
                <a16:creationId xmlns:a16="http://schemas.microsoft.com/office/drawing/2014/main" id="{BC23F402-CC9D-E740-ABAF-E98ED37A035A}"/>
              </a:ext>
            </a:extLst>
          </p:cNvPr>
          <p:cNvSpPr>
            <a:spLocks noGrp="1"/>
          </p:cNvSpPr>
          <p:nvPr>
            <p:ph type="title" hasCustomPrompt="1"/>
          </p:nvPr>
        </p:nvSpPr>
        <p:spPr>
          <a:xfrm>
            <a:off x="587375" y="812799"/>
            <a:ext cx="1692274" cy="722313"/>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Table of contents</a:t>
            </a:r>
            <a:endParaRPr lang="en-GB"/>
          </a:p>
        </p:txBody>
      </p:sp>
      <p:sp>
        <p:nvSpPr>
          <p:cNvPr id="2" name="Footer Placeholder 1">
            <a:extLst>
              <a:ext uri="{FF2B5EF4-FFF2-40B4-BE49-F238E27FC236}">
                <a16:creationId xmlns:a16="http://schemas.microsoft.com/office/drawing/2014/main" id="{0C2EA07B-950E-B243-A708-CDE845703D07}"/>
              </a:ext>
            </a:extLst>
          </p:cNvPr>
          <p:cNvSpPr>
            <a:spLocks noGrp="1"/>
          </p:cNvSpPr>
          <p:nvPr>
            <p:ph type="ftr" sz="quarter" idx="31"/>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BF99341-2E77-6D40-98A3-DF6C7ACA577B}"/>
              </a:ext>
            </a:extLst>
          </p:cNvPr>
          <p:cNvSpPr>
            <a:spLocks noGrp="1"/>
          </p:cNvSpPr>
          <p:nvPr>
            <p:ph type="sldNum" sz="quarter" idx="32"/>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9" name="Text Placeholder 13">
            <a:extLst>
              <a:ext uri="{FF2B5EF4-FFF2-40B4-BE49-F238E27FC236}">
                <a16:creationId xmlns:a16="http://schemas.microsoft.com/office/drawing/2014/main" id="{E6938025-BD21-4A44-86A2-8FA956FB5F2D}"/>
              </a:ext>
            </a:extLst>
          </p:cNvPr>
          <p:cNvSpPr>
            <a:spLocks noGrp="1"/>
          </p:cNvSpPr>
          <p:nvPr>
            <p:ph type="body" sz="quarter" idx="30" hasCustomPrompt="1"/>
          </p:nvPr>
        </p:nvSpPr>
        <p:spPr>
          <a:xfrm>
            <a:off x="3395664" y="1535113"/>
            <a:ext cx="3939801" cy="4560887"/>
          </a:xfrm>
        </p:spPr>
        <p:txBody>
          <a:bodyPr>
            <a:noAutofit/>
          </a:bodyPr>
          <a:lstStyle>
            <a:lvl1pPr marL="406400" indent="-406400">
              <a:lnSpc>
                <a:spcPct val="100000"/>
              </a:lnSpc>
              <a:spcBef>
                <a:spcPts val="0"/>
              </a:spcBef>
              <a:spcAft>
                <a:spcPts val="0"/>
              </a:spcAft>
              <a:buClr>
                <a:schemeClr val="bg1"/>
              </a:buClr>
              <a:buFont typeface="+mj-lt"/>
              <a:buAutoNum type="arabicPeriod"/>
              <a:tabLst/>
              <a:defRPr sz="2000">
                <a:solidFill>
                  <a:schemeClr val="bg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Section</a:t>
            </a:r>
          </a:p>
          <a:p>
            <a:pPr lvl="0"/>
            <a:endParaRPr lang="en-US"/>
          </a:p>
          <a:p>
            <a:pPr lvl="0"/>
            <a:r>
              <a:rPr lang="en-US"/>
              <a:t>Section</a:t>
            </a:r>
            <a:endParaRPr lang="en-GB"/>
          </a:p>
        </p:txBody>
      </p:sp>
      <p:sp>
        <p:nvSpPr>
          <p:cNvPr id="13" name="Text Placeholder 13">
            <a:extLst>
              <a:ext uri="{FF2B5EF4-FFF2-40B4-BE49-F238E27FC236}">
                <a16:creationId xmlns:a16="http://schemas.microsoft.com/office/drawing/2014/main" id="{72657177-7861-1849-92B3-93D8E8A11460}"/>
              </a:ext>
            </a:extLst>
          </p:cNvPr>
          <p:cNvSpPr>
            <a:spLocks noGrp="1"/>
          </p:cNvSpPr>
          <p:nvPr>
            <p:ph type="body" sz="quarter" idx="33" hasCustomPrompt="1"/>
          </p:nvPr>
        </p:nvSpPr>
        <p:spPr>
          <a:xfrm>
            <a:off x="7664824" y="1535112"/>
            <a:ext cx="3939801" cy="4560887"/>
          </a:xfrm>
        </p:spPr>
        <p:txBody>
          <a:bodyPr>
            <a:noAutofit/>
          </a:bodyPr>
          <a:lstStyle>
            <a:lvl1pPr marL="406400" indent="-406400">
              <a:lnSpc>
                <a:spcPct val="100000"/>
              </a:lnSpc>
              <a:spcBef>
                <a:spcPts val="0"/>
              </a:spcBef>
              <a:spcAft>
                <a:spcPts val="0"/>
              </a:spcAft>
              <a:buClr>
                <a:schemeClr val="bg1"/>
              </a:buClr>
              <a:buFont typeface="+mj-lt"/>
              <a:buAutoNum type="arabicPeriod"/>
              <a:tabLst/>
              <a:defRPr sz="2000">
                <a:solidFill>
                  <a:schemeClr val="bg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Speaker</a:t>
            </a:r>
          </a:p>
          <a:p>
            <a:pPr lvl="0"/>
            <a:endParaRPr lang="en-US"/>
          </a:p>
          <a:p>
            <a:pPr lvl="0"/>
            <a:r>
              <a:rPr lang="en-US"/>
              <a:t>Speaker</a:t>
            </a:r>
            <a:endParaRPr lang="en-GB"/>
          </a:p>
        </p:txBody>
      </p:sp>
    </p:spTree>
    <p:extLst>
      <p:ext uri="{BB962C8B-B14F-4D97-AF65-F5344CB8AC3E}">
        <p14:creationId xmlns:p14="http://schemas.microsoft.com/office/powerpoint/2010/main" val="301181677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Section break image">
    <p:bg>
      <p:bgPr>
        <a:solidFill>
          <a:schemeClr val="bg1"/>
        </a:solidFill>
        <a:effectLst/>
      </p:bgPr>
    </p:bg>
    <p:spTree>
      <p:nvGrpSpPr>
        <p:cNvPr id="1" name=""/>
        <p:cNvGrpSpPr/>
        <p:nvPr/>
      </p:nvGrpSpPr>
      <p:grpSpPr>
        <a:xfrm>
          <a:off x="0" y="0"/>
          <a:ext cx="0" cy="0"/>
          <a:chOff x="0" y="0"/>
          <a:chExt cx="0" cy="0"/>
        </a:xfrm>
      </p:grpSpPr>
      <p:sp>
        <p:nvSpPr>
          <p:cNvPr id="7" name="Picture Placeholder 3">
            <a:extLst>
              <a:ext uri="{FF2B5EF4-FFF2-40B4-BE49-F238E27FC236}">
                <a16:creationId xmlns:a16="http://schemas.microsoft.com/office/drawing/2014/main" id="{6DD5E0BA-60C5-904A-9906-963386C34186}"/>
              </a:ext>
            </a:extLst>
          </p:cNvPr>
          <p:cNvSpPr>
            <a:spLocks noGrp="1"/>
          </p:cNvSpPr>
          <p:nvPr>
            <p:ph type="pic" sz="quarter" idx="11" hasCustomPrompt="1"/>
          </p:nvPr>
        </p:nvSpPr>
        <p:spPr>
          <a:xfrm>
            <a:off x="0" y="13176"/>
            <a:ext cx="12192000" cy="6858000"/>
          </a:xfrm>
          <a:solidFill>
            <a:schemeClr val="bg1"/>
          </a:solidFill>
        </p:spPr>
        <p:txBody>
          <a:bodyPr>
            <a:noAutofit/>
          </a:bodyPr>
          <a:lstStyle>
            <a:lvl1pPr marL="0" indent="0" algn="l">
              <a:buNone/>
              <a:defRPr sz="2200">
                <a:solidFill>
                  <a:schemeClr val="tx1"/>
                </a:solidFill>
              </a:defRPr>
            </a:lvl1pPr>
          </a:lstStyle>
          <a:p>
            <a:r>
              <a:rPr lang="en-GB"/>
              <a:t>To add and an image: drag and drop an image on to this frame or click the icon in the centre of the page</a:t>
            </a:r>
          </a:p>
        </p:txBody>
      </p:sp>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tx1"/>
                </a:solidFill>
                <a:latin typeface="+mn-lt"/>
                <a:ea typeface="+mn-ea"/>
                <a:cs typeface="+mn-cs"/>
              </a:defRPr>
            </a:lvl1pPr>
            <a:lvl2pPr marL="0" indent="-216000">
              <a:spcBef>
                <a:spcPts val="2000"/>
              </a:spcBef>
              <a:spcAft>
                <a:spcPts val="200"/>
              </a:spcAft>
              <a:buClr>
                <a:schemeClr val="tx1"/>
              </a:buClr>
              <a:buFont typeface="Arial" panose="020B0604020202020204" pitchFamily="34" charset="0"/>
              <a:buChar char="•"/>
              <a:defRPr sz="2000" b="0">
                <a:solidFill>
                  <a:schemeClr val="tx1"/>
                </a:solidFill>
              </a:defRPr>
            </a:lvl2pPr>
            <a:lvl3pPr marL="393192" indent="-216000">
              <a:spcBef>
                <a:spcPts val="300"/>
              </a:spcBef>
              <a:spcAft>
                <a:spcPts val="200"/>
              </a:spcAft>
              <a:buClr>
                <a:schemeClr val="tx1"/>
              </a:buClr>
              <a:defRPr sz="1800" b="0">
                <a:solidFill>
                  <a:schemeClr val="tx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3" name="Footer Placeholder 2">
            <a:extLst>
              <a:ext uri="{FF2B5EF4-FFF2-40B4-BE49-F238E27FC236}">
                <a16:creationId xmlns:a16="http://schemas.microsoft.com/office/drawing/2014/main" id="{A2A65C27-6CBE-AB40-8B17-DC84C811E5DF}"/>
              </a:ext>
            </a:extLst>
          </p:cNvPr>
          <p:cNvSpPr>
            <a:spLocks noGrp="1"/>
          </p:cNvSpPr>
          <p:nvPr>
            <p:ph type="ftr" sz="quarter" idx="59"/>
          </p:nvPr>
        </p:nvSpPr>
        <p:spPr/>
        <p:txBody>
          <a:bodyPr/>
          <a:lstStyle>
            <a:lvl1pPr>
              <a:defRPr>
                <a:solidFill>
                  <a:schemeClr val="tx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EA31775C-D68B-B24C-BB5A-055A2A2D1321}"/>
              </a:ext>
            </a:extLst>
          </p:cNvPr>
          <p:cNvSpPr>
            <a:spLocks noGrp="1"/>
          </p:cNvSpPr>
          <p:nvPr>
            <p:ph type="sldNum" sz="quarter" idx="60"/>
          </p:nvPr>
        </p:nvSpPr>
        <p:spPr/>
        <p:txBody>
          <a:bodyPr/>
          <a:lstStyle>
            <a:lvl1pPr>
              <a:defRPr>
                <a:solidFill>
                  <a:schemeClr val="tx1"/>
                </a:solidFill>
              </a:defRPr>
            </a:lvl1pPr>
          </a:lstStyle>
          <a:p>
            <a:fld id="{F18EFF25-22D3-7349-97D6-73D11F9E5B0D}" type="slidenum">
              <a:rPr lang="en-GB" smtClean="0"/>
              <a:pPr/>
              <a:t>‹#›</a:t>
            </a:fld>
            <a:endParaRPr lang="en-GB"/>
          </a:p>
        </p:txBody>
      </p:sp>
      <p:pic>
        <p:nvPicPr>
          <p:cNvPr id="9" name="Picture 8" descr="A close up of a flower&#10;&#10;Description automatically generated">
            <a:extLst>
              <a:ext uri="{FF2B5EF4-FFF2-40B4-BE49-F238E27FC236}">
                <a16:creationId xmlns:a16="http://schemas.microsoft.com/office/drawing/2014/main" id="{EE0E3ED2-E69E-864A-A0B1-5D5A1A2DE7A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2715000546"/>
      </p:ext>
    </p:extLst>
  </p:cSld>
  <p:clrMapOvr>
    <a:masterClrMapping/>
  </p:clrMapOvr>
  <p:extLst>
    <p:ext uri="{DCECCB84-F9BA-43D5-87BE-67443E8EF086}">
      <p15:sldGuideLst xmlns:p15="http://schemas.microsoft.com/office/powerpoint/2012/main"/>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ection break purple">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6D124B8-7168-D04E-A455-BEE0016E45A9}"/>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8" name="Picture 7" descr="A picture containing drawing&#10;&#10;Description automatically generated">
            <a:extLst>
              <a:ext uri="{FF2B5EF4-FFF2-40B4-BE49-F238E27FC236}">
                <a16:creationId xmlns:a16="http://schemas.microsoft.com/office/drawing/2014/main" id="{03BC3B61-BD64-4241-A8F7-CE056318FC6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bg1"/>
                </a:solidFill>
                <a:latin typeface="+mn-lt"/>
                <a:ea typeface="+mn-ea"/>
                <a:cs typeface="+mn-cs"/>
              </a:defRPr>
            </a:lvl1pPr>
            <a:lvl2pPr marL="0" indent="-216000">
              <a:spcBef>
                <a:spcPts val="2000"/>
              </a:spcBef>
              <a:spcAft>
                <a:spcPts val="200"/>
              </a:spcAft>
              <a:buClr>
                <a:schemeClr val="bg1"/>
              </a:buClr>
              <a:buFont typeface="Arial" panose="020B0604020202020204" pitchFamily="34" charset="0"/>
              <a:buChar char="•"/>
              <a:defRPr sz="2000" b="0">
                <a:solidFill>
                  <a:schemeClr val="bg1"/>
                </a:solidFill>
              </a:defRPr>
            </a:lvl2pPr>
            <a:lvl3pPr marL="393192" indent="-216000">
              <a:spcBef>
                <a:spcPts val="300"/>
              </a:spcBef>
              <a:spcAft>
                <a:spcPts val="200"/>
              </a:spcAft>
              <a:buClr>
                <a:schemeClr val="bg1"/>
              </a:buClr>
              <a:defRPr sz="1800" b="0">
                <a:solidFill>
                  <a:schemeClr val="bg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3" name="Footer Placeholder 2">
            <a:extLst>
              <a:ext uri="{FF2B5EF4-FFF2-40B4-BE49-F238E27FC236}">
                <a16:creationId xmlns:a16="http://schemas.microsoft.com/office/drawing/2014/main" id="{A2A65C27-6CBE-AB40-8B17-DC84C811E5DF}"/>
              </a:ext>
            </a:extLst>
          </p:cNvPr>
          <p:cNvSpPr>
            <a:spLocks noGrp="1"/>
          </p:cNvSpPr>
          <p:nvPr>
            <p:ph type="ftr" sz="quarter" idx="59"/>
          </p:nvPr>
        </p:nvSpPr>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EA31775C-D68B-B24C-BB5A-055A2A2D1321}"/>
              </a:ext>
            </a:extLst>
          </p:cNvPr>
          <p:cNvSpPr>
            <a:spLocks noGrp="1"/>
          </p:cNvSpPr>
          <p:nvPr>
            <p:ph type="sldNum" sz="quarter" idx="6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134204339"/>
      </p:ext>
    </p:extLst>
  </p:cSld>
  <p:clrMapOvr>
    <a:masterClrMapping/>
  </p:clrMapOvr>
  <p:extLst>
    <p:ext uri="{DCECCB84-F9BA-43D5-87BE-67443E8EF086}">
      <p15:sldGuideLst xmlns:p15="http://schemas.microsoft.com/office/powerpoint/2012/main"/>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ection break midnight blue">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6D124B8-7168-D04E-A455-BEE0016E45A9}"/>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8" name="Picture 7" descr="A picture containing drawing&#10;&#10;Description automatically generated">
            <a:extLst>
              <a:ext uri="{FF2B5EF4-FFF2-40B4-BE49-F238E27FC236}">
                <a16:creationId xmlns:a16="http://schemas.microsoft.com/office/drawing/2014/main" id="{03BC3B61-BD64-4241-A8F7-CE056318FC6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bg1"/>
                </a:solidFill>
                <a:latin typeface="+mn-lt"/>
                <a:ea typeface="+mn-ea"/>
                <a:cs typeface="+mn-cs"/>
              </a:defRPr>
            </a:lvl1pPr>
            <a:lvl2pPr marL="0" indent="-216000">
              <a:spcBef>
                <a:spcPts val="2000"/>
              </a:spcBef>
              <a:spcAft>
                <a:spcPts val="200"/>
              </a:spcAft>
              <a:buClr>
                <a:schemeClr val="bg1"/>
              </a:buClr>
              <a:buFont typeface="Arial" panose="020B0604020202020204" pitchFamily="34" charset="0"/>
              <a:buChar char="•"/>
              <a:defRPr sz="2000" b="0">
                <a:solidFill>
                  <a:schemeClr val="bg1"/>
                </a:solidFill>
              </a:defRPr>
            </a:lvl2pPr>
            <a:lvl3pPr marL="393192" indent="-216000">
              <a:spcBef>
                <a:spcPts val="300"/>
              </a:spcBef>
              <a:spcAft>
                <a:spcPts val="200"/>
              </a:spcAft>
              <a:buClr>
                <a:schemeClr val="bg1"/>
              </a:buClr>
              <a:defRPr sz="1800" b="0">
                <a:solidFill>
                  <a:schemeClr val="bg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2" name="Footer Placeholder 1">
            <a:extLst>
              <a:ext uri="{FF2B5EF4-FFF2-40B4-BE49-F238E27FC236}">
                <a16:creationId xmlns:a16="http://schemas.microsoft.com/office/drawing/2014/main" id="{CEAF5B36-5C24-4146-BCDA-E7ADD526C45E}"/>
              </a:ext>
            </a:extLst>
          </p:cNvPr>
          <p:cNvSpPr>
            <a:spLocks noGrp="1"/>
          </p:cNvSpPr>
          <p:nvPr>
            <p:ph type="ftr" sz="quarter" idx="5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0DC8FF-E538-F547-B953-F2A27D46A0B7}"/>
              </a:ext>
            </a:extLst>
          </p:cNvPr>
          <p:cNvSpPr>
            <a:spLocks noGrp="1"/>
          </p:cNvSpPr>
          <p:nvPr>
            <p:ph type="sldNum" sz="quarter" idx="6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532257593"/>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07_Section divider_Full bleed imag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0" y="0"/>
            <a:ext cx="12192000"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E3C71FEA-3E15-DB4A-9560-701AB58841FC}"/>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A1C57538-AFFE-A74A-8D3D-D24674FA478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1" name="Text Placeholder 2">
            <a:extLst>
              <a:ext uri="{FF2B5EF4-FFF2-40B4-BE49-F238E27FC236}">
                <a16:creationId xmlns:a16="http://schemas.microsoft.com/office/drawing/2014/main" id="{EBA43D95-B8A6-1C4D-A180-82B764DCF7B9}"/>
              </a:ext>
            </a:extLst>
          </p:cNvPr>
          <p:cNvSpPr>
            <a:spLocks noGrp="1"/>
          </p:cNvSpPr>
          <p:nvPr>
            <p:ph type="body" sz="quarter" idx="15" hasCustomPrompt="1"/>
          </p:nvPr>
        </p:nvSpPr>
        <p:spPr>
          <a:xfrm>
            <a:off x="633600" y="2754000"/>
            <a:ext cx="5666350"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200" kern="0" spc="-50" dirty="0">
                <a:solidFill>
                  <a:srgbClr val="000000"/>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22" name="Text Placeholder 3">
            <a:extLst>
              <a:ext uri="{FF2B5EF4-FFF2-40B4-BE49-F238E27FC236}">
                <a16:creationId xmlns:a16="http://schemas.microsoft.com/office/drawing/2014/main" id="{51E58573-2697-DF4D-9D84-0593258C5412}"/>
              </a:ext>
            </a:extLst>
          </p:cNvPr>
          <p:cNvSpPr>
            <a:spLocks noGrp="1"/>
          </p:cNvSpPr>
          <p:nvPr>
            <p:ph type="body" sz="quarter" idx="18" hasCustomPrompt="1"/>
          </p:nvPr>
        </p:nvSpPr>
        <p:spPr>
          <a:xfrm>
            <a:off x="623392" y="3258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13" name="Text Placeholder 4">
            <a:extLst>
              <a:ext uri="{FF2B5EF4-FFF2-40B4-BE49-F238E27FC236}">
                <a16:creationId xmlns:a16="http://schemas.microsoft.com/office/drawing/2014/main" id="{1908029A-85A7-5946-A7ED-9B83B00ED9BC}"/>
              </a:ext>
            </a:extLst>
          </p:cNvPr>
          <p:cNvSpPr>
            <a:spLocks noGrp="1"/>
          </p:cNvSpPr>
          <p:nvPr>
            <p:ph type="body" sz="quarter" idx="11" hasCustomPrompt="1"/>
          </p:nvPr>
        </p:nvSpPr>
        <p:spPr>
          <a:xfrm>
            <a:off x="633600" y="5418000"/>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rgbClr val="000000"/>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US"/>
          </a:p>
        </p:txBody>
      </p:sp>
      <p:sp>
        <p:nvSpPr>
          <p:cNvPr id="5" name="Picture Placeholder 3">
            <a:extLst>
              <a:ext uri="{FF2B5EF4-FFF2-40B4-BE49-F238E27FC236}">
                <a16:creationId xmlns:a16="http://schemas.microsoft.com/office/drawing/2014/main" id="{2F34ACCD-A76D-CEB4-49B7-CFFFC82779AD}"/>
              </a:ext>
            </a:extLst>
          </p:cNvPr>
          <p:cNvSpPr>
            <a:spLocks noGrp="1"/>
          </p:cNvSpPr>
          <p:nvPr>
            <p:ph type="pic" sz="quarter" idx="34" hasCustomPrompt="1"/>
          </p:nvPr>
        </p:nvSpPr>
        <p:spPr>
          <a:xfrm>
            <a:off x="523038" y="6354000"/>
            <a:ext cx="1371600" cy="406400"/>
          </a:xfrm>
        </p:spPr>
        <p:txBody>
          <a:bodyPr/>
          <a:lstStyle>
            <a:lvl1pPr marL="0" indent="0">
              <a:buNone/>
              <a:defRPr sz="1400"/>
            </a:lvl1pPr>
          </a:lstStyle>
          <a:p>
            <a:r>
              <a:rPr lang="en-US"/>
              <a:t>Enter logo here</a:t>
            </a:r>
          </a:p>
        </p:txBody>
      </p:sp>
    </p:spTree>
    <p:extLst>
      <p:ext uri="{BB962C8B-B14F-4D97-AF65-F5344CB8AC3E}">
        <p14:creationId xmlns:p14="http://schemas.microsoft.com/office/powerpoint/2010/main" val="2781105079"/>
      </p:ext>
    </p:extLst>
  </p:cSld>
  <p:clrMapOvr>
    <a:masterClrMapping/>
  </p:clrMapOvr>
  <p:extLst>
    <p:ext uri="{DCECCB84-F9BA-43D5-87BE-67443E8EF086}">
      <p15:sldGuideLst xmlns:p15="http://schemas.microsoft.com/office/powerpoint/2012/main"/>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ection break teal">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6D124B8-7168-D04E-A455-BEE0016E45A9}"/>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8" name="Picture 7" descr="A picture containing drawing&#10;&#10;Description automatically generated">
            <a:extLst>
              <a:ext uri="{FF2B5EF4-FFF2-40B4-BE49-F238E27FC236}">
                <a16:creationId xmlns:a16="http://schemas.microsoft.com/office/drawing/2014/main" id="{03BC3B61-BD64-4241-A8F7-CE056318FC6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bg1"/>
                </a:solidFill>
                <a:latin typeface="+mn-lt"/>
                <a:ea typeface="+mn-ea"/>
                <a:cs typeface="+mn-cs"/>
              </a:defRPr>
            </a:lvl1pPr>
            <a:lvl2pPr marL="0" indent="-216000">
              <a:spcBef>
                <a:spcPts val="2000"/>
              </a:spcBef>
              <a:spcAft>
                <a:spcPts val="200"/>
              </a:spcAft>
              <a:buClr>
                <a:schemeClr val="bg1"/>
              </a:buClr>
              <a:buFont typeface="Arial" panose="020B0604020202020204" pitchFamily="34" charset="0"/>
              <a:buChar char="•"/>
              <a:defRPr sz="2000" b="0">
                <a:solidFill>
                  <a:schemeClr val="bg1"/>
                </a:solidFill>
              </a:defRPr>
            </a:lvl2pPr>
            <a:lvl3pPr marL="393192" indent="-216000">
              <a:spcBef>
                <a:spcPts val="300"/>
              </a:spcBef>
              <a:spcAft>
                <a:spcPts val="200"/>
              </a:spcAft>
              <a:buClr>
                <a:schemeClr val="bg1"/>
              </a:buClr>
              <a:defRPr sz="1800" b="0">
                <a:solidFill>
                  <a:schemeClr val="bg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2" name="Footer Placeholder 1">
            <a:extLst>
              <a:ext uri="{FF2B5EF4-FFF2-40B4-BE49-F238E27FC236}">
                <a16:creationId xmlns:a16="http://schemas.microsoft.com/office/drawing/2014/main" id="{9DAC6DDE-45BE-5942-A27B-C07513728AE8}"/>
              </a:ext>
            </a:extLst>
          </p:cNvPr>
          <p:cNvSpPr>
            <a:spLocks noGrp="1"/>
          </p:cNvSpPr>
          <p:nvPr>
            <p:ph type="ftr" sz="quarter" idx="5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C6ED1EA1-C1F3-7046-9ECC-499B0E6AB6A3}"/>
              </a:ext>
            </a:extLst>
          </p:cNvPr>
          <p:cNvSpPr>
            <a:spLocks noGrp="1"/>
          </p:cNvSpPr>
          <p:nvPr>
            <p:ph type="sldNum" sz="quarter" idx="6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354944450"/>
      </p:ext>
    </p:extLst>
  </p:cSld>
  <p:clrMapOvr>
    <a:masterClrMapping/>
  </p:clrMapOvr>
  <p:extLst>
    <p:ext uri="{DCECCB84-F9BA-43D5-87BE-67443E8EF086}">
      <p15:sldGuideLst xmlns:p15="http://schemas.microsoft.com/office/powerpoint/2012/main"/>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Main text 1 column white">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1AB9627D-36D4-F74B-893E-0B2B44A3E5E5}"/>
              </a:ext>
            </a:extLst>
          </p:cNvPr>
          <p:cNvSpPr>
            <a:spLocks noGrp="1"/>
          </p:cNvSpPr>
          <p:nvPr>
            <p:ph type="title" hasCustomPrompt="1"/>
          </p:nvPr>
        </p:nvSpPr>
        <p:spPr>
          <a:xfrm>
            <a:off x="576000" y="816951"/>
            <a:ext cx="7283711"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4" name="Text Placeholder 17">
            <a:extLst>
              <a:ext uri="{FF2B5EF4-FFF2-40B4-BE49-F238E27FC236}">
                <a16:creationId xmlns:a16="http://schemas.microsoft.com/office/drawing/2014/main" id="{D5EDC5DA-66CA-044F-B098-1EAECD84F0D7}"/>
              </a:ext>
            </a:extLst>
          </p:cNvPr>
          <p:cNvSpPr>
            <a:spLocks noGrp="1"/>
          </p:cNvSpPr>
          <p:nvPr>
            <p:ph type="body" sz="quarter" idx="29" hasCustomPrompt="1"/>
          </p:nvPr>
        </p:nvSpPr>
        <p:spPr>
          <a:xfrm>
            <a:off x="576000" y="1193187"/>
            <a:ext cx="7283711"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9" name="Text Placeholder 13">
            <a:extLst>
              <a:ext uri="{FF2B5EF4-FFF2-40B4-BE49-F238E27FC236}">
                <a16:creationId xmlns:a16="http://schemas.microsoft.com/office/drawing/2014/main" id="{C708081B-2A5A-E841-B642-F43CA803E59D}"/>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8D6893CA-DBDC-5540-A26C-AE48C0517D8C}"/>
              </a:ext>
            </a:extLst>
          </p:cNvPr>
          <p:cNvSpPr>
            <a:spLocks noGrp="1"/>
          </p:cNvSpPr>
          <p:nvPr>
            <p:ph type="ftr" sz="quarter" idx="32"/>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CFAE913-424F-5646-A9A0-8E9C42C568CD}"/>
              </a:ext>
            </a:extLst>
          </p:cNvPr>
          <p:cNvSpPr>
            <a:spLocks noGrp="1"/>
          </p:cNvSpPr>
          <p:nvPr>
            <p:ph type="sldNum" sz="quarter" idx="33"/>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48962221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Main text 1 column purp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6000" y="816951"/>
            <a:ext cx="7282071" cy="395878"/>
          </a:xfrm>
        </p:spPr>
        <p:txBody>
          <a:bodyPr wrap="square" anchor="t" anchorCtr="0">
            <a:noAutofit/>
          </a:bodyPr>
          <a:lstStyle>
            <a:lvl1pPr>
              <a:lnSpc>
                <a:spcPct val="85000"/>
              </a:lnSpc>
              <a:buClr>
                <a:schemeClr val="tx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8" name="Text Placeholder 17">
            <a:extLst>
              <a:ext uri="{FF2B5EF4-FFF2-40B4-BE49-F238E27FC236}">
                <a16:creationId xmlns:a16="http://schemas.microsoft.com/office/drawing/2014/main" id="{EF14D82F-147E-DB44-92D3-B0294E172A3F}"/>
              </a:ext>
            </a:extLst>
          </p:cNvPr>
          <p:cNvSpPr>
            <a:spLocks noGrp="1"/>
          </p:cNvSpPr>
          <p:nvPr>
            <p:ph type="body" sz="quarter" idx="29" hasCustomPrompt="1"/>
          </p:nvPr>
        </p:nvSpPr>
        <p:spPr>
          <a:xfrm>
            <a:off x="576000" y="1193187"/>
            <a:ext cx="7285707"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3" name="Text Placeholder 13">
            <a:extLst>
              <a:ext uri="{FF2B5EF4-FFF2-40B4-BE49-F238E27FC236}">
                <a16:creationId xmlns:a16="http://schemas.microsoft.com/office/drawing/2014/main" id="{7079CC3B-BA9E-4844-9B96-BD331747AE3B}"/>
              </a:ext>
            </a:extLst>
          </p:cNvPr>
          <p:cNvSpPr>
            <a:spLocks noGrp="1"/>
          </p:cNvSpPr>
          <p:nvPr>
            <p:ph type="body" sz="quarter" idx="30" hasCustomPrompt="1"/>
          </p:nvPr>
        </p:nvSpPr>
        <p:spPr>
          <a:xfrm>
            <a:off x="576000" y="1828800"/>
            <a:ext cx="72828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picture containing drawing&#10;&#10;Description automatically generated">
            <a:extLst>
              <a:ext uri="{FF2B5EF4-FFF2-40B4-BE49-F238E27FC236}">
                <a16:creationId xmlns:a16="http://schemas.microsoft.com/office/drawing/2014/main" id="{E9E0A01B-80B7-2F47-97A8-2419F8891D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F7A1FC6B-ED60-8B47-B7C0-EA755D815B08}"/>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1A2797A-67BA-BE47-82CD-242E3E7C7D93}"/>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413495571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Main text 1 column light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2" name="Title 1">
            <a:extLst>
              <a:ext uri="{FF2B5EF4-FFF2-40B4-BE49-F238E27FC236}">
                <a16:creationId xmlns:a16="http://schemas.microsoft.com/office/drawing/2014/main" id="{09624B7A-70A1-674A-B958-2F6B0DF8F2C9}"/>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tx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D6C47EEA-3AAF-BC4D-BB07-21CF58EDFDD1}"/>
              </a:ext>
            </a:extLst>
          </p:cNvPr>
          <p:cNvSpPr>
            <a:spLocks noGrp="1"/>
          </p:cNvSpPr>
          <p:nvPr>
            <p:ph type="body" sz="quarter" idx="29" hasCustomPrompt="1"/>
          </p:nvPr>
        </p:nvSpPr>
        <p:spPr>
          <a:xfrm>
            <a:off x="576001" y="1193187"/>
            <a:ext cx="7286026" cy="34192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9" name="Text Placeholder 13">
            <a:extLst>
              <a:ext uri="{FF2B5EF4-FFF2-40B4-BE49-F238E27FC236}">
                <a16:creationId xmlns:a16="http://schemas.microsoft.com/office/drawing/2014/main" id="{3B854FF2-43EB-EE4B-9D57-920B1540C8A9}"/>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0A5986AB-ED93-3848-A07D-F94FDD4861F9}"/>
              </a:ext>
            </a:extLst>
          </p:cNvPr>
          <p:cNvSpPr>
            <a:spLocks noGrp="1"/>
          </p:cNvSpPr>
          <p:nvPr>
            <p:ph type="ftr" sz="quarter" idx="32"/>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B46D1B3-9E6C-9643-ABAE-2A0B0D2B4BB8}"/>
              </a:ext>
            </a:extLst>
          </p:cNvPr>
          <p:cNvSpPr>
            <a:spLocks noGrp="1"/>
          </p:cNvSpPr>
          <p:nvPr>
            <p:ph type="sldNum" sz="quarter" idx="33"/>
          </p:nvPr>
        </p:nvSpPr>
        <p:spPr/>
        <p:txBody>
          <a:bodyPr/>
          <a:lstStyle/>
          <a:p>
            <a:fld id="{F18EFF25-22D3-7349-97D6-73D11F9E5B0D}" type="slidenum">
              <a:rPr lang="en-GB" smtClean="0"/>
              <a:pPr/>
              <a:t>‹#›</a:t>
            </a:fld>
            <a:endParaRPr lang="en-GB"/>
          </a:p>
        </p:txBody>
      </p:sp>
      <p:pic>
        <p:nvPicPr>
          <p:cNvPr id="13" name="Picture 12" descr="A close up of a flower&#10;&#10;Description automatically generated">
            <a:extLst>
              <a:ext uri="{FF2B5EF4-FFF2-40B4-BE49-F238E27FC236}">
                <a16:creationId xmlns:a16="http://schemas.microsoft.com/office/drawing/2014/main" id="{F3EDB5D7-B905-4240-9E74-682D63AABAD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116047801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Main text 1 column midnight blu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6000" y="816951"/>
            <a:ext cx="7282071" cy="395878"/>
          </a:xfrm>
        </p:spPr>
        <p:txBody>
          <a:bodyPr wrap="square" anchor="t" anchorCtr="0">
            <a:noAutofit/>
          </a:bodyPr>
          <a:lstStyle>
            <a:lvl1pPr>
              <a:lnSpc>
                <a:spcPct val="85000"/>
              </a:lnSpc>
              <a:buClr>
                <a:schemeClr val="tx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8" name="Text Placeholder 17">
            <a:extLst>
              <a:ext uri="{FF2B5EF4-FFF2-40B4-BE49-F238E27FC236}">
                <a16:creationId xmlns:a16="http://schemas.microsoft.com/office/drawing/2014/main" id="{EF14D82F-147E-DB44-92D3-B0294E172A3F}"/>
              </a:ext>
            </a:extLst>
          </p:cNvPr>
          <p:cNvSpPr>
            <a:spLocks noGrp="1"/>
          </p:cNvSpPr>
          <p:nvPr>
            <p:ph type="body" sz="quarter" idx="29" hasCustomPrompt="1"/>
          </p:nvPr>
        </p:nvSpPr>
        <p:spPr>
          <a:xfrm>
            <a:off x="576000" y="1193187"/>
            <a:ext cx="7285707"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3" name="Text Placeholder 13">
            <a:extLst>
              <a:ext uri="{FF2B5EF4-FFF2-40B4-BE49-F238E27FC236}">
                <a16:creationId xmlns:a16="http://schemas.microsoft.com/office/drawing/2014/main" id="{7079CC3B-BA9E-4844-9B96-BD331747AE3B}"/>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picture containing drawing&#10;&#10;Description automatically generated">
            <a:extLst>
              <a:ext uri="{FF2B5EF4-FFF2-40B4-BE49-F238E27FC236}">
                <a16:creationId xmlns:a16="http://schemas.microsoft.com/office/drawing/2014/main" id="{E9E0A01B-80B7-2F47-97A8-2419F8891D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2232703-359C-9647-BD3E-AA72A5E97263}"/>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9C3BFF9-7CC5-D648-BE06-A5A275779052}"/>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26393858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Main text 1 column teal">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6000" y="816951"/>
            <a:ext cx="7282071" cy="395878"/>
          </a:xfrm>
        </p:spPr>
        <p:txBody>
          <a:bodyPr wrap="square" anchor="t" anchorCtr="0">
            <a:noAutofit/>
          </a:bodyPr>
          <a:lstStyle>
            <a:lvl1pPr>
              <a:lnSpc>
                <a:spcPct val="85000"/>
              </a:lnSpc>
              <a:buClr>
                <a:schemeClr val="tx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8" name="Text Placeholder 17">
            <a:extLst>
              <a:ext uri="{FF2B5EF4-FFF2-40B4-BE49-F238E27FC236}">
                <a16:creationId xmlns:a16="http://schemas.microsoft.com/office/drawing/2014/main" id="{EF14D82F-147E-DB44-92D3-B0294E172A3F}"/>
              </a:ext>
            </a:extLst>
          </p:cNvPr>
          <p:cNvSpPr>
            <a:spLocks noGrp="1"/>
          </p:cNvSpPr>
          <p:nvPr>
            <p:ph type="body" sz="quarter" idx="29" hasCustomPrompt="1"/>
          </p:nvPr>
        </p:nvSpPr>
        <p:spPr>
          <a:xfrm>
            <a:off x="576000" y="1193187"/>
            <a:ext cx="7285707"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3" name="Text Placeholder 13">
            <a:extLst>
              <a:ext uri="{FF2B5EF4-FFF2-40B4-BE49-F238E27FC236}">
                <a16:creationId xmlns:a16="http://schemas.microsoft.com/office/drawing/2014/main" id="{7079CC3B-BA9E-4844-9B96-BD331747AE3B}"/>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picture containing drawing&#10;&#10;Description automatically generated">
            <a:extLst>
              <a:ext uri="{FF2B5EF4-FFF2-40B4-BE49-F238E27FC236}">
                <a16:creationId xmlns:a16="http://schemas.microsoft.com/office/drawing/2014/main" id="{E9E0A01B-80B7-2F47-97A8-2419F8891D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5B651D4-545F-3F48-A80D-0D737C7031D1}"/>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44F43B0F-EDD9-2645-97B2-454C1B3837CA}"/>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64935501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Main text 2 column white w/header">
    <p:spTree>
      <p:nvGrpSpPr>
        <p:cNvPr id="1" name=""/>
        <p:cNvGrpSpPr/>
        <p:nvPr/>
      </p:nvGrpSpPr>
      <p:grpSpPr>
        <a:xfrm>
          <a:off x="0" y="0"/>
          <a:ext cx="0" cy="0"/>
          <a:chOff x="0" y="0"/>
          <a:chExt cx="0" cy="0"/>
        </a:xfrm>
      </p:grpSpPr>
      <p:sp>
        <p:nvSpPr>
          <p:cNvPr id="11" name="Text Placeholder 3">
            <a:extLst>
              <a:ext uri="{FF2B5EF4-FFF2-40B4-BE49-F238E27FC236}">
                <a16:creationId xmlns:a16="http://schemas.microsoft.com/office/drawing/2014/main" id="{A34006E6-1C84-6A4F-B3A5-6B8249A56F06}"/>
              </a:ext>
            </a:extLst>
          </p:cNvPr>
          <p:cNvSpPr>
            <a:spLocks noGrp="1"/>
          </p:cNvSpPr>
          <p:nvPr>
            <p:ph type="body" sz="quarter" idx="33" hasCustomPrompt="1"/>
          </p:nvPr>
        </p:nvSpPr>
        <p:spPr>
          <a:xfrm>
            <a:off x="576000" y="1828800"/>
            <a:ext cx="5421600"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2" name="Text Placeholder 3">
            <a:extLst>
              <a:ext uri="{FF2B5EF4-FFF2-40B4-BE49-F238E27FC236}">
                <a16:creationId xmlns:a16="http://schemas.microsoft.com/office/drawing/2014/main" id="{C1012110-9642-9945-A607-364F317A84BC}"/>
              </a:ext>
            </a:extLst>
          </p:cNvPr>
          <p:cNvSpPr>
            <a:spLocks noGrp="1"/>
          </p:cNvSpPr>
          <p:nvPr>
            <p:ph type="body" sz="quarter" idx="34" hasCustomPrompt="1"/>
          </p:nvPr>
        </p:nvSpPr>
        <p:spPr>
          <a:xfrm>
            <a:off x="6182126" y="1828800"/>
            <a:ext cx="54229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362200"/>
            <a:ext cx="5421600" cy="3733800"/>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181726" y="2362200"/>
            <a:ext cx="5421600" cy="3733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4" name="Title 1">
            <a:extLst>
              <a:ext uri="{FF2B5EF4-FFF2-40B4-BE49-F238E27FC236}">
                <a16:creationId xmlns:a16="http://schemas.microsoft.com/office/drawing/2014/main" id="{C12EE3E1-14CA-C74D-998E-79AE83931083}"/>
              </a:ext>
            </a:extLst>
          </p:cNvPr>
          <p:cNvSpPr>
            <a:spLocks noGrp="1"/>
          </p:cNvSpPr>
          <p:nvPr>
            <p:ph type="title" hasCustomPrompt="1"/>
          </p:nvPr>
        </p:nvSpPr>
        <p:spPr>
          <a:xfrm>
            <a:off x="576001" y="816951"/>
            <a:ext cx="7337016"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CE33869C-E996-B548-97A4-970ADEEF4F9B}"/>
              </a:ext>
            </a:extLst>
          </p:cNvPr>
          <p:cNvSpPr>
            <a:spLocks noGrp="1"/>
          </p:cNvSpPr>
          <p:nvPr>
            <p:ph type="body" sz="quarter" idx="29" hasCustomPrompt="1"/>
          </p:nvPr>
        </p:nvSpPr>
        <p:spPr>
          <a:xfrm>
            <a:off x="576001" y="1193187"/>
            <a:ext cx="7337016"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2903855-7B50-304D-8FD4-B4E613820BDA}"/>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149AFC7-3FEA-FE49-9E66-327622EF22A9}"/>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07178723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Main text 2 column white w/o header">
    <p:spTree>
      <p:nvGrpSpPr>
        <p:cNvPr id="1" name=""/>
        <p:cNvGrpSpPr/>
        <p:nvPr/>
      </p:nvGrpSpPr>
      <p:grpSpPr>
        <a:xfrm>
          <a:off x="0" y="0"/>
          <a:ext cx="0" cy="0"/>
          <a:chOff x="0" y="0"/>
          <a:chExt cx="0" cy="0"/>
        </a:xfrm>
      </p:grpSpPr>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1828800"/>
            <a:ext cx="5421600" cy="4266000"/>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181726" y="1828800"/>
            <a:ext cx="5421600" cy="42660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4" name="Title 1">
            <a:extLst>
              <a:ext uri="{FF2B5EF4-FFF2-40B4-BE49-F238E27FC236}">
                <a16:creationId xmlns:a16="http://schemas.microsoft.com/office/drawing/2014/main" id="{C12EE3E1-14CA-C74D-998E-79AE83931083}"/>
              </a:ext>
            </a:extLst>
          </p:cNvPr>
          <p:cNvSpPr>
            <a:spLocks noGrp="1"/>
          </p:cNvSpPr>
          <p:nvPr>
            <p:ph type="title" hasCustomPrompt="1"/>
          </p:nvPr>
        </p:nvSpPr>
        <p:spPr>
          <a:xfrm>
            <a:off x="576001" y="816951"/>
            <a:ext cx="7337016"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CE33869C-E996-B548-97A4-970ADEEF4F9B}"/>
              </a:ext>
            </a:extLst>
          </p:cNvPr>
          <p:cNvSpPr>
            <a:spLocks noGrp="1"/>
          </p:cNvSpPr>
          <p:nvPr>
            <p:ph type="body" sz="quarter" idx="29" hasCustomPrompt="1"/>
          </p:nvPr>
        </p:nvSpPr>
        <p:spPr>
          <a:xfrm>
            <a:off x="576001" y="1193187"/>
            <a:ext cx="7337016"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2903855-7B50-304D-8FD4-B4E613820BDA}"/>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149AFC7-3FEA-FE49-9E66-327622EF22A9}"/>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51317399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Main text 50/50 white/grey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5AD33BE-D6EC-8048-AABB-B981F6436FE8}"/>
              </a:ext>
            </a:extLst>
          </p:cNvPr>
          <p:cNvSpPr/>
          <p:nvPr userDrawn="1"/>
        </p:nvSpPr>
        <p:spPr>
          <a:xfrm>
            <a:off x="6095998" y="1818000"/>
            <a:ext cx="6094800"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3">
            <a:extLst>
              <a:ext uri="{FF2B5EF4-FFF2-40B4-BE49-F238E27FC236}">
                <a16:creationId xmlns:a16="http://schemas.microsoft.com/office/drawing/2014/main" id="{A34006E6-1C84-6A4F-B3A5-6B8249A56F06}"/>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2" name="Text Placeholder 3">
            <a:extLst>
              <a:ext uri="{FF2B5EF4-FFF2-40B4-BE49-F238E27FC236}">
                <a16:creationId xmlns:a16="http://schemas.microsoft.com/office/drawing/2014/main" id="{C1012110-9642-9945-A607-364F317A84B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tx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tx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07118822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Main text 50/50 white/grey w/o header">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7568225-A33A-7544-8FD4-5E942BF9578C}"/>
              </a:ext>
            </a:extLst>
          </p:cNvPr>
          <p:cNvSpPr/>
          <p:nvPr userDrawn="1"/>
        </p:nvSpPr>
        <p:spPr>
          <a:xfrm>
            <a:off x="6095998" y="1818000"/>
            <a:ext cx="6094800"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tx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tx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0537310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08_Section divider_Right image_No subtitle">
    <p:bg>
      <p:bgPr>
        <a:solidFill>
          <a:schemeClr val="bg1"/>
        </a:solidFill>
        <a:effectLst/>
      </p:bgPr>
    </p:bg>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63E57B27-418D-6C4B-8A4A-A758CE7101E3}"/>
              </a:ext>
            </a:extLst>
          </p:cNvPr>
          <p:cNvSpPr>
            <a:spLocks noGrp="1"/>
          </p:cNvSpPr>
          <p:nvPr>
            <p:ph type="pic" sz="quarter" idx="17" hasCustomPrompt="1"/>
          </p:nvPr>
        </p:nvSpPr>
        <p:spPr>
          <a:xfrm>
            <a:off x="7118350" y="0"/>
            <a:ext cx="5073650" cy="6075363"/>
          </a:xfrm>
          <a:prstGeom prst="rect">
            <a:avLst/>
          </a:prstGeom>
        </p:spPr>
        <p:txBody>
          <a:bodyPr vert="horz" lIns="72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6" name="Slide Number Placeholder 2">
            <a:extLst>
              <a:ext uri="{FF2B5EF4-FFF2-40B4-BE49-F238E27FC236}">
                <a16:creationId xmlns:a16="http://schemas.microsoft.com/office/drawing/2014/main" id="{23DED635-95E7-BF4C-8449-206E334B3198}"/>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7" name="Footer Placeholder 1">
            <a:extLst>
              <a:ext uri="{FF2B5EF4-FFF2-40B4-BE49-F238E27FC236}">
                <a16:creationId xmlns:a16="http://schemas.microsoft.com/office/drawing/2014/main" id="{344F6A97-0E55-604A-AA51-64162D66908C}"/>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AC0A5D27-378C-BE40-A796-7DD2831ACABF}"/>
              </a:ext>
            </a:extLst>
          </p:cNvPr>
          <p:cNvSpPr>
            <a:spLocks noGrp="1"/>
          </p:cNvSpPr>
          <p:nvPr>
            <p:ph type="body" sz="quarter" idx="15" hasCustomPrompt="1"/>
          </p:nvPr>
        </p:nvSpPr>
        <p:spPr>
          <a:xfrm>
            <a:off x="633599" y="3492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200" kern="0" spc="-50" dirty="0">
                <a:solidFill>
                  <a:srgbClr val="000000"/>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8" name="Text Placeholder 3">
            <a:extLst>
              <a:ext uri="{FF2B5EF4-FFF2-40B4-BE49-F238E27FC236}">
                <a16:creationId xmlns:a16="http://schemas.microsoft.com/office/drawing/2014/main" id="{88C78F39-C29F-C04A-8E3D-700D751275EB}"/>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Tree>
    <p:extLst>
      <p:ext uri="{BB962C8B-B14F-4D97-AF65-F5344CB8AC3E}">
        <p14:creationId xmlns:p14="http://schemas.microsoft.com/office/powerpoint/2010/main" val="3253993087"/>
      </p:ext>
    </p:extLst>
  </p:cSld>
  <p:clrMapOvr>
    <a:masterClrMapping/>
  </p:clrMapOvr>
  <p:extLst>
    <p:ext uri="{DCECCB84-F9BA-43D5-87BE-67443E8EF086}">
      <p15:sldGuideLst xmlns:p15="http://schemas.microsoft.com/office/powerpoint/2012/main"/>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Main text 50/50 grey/whit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5" name="Text Placeholder 3">
            <a:extLst>
              <a:ext uri="{FF2B5EF4-FFF2-40B4-BE49-F238E27FC236}">
                <a16:creationId xmlns:a16="http://schemas.microsoft.com/office/drawing/2014/main" id="{0C24916B-7073-A645-AC28-AC50E4EE6AB2}"/>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3">
            <a:extLst>
              <a:ext uri="{FF2B5EF4-FFF2-40B4-BE49-F238E27FC236}">
                <a16:creationId xmlns:a16="http://schemas.microsoft.com/office/drawing/2014/main" id="{B255BB57-C512-7F4F-A455-728B309F967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E9CCCD57-DCFF-3B47-9D18-30F717FF1873}"/>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8" name="Text Placeholder 13">
            <a:extLst>
              <a:ext uri="{FF2B5EF4-FFF2-40B4-BE49-F238E27FC236}">
                <a16:creationId xmlns:a16="http://schemas.microsoft.com/office/drawing/2014/main" id="{F0B2163E-8C3E-5044-8665-2B1096B195BF}"/>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pic>
        <p:nvPicPr>
          <p:cNvPr id="12" name="Picture 11" descr="A close up of a flower&#10;&#10;Description automatically generated">
            <a:extLst>
              <a:ext uri="{FF2B5EF4-FFF2-40B4-BE49-F238E27FC236}">
                <a16:creationId xmlns:a16="http://schemas.microsoft.com/office/drawing/2014/main" id="{BEE46FBC-FA0C-544B-9413-A51580C8549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121446446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Main text 50/50 grey/whit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12B5E11-0CAF-4846-B932-00CD64790CF8}"/>
              </a:ext>
            </a:extLst>
          </p:cNvPr>
          <p:cNvSpPr/>
          <p:nvPr userDrawn="1"/>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3">
            <a:extLst>
              <a:ext uri="{FF2B5EF4-FFF2-40B4-BE49-F238E27FC236}">
                <a16:creationId xmlns:a16="http://schemas.microsoft.com/office/drawing/2014/main" id="{99812FF6-2997-044C-8E32-806330582092}"/>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3" name="Text Placeholder 13">
            <a:extLst>
              <a:ext uri="{FF2B5EF4-FFF2-40B4-BE49-F238E27FC236}">
                <a16:creationId xmlns:a16="http://schemas.microsoft.com/office/drawing/2014/main" id="{9B615BFB-7BA2-F446-9DDC-E4359726B8A0}"/>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close up of a flower&#10;&#10;Description automatically generated">
            <a:extLst>
              <a:ext uri="{FF2B5EF4-FFF2-40B4-BE49-F238E27FC236}">
                <a16:creationId xmlns:a16="http://schemas.microsoft.com/office/drawing/2014/main" id="{FDED906E-CCC8-1F43-8487-492D706E2544}"/>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404379851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Main text 50/50 white/purpl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5AD33BE-D6EC-8048-AABB-B981F6436FE8}"/>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3">
            <a:extLst>
              <a:ext uri="{FF2B5EF4-FFF2-40B4-BE49-F238E27FC236}">
                <a16:creationId xmlns:a16="http://schemas.microsoft.com/office/drawing/2014/main" id="{A34006E6-1C84-6A4F-B3A5-6B8249A56F06}"/>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2" name="Text Placeholder 3">
            <a:extLst>
              <a:ext uri="{FF2B5EF4-FFF2-40B4-BE49-F238E27FC236}">
                <a16:creationId xmlns:a16="http://schemas.microsoft.com/office/drawing/2014/main" id="{C1012110-9642-9945-A607-364F317A84B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85218513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Main text 50/50 white/purple w/o header">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7568225-A33A-7544-8FD4-5E942BF9578C}"/>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351671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Main text 50/50 purple/whit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5" name="Text Placeholder 3">
            <a:extLst>
              <a:ext uri="{FF2B5EF4-FFF2-40B4-BE49-F238E27FC236}">
                <a16:creationId xmlns:a16="http://schemas.microsoft.com/office/drawing/2014/main" id="{0C24916B-7073-A645-AC28-AC50E4EE6AB2}"/>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3">
            <a:extLst>
              <a:ext uri="{FF2B5EF4-FFF2-40B4-BE49-F238E27FC236}">
                <a16:creationId xmlns:a16="http://schemas.microsoft.com/office/drawing/2014/main" id="{B255BB57-C512-7F4F-A455-728B309F967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E9CCCD57-DCFF-3B47-9D18-30F717FF1873}"/>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8" name="Text Placeholder 13">
            <a:extLst>
              <a:ext uri="{FF2B5EF4-FFF2-40B4-BE49-F238E27FC236}">
                <a16:creationId xmlns:a16="http://schemas.microsoft.com/office/drawing/2014/main" id="{F0B2163E-8C3E-5044-8665-2B1096B195BF}"/>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52030998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Main text 50/50 purple/whit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12B5E11-0CAF-4846-B932-00CD64790CF8}"/>
              </a:ext>
            </a:extLst>
          </p:cNvPr>
          <p:cNvSpPr/>
          <p:nvPr userDrawn="1"/>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3">
            <a:extLst>
              <a:ext uri="{FF2B5EF4-FFF2-40B4-BE49-F238E27FC236}">
                <a16:creationId xmlns:a16="http://schemas.microsoft.com/office/drawing/2014/main" id="{99812FF6-2997-044C-8E32-806330582092}"/>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3" name="Text Placeholder 13">
            <a:extLst>
              <a:ext uri="{FF2B5EF4-FFF2-40B4-BE49-F238E27FC236}">
                <a16:creationId xmlns:a16="http://schemas.microsoft.com/office/drawing/2014/main" id="{9B615BFB-7BA2-F446-9DDC-E4359726B8A0}"/>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38708795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Main text 50/50 grey/purple w/header">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DA0E6EEF-0319-8241-A315-2462BE25EBFE}"/>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a:extLst>
              <a:ext uri="{FF2B5EF4-FFF2-40B4-BE49-F238E27FC236}">
                <a16:creationId xmlns:a16="http://schemas.microsoft.com/office/drawing/2014/main" id="{95FC9F1E-3F15-7C4B-A204-DFEC8755F70D}"/>
              </a:ext>
            </a:extLst>
          </p:cNvPr>
          <p:cNvSpPr/>
          <p:nvPr userDrawn="1"/>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itle 1">
            <a:extLst>
              <a:ext uri="{FF2B5EF4-FFF2-40B4-BE49-F238E27FC236}">
                <a16:creationId xmlns:a16="http://schemas.microsoft.com/office/drawing/2014/main" id="{8AEEBF1F-8BED-EB4A-9EBC-BE827A56536A}"/>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9BECE40E-1419-2C48-96A9-BAFF6A660FA8}"/>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738B9CE-910D-5F44-85DB-A50BD7E67043}"/>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7FA612B-694A-5B4B-95A0-DAC880C5FCBC}"/>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pic>
        <p:nvPicPr>
          <p:cNvPr id="19" name="Picture 18" descr="A close up of a flower&#10;&#10;Description automatically generated">
            <a:extLst>
              <a:ext uri="{FF2B5EF4-FFF2-40B4-BE49-F238E27FC236}">
                <a16:creationId xmlns:a16="http://schemas.microsoft.com/office/drawing/2014/main" id="{62CF73ED-33EB-664C-8650-561CF42FB2C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16" name="Text Placeholder 3">
            <a:extLst>
              <a:ext uri="{FF2B5EF4-FFF2-40B4-BE49-F238E27FC236}">
                <a16:creationId xmlns:a16="http://schemas.microsoft.com/office/drawing/2014/main" id="{860FAD30-A284-6D46-8A2F-79D1EBA52390}"/>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1AF2F8FB-7695-7941-A7BE-D85B30974C40}"/>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3">
            <a:extLst>
              <a:ext uri="{FF2B5EF4-FFF2-40B4-BE49-F238E27FC236}">
                <a16:creationId xmlns:a16="http://schemas.microsoft.com/office/drawing/2014/main" id="{B7666B61-4B2A-154C-91C2-3F583EB183E0}"/>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5E486D05-B147-A34C-97DF-42FF5C99B9E9}"/>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24314594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Main text 50/50 grey/purple w/o header">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9A5ABF3D-F116-9D43-A201-D322D867AE26}"/>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FA76278E-1C64-7147-862D-32E70158FA6C}"/>
              </a:ext>
            </a:extLst>
          </p:cNvPr>
          <p:cNvSpPr/>
          <p:nvPr userDrawn="1"/>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itle 1">
            <a:extLst>
              <a:ext uri="{FF2B5EF4-FFF2-40B4-BE49-F238E27FC236}">
                <a16:creationId xmlns:a16="http://schemas.microsoft.com/office/drawing/2014/main" id="{8AEEBF1F-8BED-EB4A-9EBC-BE827A56536A}"/>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9BECE40E-1419-2C48-96A9-BAFF6A660FA8}"/>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738B9CE-910D-5F44-85DB-A50BD7E67043}"/>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7FA612B-694A-5B4B-95A0-DAC880C5FCBC}"/>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pic>
        <p:nvPicPr>
          <p:cNvPr id="19" name="Picture 18" descr="A close up of a flower&#10;&#10;Description automatically generated">
            <a:extLst>
              <a:ext uri="{FF2B5EF4-FFF2-40B4-BE49-F238E27FC236}">
                <a16:creationId xmlns:a16="http://schemas.microsoft.com/office/drawing/2014/main" id="{62CF73ED-33EB-664C-8650-561CF42FB2C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22" name="Text Placeholder 13">
            <a:extLst>
              <a:ext uri="{FF2B5EF4-FFF2-40B4-BE49-F238E27FC236}">
                <a16:creationId xmlns:a16="http://schemas.microsoft.com/office/drawing/2014/main" id="{5B2F66DD-006E-C74F-A313-C48CCC1D810D}"/>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ext Placeholder 13">
            <a:extLst>
              <a:ext uri="{FF2B5EF4-FFF2-40B4-BE49-F238E27FC236}">
                <a16:creationId xmlns:a16="http://schemas.microsoft.com/office/drawing/2014/main" id="{D3F14257-1662-7548-B1D5-F8F7D94055DA}"/>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9516734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Main text 50/50 purple/grey w/header">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88B846F1-26D2-F94C-8ABB-CA83B1151E53}"/>
              </a:ext>
            </a:extLst>
          </p:cNvPr>
          <p:cNvSpPr/>
          <p:nvPr userDrawn="1"/>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897F294D-54AB-7244-86AF-892FE611833D}"/>
              </a:ext>
            </a:extLst>
          </p:cNvPr>
          <p:cNvSpPr/>
          <p:nvPr userDrawn="1"/>
        </p:nvSpPr>
        <p:spPr>
          <a:xfrm>
            <a:off x="6096000" y="1812925"/>
            <a:ext cx="6100583"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itle 1">
            <a:extLst>
              <a:ext uri="{FF2B5EF4-FFF2-40B4-BE49-F238E27FC236}">
                <a16:creationId xmlns:a16="http://schemas.microsoft.com/office/drawing/2014/main" id="{D9E25C16-CF5F-2140-AD46-53B984FF4FC8}"/>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8E881D06-3B4E-9D47-95D1-84101E9D8D14}"/>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pic>
        <p:nvPicPr>
          <p:cNvPr id="32" name="Picture 31" descr="A picture containing drawing&#10;&#10;Description automatically generated">
            <a:extLst>
              <a:ext uri="{FF2B5EF4-FFF2-40B4-BE49-F238E27FC236}">
                <a16:creationId xmlns:a16="http://schemas.microsoft.com/office/drawing/2014/main" id="{E614C72A-D76C-794F-96DE-2FC3DFE91AF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60044A12-BB34-DD43-878F-0E26A90C9766}"/>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EBECE8C-54A8-DB41-8A82-A9E26444772B}"/>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3">
            <a:extLst>
              <a:ext uri="{FF2B5EF4-FFF2-40B4-BE49-F238E27FC236}">
                <a16:creationId xmlns:a16="http://schemas.microsoft.com/office/drawing/2014/main" id="{8AA3D5A8-B1D6-6B41-BDBD-5A23B2A796E4}"/>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3">
            <a:extLst>
              <a:ext uri="{FF2B5EF4-FFF2-40B4-BE49-F238E27FC236}">
                <a16:creationId xmlns:a16="http://schemas.microsoft.com/office/drawing/2014/main" id="{8DFCF092-810A-7142-A0DD-8DDFA03B0284}"/>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D954E7F4-1086-EE4F-9C6A-78FDAACAD95D}"/>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13">
            <a:extLst>
              <a:ext uri="{FF2B5EF4-FFF2-40B4-BE49-F238E27FC236}">
                <a16:creationId xmlns:a16="http://schemas.microsoft.com/office/drawing/2014/main" id="{C7F9F7FF-15D7-E246-9627-2357B6ADE86E}"/>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86696369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Main text 50/50 purple/grey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C8A08ED-C3C7-BA49-A2BF-BA3752BE5CD9}"/>
              </a:ext>
            </a:extLst>
          </p:cNvPr>
          <p:cNvSpPr/>
          <p:nvPr userDrawn="1"/>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D14C3603-F372-C748-B62E-BC914F420AF7}"/>
              </a:ext>
            </a:extLst>
          </p:cNvPr>
          <p:cNvSpPr/>
          <p:nvPr userDrawn="1"/>
        </p:nvSpPr>
        <p:spPr>
          <a:xfrm>
            <a:off x="6096000" y="1812925"/>
            <a:ext cx="6100583"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itle 1">
            <a:extLst>
              <a:ext uri="{FF2B5EF4-FFF2-40B4-BE49-F238E27FC236}">
                <a16:creationId xmlns:a16="http://schemas.microsoft.com/office/drawing/2014/main" id="{D9E25C16-CF5F-2140-AD46-53B984FF4FC8}"/>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8E881D06-3B4E-9D47-95D1-84101E9D8D14}"/>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pic>
        <p:nvPicPr>
          <p:cNvPr id="32" name="Picture 31" descr="A picture containing drawing&#10;&#10;Description automatically generated">
            <a:extLst>
              <a:ext uri="{FF2B5EF4-FFF2-40B4-BE49-F238E27FC236}">
                <a16:creationId xmlns:a16="http://schemas.microsoft.com/office/drawing/2014/main" id="{E614C72A-D76C-794F-96DE-2FC3DFE91AF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60044A12-BB34-DD43-878F-0E26A90C9766}"/>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EBECE8C-54A8-DB41-8A82-A9E26444772B}"/>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4B708AB6-666D-D746-A2AD-3537AA35393D}"/>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4E4977B-5707-3E44-8FAC-E36B3F72E1C2}"/>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98260883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09_Section divider_Full bleed image_No subtitle">
    <p:bg>
      <p:bgPr>
        <a:solidFill>
          <a:schemeClr val="bg1"/>
        </a:solidFill>
        <a:effectLst/>
      </p:bgPr>
    </p:bg>
    <p:spTree>
      <p:nvGrpSpPr>
        <p:cNvPr id="1" name=""/>
        <p:cNvGrpSpPr/>
        <p:nvPr/>
      </p:nvGrpSpPr>
      <p:grpSpPr>
        <a:xfrm>
          <a:off x="0" y="0"/>
          <a:ext cx="0" cy="0"/>
          <a:chOff x="0" y="0"/>
          <a:chExt cx="0" cy="0"/>
        </a:xfrm>
      </p:grpSpPr>
      <p:sp>
        <p:nvSpPr>
          <p:cNvPr id="10" name="Picture Placeholder 6">
            <a:extLst>
              <a:ext uri="{FF2B5EF4-FFF2-40B4-BE49-F238E27FC236}">
                <a16:creationId xmlns:a16="http://schemas.microsoft.com/office/drawing/2014/main" id="{5BBCF69C-622F-7C48-B28F-70C75E86490A}"/>
              </a:ext>
            </a:extLst>
          </p:cNvPr>
          <p:cNvSpPr>
            <a:spLocks noGrp="1"/>
          </p:cNvSpPr>
          <p:nvPr>
            <p:ph type="pic" sz="quarter" idx="17" hasCustomPrompt="1"/>
          </p:nvPr>
        </p:nvSpPr>
        <p:spPr>
          <a:xfrm>
            <a:off x="0" y="0"/>
            <a:ext cx="12192000"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7" name="Slide Number Placeholder 2">
            <a:extLst>
              <a:ext uri="{FF2B5EF4-FFF2-40B4-BE49-F238E27FC236}">
                <a16:creationId xmlns:a16="http://schemas.microsoft.com/office/drawing/2014/main" id="{7679EFC3-A80B-C746-A161-B6A8C7FA589F}"/>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8" name="Footer Placeholder 1">
            <a:extLst>
              <a:ext uri="{FF2B5EF4-FFF2-40B4-BE49-F238E27FC236}">
                <a16:creationId xmlns:a16="http://schemas.microsoft.com/office/drawing/2014/main" id="{4AAABBC2-D5EF-E742-A5F8-EE3C498EBAFF}"/>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9" name="Text Placeholder 2">
            <a:extLst>
              <a:ext uri="{FF2B5EF4-FFF2-40B4-BE49-F238E27FC236}">
                <a16:creationId xmlns:a16="http://schemas.microsoft.com/office/drawing/2014/main" id="{EBB49730-3E72-9C40-BF5C-717B7D92E10A}"/>
              </a:ext>
            </a:extLst>
          </p:cNvPr>
          <p:cNvSpPr>
            <a:spLocks noGrp="1"/>
          </p:cNvSpPr>
          <p:nvPr>
            <p:ph type="body" sz="quarter" idx="15" hasCustomPrompt="1"/>
          </p:nvPr>
        </p:nvSpPr>
        <p:spPr>
          <a:xfrm>
            <a:off x="633599" y="3492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200" kern="0" spc="-50" dirty="0">
                <a:solidFill>
                  <a:srgbClr val="000000"/>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6" name="Text Placeholder 3">
            <a:extLst>
              <a:ext uri="{FF2B5EF4-FFF2-40B4-BE49-F238E27FC236}">
                <a16:creationId xmlns:a16="http://schemas.microsoft.com/office/drawing/2014/main" id="{60491B2E-FB41-E944-A24B-4D7009E22193}"/>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2" name="Picture Placeholder 3">
            <a:extLst>
              <a:ext uri="{FF2B5EF4-FFF2-40B4-BE49-F238E27FC236}">
                <a16:creationId xmlns:a16="http://schemas.microsoft.com/office/drawing/2014/main" id="{5EA51F42-026F-C03A-5839-A5F3B9090975}"/>
              </a:ext>
            </a:extLst>
          </p:cNvPr>
          <p:cNvSpPr>
            <a:spLocks noGrp="1"/>
          </p:cNvSpPr>
          <p:nvPr>
            <p:ph type="pic" sz="quarter" idx="34" hasCustomPrompt="1"/>
          </p:nvPr>
        </p:nvSpPr>
        <p:spPr>
          <a:xfrm>
            <a:off x="522514" y="6354000"/>
            <a:ext cx="1371600" cy="406400"/>
          </a:xfrm>
        </p:spPr>
        <p:txBody>
          <a:bodyPr/>
          <a:lstStyle>
            <a:lvl1pPr marL="0" indent="0">
              <a:buNone/>
              <a:defRPr sz="1400"/>
            </a:lvl1pPr>
          </a:lstStyle>
          <a:p>
            <a:r>
              <a:rPr lang="en-US"/>
              <a:t>Enter logo here</a:t>
            </a:r>
          </a:p>
        </p:txBody>
      </p:sp>
      <p:pic>
        <p:nvPicPr>
          <p:cNvPr id="3" name="Picture Placeholder 13">
            <a:extLst>
              <a:ext uri="{FF2B5EF4-FFF2-40B4-BE49-F238E27FC236}">
                <a16:creationId xmlns:a16="http://schemas.microsoft.com/office/drawing/2014/main" id="{D23C3667-E1D7-4DAC-40EB-DC86A8827104}"/>
              </a:ext>
            </a:extLst>
          </p:cNvPr>
          <p:cNvPicPr>
            <a:picLocks noChangeAspect="1"/>
          </p:cNvPicPr>
          <p:nvPr userDrawn="1"/>
        </p:nvPicPr>
        <p:blipFill>
          <a:blip r:embed="rId2">
            <a:extLst>
              <a:ext uri="{96DAC541-7B7A-43D3-8B79-37D633B846F1}">
                <asvg:svgBlip xmlns:asvg="http://schemas.microsoft.com/office/drawing/2016/SVG/main" r:embed="rId3"/>
              </a:ext>
            </a:extLst>
          </a:blip>
          <a:srcRect l="50" r="50"/>
          <a:stretch>
            <a:fillRect/>
          </a:stretch>
        </p:blipFill>
        <p:spPr>
          <a:xfrm>
            <a:off x="522514" y="6354000"/>
            <a:ext cx="1371600" cy="406400"/>
          </a:xfrm>
          <a:prstGeom prst="rect">
            <a:avLst/>
          </a:prstGeom>
        </p:spPr>
      </p:pic>
    </p:spTree>
    <p:extLst>
      <p:ext uri="{BB962C8B-B14F-4D97-AF65-F5344CB8AC3E}">
        <p14:creationId xmlns:p14="http://schemas.microsoft.com/office/powerpoint/2010/main" val="134911155"/>
      </p:ext>
    </p:extLst>
  </p:cSld>
  <p:clrMapOvr>
    <a:masterClrMapping/>
  </p:clrMapOvr>
  <p:extLst>
    <p:ext uri="{DCECCB84-F9BA-43D5-87BE-67443E8EF086}">
      <p15:sldGuideLst xmlns:p15="http://schemas.microsoft.com/office/powerpoint/2012/main"/>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Main text 50/50 white/midnight blu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2D333B6-8BC3-5346-AB39-40E350E1DBA2}"/>
              </a:ext>
            </a:extLst>
          </p:cNvPr>
          <p:cNvSpPr/>
          <p:nvPr userDrawn="1"/>
        </p:nvSpPr>
        <p:spPr>
          <a:xfrm>
            <a:off x="6095998" y="1818000"/>
            <a:ext cx="6094800"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Text Placeholder 3">
            <a:extLst>
              <a:ext uri="{FF2B5EF4-FFF2-40B4-BE49-F238E27FC236}">
                <a16:creationId xmlns:a16="http://schemas.microsoft.com/office/drawing/2014/main" id="{2DCB46C7-DCCD-F644-A545-D6271453EFC9}"/>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8" name="Text Placeholder 3">
            <a:extLst>
              <a:ext uri="{FF2B5EF4-FFF2-40B4-BE49-F238E27FC236}">
                <a16:creationId xmlns:a16="http://schemas.microsoft.com/office/drawing/2014/main" id="{004A4DBF-BC06-1641-B863-B95B146DB88B}"/>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9" name="Text Placeholder 13">
            <a:extLst>
              <a:ext uri="{FF2B5EF4-FFF2-40B4-BE49-F238E27FC236}">
                <a16:creationId xmlns:a16="http://schemas.microsoft.com/office/drawing/2014/main" id="{2F8C1D8B-C9DB-004A-9164-B099722F306E}"/>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6DE5BC52-A639-4544-8180-97445AE61AE9}"/>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507DAECC-FCFF-394A-BA95-B06C09B3671E}"/>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C2DD84-1244-F344-B61E-13DE5265E758}"/>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64589491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Main text 50/50 white/midnight blue w/o header">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DF32596-A4B8-A848-BF99-D874D4ECFADE}"/>
              </a:ext>
            </a:extLst>
          </p:cNvPr>
          <p:cNvSpPr/>
          <p:nvPr userDrawn="1"/>
        </p:nvSpPr>
        <p:spPr>
          <a:xfrm>
            <a:off x="6095998" y="1818000"/>
            <a:ext cx="6094800"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13">
            <a:extLst>
              <a:ext uri="{FF2B5EF4-FFF2-40B4-BE49-F238E27FC236}">
                <a16:creationId xmlns:a16="http://schemas.microsoft.com/office/drawing/2014/main" id="{98B810A6-8959-324B-BFF8-9B25C275C8D0}"/>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1" name="Text Placeholder 13">
            <a:extLst>
              <a:ext uri="{FF2B5EF4-FFF2-40B4-BE49-F238E27FC236}">
                <a16:creationId xmlns:a16="http://schemas.microsoft.com/office/drawing/2014/main" id="{115BAD31-53A4-994D-8A40-73A3780F3DAB}"/>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507DAECC-FCFF-394A-BA95-B06C09B3671E}"/>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C2DD84-1244-F344-B61E-13DE5265E758}"/>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11030793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Main text 50/50 midnight blue/white w/head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60A4B1A6-9DEB-3840-8E30-9618FDE23056}"/>
              </a:ext>
            </a:extLst>
          </p:cNvPr>
          <p:cNvSpPr/>
          <p:nvPr userDrawn="1"/>
        </p:nvSpPr>
        <p:spPr>
          <a:xfrm>
            <a:off x="0" y="1812925"/>
            <a:ext cx="6113935"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8BF6138-1CBE-314C-ADA5-C8977110BBE8}"/>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78CC495-7A54-9B43-BB34-A31238DF5AF5}"/>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764716BC-D6A0-E842-90CD-EEF716DE153B}"/>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3" name="Text Placeholder 3">
            <a:extLst>
              <a:ext uri="{FF2B5EF4-FFF2-40B4-BE49-F238E27FC236}">
                <a16:creationId xmlns:a16="http://schemas.microsoft.com/office/drawing/2014/main" id="{69CC457F-61C8-204A-A792-8CDB92191F2F}"/>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3">
            <a:extLst>
              <a:ext uri="{FF2B5EF4-FFF2-40B4-BE49-F238E27FC236}">
                <a16:creationId xmlns:a16="http://schemas.microsoft.com/office/drawing/2014/main" id="{47325CA7-B014-8743-95D3-D820F6D8B87F}"/>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963E425E-363B-6C48-8C4D-82E2397C2585}"/>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2" name="Text Placeholder 13">
            <a:extLst>
              <a:ext uri="{FF2B5EF4-FFF2-40B4-BE49-F238E27FC236}">
                <a16:creationId xmlns:a16="http://schemas.microsoft.com/office/drawing/2014/main" id="{8C6A7F6F-0865-E948-AFBA-F15ABDA2EBC7}"/>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8243246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Main text 50/50 midnight blue/white w/o 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821FEFC-1349-3442-9840-F49FC2CB01BD}"/>
              </a:ext>
            </a:extLst>
          </p:cNvPr>
          <p:cNvSpPr/>
          <p:nvPr userDrawn="1"/>
        </p:nvSpPr>
        <p:spPr>
          <a:xfrm>
            <a:off x="0" y="1812925"/>
            <a:ext cx="6113935"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8BF6138-1CBE-314C-ADA5-C8977110BBE8}"/>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78CC495-7A54-9B43-BB34-A31238DF5AF5}"/>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7">
            <a:extLst>
              <a:ext uri="{FF2B5EF4-FFF2-40B4-BE49-F238E27FC236}">
                <a16:creationId xmlns:a16="http://schemas.microsoft.com/office/drawing/2014/main" id="{ACC065DA-B1E8-9547-96CF-B3C6A161D1EB}"/>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13">
            <a:extLst>
              <a:ext uri="{FF2B5EF4-FFF2-40B4-BE49-F238E27FC236}">
                <a16:creationId xmlns:a16="http://schemas.microsoft.com/office/drawing/2014/main" id="{DB41F25A-176B-404D-969B-1AA2EFDE3649}"/>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8FC7BFAB-4AE2-E640-9130-68F96BDA5EAC}"/>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12272243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Main text 50/50 white/teal w/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7CE9B79D-F150-234B-9334-7703A681ADEB}"/>
              </a:ext>
            </a:extLst>
          </p:cNvPr>
          <p:cNvSpPr/>
          <p:nvPr userDrawn="1"/>
        </p:nvSpPr>
        <p:spPr>
          <a:xfrm>
            <a:off x="6095998" y="1818000"/>
            <a:ext cx="6094800"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FF4BE348-6172-C540-B69F-9DE30B28336F}"/>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C6B64D4E-940E-0945-BFDE-7F31E7DDA9DB}"/>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4" name="Text Placeholder 17">
            <a:extLst>
              <a:ext uri="{FF2B5EF4-FFF2-40B4-BE49-F238E27FC236}">
                <a16:creationId xmlns:a16="http://schemas.microsoft.com/office/drawing/2014/main" id="{A41A244A-0E94-C743-9CCF-9622ED3BE60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2" name="Text Placeholder 3">
            <a:extLst>
              <a:ext uri="{FF2B5EF4-FFF2-40B4-BE49-F238E27FC236}">
                <a16:creationId xmlns:a16="http://schemas.microsoft.com/office/drawing/2014/main" id="{3CEA5745-D3F2-7F44-A26C-0D15CE49CAA8}"/>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3">
            <a:extLst>
              <a:ext uri="{FF2B5EF4-FFF2-40B4-BE49-F238E27FC236}">
                <a16:creationId xmlns:a16="http://schemas.microsoft.com/office/drawing/2014/main" id="{344E1AFF-215A-244B-BF91-6A66BD3354BD}"/>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13">
            <a:extLst>
              <a:ext uri="{FF2B5EF4-FFF2-40B4-BE49-F238E27FC236}">
                <a16:creationId xmlns:a16="http://schemas.microsoft.com/office/drawing/2014/main" id="{8C577060-88B8-6C43-9E1B-1752D84963AC}"/>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7" name="Text Placeholder 13">
            <a:extLst>
              <a:ext uri="{FF2B5EF4-FFF2-40B4-BE49-F238E27FC236}">
                <a16:creationId xmlns:a16="http://schemas.microsoft.com/office/drawing/2014/main" id="{5362F7DA-5F6F-1949-B145-A9F180729CFD}"/>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2574806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Main text 50/50 white/teal w/o header">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8E957C0-9CB7-F34C-9D3F-BDB3AF70BB26}"/>
              </a:ext>
            </a:extLst>
          </p:cNvPr>
          <p:cNvSpPr/>
          <p:nvPr userDrawn="1"/>
        </p:nvSpPr>
        <p:spPr>
          <a:xfrm>
            <a:off x="6095998" y="1818000"/>
            <a:ext cx="6094800"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FF4BE348-6172-C540-B69F-9DE30B28336F}"/>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C6B64D4E-940E-0945-BFDE-7F31E7DDA9DB}"/>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4" name="Text Placeholder 17">
            <a:extLst>
              <a:ext uri="{FF2B5EF4-FFF2-40B4-BE49-F238E27FC236}">
                <a16:creationId xmlns:a16="http://schemas.microsoft.com/office/drawing/2014/main" id="{08D7DC17-D82A-4541-8324-5873EB15188B}"/>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0" name="Text Placeholder 13">
            <a:extLst>
              <a:ext uri="{FF2B5EF4-FFF2-40B4-BE49-F238E27FC236}">
                <a16:creationId xmlns:a16="http://schemas.microsoft.com/office/drawing/2014/main" id="{9B32D610-504C-1747-A184-FEDB798234AA}"/>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1" name="Text Placeholder 13">
            <a:extLst>
              <a:ext uri="{FF2B5EF4-FFF2-40B4-BE49-F238E27FC236}">
                <a16:creationId xmlns:a16="http://schemas.microsoft.com/office/drawing/2014/main" id="{5BE1D52D-7F4E-084B-BF4E-6F6D6B915928}"/>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07427538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Main text 50/50 teal/white w/head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64157A42-44B8-844A-BD5A-9366E35442F4}"/>
              </a:ext>
            </a:extLst>
          </p:cNvPr>
          <p:cNvSpPr/>
          <p:nvPr userDrawn="1"/>
        </p:nvSpPr>
        <p:spPr>
          <a:xfrm>
            <a:off x="0" y="1812925"/>
            <a:ext cx="6113935"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 Placeholder 3">
            <a:extLst>
              <a:ext uri="{FF2B5EF4-FFF2-40B4-BE49-F238E27FC236}">
                <a16:creationId xmlns:a16="http://schemas.microsoft.com/office/drawing/2014/main" id="{03299CE2-F83A-954F-B086-9821797DEBF0}"/>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3">
            <a:extLst>
              <a:ext uri="{FF2B5EF4-FFF2-40B4-BE49-F238E27FC236}">
                <a16:creationId xmlns:a16="http://schemas.microsoft.com/office/drawing/2014/main" id="{2F967615-8EAD-184B-9CF4-1F33BBE004AA}"/>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26689692-E3DF-F34F-8015-C71F85583EFD}"/>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B20E8C6-D337-6146-BFCE-2927AE23CE6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29ADB6-6425-694B-AC2D-032E7D9C5C79}"/>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611DCC5B-D73F-7E48-8BBB-5EDC48C2E4C7}"/>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13">
            <a:extLst>
              <a:ext uri="{FF2B5EF4-FFF2-40B4-BE49-F238E27FC236}">
                <a16:creationId xmlns:a16="http://schemas.microsoft.com/office/drawing/2014/main" id="{DC3754CE-2934-4642-9675-3A5455A18298}"/>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4568605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Main text 50/50 teal/white w/o 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0BFAB3E-2631-0946-A3BA-B24614F39DFC}"/>
              </a:ext>
            </a:extLst>
          </p:cNvPr>
          <p:cNvSpPr/>
          <p:nvPr userDrawn="1"/>
        </p:nvSpPr>
        <p:spPr>
          <a:xfrm>
            <a:off x="0" y="1812925"/>
            <a:ext cx="6113935"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B20E8C6-D337-6146-BFCE-2927AE23CE6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29ADB6-6425-694B-AC2D-032E7D9C5C79}"/>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7">
            <a:extLst>
              <a:ext uri="{FF2B5EF4-FFF2-40B4-BE49-F238E27FC236}">
                <a16:creationId xmlns:a16="http://schemas.microsoft.com/office/drawing/2014/main" id="{EC643DD7-8DCA-1743-9A15-D5DB561A27E8}"/>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13">
            <a:extLst>
              <a:ext uri="{FF2B5EF4-FFF2-40B4-BE49-F238E27FC236}">
                <a16:creationId xmlns:a16="http://schemas.microsoft.com/office/drawing/2014/main" id="{04014A15-5D94-2B4B-A365-9CEB803627FC}"/>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126767C9-03AC-C448-B453-518E3C08BD6E}"/>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65425989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Main text 2/3 white left w/header ">
    <p:bg>
      <p:bgPr>
        <a:solidFill>
          <a:schemeClr val="bg1"/>
        </a:solidFill>
        <a:effectLst/>
      </p:bgPr>
    </p:bg>
    <p:spTree>
      <p:nvGrpSpPr>
        <p:cNvPr id="1" name=""/>
        <p:cNvGrpSpPr/>
        <p:nvPr/>
      </p:nvGrpSpPr>
      <p:grpSpPr>
        <a:xfrm>
          <a:off x="0" y="0"/>
          <a:ext cx="0" cy="0"/>
          <a:chOff x="0" y="0"/>
          <a:chExt cx="0" cy="0"/>
        </a:xfrm>
      </p:grpSpPr>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cxnSp>
        <p:nvCxnSpPr>
          <p:cNvPr id="3" name="Straight Connector 2">
            <a:extLst>
              <a:ext uri="{FF2B5EF4-FFF2-40B4-BE49-F238E27FC236}">
                <a16:creationId xmlns:a16="http://schemas.microsoft.com/office/drawing/2014/main" id="{0BB342F3-2AEF-2A4B-8212-B7DD3E4ABE38}"/>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9C846A06-A38A-1F4A-B997-32809391CD12}"/>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4CE51DDD-655C-2040-89FB-6EB47DF313DF}"/>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3" name="Text Placeholder 3">
            <a:extLst>
              <a:ext uri="{FF2B5EF4-FFF2-40B4-BE49-F238E27FC236}">
                <a16:creationId xmlns:a16="http://schemas.microsoft.com/office/drawing/2014/main" id="{E2A3375C-F4DA-534A-8FFE-E3ECCA85F8BC}"/>
              </a:ext>
            </a:extLst>
          </p:cNvPr>
          <p:cNvSpPr>
            <a:spLocks noGrp="1"/>
          </p:cNvSpPr>
          <p:nvPr>
            <p:ph type="body" sz="quarter" idx="33" hasCustomPrompt="1"/>
          </p:nvPr>
        </p:nvSpPr>
        <p:spPr>
          <a:xfrm>
            <a:off x="8309230" y="1828800"/>
            <a:ext cx="3313419" cy="328768"/>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0" name="Text Placeholder 3">
            <a:extLst>
              <a:ext uri="{FF2B5EF4-FFF2-40B4-BE49-F238E27FC236}">
                <a16:creationId xmlns:a16="http://schemas.microsoft.com/office/drawing/2014/main" id="{8120790D-39D6-F84E-8E29-B0A7B97BF9C1}"/>
              </a:ext>
            </a:extLst>
          </p:cNvPr>
          <p:cNvSpPr>
            <a:spLocks noGrp="1"/>
          </p:cNvSpPr>
          <p:nvPr>
            <p:ph type="body" sz="quarter" idx="35" hasCustomPrompt="1"/>
          </p:nvPr>
        </p:nvSpPr>
        <p:spPr>
          <a:xfrm>
            <a:off x="576000" y="1828800"/>
            <a:ext cx="6840000" cy="328768"/>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8EBA9C20-39C2-5242-A06C-5284C3FFBB8A}"/>
              </a:ext>
            </a:extLst>
          </p:cNvPr>
          <p:cNvSpPr>
            <a:spLocks noGrp="1"/>
          </p:cNvSpPr>
          <p:nvPr>
            <p:ph type="body" sz="quarter" idx="36" hasCustomPrompt="1"/>
          </p:nvPr>
        </p:nvSpPr>
        <p:spPr>
          <a:xfrm>
            <a:off x="576000"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2" name="Text Placeholder 13">
            <a:extLst>
              <a:ext uri="{FF2B5EF4-FFF2-40B4-BE49-F238E27FC236}">
                <a16:creationId xmlns:a16="http://schemas.microsoft.com/office/drawing/2014/main" id="{7AD8EF7B-17C3-BE4A-9C63-52432223E5AB}"/>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D2F59A6E-D3BB-A44A-9EBE-13185639BEB1}"/>
              </a:ext>
            </a:extLst>
          </p:cNvPr>
          <p:cNvSpPr>
            <a:spLocks noGrp="1"/>
          </p:cNvSpPr>
          <p:nvPr>
            <p:ph type="ftr" sz="quarter" idx="38"/>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4002871F-6982-AF49-A935-DB98796CCC0C}"/>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20394921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Main text 2/3 white left w/o header ">
    <p:bg>
      <p:bgPr>
        <a:solidFill>
          <a:schemeClr val="bg1"/>
        </a:solidFill>
        <a:effectLst/>
      </p:bgPr>
    </p:bg>
    <p:spTree>
      <p:nvGrpSpPr>
        <p:cNvPr id="1" name=""/>
        <p:cNvGrpSpPr/>
        <p:nvPr/>
      </p:nvGrpSpPr>
      <p:grpSpPr>
        <a:xfrm>
          <a:off x="0" y="0"/>
          <a:ext cx="0" cy="0"/>
          <a:chOff x="0" y="0"/>
          <a:chExt cx="0" cy="0"/>
        </a:xfrm>
      </p:grpSpPr>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cxnSp>
        <p:nvCxnSpPr>
          <p:cNvPr id="3" name="Straight Connector 2">
            <a:extLst>
              <a:ext uri="{FF2B5EF4-FFF2-40B4-BE49-F238E27FC236}">
                <a16:creationId xmlns:a16="http://schemas.microsoft.com/office/drawing/2014/main" id="{0BB342F3-2AEF-2A4B-8212-B7DD3E4ABE38}"/>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9C846A06-A38A-1F4A-B997-32809391CD12}"/>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4CE51DDD-655C-2040-89FB-6EB47DF313DF}"/>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3" name="Text Placeholder 3">
            <a:extLst>
              <a:ext uri="{FF2B5EF4-FFF2-40B4-BE49-F238E27FC236}">
                <a16:creationId xmlns:a16="http://schemas.microsoft.com/office/drawing/2014/main" id="{E2A3375C-F4DA-534A-8FFE-E3ECCA85F8BC}"/>
              </a:ext>
            </a:extLst>
          </p:cNvPr>
          <p:cNvSpPr>
            <a:spLocks noGrp="1"/>
          </p:cNvSpPr>
          <p:nvPr>
            <p:ph type="body" sz="quarter" idx="33" hasCustomPrompt="1"/>
          </p:nvPr>
        </p:nvSpPr>
        <p:spPr>
          <a:xfrm>
            <a:off x="8309230" y="1828800"/>
            <a:ext cx="3313419" cy="328768"/>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8EBA9C20-39C2-5242-A06C-5284C3FFBB8A}"/>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2" name="Text Placeholder 13">
            <a:extLst>
              <a:ext uri="{FF2B5EF4-FFF2-40B4-BE49-F238E27FC236}">
                <a16:creationId xmlns:a16="http://schemas.microsoft.com/office/drawing/2014/main" id="{7AD8EF7B-17C3-BE4A-9C63-52432223E5AB}"/>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D2F59A6E-D3BB-A44A-9EBE-13185639BEB1}"/>
              </a:ext>
            </a:extLst>
          </p:cNvPr>
          <p:cNvSpPr>
            <a:spLocks noGrp="1"/>
          </p:cNvSpPr>
          <p:nvPr>
            <p:ph type="ftr" sz="quarter" idx="38"/>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4002871F-6982-AF49-A935-DB98796CCC0C}"/>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91781044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0_Section divider_Purple">
    <p:bg>
      <p:bgPr>
        <a:solidFill>
          <a:schemeClr val="accent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79EDE454-BB18-CB4F-97B6-611BA998DE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499300"/>
            <a:ext cx="1360800" cy="402797"/>
          </a:xfrm>
          <a:prstGeom prst="rect">
            <a:avLst/>
          </a:prstGeom>
        </p:spPr>
      </p:pic>
      <p:sp>
        <p:nvSpPr>
          <p:cNvPr id="11" name="Slide Number Placeholder 2">
            <a:extLst>
              <a:ext uri="{FF2B5EF4-FFF2-40B4-BE49-F238E27FC236}">
                <a16:creationId xmlns:a16="http://schemas.microsoft.com/office/drawing/2014/main" id="{DDD325A3-9809-3C4A-A2F3-EE45F3686CD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9F8C5777-9DB2-0749-867B-BB0B81F6246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8CDCB1DF-6E60-714D-8783-E92E9C68CD4F}"/>
              </a:ext>
            </a:extLst>
          </p:cNvPr>
          <p:cNvSpPr>
            <a:spLocks noGrp="1"/>
          </p:cNvSpPr>
          <p:nvPr>
            <p:ph type="body" sz="quarter" idx="15" hasCustomPrompt="1"/>
          </p:nvPr>
        </p:nvSpPr>
        <p:spPr>
          <a:xfrm>
            <a:off x="633600" y="3528000"/>
            <a:ext cx="5678486"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239710C4-FD1D-644C-91CE-382C7F005D36}"/>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Tree>
    <p:extLst>
      <p:ext uri="{BB962C8B-B14F-4D97-AF65-F5344CB8AC3E}">
        <p14:creationId xmlns:p14="http://schemas.microsoft.com/office/powerpoint/2010/main" val="3535884843"/>
      </p:ext>
    </p:extLst>
  </p:cSld>
  <p:clrMapOvr>
    <a:masterClrMapping/>
  </p:clrMapOvr>
  <p:extLst>
    <p:ext uri="{DCECCB84-F9BA-43D5-87BE-67443E8EF086}">
      <p15:sldGuideLst xmlns:p15="http://schemas.microsoft.com/office/powerpoint/2012/main">
        <p15:guide id="1" orient="horz" pos="368">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Main text 2/3 grey left w/header ">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6DDE75E-4FAB-C544-959F-6812E06E29A2}"/>
              </a:ext>
            </a:extLst>
          </p:cNvPr>
          <p:cNvSpPr/>
          <p:nvPr userDrawn="1"/>
        </p:nvSpPr>
        <p:spPr>
          <a:xfrm>
            <a:off x="0" y="0"/>
            <a:ext cx="7859713"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6" name="Title 1">
            <a:extLst>
              <a:ext uri="{FF2B5EF4-FFF2-40B4-BE49-F238E27FC236}">
                <a16:creationId xmlns:a16="http://schemas.microsoft.com/office/drawing/2014/main" id="{4CFD23E7-B20B-CC42-9CEC-6DFA7E93B886}"/>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F9EBC56F-7636-F248-AD91-406ED947F330}"/>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3">
            <a:extLst>
              <a:ext uri="{FF2B5EF4-FFF2-40B4-BE49-F238E27FC236}">
                <a16:creationId xmlns:a16="http://schemas.microsoft.com/office/drawing/2014/main" id="{63D8BF02-01B0-1046-91D6-3413EB64299A}"/>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84A777FF-E194-0D49-9569-FA55251196D3}"/>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7" name="Straight Connector 16">
            <a:extLst>
              <a:ext uri="{FF2B5EF4-FFF2-40B4-BE49-F238E27FC236}">
                <a16:creationId xmlns:a16="http://schemas.microsoft.com/office/drawing/2014/main" id="{F610E490-0A27-B041-985C-C1E8A1E49BD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Text Placeholder 3">
            <a:extLst>
              <a:ext uri="{FF2B5EF4-FFF2-40B4-BE49-F238E27FC236}">
                <a16:creationId xmlns:a16="http://schemas.microsoft.com/office/drawing/2014/main" id="{B90EAE31-A6A2-2246-B481-CB4D7C8622DE}"/>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5C58590B-0EA4-1147-8322-60FF52D4DA21}"/>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084B0DA6-B4C7-B547-BB86-24CABE178B99}"/>
              </a:ext>
            </a:extLst>
          </p:cNvPr>
          <p:cNvSpPr>
            <a:spLocks noGrp="1"/>
          </p:cNvSpPr>
          <p:nvPr>
            <p:ph type="ftr" sz="quarter" idx="38"/>
          </p:nvPr>
        </p:nvSpPr>
        <p:spPr>
          <a:xfrm>
            <a:off x="8040688" y="6541200"/>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5CF9687-0AB9-B449-86A8-E2251CA2DE21}"/>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4" name="Picture 23" descr="A close up of a flower&#10;&#10;Description automatically generated">
            <a:extLst>
              <a:ext uri="{FF2B5EF4-FFF2-40B4-BE49-F238E27FC236}">
                <a16:creationId xmlns:a16="http://schemas.microsoft.com/office/drawing/2014/main" id="{9E24E914-75CF-9646-89C4-92E0B041A59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317893203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Main text 2/3 grey left w/o header ">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6DDE75E-4FAB-C544-959F-6812E06E29A2}"/>
              </a:ext>
            </a:extLst>
          </p:cNvPr>
          <p:cNvSpPr/>
          <p:nvPr userDrawn="1"/>
        </p:nvSpPr>
        <p:spPr>
          <a:xfrm>
            <a:off x="0" y="0"/>
            <a:ext cx="7859713"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6" name="Title 1">
            <a:extLst>
              <a:ext uri="{FF2B5EF4-FFF2-40B4-BE49-F238E27FC236}">
                <a16:creationId xmlns:a16="http://schemas.microsoft.com/office/drawing/2014/main" id="{4CFD23E7-B20B-CC42-9CEC-6DFA7E93B886}"/>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F9EBC56F-7636-F248-AD91-406ED947F330}"/>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17" name="Straight Connector 16">
            <a:extLst>
              <a:ext uri="{FF2B5EF4-FFF2-40B4-BE49-F238E27FC236}">
                <a16:creationId xmlns:a16="http://schemas.microsoft.com/office/drawing/2014/main" id="{F610E490-0A27-B041-985C-C1E8A1E49BD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Text Placeholder 3">
            <a:extLst>
              <a:ext uri="{FF2B5EF4-FFF2-40B4-BE49-F238E27FC236}">
                <a16:creationId xmlns:a16="http://schemas.microsoft.com/office/drawing/2014/main" id="{B90EAE31-A6A2-2246-B481-CB4D7C8622DE}"/>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5C58590B-0EA4-1147-8322-60FF52D4DA21}"/>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084B0DA6-B4C7-B547-BB86-24CABE178B99}"/>
              </a:ext>
            </a:extLst>
          </p:cNvPr>
          <p:cNvSpPr>
            <a:spLocks noGrp="1"/>
          </p:cNvSpPr>
          <p:nvPr>
            <p:ph type="ftr" sz="quarter" idx="38"/>
          </p:nvPr>
        </p:nvSpPr>
        <p:spPr>
          <a:xfrm>
            <a:off x="8040688" y="6541200"/>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5CF9687-0AB9-B449-86A8-E2251CA2DE21}"/>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4" name="Picture 23" descr="A close up of a flower&#10;&#10;Description automatically generated">
            <a:extLst>
              <a:ext uri="{FF2B5EF4-FFF2-40B4-BE49-F238E27FC236}">
                <a16:creationId xmlns:a16="http://schemas.microsoft.com/office/drawing/2014/main" id="{9E24E914-75CF-9646-89C4-92E0B041A59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14" name="Text Placeholder 13">
            <a:extLst>
              <a:ext uri="{FF2B5EF4-FFF2-40B4-BE49-F238E27FC236}">
                <a16:creationId xmlns:a16="http://schemas.microsoft.com/office/drawing/2014/main" id="{3784222C-298E-FB49-BAA7-B08E93FA8333}"/>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55024647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Main text 2/3 purple left w/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D0422C92-9543-4244-BC08-542A48DD5219}"/>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609716-EF8A-0B4F-A1E2-A9854D3E9EDE}"/>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6D69C09-EA8D-6A40-932D-E6B5E32C31BD}"/>
              </a:ext>
            </a:extLst>
          </p:cNvPr>
          <p:cNvSpPr>
            <a:spLocks noGrp="1"/>
          </p:cNvSpPr>
          <p:nvPr>
            <p:ph type="ftr" sz="quarter" idx="38"/>
          </p:nvPr>
        </p:nvSpPr>
        <p:spPr>
          <a:xfrm>
            <a:off x="8040688" y="6541200"/>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10BEDA77-3ACB-284D-9CBE-4BFB3ACF8482}"/>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91523235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Main text 2/3 purple left w/o 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6D69C09-EA8D-6A40-932D-E6B5E32C31BD}"/>
              </a:ext>
            </a:extLst>
          </p:cNvPr>
          <p:cNvSpPr>
            <a:spLocks noGrp="1"/>
          </p:cNvSpPr>
          <p:nvPr>
            <p:ph type="ftr" sz="quarter" idx="38"/>
          </p:nvPr>
        </p:nvSpPr>
        <p:spPr>
          <a:xfrm>
            <a:off x="8040688" y="6541200"/>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10BEDA77-3ACB-284D-9CBE-4BFB3ACF8482}"/>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7C03D75D-1747-2C4E-9AB3-DE6E62E7C380}"/>
              </a:ext>
            </a:extLst>
          </p:cNvPr>
          <p:cNvSpPr>
            <a:spLocks noGrp="1"/>
          </p:cNvSpPr>
          <p:nvPr>
            <p:ph type="body" sz="quarter" idx="36" hasCustomPrompt="1"/>
          </p:nvPr>
        </p:nvSpPr>
        <p:spPr>
          <a:xfrm>
            <a:off x="576000" y="1828801"/>
            <a:ext cx="6840000" cy="42672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48819590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Main text 2/3 midnight blue left w/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D0422C92-9543-4244-BC08-542A48DD5219}"/>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609716-EF8A-0B4F-A1E2-A9854D3E9EDE}"/>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41A9B71-BFD1-4849-9BF4-A8AC34E57F78}"/>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46FE08-7A1E-0443-961A-8A9314D94318}"/>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48074784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Main text 2/3 midnight blue left w/o 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41A9B71-BFD1-4849-9BF4-A8AC34E57F78}"/>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46FE08-7A1E-0443-961A-8A9314D94318}"/>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1EFCDD34-506C-1842-A086-35F9BDE8727B}"/>
              </a:ext>
            </a:extLst>
          </p:cNvPr>
          <p:cNvSpPr>
            <a:spLocks noGrp="1"/>
          </p:cNvSpPr>
          <p:nvPr>
            <p:ph type="body" sz="quarter" idx="36" hasCustomPrompt="1"/>
          </p:nvPr>
        </p:nvSpPr>
        <p:spPr>
          <a:xfrm>
            <a:off x="576000" y="1828801"/>
            <a:ext cx="6840000" cy="42672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19075808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Main text 2/3 teal left w/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D0422C92-9543-4244-BC08-542A48DD5219}"/>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609716-EF8A-0B4F-A1E2-A9854D3E9EDE}"/>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9BCE83BB-2061-1049-8610-43918D96B3C4}"/>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E04F3B5-9FA5-824E-96E3-E66B7EC38F28}"/>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29313482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Main text 2/3 teal left w/o 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9BCE83BB-2061-1049-8610-43918D96B3C4}"/>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E04F3B5-9FA5-824E-96E3-E66B7EC38F28}"/>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692E443D-103A-3E46-B37E-C67192C9F991}"/>
              </a:ext>
            </a:extLst>
          </p:cNvPr>
          <p:cNvSpPr>
            <a:spLocks noGrp="1"/>
          </p:cNvSpPr>
          <p:nvPr>
            <p:ph type="body" sz="quarter" idx="36" hasCustomPrompt="1"/>
          </p:nvPr>
        </p:nvSpPr>
        <p:spPr>
          <a:xfrm>
            <a:off x="576000" y="1828801"/>
            <a:ext cx="6840000" cy="42672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82487989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Main text 2/3 grey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cxnSp>
        <p:nvCxnSpPr>
          <p:cNvPr id="15" name="Straight Connector 14">
            <a:extLst>
              <a:ext uri="{FF2B5EF4-FFF2-40B4-BE49-F238E27FC236}">
                <a16:creationId xmlns:a16="http://schemas.microsoft.com/office/drawing/2014/main" id="{7331EEE4-0CE7-C848-979E-814A438A7DC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E0E30AFB-F168-044B-8994-23AC145A1520}"/>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D4C938-9E8C-184A-A122-F5D5E30F4406}"/>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itle 1">
            <a:extLst>
              <a:ext uri="{FF2B5EF4-FFF2-40B4-BE49-F238E27FC236}">
                <a16:creationId xmlns:a16="http://schemas.microsoft.com/office/drawing/2014/main" id="{1AA211F1-D557-8B40-9962-C7116006DB0C}"/>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8" name="Text Placeholder 17">
            <a:extLst>
              <a:ext uri="{FF2B5EF4-FFF2-40B4-BE49-F238E27FC236}">
                <a16:creationId xmlns:a16="http://schemas.microsoft.com/office/drawing/2014/main" id="{3767E6C4-69DA-9D4E-B0C1-77A7FC0292DD}"/>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9" name="Text Placeholder 3">
            <a:extLst>
              <a:ext uri="{FF2B5EF4-FFF2-40B4-BE49-F238E27FC236}">
                <a16:creationId xmlns:a16="http://schemas.microsoft.com/office/drawing/2014/main" id="{800279DE-E891-8D4D-8052-AC7D552EDCB7}"/>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0" name="Text Placeholder 13">
            <a:extLst>
              <a:ext uri="{FF2B5EF4-FFF2-40B4-BE49-F238E27FC236}">
                <a16:creationId xmlns:a16="http://schemas.microsoft.com/office/drawing/2014/main" id="{AA351A70-9DF4-4346-AEDE-D1D20B56D415}"/>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3785362D-80E3-4249-93BA-EC63860EE633}"/>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59B8B99A-9B43-1243-908F-541BCD01B3CF}"/>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69641413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Main text 2/3 grey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cxnSp>
        <p:nvCxnSpPr>
          <p:cNvPr id="15" name="Straight Connector 14">
            <a:extLst>
              <a:ext uri="{FF2B5EF4-FFF2-40B4-BE49-F238E27FC236}">
                <a16:creationId xmlns:a16="http://schemas.microsoft.com/office/drawing/2014/main" id="{7331EEE4-0CE7-C848-979E-814A438A7DC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E0E30AFB-F168-044B-8994-23AC145A1520}"/>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D4C938-9E8C-184A-A122-F5D5E30F4406}"/>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itle 1">
            <a:extLst>
              <a:ext uri="{FF2B5EF4-FFF2-40B4-BE49-F238E27FC236}">
                <a16:creationId xmlns:a16="http://schemas.microsoft.com/office/drawing/2014/main" id="{1AA211F1-D557-8B40-9962-C7116006DB0C}"/>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8" name="Text Placeholder 17">
            <a:extLst>
              <a:ext uri="{FF2B5EF4-FFF2-40B4-BE49-F238E27FC236}">
                <a16:creationId xmlns:a16="http://schemas.microsoft.com/office/drawing/2014/main" id="{3767E6C4-69DA-9D4E-B0C1-77A7FC0292DD}"/>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3" name="Footer Placeholder 2">
            <a:extLst>
              <a:ext uri="{FF2B5EF4-FFF2-40B4-BE49-F238E27FC236}">
                <a16:creationId xmlns:a16="http://schemas.microsoft.com/office/drawing/2014/main" id="{3785362D-80E3-4249-93BA-EC63860EE633}"/>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59B8B99A-9B43-1243-908F-541BCD01B3CF}"/>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AAA3EDF3-0C1D-534B-8FF2-044BE507CDBD}"/>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86877393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1_Section divider_Purple">
    <p:bg>
      <p:bgPr>
        <a:solidFill>
          <a:schemeClr val="accent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79EDE454-BB18-CB4F-97B6-611BA998DE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63038"/>
            <a:ext cx="1360800" cy="402797"/>
          </a:xfrm>
          <a:prstGeom prst="rect">
            <a:avLst/>
          </a:prstGeom>
        </p:spPr>
      </p:pic>
      <p:sp>
        <p:nvSpPr>
          <p:cNvPr id="11" name="Slide Number Placeholder 2">
            <a:extLst>
              <a:ext uri="{FF2B5EF4-FFF2-40B4-BE49-F238E27FC236}">
                <a16:creationId xmlns:a16="http://schemas.microsoft.com/office/drawing/2014/main" id="{DDD325A3-9809-3C4A-A2F3-EE45F3686CD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9F8C5777-9DB2-0749-867B-BB0B81F6246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8CDCB1DF-6E60-714D-8783-E92E9C68CD4F}"/>
              </a:ext>
            </a:extLst>
          </p:cNvPr>
          <p:cNvSpPr>
            <a:spLocks noGrp="1"/>
          </p:cNvSpPr>
          <p:nvPr>
            <p:ph type="body" sz="quarter" idx="15" hasCustomPrompt="1"/>
          </p:nvPr>
        </p:nvSpPr>
        <p:spPr>
          <a:xfrm>
            <a:off x="633600" y="3528000"/>
            <a:ext cx="5678486"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239710C4-FD1D-644C-91CE-382C7F005D36}"/>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Tree>
    <p:extLst>
      <p:ext uri="{BB962C8B-B14F-4D97-AF65-F5344CB8AC3E}">
        <p14:creationId xmlns:p14="http://schemas.microsoft.com/office/powerpoint/2010/main" val="1717861308"/>
      </p:ext>
    </p:extLst>
  </p:cSld>
  <p:clrMapOvr>
    <a:masterClrMapping/>
  </p:clrMapOvr>
  <p:extLst>
    <p:ext uri="{DCECCB84-F9BA-43D5-87BE-67443E8EF086}">
      <p15:sldGuideLst xmlns:p15="http://schemas.microsoft.com/office/powerpoint/2012/main">
        <p15:guide id="1" orient="horz" pos="368">
          <p15:clr>
            <a:srgbClr val="FBAE4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Main text 2/3 purple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36FF7597-1AB1-AE42-B68B-688A0EBBCC3A}"/>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B98CE1D0-6243-234B-8EB5-28FFE8A4FA1E}"/>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6" name="Text Placeholder 3">
            <a:extLst>
              <a:ext uri="{FF2B5EF4-FFF2-40B4-BE49-F238E27FC236}">
                <a16:creationId xmlns:a16="http://schemas.microsoft.com/office/drawing/2014/main" id="{2153C819-64CB-CC42-A3D4-B4774165A572}"/>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9" name="Text Placeholder 13">
            <a:extLst>
              <a:ext uri="{FF2B5EF4-FFF2-40B4-BE49-F238E27FC236}">
                <a16:creationId xmlns:a16="http://schemas.microsoft.com/office/drawing/2014/main" id="{E993C47F-B0F4-FB4B-9666-F0F4DF8E5145}"/>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ext Placeholder 17">
            <a:extLst>
              <a:ext uri="{FF2B5EF4-FFF2-40B4-BE49-F238E27FC236}">
                <a16:creationId xmlns:a16="http://schemas.microsoft.com/office/drawing/2014/main" id="{5C12162A-6D5F-9C40-ADC9-021182CCA328}"/>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75E66F32-C6BB-C24F-B51B-EBB714A56CD5}"/>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420E43E4-591F-5246-BF5B-FA01FEEFB13C}"/>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53059034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Main text 2/3 purple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 Placeholder 3">
            <a:extLst>
              <a:ext uri="{FF2B5EF4-FFF2-40B4-BE49-F238E27FC236}">
                <a16:creationId xmlns:a16="http://schemas.microsoft.com/office/drawing/2014/main" id="{3D2455DF-5E4B-024F-BAF8-57880DF5FC1C}"/>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0" name="Text Placeholder 13">
            <a:extLst>
              <a:ext uri="{FF2B5EF4-FFF2-40B4-BE49-F238E27FC236}">
                <a16:creationId xmlns:a16="http://schemas.microsoft.com/office/drawing/2014/main" id="{521F4DB4-7A70-FA41-82FB-64C409CC6AC7}"/>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36FF7597-1AB1-AE42-B68B-688A0EBBCC3A}"/>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B98CE1D0-6243-234B-8EB5-28FFE8A4FA1E}"/>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8080EA7B-7861-C443-95FC-0FE3F3411022}"/>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94415103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Main text 2/3 midnight blue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0" name="Text Placeholder 3">
            <a:extLst>
              <a:ext uri="{FF2B5EF4-FFF2-40B4-BE49-F238E27FC236}">
                <a16:creationId xmlns:a16="http://schemas.microsoft.com/office/drawing/2014/main" id="{AF802AEA-F9C0-124E-B5A5-C7882E04E742}"/>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A809BC6B-4C1D-4E49-954F-A0E3B83B2E26}"/>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 Placeholder 3">
            <a:extLst>
              <a:ext uri="{FF2B5EF4-FFF2-40B4-BE49-F238E27FC236}">
                <a16:creationId xmlns:a16="http://schemas.microsoft.com/office/drawing/2014/main" id="{3D2455DF-5E4B-024F-BAF8-57880DF5FC1C}"/>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0" name="Text Placeholder 13">
            <a:extLst>
              <a:ext uri="{FF2B5EF4-FFF2-40B4-BE49-F238E27FC236}">
                <a16:creationId xmlns:a16="http://schemas.microsoft.com/office/drawing/2014/main" id="{521F4DB4-7A70-FA41-82FB-64C409CC6AC7}"/>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5" name="Footer Placeholder 4">
            <a:extLst>
              <a:ext uri="{FF2B5EF4-FFF2-40B4-BE49-F238E27FC236}">
                <a16:creationId xmlns:a16="http://schemas.microsoft.com/office/drawing/2014/main" id="{D2E75768-EF79-8C4A-9603-50F781DAD385}"/>
              </a:ext>
            </a:extLst>
          </p:cNvPr>
          <p:cNvSpPr>
            <a:spLocks noGrp="1"/>
          </p:cNvSpPr>
          <p:nvPr>
            <p:ph type="ftr" sz="quarter" idx="38"/>
          </p:nvPr>
        </p:nvSpPr>
        <p:spPr>
          <a:xfrm>
            <a:off x="8040688" y="6541199"/>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6" name="Slide Number Placeholder 5">
            <a:extLst>
              <a:ext uri="{FF2B5EF4-FFF2-40B4-BE49-F238E27FC236}">
                <a16:creationId xmlns:a16="http://schemas.microsoft.com/office/drawing/2014/main" id="{B52279E7-8CBA-384A-8D1E-263B5BEE519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35034392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Main text 2/3 midnight blue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 Placeholder 3">
            <a:extLst>
              <a:ext uri="{FF2B5EF4-FFF2-40B4-BE49-F238E27FC236}">
                <a16:creationId xmlns:a16="http://schemas.microsoft.com/office/drawing/2014/main" id="{3D2455DF-5E4B-024F-BAF8-57880DF5FC1C}"/>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5" name="Footer Placeholder 4">
            <a:extLst>
              <a:ext uri="{FF2B5EF4-FFF2-40B4-BE49-F238E27FC236}">
                <a16:creationId xmlns:a16="http://schemas.microsoft.com/office/drawing/2014/main" id="{D2E75768-EF79-8C4A-9603-50F781DAD385}"/>
              </a:ext>
            </a:extLst>
          </p:cNvPr>
          <p:cNvSpPr>
            <a:spLocks noGrp="1"/>
          </p:cNvSpPr>
          <p:nvPr>
            <p:ph type="ftr" sz="quarter" idx="38"/>
          </p:nvPr>
        </p:nvSpPr>
        <p:spPr>
          <a:xfrm>
            <a:off x="8040688" y="6541199"/>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6" name="Slide Number Placeholder 5">
            <a:extLst>
              <a:ext uri="{FF2B5EF4-FFF2-40B4-BE49-F238E27FC236}">
                <a16:creationId xmlns:a16="http://schemas.microsoft.com/office/drawing/2014/main" id="{B52279E7-8CBA-384A-8D1E-263B5BEE519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FA2E7214-CEEB-5543-B58C-062236D23821}"/>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B5C13A46-A769-6844-BC75-0796338DC520}"/>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47656344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Main text 2/3 teal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DBC6C5DF-2FAE-EE41-9B40-1AF5236164E2}"/>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74458C9B-A027-524C-901A-7BBEA4D587F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6" name="Text Placeholder 17">
            <a:extLst>
              <a:ext uri="{FF2B5EF4-FFF2-40B4-BE49-F238E27FC236}">
                <a16:creationId xmlns:a16="http://schemas.microsoft.com/office/drawing/2014/main" id="{68C6BD3A-7B64-CD4A-903D-F02659ACCC63}"/>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9" name="Text Placeholder 3">
            <a:extLst>
              <a:ext uri="{FF2B5EF4-FFF2-40B4-BE49-F238E27FC236}">
                <a16:creationId xmlns:a16="http://schemas.microsoft.com/office/drawing/2014/main" id="{F9CB1508-D362-F04B-A1D6-7E623F87ADCD}"/>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DB5DAC42-99EC-3A4F-9E5A-5F90C30EE5DB}"/>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4" name="Text Placeholder 3">
            <a:extLst>
              <a:ext uri="{FF2B5EF4-FFF2-40B4-BE49-F238E27FC236}">
                <a16:creationId xmlns:a16="http://schemas.microsoft.com/office/drawing/2014/main" id="{2C7B06A6-6492-A340-8027-8D64B6B8DCC3}"/>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0D1A6107-B0B9-7749-9516-11F017B4ED55}"/>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00866459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Main text 2/3 teal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DBC6C5DF-2FAE-EE41-9B40-1AF5236164E2}"/>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74458C9B-A027-524C-901A-7BBEA4D587F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6" name="Text Placeholder 3">
            <a:extLst>
              <a:ext uri="{FF2B5EF4-FFF2-40B4-BE49-F238E27FC236}">
                <a16:creationId xmlns:a16="http://schemas.microsoft.com/office/drawing/2014/main" id="{C593361E-71B0-154A-A51A-902F4E3B0E76}"/>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5A7CBA8F-70BB-BE44-931C-8F50032991D1}"/>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9" name="Text Placeholder 13">
            <a:extLst>
              <a:ext uri="{FF2B5EF4-FFF2-40B4-BE49-F238E27FC236}">
                <a16:creationId xmlns:a16="http://schemas.microsoft.com/office/drawing/2014/main" id="{56477472-B7FA-C74A-855B-2C9C8704F229}"/>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27346492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Main text 1/3 white left w/header">
    <p:bg>
      <p:bgPr>
        <a:solidFill>
          <a:schemeClr val="bg1"/>
        </a:solidFill>
        <a:effectLst/>
      </p:bgPr>
    </p:bg>
    <p:spTree>
      <p:nvGrpSpPr>
        <p:cNvPr id="1" name=""/>
        <p:cNvGrpSpPr/>
        <p:nvPr/>
      </p:nvGrpSpPr>
      <p:grpSpPr>
        <a:xfrm>
          <a:off x="0" y="0"/>
          <a:ext cx="0" cy="0"/>
          <a:chOff x="0" y="0"/>
          <a:chExt cx="0" cy="0"/>
        </a:xfrm>
      </p:grpSpPr>
      <p:sp>
        <p:nvSpPr>
          <p:cNvPr id="22" name="Text Placeholder 3">
            <a:extLst>
              <a:ext uri="{FF2B5EF4-FFF2-40B4-BE49-F238E27FC236}">
                <a16:creationId xmlns:a16="http://schemas.microsoft.com/office/drawing/2014/main" id="{C41354E6-7E3E-AF4F-A390-EE94B1B40231}"/>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0D9CDB0D-720B-4744-B018-90E80EDBE885}"/>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3" name="Text Placeholder 3">
            <a:extLst>
              <a:ext uri="{FF2B5EF4-FFF2-40B4-BE49-F238E27FC236}">
                <a16:creationId xmlns:a16="http://schemas.microsoft.com/office/drawing/2014/main" id="{97E86F9B-FD3D-0B4A-8AEE-138D42B7884E}"/>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4" name="Text Placeholder 13">
            <a:extLst>
              <a:ext uri="{FF2B5EF4-FFF2-40B4-BE49-F238E27FC236}">
                <a16:creationId xmlns:a16="http://schemas.microsoft.com/office/drawing/2014/main" id="{D1934ABC-C15C-E149-8D88-ED55C15A14F6}"/>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3D212FFE-46A3-5B4D-A015-642FAD92A694}"/>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A4DF405-4A78-AC4E-896A-8A282F5D2212}"/>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itle 1">
            <a:extLst>
              <a:ext uri="{FF2B5EF4-FFF2-40B4-BE49-F238E27FC236}">
                <a16:creationId xmlns:a16="http://schemas.microsoft.com/office/drawing/2014/main" id="{CF4A047A-5A5B-4B42-BF6E-52A224E37226}"/>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42B62950-109C-D347-A1EE-9D1BE9EDB660}"/>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124695328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Main text 1/3 white left w/o header">
    <p:bg>
      <p:bgPr>
        <a:solidFill>
          <a:schemeClr val="bg1"/>
        </a:solidFill>
        <a:effectLst/>
      </p:bgPr>
    </p:bg>
    <p:spTree>
      <p:nvGrpSpPr>
        <p:cNvPr id="1" name=""/>
        <p:cNvGrpSpPr/>
        <p:nvPr/>
      </p:nvGrpSpPr>
      <p:grpSpPr>
        <a:xfrm>
          <a:off x="0" y="0"/>
          <a:ext cx="0" cy="0"/>
          <a:chOff x="0" y="0"/>
          <a:chExt cx="0" cy="0"/>
        </a:xfrm>
      </p:grpSpPr>
      <p:sp>
        <p:nvSpPr>
          <p:cNvPr id="22" name="Text Placeholder 3">
            <a:extLst>
              <a:ext uri="{FF2B5EF4-FFF2-40B4-BE49-F238E27FC236}">
                <a16:creationId xmlns:a16="http://schemas.microsoft.com/office/drawing/2014/main" id="{C41354E6-7E3E-AF4F-A390-EE94B1B40231}"/>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0D9CDB0D-720B-4744-B018-90E80EDBE885}"/>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4" name="Text Placeholder 13">
            <a:extLst>
              <a:ext uri="{FF2B5EF4-FFF2-40B4-BE49-F238E27FC236}">
                <a16:creationId xmlns:a16="http://schemas.microsoft.com/office/drawing/2014/main" id="{D1934ABC-C15C-E149-8D88-ED55C15A14F6}"/>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3D212FFE-46A3-5B4D-A015-642FAD92A694}"/>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A4DF405-4A78-AC4E-896A-8A282F5D2212}"/>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0" name="Title 1">
            <a:extLst>
              <a:ext uri="{FF2B5EF4-FFF2-40B4-BE49-F238E27FC236}">
                <a16:creationId xmlns:a16="http://schemas.microsoft.com/office/drawing/2014/main" id="{498BE45D-A1E9-1E4E-BF62-F11022C0A2E5}"/>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1" name="Text Placeholder 17">
            <a:extLst>
              <a:ext uri="{FF2B5EF4-FFF2-40B4-BE49-F238E27FC236}">
                <a16:creationId xmlns:a16="http://schemas.microsoft.com/office/drawing/2014/main" id="{9CC175D6-4169-0548-BB57-0BDF52854906}"/>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7993782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Main text 1/3 grey left w/header">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8B8BF45-ABF8-F24C-B12A-B2B957F192FF}"/>
              </a:ext>
            </a:extLst>
          </p:cNvPr>
          <p:cNvSpPr/>
          <p:nvPr/>
        </p:nvSpPr>
        <p:spPr>
          <a:xfrm>
            <a:off x="0" y="0"/>
            <a:ext cx="327342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Rectangle 12">
            <a:extLst>
              <a:ext uri="{FF2B5EF4-FFF2-40B4-BE49-F238E27FC236}">
                <a16:creationId xmlns:a16="http://schemas.microsoft.com/office/drawing/2014/main" id="{E1CE2481-2DE2-2B4E-AC32-CE0D16B2B34A}"/>
              </a:ext>
            </a:extLst>
          </p:cNvPr>
          <p:cNvSpPr/>
          <p:nvPr userDrawn="1"/>
        </p:nvSpPr>
        <p:spPr>
          <a:xfrm>
            <a:off x="-3" y="0"/>
            <a:ext cx="415131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4" name="Title 1">
            <a:extLst>
              <a:ext uri="{FF2B5EF4-FFF2-40B4-BE49-F238E27FC236}">
                <a16:creationId xmlns:a16="http://schemas.microsoft.com/office/drawing/2014/main" id="{7643D3FF-F0E3-D240-BF26-45BF6EC4B721}"/>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19E742E6-9314-3F47-A7C7-45633D7BA70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3">
            <a:extLst>
              <a:ext uri="{FF2B5EF4-FFF2-40B4-BE49-F238E27FC236}">
                <a16:creationId xmlns:a16="http://schemas.microsoft.com/office/drawing/2014/main" id="{3DAA0FC8-10C7-6C48-A80F-7925809267A2}"/>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13">
            <a:extLst>
              <a:ext uri="{FF2B5EF4-FFF2-40B4-BE49-F238E27FC236}">
                <a16:creationId xmlns:a16="http://schemas.microsoft.com/office/drawing/2014/main" id="{C10D21B7-28E1-474A-84D6-9E465B6A98F1}"/>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ext Placeholder 3">
            <a:extLst>
              <a:ext uri="{FF2B5EF4-FFF2-40B4-BE49-F238E27FC236}">
                <a16:creationId xmlns:a16="http://schemas.microsoft.com/office/drawing/2014/main" id="{469B2238-F598-754E-8F71-2E0AF1B9CFA8}"/>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6A36E4ED-069B-E44F-B1C6-6D186BDC0F87}"/>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C6C58991-299B-B84D-A5FE-F1138AD0271C}"/>
              </a:ext>
            </a:extLst>
          </p:cNvPr>
          <p:cNvSpPr>
            <a:spLocks noGrp="1"/>
          </p:cNvSpPr>
          <p:nvPr>
            <p:ph type="ftr" sz="quarter" idx="38"/>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1C8F0405-389D-FC40-89FB-A8A4D5CC1113}"/>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1" name="Picture 20" descr="A close up of a flower&#10;&#10;Description automatically generated">
            <a:extLst>
              <a:ext uri="{FF2B5EF4-FFF2-40B4-BE49-F238E27FC236}">
                <a16:creationId xmlns:a16="http://schemas.microsoft.com/office/drawing/2014/main" id="{6E78C42A-D945-914F-A854-F1D79AE2006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7667801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Main text 1/3 grey left w/o header">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8B8BF45-ABF8-F24C-B12A-B2B957F192FF}"/>
              </a:ext>
            </a:extLst>
          </p:cNvPr>
          <p:cNvSpPr/>
          <p:nvPr/>
        </p:nvSpPr>
        <p:spPr>
          <a:xfrm>
            <a:off x="0" y="0"/>
            <a:ext cx="327342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Rectangle 12">
            <a:extLst>
              <a:ext uri="{FF2B5EF4-FFF2-40B4-BE49-F238E27FC236}">
                <a16:creationId xmlns:a16="http://schemas.microsoft.com/office/drawing/2014/main" id="{E1CE2481-2DE2-2B4E-AC32-CE0D16B2B34A}"/>
              </a:ext>
            </a:extLst>
          </p:cNvPr>
          <p:cNvSpPr/>
          <p:nvPr userDrawn="1"/>
        </p:nvSpPr>
        <p:spPr>
          <a:xfrm>
            <a:off x="-3" y="0"/>
            <a:ext cx="415131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4" name="Title 1">
            <a:extLst>
              <a:ext uri="{FF2B5EF4-FFF2-40B4-BE49-F238E27FC236}">
                <a16:creationId xmlns:a16="http://schemas.microsoft.com/office/drawing/2014/main" id="{7643D3FF-F0E3-D240-BF26-45BF6EC4B721}"/>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19E742E6-9314-3F47-A7C7-45633D7BA70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7" name="Text Placeholder 3">
            <a:extLst>
              <a:ext uri="{FF2B5EF4-FFF2-40B4-BE49-F238E27FC236}">
                <a16:creationId xmlns:a16="http://schemas.microsoft.com/office/drawing/2014/main" id="{469B2238-F598-754E-8F71-2E0AF1B9CFA8}"/>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6A36E4ED-069B-E44F-B1C6-6D186BDC0F87}"/>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C6C58991-299B-B84D-A5FE-F1138AD0271C}"/>
              </a:ext>
            </a:extLst>
          </p:cNvPr>
          <p:cNvSpPr>
            <a:spLocks noGrp="1"/>
          </p:cNvSpPr>
          <p:nvPr>
            <p:ph type="ftr" sz="quarter" idx="38"/>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1C8F0405-389D-FC40-89FB-A8A4D5CC1113}"/>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1" name="Picture 20" descr="A close up of a flower&#10;&#10;Description automatically generated">
            <a:extLst>
              <a:ext uri="{FF2B5EF4-FFF2-40B4-BE49-F238E27FC236}">
                <a16:creationId xmlns:a16="http://schemas.microsoft.com/office/drawing/2014/main" id="{6E78C42A-D945-914F-A854-F1D79AE2006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15" name="Text Placeholder 13">
            <a:extLst>
              <a:ext uri="{FF2B5EF4-FFF2-40B4-BE49-F238E27FC236}">
                <a16:creationId xmlns:a16="http://schemas.microsoft.com/office/drawing/2014/main" id="{E0AC8F9A-E3BA-8B41-A5EF-7025E9B40977}"/>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4637934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2_Section divider_Purple">
    <p:bg>
      <p:bgPr>
        <a:solidFill>
          <a:schemeClr val="bg1"/>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DDD325A3-9809-3C4A-A2F3-EE45F3686CD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9F8C5777-9DB2-0749-867B-BB0B81F6246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pic>
        <p:nvPicPr>
          <p:cNvPr id="2" name="Picture Placeholder 13">
            <a:extLst>
              <a:ext uri="{FF2B5EF4-FFF2-40B4-BE49-F238E27FC236}">
                <a16:creationId xmlns:a16="http://schemas.microsoft.com/office/drawing/2014/main" id="{9161FBA1-FD5F-A2A3-9BB2-005868B9E0EF}"/>
              </a:ext>
            </a:extLst>
          </p:cNvPr>
          <p:cNvPicPr>
            <a:picLocks noChangeAspect="1"/>
          </p:cNvPicPr>
          <p:nvPr userDrawn="1"/>
        </p:nvPicPr>
        <p:blipFill>
          <a:blip r:embed="rId2">
            <a:extLst>
              <a:ext uri="{96DAC541-7B7A-43D3-8B79-37D633B846F1}">
                <asvg:svgBlip xmlns:asvg="http://schemas.microsoft.com/office/drawing/2016/SVG/main" r:embed="rId3"/>
              </a:ext>
            </a:extLst>
          </a:blip>
          <a:srcRect l="50" r="50"/>
          <a:stretch>
            <a:fillRect/>
          </a:stretch>
        </p:blipFill>
        <p:spPr>
          <a:xfrm>
            <a:off x="516364" y="6364809"/>
            <a:ext cx="1369169" cy="405680"/>
          </a:xfrm>
          <a:prstGeom prst="rect">
            <a:avLst/>
          </a:prstGeom>
        </p:spPr>
      </p:pic>
    </p:spTree>
    <p:extLst>
      <p:ext uri="{BB962C8B-B14F-4D97-AF65-F5344CB8AC3E}">
        <p14:creationId xmlns:p14="http://schemas.microsoft.com/office/powerpoint/2010/main" val="4104595377"/>
      </p:ext>
    </p:extLst>
  </p:cSld>
  <p:clrMapOvr>
    <a:masterClrMapping/>
  </p:clrMapOvr>
  <p:extLst>
    <p:ext uri="{DCECCB84-F9BA-43D5-87BE-67443E8EF086}">
      <p15:sldGuideLst xmlns:p15="http://schemas.microsoft.com/office/powerpoint/2012/main">
        <p15:guide id="1" orient="horz" pos="368">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Main text 1/3 purple left w/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4" name="Text Placeholder 3">
            <a:extLst>
              <a:ext uri="{FF2B5EF4-FFF2-40B4-BE49-F238E27FC236}">
                <a16:creationId xmlns:a16="http://schemas.microsoft.com/office/drawing/2014/main" id="{3B1D1272-80A4-F241-B2A9-2892F48F5907}"/>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35DE8A2D-9345-FB45-B848-96F93737E4C5}"/>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5" name="Text Placeholder 17">
            <a:extLst>
              <a:ext uri="{FF2B5EF4-FFF2-40B4-BE49-F238E27FC236}">
                <a16:creationId xmlns:a16="http://schemas.microsoft.com/office/drawing/2014/main" id="{9F1CD3F5-68B8-E140-8BDC-B24336C68AB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3">
            <a:extLst>
              <a:ext uri="{FF2B5EF4-FFF2-40B4-BE49-F238E27FC236}">
                <a16:creationId xmlns:a16="http://schemas.microsoft.com/office/drawing/2014/main" id="{FDEF0D77-C308-2A46-92C1-C20EDA2F05F9}"/>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337351F3-3E0B-0B47-9CE4-CAC657E5DF8D}"/>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E79AC2F-16BF-D24E-8EE5-AC2A0718F952}"/>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76963D53-664D-9344-A47F-5B364AA209C3}"/>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81848882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Main text 1/3 purple left w/o 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5" name="Text Placeholder 17">
            <a:extLst>
              <a:ext uri="{FF2B5EF4-FFF2-40B4-BE49-F238E27FC236}">
                <a16:creationId xmlns:a16="http://schemas.microsoft.com/office/drawing/2014/main" id="{9F1CD3F5-68B8-E140-8BDC-B24336C68AB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3">
            <a:extLst>
              <a:ext uri="{FF2B5EF4-FFF2-40B4-BE49-F238E27FC236}">
                <a16:creationId xmlns:a16="http://schemas.microsoft.com/office/drawing/2014/main" id="{FDEF0D77-C308-2A46-92C1-C20EDA2F05F9}"/>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337351F3-3E0B-0B47-9CE4-CAC657E5DF8D}"/>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E79AC2F-16BF-D24E-8EE5-AC2A0718F952}"/>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76963D53-664D-9344-A47F-5B364AA209C3}"/>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2" name="Text Placeholder 13">
            <a:extLst>
              <a:ext uri="{FF2B5EF4-FFF2-40B4-BE49-F238E27FC236}">
                <a16:creationId xmlns:a16="http://schemas.microsoft.com/office/drawing/2014/main" id="{DA1267FF-29BB-304A-BF48-8EEB73EB8681}"/>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10629797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Main text 1/3 midnight blue left w/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A90325F-689D-2F41-A046-D1564642D566}"/>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114E4DE-4B44-DA46-A8FE-23D4C3ADDE97}"/>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35" name="Text Placeholder 3">
            <a:extLst>
              <a:ext uri="{FF2B5EF4-FFF2-40B4-BE49-F238E27FC236}">
                <a16:creationId xmlns:a16="http://schemas.microsoft.com/office/drawing/2014/main" id="{2963D062-311B-584B-AD6C-43F3EEFDB03B}"/>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6" name="Text Placeholder 13">
            <a:extLst>
              <a:ext uri="{FF2B5EF4-FFF2-40B4-BE49-F238E27FC236}">
                <a16:creationId xmlns:a16="http://schemas.microsoft.com/office/drawing/2014/main" id="{341B10A9-0742-D049-86D3-3A0F19AD431D}"/>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7" name="Text Placeholder 17">
            <a:extLst>
              <a:ext uri="{FF2B5EF4-FFF2-40B4-BE49-F238E27FC236}">
                <a16:creationId xmlns:a16="http://schemas.microsoft.com/office/drawing/2014/main" id="{A011904E-B783-764D-A380-0EF445D07A2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38" name="Text Placeholder 3">
            <a:extLst>
              <a:ext uri="{FF2B5EF4-FFF2-40B4-BE49-F238E27FC236}">
                <a16:creationId xmlns:a16="http://schemas.microsoft.com/office/drawing/2014/main" id="{693CB2C1-A16A-7C42-AFCF-3357E12AA39B}"/>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9" name="Text Placeholder 13">
            <a:extLst>
              <a:ext uri="{FF2B5EF4-FFF2-40B4-BE49-F238E27FC236}">
                <a16:creationId xmlns:a16="http://schemas.microsoft.com/office/drawing/2014/main" id="{83D54DD4-AC1C-FC46-920A-DF1ABCECC967}"/>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56408471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Main text 1/3 midnight blue left w/o 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A90325F-689D-2F41-A046-D1564642D566}"/>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114E4DE-4B44-DA46-A8FE-23D4C3ADDE97}"/>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3" name="Text Placeholder 17">
            <a:extLst>
              <a:ext uri="{FF2B5EF4-FFF2-40B4-BE49-F238E27FC236}">
                <a16:creationId xmlns:a16="http://schemas.microsoft.com/office/drawing/2014/main" id="{6C297AFE-DA25-CD4F-A893-B8F96EB73D20}"/>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3">
            <a:extLst>
              <a:ext uri="{FF2B5EF4-FFF2-40B4-BE49-F238E27FC236}">
                <a16:creationId xmlns:a16="http://schemas.microsoft.com/office/drawing/2014/main" id="{650475DE-2201-724B-8367-C4106B606867}"/>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A00E911E-AA3B-6F46-A9E9-4E0CDA01E6DE}"/>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13">
            <a:extLst>
              <a:ext uri="{FF2B5EF4-FFF2-40B4-BE49-F238E27FC236}">
                <a16:creationId xmlns:a16="http://schemas.microsoft.com/office/drawing/2014/main" id="{D52048A5-6488-5047-9BC9-64F262520012}"/>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02354145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Main text 1/3 teal left w/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4F08E958-49C0-BF45-B7D8-1D9F227A63CB}"/>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2852AD1-7774-B743-AE25-DB8513DB6444}"/>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7" name="Text Placeholder 3">
            <a:extLst>
              <a:ext uri="{FF2B5EF4-FFF2-40B4-BE49-F238E27FC236}">
                <a16:creationId xmlns:a16="http://schemas.microsoft.com/office/drawing/2014/main" id="{5D71475A-1359-7A4A-86DE-C8A7C9CC6090}"/>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8" name="Text Placeholder 13">
            <a:extLst>
              <a:ext uri="{FF2B5EF4-FFF2-40B4-BE49-F238E27FC236}">
                <a16:creationId xmlns:a16="http://schemas.microsoft.com/office/drawing/2014/main" id="{02917A23-D7B9-4443-B709-0EECBC10B1CB}"/>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7">
            <a:extLst>
              <a:ext uri="{FF2B5EF4-FFF2-40B4-BE49-F238E27FC236}">
                <a16:creationId xmlns:a16="http://schemas.microsoft.com/office/drawing/2014/main" id="{75EE879D-BF76-DF41-9534-FE8F7E1EFA5E}"/>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1" name="Text Placeholder 3">
            <a:extLst>
              <a:ext uri="{FF2B5EF4-FFF2-40B4-BE49-F238E27FC236}">
                <a16:creationId xmlns:a16="http://schemas.microsoft.com/office/drawing/2014/main" id="{B0DC2B23-9D4D-E24D-A9AC-5A1803746D4E}"/>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2" name="Text Placeholder 13">
            <a:extLst>
              <a:ext uri="{FF2B5EF4-FFF2-40B4-BE49-F238E27FC236}">
                <a16:creationId xmlns:a16="http://schemas.microsoft.com/office/drawing/2014/main" id="{B648409D-8583-DE4D-B69D-179213393575}"/>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68713477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Main text 1/3 teal left w/o 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4F08E958-49C0-BF45-B7D8-1D9F227A63CB}"/>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2852AD1-7774-B743-AE25-DB8513DB6444}"/>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3" name="Text Placeholder 17">
            <a:extLst>
              <a:ext uri="{FF2B5EF4-FFF2-40B4-BE49-F238E27FC236}">
                <a16:creationId xmlns:a16="http://schemas.microsoft.com/office/drawing/2014/main" id="{7728FD36-B976-8543-ADAD-4C8A1B49931C}"/>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3">
            <a:extLst>
              <a:ext uri="{FF2B5EF4-FFF2-40B4-BE49-F238E27FC236}">
                <a16:creationId xmlns:a16="http://schemas.microsoft.com/office/drawing/2014/main" id="{13CDB757-9152-204C-AA12-083872F1DEF4}"/>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43DAEAA0-3AF6-5E44-8450-762873E15E38}"/>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13">
            <a:extLst>
              <a:ext uri="{FF2B5EF4-FFF2-40B4-BE49-F238E27FC236}">
                <a16:creationId xmlns:a16="http://schemas.microsoft.com/office/drawing/2014/main" id="{CA1684B1-06BE-974E-B51C-9E0EF63D5138}"/>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84387036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50/50 image/text_purpl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DA5EDA-74E2-C340-993F-52C12A3AFDED}"/>
              </a:ext>
            </a:extLst>
          </p:cNvPr>
          <p:cNvSpPr/>
          <p:nvPr userDrawn="1"/>
        </p:nvSpPr>
        <p:spPr>
          <a:xfrm>
            <a:off x="5267325" y="812800"/>
            <a:ext cx="6924674" cy="6045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7">
            <a:extLst>
              <a:ext uri="{FF2B5EF4-FFF2-40B4-BE49-F238E27FC236}">
                <a16:creationId xmlns:a16="http://schemas.microsoft.com/office/drawing/2014/main" id="{0B8550A3-D941-3644-893D-D582CAB67D9A}"/>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8" name="Text Placeholder 13">
            <a:extLst>
              <a:ext uri="{FF2B5EF4-FFF2-40B4-BE49-F238E27FC236}">
                <a16:creationId xmlns:a16="http://schemas.microsoft.com/office/drawing/2014/main" id="{AC64EAA0-65B4-B14F-A163-00866DF81033}"/>
              </a:ext>
            </a:extLst>
          </p:cNvPr>
          <p:cNvSpPr>
            <a:spLocks noGrp="1"/>
          </p:cNvSpPr>
          <p:nvPr>
            <p:ph type="body" sz="quarter" idx="36" hasCustomPrompt="1"/>
          </p:nvPr>
        </p:nvSpPr>
        <p:spPr>
          <a:xfrm>
            <a:off x="5705221" y="1828801"/>
            <a:ext cx="5899404"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6F03459A-26FB-2D4D-92CD-7E438F31B3E7}"/>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2C46755F-3080-464F-B6AD-195CA4D6A210}"/>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68383522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50/50 image/text_gray">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3BA9ECF-CCFE-A841-A9F0-1443C77E93D4}"/>
              </a:ext>
            </a:extLst>
          </p:cNvPr>
          <p:cNvSpPr/>
          <p:nvPr userDrawn="1"/>
        </p:nvSpPr>
        <p:spPr>
          <a:xfrm>
            <a:off x="5267324" y="812800"/>
            <a:ext cx="6924675" cy="60452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tx1"/>
              </a:solidFill>
            </a:endParaRPr>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7">
            <a:extLst>
              <a:ext uri="{FF2B5EF4-FFF2-40B4-BE49-F238E27FC236}">
                <a16:creationId xmlns:a16="http://schemas.microsoft.com/office/drawing/2014/main" id="{0B8550A3-D941-3644-893D-D582CAB67D9A}"/>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69D7DDA1-CFF6-AB4B-98F2-8825A68CBB25}"/>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FF131FF-D407-8145-9D05-7F75811B7EAD}"/>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21" name="Text Placeholder 13">
            <a:extLst>
              <a:ext uri="{FF2B5EF4-FFF2-40B4-BE49-F238E27FC236}">
                <a16:creationId xmlns:a16="http://schemas.microsoft.com/office/drawing/2014/main" id="{DABB6466-4B51-FD44-B426-0A1011497534}"/>
              </a:ext>
            </a:extLst>
          </p:cNvPr>
          <p:cNvSpPr>
            <a:spLocks noGrp="1"/>
          </p:cNvSpPr>
          <p:nvPr>
            <p:ph type="body" sz="quarter" idx="36" hasCustomPrompt="1"/>
          </p:nvPr>
        </p:nvSpPr>
        <p:spPr>
          <a:xfrm>
            <a:off x="5705221" y="1828800"/>
            <a:ext cx="5899404" cy="42660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16196772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50/50 image/text_midnight blu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DA5EDA-74E2-C340-993F-52C12A3AFDED}"/>
              </a:ext>
            </a:extLst>
          </p:cNvPr>
          <p:cNvSpPr/>
          <p:nvPr userDrawn="1"/>
        </p:nvSpPr>
        <p:spPr>
          <a:xfrm>
            <a:off x="5267324" y="813600"/>
            <a:ext cx="6924675" cy="604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7">
            <a:extLst>
              <a:ext uri="{FF2B5EF4-FFF2-40B4-BE49-F238E27FC236}">
                <a16:creationId xmlns:a16="http://schemas.microsoft.com/office/drawing/2014/main" id="{0B8550A3-D941-3644-893D-D582CAB67D9A}"/>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3CB30694-D22A-B441-AAD5-1B52792E72F0}"/>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DF5C9389-354D-764B-8AA0-A6CC4608210B}"/>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9" name="Text Placeholder 13">
            <a:extLst>
              <a:ext uri="{FF2B5EF4-FFF2-40B4-BE49-F238E27FC236}">
                <a16:creationId xmlns:a16="http://schemas.microsoft.com/office/drawing/2014/main" id="{6501475D-04E5-A94A-9245-C07E549973B2}"/>
              </a:ext>
            </a:extLst>
          </p:cNvPr>
          <p:cNvSpPr>
            <a:spLocks noGrp="1"/>
          </p:cNvSpPr>
          <p:nvPr>
            <p:ph type="body" sz="quarter" idx="36" hasCustomPrompt="1"/>
          </p:nvPr>
        </p:nvSpPr>
        <p:spPr>
          <a:xfrm>
            <a:off x="5705221" y="1828800"/>
            <a:ext cx="5899404"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63595910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50/50 image/text_teal">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DA5EDA-74E2-C340-993F-52C12A3AFDED}"/>
              </a:ext>
            </a:extLst>
          </p:cNvPr>
          <p:cNvSpPr/>
          <p:nvPr userDrawn="1"/>
        </p:nvSpPr>
        <p:spPr>
          <a:xfrm>
            <a:off x="5267324" y="812800"/>
            <a:ext cx="6924675" cy="60452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9F47FCE3-CB76-7444-8F17-8FB00E3F02D5}"/>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E8A1D401-B6F3-2F44-B2DD-E3110ADEA47C}"/>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2" name="Text Placeholder 17">
            <a:extLst>
              <a:ext uri="{FF2B5EF4-FFF2-40B4-BE49-F238E27FC236}">
                <a16:creationId xmlns:a16="http://schemas.microsoft.com/office/drawing/2014/main" id="{6AA4616A-674A-124A-8EF4-93247EA32F50}"/>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3" name="Text Placeholder 13">
            <a:extLst>
              <a:ext uri="{FF2B5EF4-FFF2-40B4-BE49-F238E27FC236}">
                <a16:creationId xmlns:a16="http://schemas.microsoft.com/office/drawing/2014/main" id="{562E5156-9D9B-4A41-AD48-22E767DC6FAA}"/>
              </a:ext>
            </a:extLst>
          </p:cNvPr>
          <p:cNvSpPr>
            <a:spLocks noGrp="1"/>
          </p:cNvSpPr>
          <p:nvPr>
            <p:ph type="body" sz="quarter" idx="36" hasCustomPrompt="1"/>
          </p:nvPr>
        </p:nvSpPr>
        <p:spPr>
          <a:xfrm>
            <a:off x="5705221" y="1828800"/>
            <a:ext cx="5899404"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9230588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1_Section divider_Green">
    <p:bg>
      <p:bgPr>
        <a:solidFill>
          <a:schemeClr val="accent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Slide Number Placeholder 2">
            <a:extLst>
              <a:ext uri="{FF2B5EF4-FFF2-40B4-BE49-F238E27FC236}">
                <a16:creationId xmlns:a16="http://schemas.microsoft.com/office/drawing/2014/main" id="{6E5F91CC-168D-E047-A2E4-C872B6A6F8ED}"/>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F6C57E8A-CA90-0B44-98A6-1446D51F7AD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73855542-E13C-E344-A78A-BACD83B23F51}"/>
              </a:ext>
            </a:extLst>
          </p:cNvPr>
          <p:cNvSpPr>
            <a:spLocks noGrp="1"/>
          </p:cNvSpPr>
          <p:nvPr>
            <p:ph type="body" sz="quarter" idx="15" hasCustomPrompt="1"/>
          </p:nvPr>
        </p:nvSpPr>
        <p:spPr>
          <a:xfrm>
            <a:off x="633599" y="3528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07D42902-7648-E24E-B711-C3C127B898AD}"/>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2BECB6CF-7B02-9941-901E-ED28380D13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62665571"/>
      </p:ext>
    </p:extLst>
  </p:cSld>
  <p:clrMapOvr>
    <a:masterClrMapping/>
  </p:clrMapOvr>
  <p:extLst>
    <p:ext uri="{DCECCB84-F9BA-43D5-87BE-67443E8EF086}">
      <p15:sldGuideLst xmlns:p15="http://schemas.microsoft.com/office/powerpoint/2012/main"/>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50/50 image/text_white">
    <p:bg>
      <p:bgPr>
        <a:solidFill>
          <a:schemeClr val="bg1"/>
        </a:solidFill>
        <a:effectLst/>
      </p:bgPr>
    </p:bg>
    <p:spTree>
      <p:nvGrpSpPr>
        <p:cNvPr id="1" name=""/>
        <p:cNvGrpSpPr/>
        <p:nvPr/>
      </p:nvGrpSpPr>
      <p:grpSpPr>
        <a:xfrm>
          <a:off x="0" y="0"/>
          <a:ext cx="0" cy="0"/>
          <a:chOff x="0" y="0"/>
          <a:chExt cx="0" cy="0"/>
        </a:xfrm>
      </p:grpSpPr>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1" y="1812925"/>
            <a:ext cx="6082932" cy="4283075"/>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2" name="Text Placeholder 17">
            <a:extLst>
              <a:ext uri="{FF2B5EF4-FFF2-40B4-BE49-F238E27FC236}">
                <a16:creationId xmlns:a16="http://schemas.microsoft.com/office/drawing/2014/main" id="{91D6A7C2-2628-EE4E-A002-E84B14E3DBC6}"/>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E0584675-21CE-044E-A676-DDDFA0A3069B}"/>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C845EDD2-AF39-9D4B-9A5C-DE37DAC15ED3}"/>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C29C057-D5B1-AF4F-9262-5CE85E4AAD5A}"/>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24311997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50/50 image/text_white ">
    <p:bg>
      <p:bgPr>
        <a:solidFill>
          <a:schemeClr val="bg1"/>
        </a:solidFill>
        <a:effectLst/>
      </p:bgPr>
    </p:bg>
    <p:spTree>
      <p:nvGrpSpPr>
        <p:cNvPr id="1" name=""/>
        <p:cNvGrpSpPr/>
        <p:nvPr/>
      </p:nvGrpSpPr>
      <p:grpSpPr>
        <a:xfrm>
          <a:off x="0" y="0"/>
          <a:ext cx="0" cy="0"/>
          <a:chOff x="0" y="0"/>
          <a:chExt cx="0" cy="0"/>
        </a:xfrm>
      </p:grpSpPr>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2" name="Text Placeholder 17">
            <a:extLst>
              <a:ext uri="{FF2B5EF4-FFF2-40B4-BE49-F238E27FC236}">
                <a16:creationId xmlns:a16="http://schemas.microsoft.com/office/drawing/2014/main" id="{91D6A7C2-2628-EE4E-A002-E84B14E3DBC6}"/>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E0584675-21CE-044E-A676-DDDFA0A3069B}"/>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69A88AA5-BFF7-974A-9A63-CE45CDE9348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08EA231-84AE-DB41-867E-67A48BBC5DD1}"/>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93336527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50/50 image/text_purple ">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DEE19-FB86-234E-9B10-6E2DAA87585E}"/>
              </a:ext>
            </a:extLst>
          </p:cNvPr>
          <p:cNvSpPr/>
          <p:nvPr userDrawn="1"/>
        </p:nvSpPr>
        <p:spPr>
          <a:xfrm>
            <a:off x="0" y="0"/>
            <a:ext cx="6096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2" name="Text Placeholder 17">
            <a:extLst>
              <a:ext uri="{FF2B5EF4-FFF2-40B4-BE49-F238E27FC236}">
                <a16:creationId xmlns:a16="http://schemas.microsoft.com/office/drawing/2014/main" id="{91D6A7C2-2628-EE4E-A002-E84B14E3DBC6}"/>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E0584675-21CE-044E-A676-DDDFA0A3069B}"/>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3" name="Picture 12" descr="A picture containing drawing&#10;&#10;Description automatically generated">
            <a:extLst>
              <a:ext uri="{FF2B5EF4-FFF2-40B4-BE49-F238E27FC236}">
                <a16:creationId xmlns:a16="http://schemas.microsoft.com/office/drawing/2014/main" id="{00F4FC0B-D43C-1641-AEBB-2A63496BFD0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3" name="Footer Placeholder 2">
            <a:extLst>
              <a:ext uri="{FF2B5EF4-FFF2-40B4-BE49-F238E27FC236}">
                <a16:creationId xmlns:a16="http://schemas.microsoft.com/office/drawing/2014/main" id="{E01AECE5-BEFB-6A41-B055-5B6ED72F506D}"/>
              </a:ext>
            </a:extLst>
          </p:cNvPr>
          <p:cNvSpPr>
            <a:spLocks noGrp="1"/>
          </p:cNvSpPr>
          <p:nvPr>
            <p:ph type="ftr" sz="quarter" idx="37"/>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87C55396-39BB-AC44-AE45-2EF512B9BDDF}"/>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71380324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50/50 image/text_midnight blue ">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DEE19-FB86-234E-9B10-6E2DAA87585E}"/>
              </a:ext>
            </a:extLst>
          </p:cNvPr>
          <p:cNvSpPr/>
          <p:nvPr userDrawn="1"/>
        </p:nvSpPr>
        <p:spPr>
          <a:xfrm>
            <a:off x="0" y="0"/>
            <a:ext cx="60948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13" name="Picture 12" descr="A picture containing drawing&#10;&#10;Description automatically generated">
            <a:extLst>
              <a:ext uri="{FF2B5EF4-FFF2-40B4-BE49-F238E27FC236}">
                <a16:creationId xmlns:a16="http://schemas.microsoft.com/office/drawing/2014/main" id="{00F4FC0B-D43C-1641-AEBB-2A63496BFD0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3" name="Footer Placeholder 2">
            <a:extLst>
              <a:ext uri="{FF2B5EF4-FFF2-40B4-BE49-F238E27FC236}">
                <a16:creationId xmlns:a16="http://schemas.microsoft.com/office/drawing/2014/main" id="{6AE654B3-BA9E-644C-9BBC-7E76E77F2222}"/>
              </a:ext>
            </a:extLst>
          </p:cNvPr>
          <p:cNvSpPr>
            <a:spLocks noGrp="1"/>
          </p:cNvSpPr>
          <p:nvPr>
            <p:ph type="ftr" sz="quarter" idx="37"/>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DC518C98-6B03-734C-A9C2-4CBE116CC533}"/>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4" name="Text Placeholder 17">
            <a:extLst>
              <a:ext uri="{FF2B5EF4-FFF2-40B4-BE49-F238E27FC236}">
                <a16:creationId xmlns:a16="http://schemas.microsoft.com/office/drawing/2014/main" id="{6DA58766-F24C-CE43-9422-1C3F2F8D47EF}"/>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8" name="Text Placeholder 13">
            <a:extLst>
              <a:ext uri="{FF2B5EF4-FFF2-40B4-BE49-F238E27FC236}">
                <a16:creationId xmlns:a16="http://schemas.microsoft.com/office/drawing/2014/main" id="{2CADA899-366F-3543-908B-90BD59A1B090}"/>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50243325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50/50 image/text_teal ">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DEE19-FB86-234E-9B10-6E2DAA87585E}"/>
              </a:ext>
            </a:extLst>
          </p:cNvPr>
          <p:cNvSpPr/>
          <p:nvPr userDrawn="1"/>
        </p:nvSpPr>
        <p:spPr>
          <a:xfrm>
            <a:off x="0" y="0"/>
            <a:ext cx="6096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13" name="Picture 12" descr="A picture containing drawing&#10;&#10;Description automatically generated">
            <a:extLst>
              <a:ext uri="{FF2B5EF4-FFF2-40B4-BE49-F238E27FC236}">
                <a16:creationId xmlns:a16="http://schemas.microsoft.com/office/drawing/2014/main" id="{00F4FC0B-D43C-1641-AEBB-2A63496BFD0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3" name="Footer Placeholder 2">
            <a:extLst>
              <a:ext uri="{FF2B5EF4-FFF2-40B4-BE49-F238E27FC236}">
                <a16:creationId xmlns:a16="http://schemas.microsoft.com/office/drawing/2014/main" id="{CAB6E6F0-6C5C-A84C-ADE4-1FF9E05748DC}"/>
              </a:ext>
            </a:extLst>
          </p:cNvPr>
          <p:cNvSpPr>
            <a:spLocks noGrp="1"/>
          </p:cNvSpPr>
          <p:nvPr>
            <p:ph type="ftr" sz="quarter" idx="37"/>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169078AE-546C-0348-9A8D-F183BE23AC7F}"/>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8" name="Text Placeholder 17">
            <a:extLst>
              <a:ext uri="{FF2B5EF4-FFF2-40B4-BE49-F238E27FC236}">
                <a16:creationId xmlns:a16="http://schemas.microsoft.com/office/drawing/2014/main" id="{74A79A45-FBF3-D747-9B62-6A8FEEF115B9}"/>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9" name="Text Placeholder 13">
            <a:extLst>
              <a:ext uri="{FF2B5EF4-FFF2-40B4-BE49-F238E27FC236}">
                <a16:creationId xmlns:a16="http://schemas.microsoft.com/office/drawing/2014/main" id="{51C66B21-A966-D045-B7EF-2B19C85D3FF7}"/>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45931110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Chart right 1/3 white left w/header">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24712853-735D-4445-9505-B48B85D62960}"/>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1" name="Title 1">
            <a:extLst>
              <a:ext uri="{FF2B5EF4-FFF2-40B4-BE49-F238E27FC236}">
                <a16:creationId xmlns:a16="http://schemas.microsoft.com/office/drawing/2014/main" id="{E23336AB-2C0D-664B-B5B1-D745FA9971E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FD763397-E861-C945-9160-F65294E9125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13">
            <a:extLst>
              <a:ext uri="{FF2B5EF4-FFF2-40B4-BE49-F238E27FC236}">
                <a16:creationId xmlns:a16="http://schemas.microsoft.com/office/drawing/2014/main" id="{91A1519C-04AA-8644-AE57-E414553067F9}"/>
              </a:ext>
            </a:extLst>
          </p:cNvPr>
          <p:cNvSpPr>
            <a:spLocks noGrp="1"/>
          </p:cNvSpPr>
          <p:nvPr>
            <p:ph type="body" sz="quarter" idx="36" hasCustomPrompt="1"/>
          </p:nvPr>
        </p:nvSpPr>
        <p:spPr>
          <a:xfrm>
            <a:off x="575999" y="1828799"/>
            <a:ext cx="3240000" cy="4284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Chart Placeholder 2">
            <a:extLst>
              <a:ext uri="{FF2B5EF4-FFF2-40B4-BE49-F238E27FC236}">
                <a16:creationId xmlns:a16="http://schemas.microsoft.com/office/drawing/2014/main" id="{92FC2439-3AD4-E441-968A-0AEBCF7A24C9}"/>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sp>
        <p:nvSpPr>
          <p:cNvPr id="2" name="Footer Placeholder 1">
            <a:extLst>
              <a:ext uri="{FF2B5EF4-FFF2-40B4-BE49-F238E27FC236}">
                <a16:creationId xmlns:a16="http://schemas.microsoft.com/office/drawing/2014/main" id="{FBDE6FFF-0569-AA41-87DD-95DC312F2F93}"/>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CD00A779-76B4-A64A-8855-BAD8A4748465}"/>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61962382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Chart right 1/3 grey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C981D2D-DDC7-5742-8E68-4800A8573583}"/>
              </a:ext>
            </a:extLst>
          </p:cNvPr>
          <p:cNvSpPr/>
          <p:nvPr userDrawn="1"/>
        </p:nvSpPr>
        <p:spPr>
          <a:xfrm>
            <a:off x="-1" y="6870"/>
            <a:ext cx="4151314"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3A35B988-84EA-D34E-A793-D245C97E1B5B}"/>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27" name="Text Placeholder 2">
            <a:extLst>
              <a:ext uri="{FF2B5EF4-FFF2-40B4-BE49-F238E27FC236}">
                <a16:creationId xmlns:a16="http://schemas.microsoft.com/office/drawing/2014/main" id="{9C42DEEA-E3D8-4145-A3E8-BBCD5899FC53}"/>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5966FA86-CD45-0A4B-B3E1-5C559743E3C3}"/>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close up of a flower&#10;&#10;Description automatically generated">
            <a:extLst>
              <a:ext uri="{FF2B5EF4-FFF2-40B4-BE49-F238E27FC236}">
                <a16:creationId xmlns:a16="http://schemas.microsoft.com/office/drawing/2014/main" id="{44A2E595-3DDA-4E47-A0E7-C02AED28617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2" name="Footer Placeholder 1">
            <a:extLst>
              <a:ext uri="{FF2B5EF4-FFF2-40B4-BE49-F238E27FC236}">
                <a16:creationId xmlns:a16="http://schemas.microsoft.com/office/drawing/2014/main" id="{6B62382F-86A4-5244-AE93-B5179F0081A8}"/>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E03BC72F-511C-0A4B-A3C2-49977AF7D50F}"/>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6" name="Text Placeholder 17">
            <a:extLst>
              <a:ext uri="{FF2B5EF4-FFF2-40B4-BE49-F238E27FC236}">
                <a16:creationId xmlns:a16="http://schemas.microsoft.com/office/drawing/2014/main" id="{C7ED947D-6574-714E-A5C1-07EDEF201FA0}"/>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CF2F69A1-69C9-7146-87D9-CA30B97D0F40}"/>
              </a:ext>
            </a:extLst>
          </p:cNvPr>
          <p:cNvSpPr>
            <a:spLocks noGrp="1"/>
          </p:cNvSpPr>
          <p:nvPr>
            <p:ph type="body" sz="quarter" idx="36" hasCustomPrompt="1"/>
          </p:nvPr>
        </p:nvSpPr>
        <p:spPr>
          <a:xfrm>
            <a:off x="575999" y="1828799"/>
            <a:ext cx="3240000" cy="4284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83380066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Chart right 1/3 purple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DD6E6C8-414F-DD4B-8015-ED433418D34C}"/>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9B14AB3A-9190-2A45-9487-A0B41CA02E9A}"/>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0" name="Text Placeholder 17">
            <a:extLst>
              <a:ext uri="{FF2B5EF4-FFF2-40B4-BE49-F238E27FC236}">
                <a16:creationId xmlns:a16="http://schemas.microsoft.com/office/drawing/2014/main" id="{E9B227C8-ADCA-6243-BEF7-20D4F0A97365}"/>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6" name="Text Placeholder 13">
            <a:extLst>
              <a:ext uri="{FF2B5EF4-FFF2-40B4-BE49-F238E27FC236}">
                <a16:creationId xmlns:a16="http://schemas.microsoft.com/office/drawing/2014/main" id="{4A58585F-5C7B-2244-B594-F49A4A7820F9}"/>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ext Placeholder 2">
            <a:extLst>
              <a:ext uri="{FF2B5EF4-FFF2-40B4-BE49-F238E27FC236}">
                <a16:creationId xmlns:a16="http://schemas.microsoft.com/office/drawing/2014/main" id="{FB55A543-994A-C248-BF00-0567CFB1B4BE}"/>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7E51E1CC-4DC3-D04B-A661-4419EBEB0F72}"/>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picture containing drawing&#10;&#10;Description automatically generated">
            <a:extLst>
              <a:ext uri="{FF2B5EF4-FFF2-40B4-BE49-F238E27FC236}">
                <a16:creationId xmlns:a16="http://schemas.microsoft.com/office/drawing/2014/main" id="{ECE3551F-C892-A84A-9889-E4376D7302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66DBC29-39D6-FE4D-8C2F-2F0719AAAEBF}"/>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7F9595A-BD2F-9D44-8E10-F21394D8A2C6}"/>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34024662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Chart right 1/3 midnight blue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DD6E6C8-414F-DD4B-8015-ED433418D34C}"/>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9B14AB3A-9190-2A45-9487-A0B41CA02E9A}"/>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0" name="Text Placeholder 17">
            <a:extLst>
              <a:ext uri="{FF2B5EF4-FFF2-40B4-BE49-F238E27FC236}">
                <a16:creationId xmlns:a16="http://schemas.microsoft.com/office/drawing/2014/main" id="{E9B227C8-ADCA-6243-BEF7-20D4F0A97365}"/>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2">
            <a:extLst>
              <a:ext uri="{FF2B5EF4-FFF2-40B4-BE49-F238E27FC236}">
                <a16:creationId xmlns:a16="http://schemas.microsoft.com/office/drawing/2014/main" id="{FB55A543-994A-C248-BF00-0567CFB1B4BE}"/>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7E51E1CC-4DC3-D04B-A661-4419EBEB0F72}"/>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picture containing drawing&#10;&#10;Description automatically generated">
            <a:extLst>
              <a:ext uri="{FF2B5EF4-FFF2-40B4-BE49-F238E27FC236}">
                <a16:creationId xmlns:a16="http://schemas.microsoft.com/office/drawing/2014/main" id="{ECE3551F-C892-A84A-9889-E4376D7302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C8AB07B7-B124-1840-804A-9A57B31228E9}"/>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44B07B72-8B5A-DC41-BC42-5A750900D224}"/>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6" name="Text Placeholder 13">
            <a:extLst>
              <a:ext uri="{FF2B5EF4-FFF2-40B4-BE49-F238E27FC236}">
                <a16:creationId xmlns:a16="http://schemas.microsoft.com/office/drawing/2014/main" id="{F6F3EFA2-EC43-A646-9199-95CF28B1DD75}"/>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48759427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Chart right 1/3 teal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DD6E6C8-414F-DD4B-8015-ED433418D34C}"/>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9B14AB3A-9190-2A45-9487-A0B41CA02E9A}"/>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0" name="Text Placeholder 17">
            <a:extLst>
              <a:ext uri="{FF2B5EF4-FFF2-40B4-BE49-F238E27FC236}">
                <a16:creationId xmlns:a16="http://schemas.microsoft.com/office/drawing/2014/main" id="{E9B227C8-ADCA-6243-BEF7-20D4F0A97365}"/>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2">
            <a:extLst>
              <a:ext uri="{FF2B5EF4-FFF2-40B4-BE49-F238E27FC236}">
                <a16:creationId xmlns:a16="http://schemas.microsoft.com/office/drawing/2014/main" id="{FB55A543-994A-C248-BF00-0567CFB1B4BE}"/>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7E51E1CC-4DC3-D04B-A661-4419EBEB0F72}"/>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picture containing drawing&#10;&#10;Description automatically generated">
            <a:extLst>
              <a:ext uri="{FF2B5EF4-FFF2-40B4-BE49-F238E27FC236}">
                <a16:creationId xmlns:a16="http://schemas.microsoft.com/office/drawing/2014/main" id="{ECE3551F-C892-A84A-9889-E4376D7302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83EFE35-DE05-FB46-8587-D177E1ACA24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0CCF1286-616C-1647-B1D2-D02DB87172CF}"/>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6" name="Text Placeholder 13">
            <a:extLst>
              <a:ext uri="{FF2B5EF4-FFF2-40B4-BE49-F238E27FC236}">
                <a16:creationId xmlns:a16="http://schemas.microsoft.com/office/drawing/2014/main" id="{D7FB83DD-3B69-854F-AC6B-8775979503F4}"/>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18344053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12_Section divider_Crimson">
    <p:bg>
      <p:bgPr>
        <a:solidFill>
          <a:srgbClr val="CF005B"/>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C5820585-3FEC-094C-98D0-82AA56BD569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E602A190-D739-724D-B92D-E81B072B35B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3DB42268-D0F2-EE4D-B537-40A472E780E6}"/>
              </a:ext>
            </a:extLst>
          </p:cNvPr>
          <p:cNvSpPr>
            <a:spLocks noGrp="1"/>
          </p:cNvSpPr>
          <p:nvPr>
            <p:ph type="body" sz="quarter" idx="15" hasCustomPrompt="1"/>
          </p:nvPr>
        </p:nvSpPr>
        <p:spPr>
          <a:xfrm>
            <a:off x="633600" y="3528000"/>
            <a:ext cx="5678486"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E3A82BF2-73A5-C048-AE4A-030CDF097DE7}"/>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712FA3E2-2E27-A147-9B3B-24C8830C6C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95116593"/>
      </p:ext>
    </p:extLst>
  </p:cSld>
  <p:clrMapOvr>
    <a:masterClrMapping/>
  </p:clrMapOvr>
  <p:extLst>
    <p:ext uri="{DCECCB84-F9BA-43D5-87BE-67443E8EF086}">
      <p15:sldGuideLst xmlns:p15="http://schemas.microsoft.com/office/powerpoint/2012/main"/>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able right 1/3 grey left w/header">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7DA9BBD5-29F6-5642-A414-44CD5F35FD60}"/>
              </a:ext>
            </a:extLst>
          </p:cNvPr>
          <p:cNvSpPr>
            <a:spLocks noGrp="1"/>
          </p:cNvSpPr>
          <p:nvPr>
            <p:ph type="body" sz="quarter" idx="31" hasCustomPrompt="1"/>
          </p:nvPr>
        </p:nvSpPr>
        <p:spPr>
          <a:xfrm>
            <a:off x="4680000" y="5882326"/>
            <a:ext cx="4435200"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7" name="Rectangle 16">
            <a:extLst>
              <a:ext uri="{FF2B5EF4-FFF2-40B4-BE49-F238E27FC236}">
                <a16:creationId xmlns:a16="http://schemas.microsoft.com/office/drawing/2014/main" id="{A324EC1A-368B-0F4E-96B3-719B83F007EB}"/>
              </a:ext>
            </a:extLst>
          </p:cNvPr>
          <p:cNvSpPr/>
          <p:nvPr userDrawn="1"/>
        </p:nvSpPr>
        <p:spPr>
          <a:xfrm>
            <a:off x="-1" y="6870"/>
            <a:ext cx="4151314" cy="685113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0" name="Title 1">
            <a:extLst>
              <a:ext uri="{FF2B5EF4-FFF2-40B4-BE49-F238E27FC236}">
                <a16:creationId xmlns:a16="http://schemas.microsoft.com/office/drawing/2014/main" id="{C7121618-6095-DA41-831E-67DEC75D107B}"/>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B96D23E0-856F-EB4A-B984-35793CF11BEF}"/>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9" name="Text Placeholder 13">
            <a:extLst>
              <a:ext uri="{FF2B5EF4-FFF2-40B4-BE49-F238E27FC236}">
                <a16:creationId xmlns:a16="http://schemas.microsoft.com/office/drawing/2014/main" id="{DABAC220-4647-C84E-BE3F-0F55057E787C}"/>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30" name="Picture 29" descr="A close up of a flower&#10;&#10;Description automatically generated">
            <a:extLst>
              <a:ext uri="{FF2B5EF4-FFF2-40B4-BE49-F238E27FC236}">
                <a16:creationId xmlns:a16="http://schemas.microsoft.com/office/drawing/2014/main" id="{0E0EE0B4-B331-7D49-9A04-2D28B4170D8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31" name="Table Placeholder 2">
            <a:extLst>
              <a:ext uri="{FF2B5EF4-FFF2-40B4-BE49-F238E27FC236}">
                <a16:creationId xmlns:a16="http://schemas.microsoft.com/office/drawing/2014/main" id="{66A6ED60-08F6-534D-9240-66F4BA799CA5}"/>
              </a:ext>
            </a:extLst>
          </p:cNvPr>
          <p:cNvSpPr>
            <a:spLocks noGrp="1"/>
          </p:cNvSpPr>
          <p:nvPr>
            <p:ph type="tbl" sz="quarter" idx="30"/>
          </p:nvPr>
        </p:nvSpPr>
        <p:spPr>
          <a:xfrm>
            <a:off x="4675937" y="812801"/>
            <a:ext cx="6926399"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 name="Footer Placeholder 1">
            <a:extLst>
              <a:ext uri="{FF2B5EF4-FFF2-40B4-BE49-F238E27FC236}">
                <a16:creationId xmlns:a16="http://schemas.microsoft.com/office/drawing/2014/main" id="{B2975D4A-6801-0B47-A421-B6E5EE07BD7A}"/>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D424732-98BD-6E44-A24E-4922FE54166F}"/>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1032203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Table right 1/3 purple left w/header">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26712863-CF7A-D245-BEF3-A83C5B1ADDB4}"/>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1" name="Text Placeholder 2">
            <a:extLst>
              <a:ext uri="{FF2B5EF4-FFF2-40B4-BE49-F238E27FC236}">
                <a16:creationId xmlns:a16="http://schemas.microsoft.com/office/drawing/2014/main" id="{BAF26822-8F44-6A4F-8853-6C534D407C34}"/>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Table Placeholder 2">
            <a:extLst>
              <a:ext uri="{FF2B5EF4-FFF2-40B4-BE49-F238E27FC236}">
                <a16:creationId xmlns:a16="http://schemas.microsoft.com/office/drawing/2014/main" id="{B19134DD-F2AF-9440-B6B8-4DC7CBB891F9}"/>
              </a:ext>
            </a:extLst>
          </p:cNvPr>
          <p:cNvSpPr>
            <a:spLocks noGrp="1"/>
          </p:cNvSpPr>
          <p:nvPr>
            <p:ph type="tbl" sz="quarter" idx="30"/>
          </p:nvPr>
        </p:nvSpPr>
        <p:spPr>
          <a:xfrm>
            <a:off x="4661648" y="812801"/>
            <a:ext cx="6942978"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2" name="Title 1">
            <a:extLst>
              <a:ext uri="{FF2B5EF4-FFF2-40B4-BE49-F238E27FC236}">
                <a16:creationId xmlns:a16="http://schemas.microsoft.com/office/drawing/2014/main" id="{DECB0799-54D1-3D48-AF1A-F84002EBF456}"/>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5" name="Text Placeholder 17">
            <a:extLst>
              <a:ext uri="{FF2B5EF4-FFF2-40B4-BE49-F238E27FC236}">
                <a16:creationId xmlns:a16="http://schemas.microsoft.com/office/drawing/2014/main" id="{C6C6AD55-D93B-BA4D-8F35-88802ACD440C}"/>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8" name="Text Placeholder 13">
            <a:extLst>
              <a:ext uri="{FF2B5EF4-FFF2-40B4-BE49-F238E27FC236}">
                <a16:creationId xmlns:a16="http://schemas.microsoft.com/office/drawing/2014/main" id="{7293DD68-D859-2A46-B405-31BC824CFD1B}"/>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9" name="Picture 28" descr="A picture containing drawing&#10;&#10;Description automatically generated">
            <a:extLst>
              <a:ext uri="{FF2B5EF4-FFF2-40B4-BE49-F238E27FC236}">
                <a16:creationId xmlns:a16="http://schemas.microsoft.com/office/drawing/2014/main" id="{83186651-261B-784B-9034-32E13652E5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407D954F-B501-164F-9AC3-AAAB5B00E9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E61BA0D6-B93F-7249-8E36-63F22389CBE7}"/>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08458109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able right 1/3 midnight blue left w/header">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26712863-CF7A-D245-BEF3-A83C5B1ADDB4}"/>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1" name="Text Placeholder 2">
            <a:extLst>
              <a:ext uri="{FF2B5EF4-FFF2-40B4-BE49-F238E27FC236}">
                <a16:creationId xmlns:a16="http://schemas.microsoft.com/office/drawing/2014/main" id="{BAF26822-8F44-6A4F-8853-6C534D407C34}"/>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Table Placeholder 2">
            <a:extLst>
              <a:ext uri="{FF2B5EF4-FFF2-40B4-BE49-F238E27FC236}">
                <a16:creationId xmlns:a16="http://schemas.microsoft.com/office/drawing/2014/main" id="{B19134DD-F2AF-9440-B6B8-4DC7CBB891F9}"/>
              </a:ext>
            </a:extLst>
          </p:cNvPr>
          <p:cNvSpPr>
            <a:spLocks noGrp="1"/>
          </p:cNvSpPr>
          <p:nvPr>
            <p:ph type="tbl" sz="quarter" idx="30"/>
          </p:nvPr>
        </p:nvSpPr>
        <p:spPr>
          <a:xfrm>
            <a:off x="4661648" y="812801"/>
            <a:ext cx="6942978"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2" name="Title 1">
            <a:extLst>
              <a:ext uri="{FF2B5EF4-FFF2-40B4-BE49-F238E27FC236}">
                <a16:creationId xmlns:a16="http://schemas.microsoft.com/office/drawing/2014/main" id="{DECB0799-54D1-3D48-AF1A-F84002EBF456}"/>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83186651-261B-784B-9034-32E13652E5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071C80B4-2C50-AB44-BFA0-F43BBD771151}"/>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E1DB10D-572A-5E43-909E-24301F722F1D}"/>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28B8AF0E-C822-0248-BE2B-D8999734218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13">
            <a:extLst>
              <a:ext uri="{FF2B5EF4-FFF2-40B4-BE49-F238E27FC236}">
                <a16:creationId xmlns:a16="http://schemas.microsoft.com/office/drawing/2014/main" id="{C7991B9A-34BA-B04B-AB4C-1902712E530E}"/>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71836554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Table right 1/3 teal left w/header">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26712863-CF7A-D245-BEF3-A83C5B1ADDB4}"/>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1" name="Text Placeholder 2">
            <a:extLst>
              <a:ext uri="{FF2B5EF4-FFF2-40B4-BE49-F238E27FC236}">
                <a16:creationId xmlns:a16="http://schemas.microsoft.com/office/drawing/2014/main" id="{BAF26822-8F44-6A4F-8853-6C534D407C34}"/>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Table Placeholder 2">
            <a:extLst>
              <a:ext uri="{FF2B5EF4-FFF2-40B4-BE49-F238E27FC236}">
                <a16:creationId xmlns:a16="http://schemas.microsoft.com/office/drawing/2014/main" id="{B19134DD-F2AF-9440-B6B8-4DC7CBB891F9}"/>
              </a:ext>
            </a:extLst>
          </p:cNvPr>
          <p:cNvSpPr>
            <a:spLocks noGrp="1"/>
          </p:cNvSpPr>
          <p:nvPr>
            <p:ph type="tbl" sz="quarter" idx="30"/>
          </p:nvPr>
        </p:nvSpPr>
        <p:spPr>
          <a:xfrm>
            <a:off x="4661648" y="812801"/>
            <a:ext cx="6942978"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2" name="Title 1">
            <a:extLst>
              <a:ext uri="{FF2B5EF4-FFF2-40B4-BE49-F238E27FC236}">
                <a16:creationId xmlns:a16="http://schemas.microsoft.com/office/drawing/2014/main" id="{DECB0799-54D1-3D48-AF1A-F84002EBF456}"/>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83186651-261B-784B-9034-32E13652E5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6921F4CA-3F21-1C45-9D0C-F8F62847E994}"/>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430F8380-3058-4D46-9E1E-62B2E9DC09AD}"/>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ED327BAD-3DD6-504F-8869-4A3E9206C8C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13">
            <a:extLst>
              <a:ext uri="{FF2B5EF4-FFF2-40B4-BE49-F238E27FC236}">
                <a16:creationId xmlns:a16="http://schemas.microsoft.com/office/drawing/2014/main" id="{302D5E0E-E8DD-8E44-A5F7-21EF999493C8}"/>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27716711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Screenshot laptop w/text white">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1E55744B-07FA-EE45-A7FB-63DDC439C73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992442" y="1464071"/>
            <a:ext cx="7188604" cy="4500692"/>
          </a:xfrm>
          <a:prstGeom prst="rect">
            <a:avLst/>
          </a:prstGeom>
        </p:spPr>
      </p:pic>
      <p:sp>
        <p:nvSpPr>
          <p:cNvPr id="26" name="Picture Placeholder 2">
            <a:extLst>
              <a:ext uri="{FF2B5EF4-FFF2-40B4-BE49-F238E27FC236}">
                <a16:creationId xmlns:a16="http://schemas.microsoft.com/office/drawing/2014/main" id="{17DD2EF2-3D74-4340-8366-D48E266CD258}"/>
              </a:ext>
            </a:extLst>
          </p:cNvPr>
          <p:cNvSpPr>
            <a:spLocks noGrp="1"/>
          </p:cNvSpPr>
          <p:nvPr>
            <p:ph type="pic" sz="quarter" idx="18"/>
          </p:nvPr>
        </p:nvSpPr>
        <p:spPr>
          <a:xfrm>
            <a:off x="6105928" y="2087175"/>
            <a:ext cx="4968000" cy="3115160"/>
          </a:xfrm>
          <a:prstGeom prst="rect">
            <a:avLst/>
          </a:prstGeom>
          <a:solidFill>
            <a:schemeClr val="bg1"/>
          </a:solidFill>
        </p:spPr>
        <p:txBody>
          <a:bodyPr>
            <a:noAutofit/>
          </a:bodyPr>
          <a:lstStyle>
            <a:lvl1pPr marL="0" indent="0">
              <a:buNone/>
              <a:defRPr sz="2000">
                <a:solidFill>
                  <a:schemeClr val="tx1"/>
                </a:solidFill>
              </a:defRPr>
            </a:lvl1pPr>
          </a:lstStyle>
          <a:p>
            <a:r>
              <a:rPr lang="en-US"/>
              <a:t>Click icon to add picture</a:t>
            </a:r>
            <a:endParaRPr lang="en-GB"/>
          </a:p>
        </p:txBody>
      </p:sp>
      <p:sp>
        <p:nvSpPr>
          <p:cNvPr id="13" name="Title 1">
            <a:extLst>
              <a:ext uri="{FF2B5EF4-FFF2-40B4-BE49-F238E27FC236}">
                <a16:creationId xmlns:a16="http://schemas.microsoft.com/office/drawing/2014/main" id="{D0BDC025-AECE-ED40-BA0E-D98FAF2725F4}"/>
              </a:ext>
            </a:extLst>
          </p:cNvPr>
          <p:cNvSpPr>
            <a:spLocks noGrp="1"/>
          </p:cNvSpPr>
          <p:nvPr>
            <p:ph type="title" hasCustomPrompt="1"/>
          </p:nvPr>
        </p:nvSpPr>
        <p:spPr>
          <a:xfrm>
            <a:off x="576000" y="816951"/>
            <a:ext cx="45108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4" name="Text Placeholder 17">
            <a:extLst>
              <a:ext uri="{FF2B5EF4-FFF2-40B4-BE49-F238E27FC236}">
                <a16:creationId xmlns:a16="http://schemas.microsoft.com/office/drawing/2014/main" id="{EEB6580F-972E-8949-A49B-31BA20ED83BA}"/>
              </a:ext>
            </a:extLst>
          </p:cNvPr>
          <p:cNvSpPr>
            <a:spLocks noGrp="1"/>
          </p:cNvSpPr>
          <p:nvPr>
            <p:ph type="body" sz="quarter" idx="29" hasCustomPrompt="1"/>
          </p:nvPr>
        </p:nvSpPr>
        <p:spPr>
          <a:xfrm>
            <a:off x="576000" y="1193187"/>
            <a:ext cx="45108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5" name="Text Placeholder 3">
            <a:extLst>
              <a:ext uri="{FF2B5EF4-FFF2-40B4-BE49-F238E27FC236}">
                <a16:creationId xmlns:a16="http://schemas.microsoft.com/office/drawing/2014/main" id="{A6A2AFCE-BC5A-A940-ACF6-9412C07A647F}"/>
              </a:ext>
            </a:extLst>
          </p:cNvPr>
          <p:cNvSpPr>
            <a:spLocks noGrp="1"/>
          </p:cNvSpPr>
          <p:nvPr>
            <p:ph type="body" sz="quarter" idx="34" hasCustomPrompt="1"/>
          </p:nvPr>
        </p:nvSpPr>
        <p:spPr>
          <a:xfrm>
            <a:off x="576000" y="1820252"/>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7" name="Text Placeholder 3">
            <a:extLst>
              <a:ext uri="{FF2B5EF4-FFF2-40B4-BE49-F238E27FC236}">
                <a16:creationId xmlns:a16="http://schemas.microsoft.com/office/drawing/2014/main" id="{41B91CB2-610B-FA44-8952-7907ADF18816}"/>
              </a:ext>
            </a:extLst>
          </p:cNvPr>
          <p:cNvSpPr>
            <a:spLocks noGrp="1"/>
          </p:cNvSpPr>
          <p:nvPr>
            <p:ph type="body" sz="quarter" idx="36" hasCustomPrompt="1"/>
          </p:nvPr>
        </p:nvSpPr>
        <p:spPr>
          <a:xfrm>
            <a:off x="576000" y="4062709"/>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8" name="Text Placeholder 13">
            <a:extLst>
              <a:ext uri="{FF2B5EF4-FFF2-40B4-BE49-F238E27FC236}">
                <a16:creationId xmlns:a16="http://schemas.microsoft.com/office/drawing/2014/main" id="{E6B5B640-0CC9-AB44-A882-883DCEBF3E98}"/>
              </a:ext>
            </a:extLst>
          </p:cNvPr>
          <p:cNvSpPr>
            <a:spLocks noGrp="1"/>
          </p:cNvSpPr>
          <p:nvPr>
            <p:ph type="body" sz="quarter" idx="63" hasCustomPrompt="1"/>
          </p:nvPr>
        </p:nvSpPr>
        <p:spPr>
          <a:xfrm>
            <a:off x="576000" y="2362199"/>
            <a:ext cx="4511938" cy="1456471"/>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19" name="Text Placeholder 13">
            <a:extLst>
              <a:ext uri="{FF2B5EF4-FFF2-40B4-BE49-F238E27FC236}">
                <a16:creationId xmlns:a16="http://schemas.microsoft.com/office/drawing/2014/main" id="{93FB0FE8-0435-F946-B1F7-C07E6237203B}"/>
              </a:ext>
            </a:extLst>
          </p:cNvPr>
          <p:cNvSpPr>
            <a:spLocks noGrp="1"/>
          </p:cNvSpPr>
          <p:nvPr>
            <p:ph type="body" sz="quarter" idx="64" hasCustomPrompt="1"/>
          </p:nvPr>
        </p:nvSpPr>
        <p:spPr>
          <a:xfrm>
            <a:off x="576000" y="4608442"/>
            <a:ext cx="4511938" cy="1487558"/>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2" name="Footer Placeholder 1">
            <a:extLst>
              <a:ext uri="{FF2B5EF4-FFF2-40B4-BE49-F238E27FC236}">
                <a16:creationId xmlns:a16="http://schemas.microsoft.com/office/drawing/2014/main" id="{B9386CC4-EBBF-B543-8FA9-4BA448729948}"/>
              </a:ext>
            </a:extLst>
          </p:cNvPr>
          <p:cNvSpPr>
            <a:spLocks noGrp="1"/>
          </p:cNvSpPr>
          <p:nvPr>
            <p:ph type="ftr" sz="quarter" idx="65"/>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9CEB833-06FF-DB4C-83D2-12C12CE324FC}"/>
              </a:ext>
            </a:extLst>
          </p:cNvPr>
          <p:cNvSpPr>
            <a:spLocks noGrp="1"/>
          </p:cNvSpPr>
          <p:nvPr>
            <p:ph type="sldNum" sz="quarter" idx="66"/>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24267187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Screenshot laptop w/text purple">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4EF9FB2D-C681-3E4F-B759-194CCA02CA23}"/>
              </a:ext>
            </a:extLst>
          </p:cNvPr>
          <p:cNvSpPr/>
          <p:nvPr userDrawn="1"/>
        </p:nvSpPr>
        <p:spPr>
          <a:xfrm>
            <a:off x="6096000" y="0"/>
            <a:ext cx="6096000" cy="63611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25" name="Picture 24">
            <a:extLst>
              <a:ext uri="{FF2B5EF4-FFF2-40B4-BE49-F238E27FC236}">
                <a16:creationId xmlns:a16="http://schemas.microsoft.com/office/drawing/2014/main" id="{1E55744B-07FA-EE45-A7FB-63DDC439C73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992442" y="1464071"/>
            <a:ext cx="7188604" cy="4500692"/>
          </a:xfrm>
          <a:prstGeom prst="rect">
            <a:avLst/>
          </a:prstGeom>
        </p:spPr>
      </p:pic>
      <p:sp>
        <p:nvSpPr>
          <p:cNvPr id="26" name="Picture Placeholder 2">
            <a:extLst>
              <a:ext uri="{FF2B5EF4-FFF2-40B4-BE49-F238E27FC236}">
                <a16:creationId xmlns:a16="http://schemas.microsoft.com/office/drawing/2014/main" id="{17DD2EF2-3D74-4340-8366-D48E266CD258}"/>
              </a:ext>
            </a:extLst>
          </p:cNvPr>
          <p:cNvSpPr>
            <a:spLocks noGrp="1"/>
          </p:cNvSpPr>
          <p:nvPr>
            <p:ph type="pic" sz="quarter" idx="18"/>
          </p:nvPr>
        </p:nvSpPr>
        <p:spPr>
          <a:xfrm>
            <a:off x="6105928" y="2087175"/>
            <a:ext cx="4968000" cy="3115160"/>
          </a:xfrm>
          <a:prstGeom prst="rect">
            <a:avLst/>
          </a:prstGeom>
          <a:solidFill>
            <a:schemeClr val="bg1"/>
          </a:solidFill>
        </p:spPr>
        <p:txBody>
          <a:bodyPr>
            <a:noAutofit/>
          </a:bodyPr>
          <a:lstStyle>
            <a:lvl1pPr marL="0" indent="0">
              <a:buNone/>
              <a:defRPr sz="2000">
                <a:solidFill>
                  <a:schemeClr val="tx1"/>
                </a:solidFill>
              </a:defRPr>
            </a:lvl1pPr>
          </a:lstStyle>
          <a:p>
            <a:r>
              <a:rPr lang="en-US"/>
              <a:t>Click icon to add picture</a:t>
            </a:r>
            <a:endParaRPr lang="en-GB"/>
          </a:p>
        </p:txBody>
      </p:sp>
      <p:sp>
        <p:nvSpPr>
          <p:cNvPr id="14" name="Title 1">
            <a:extLst>
              <a:ext uri="{FF2B5EF4-FFF2-40B4-BE49-F238E27FC236}">
                <a16:creationId xmlns:a16="http://schemas.microsoft.com/office/drawing/2014/main" id="{A00AEDA7-BE10-8642-B616-19F070F36B91}"/>
              </a:ext>
            </a:extLst>
          </p:cNvPr>
          <p:cNvSpPr>
            <a:spLocks noGrp="1"/>
          </p:cNvSpPr>
          <p:nvPr>
            <p:ph type="title" hasCustomPrompt="1"/>
          </p:nvPr>
        </p:nvSpPr>
        <p:spPr>
          <a:xfrm>
            <a:off x="576000" y="816951"/>
            <a:ext cx="45108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54A66E87-6D56-6747-A31B-7C4E958C0DD3}"/>
              </a:ext>
            </a:extLst>
          </p:cNvPr>
          <p:cNvSpPr>
            <a:spLocks noGrp="1"/>
          </p:cNvSpPr>
          <p:nvPr>
            <p:ph type="ftr" sz="quarter" idx="65"/>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118061-15FF-8343-9982-AD2679ACB0D5}"/>
              </a:ext>
            </a:extLst>
          </p:cNvPr>
          <p:cNvSpPr>
            <a:spLocks noGrp="1"/>
          </p:cNvSpPr>
          <p:nvPr>
            <p:ph type="sldNum" sz="quarter" idx="66"/>
          </p:nvPr>
        </p:nvSpPr>
        <p:spPr/>
        <p:txBody>
          <a:bodyPr/>
          <a:lstStyle/>
          <a:p>
            <a:fld id="{F18EFF25-22D3-7349-97D6-73D11F9E5B0D}" type="slidenum">
              <a:rPr lang="en-GB" smtClean="0"/>
              <a:pPr/>
              <a:t>‹#›</a:t>
            </a:fld>
            <a:endParaRPr lang="en-GB"/>
          </a:p>
        </p:txBody>
      </p:sp>
      <p:sp>
        <p:nvSpPr>
          <p:cNvPr id="20" name="Text Placeholder 17">
            <a:extLst>
              <a:ext uri="{FF2B5EF4-FFF2-40B4-BE49-F238E27FC236}">
                <a16:creationId xmlns:a16="http://schemas.microsoft.com/office/drawing/2014/main" id="{D04837F5-9CC3-D04D-852B-3DE62CE7B987}"/>
              </a:ext>
            </a:extLst>
          </p:cNvPr>
          <p:cNvSpPr>
            <a:spLocks noGrp="1"/>
          </p:cNvSpPr>
          <p:nvPr>
            <p:ph type="body" sz="quarter" idx="29" hasCustomPrompt="1"/>
          </p:nvPr>
        </p:nvSpPr>
        <p:spPr>
          <a:xfrm>
            <a:off x="576000" y="1193187"/>
            <a:ext cx="45108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3" name="Text Placeholder 3">
            <a:extLst>
              <a:ext uri="{FF2B5EF4-FFF2-40B4-BE49-F238E27FC236}">
                <a16:creationId xmlns:a16="http://schemas.microsoft.com/office/drawing/2014/main" id="{5C091AEB-A990-6B47-909F-DAD33C58A77A}"/>
              </a:ext>
            </a:extLst>
          </p:cNvPr>
          <p:cNvSpPr>
            <a:spLocks noGrp="1"/>
          </p:cNvSpPr>
          <p:nvPr>
            <p:ph type="body" sz="quarter" idx="34" hasCustomPrompt="1"/>
          </p:nvPr>
        </p:nvSpPr>
        <p:spPr>
          <a:xfrm>
            <a:off x="576000" y="1820252"/>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4" name="Text Placeholder 3">
            <a:extLst>
              <a:ext uri="{FF2B5EF4-FFF2-40B4-BE49-F238E27FC236}">
                <a16:creationId xmlns:a16="http://schemas.microsoft.com/office/drawing/2014/main" id="{47D3DF19-7FB0-FA48-9F46-2F376126B17E}"/>
              </a:ext>
            </a:extLst>
          </p:cNvPr>
          <p:cNvSpPr>
            <a:spLocks noGrp="1"/>
          </p:cNvSpPr>
          <p:nvPr>
            <p:ph type="body" sz="quarter" idx="36" hasCustomPrompt="1"/>
          </p:nvPr>
        </p:nvSpPr>
        <p:spPr>
          <a:xfrm>
            <a:off x="576000" y="4062709"/>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7" name="Text Placeholder 13">
            <a:extLst>
              <a:ext uri="{FF2B5EF4-FFF2-40B4-BE49-F238E27FC236}">
                <a16:creationId xmlns:a16="http://schemas.microsoft.com/office/drawing/2014/main" id="{A2F573A9-C63D-FC40-BF7F-8154E7212DC3}"/>
              </a:ext>
            </a:extLst>
          </p:cNvPr>
          <p:cNvSpPr>
            <a:spLocks noGrp="1"/>
          </p:cNvSpPr>
          <p:nvPr>
            <p:ph type="body" sz="quarter" idx="63" hasCustomPrompt="1"/>
          </p:nvPr>
        </p:nvSpPr>
        <p:spPr>
          <a:xfrm>
            <a:off x="576000" y="2362199"/>
            <a:ext cx="4511938" cy="1456471"/>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28" name="Text Placeholder 13">
            <a:extLst>
              <a:ext uri="{FF2B5EF4-FFF2-40B4-BE49-F238E27FC236}">
                <a16:creationId xmlns:a16="http://schemas.microsoft.com/office/drawing/2014/main" id="{1F725629-1E3D-2742-BFCD-F08BE184E04C}"/>
              </a:ext>
            </a:extLst>
          </p:cNvPr>
          <p:cNvSpPr>
            <a:spLocks noGrp="1"/>
          </p:cNvSpPr>
          <p:nvPr>
            <p:ph type="body" sz="quarter" idx="64" hasCustomPrompt="1"/>
          </p:nvPr>
        </p:nvSpPr>
        <p:spPr>
          <a:xfrm>
            <a:off x="576000" y="4608442"/>
            <a:ext cx="4511938" cy="1487558"/>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Tree>
    <p:extLst>
      <p:ext uri="{BB962C8B-B14F-4D97-AF65-F5344CB8AC3E}">
        <p14:creationId xmlns:p14="http://schemas.microsoft.com/office/powerpoint/2010/main" val="381194737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Screenshot laptop mobile right w/text purple">
    <p:bg>
      <p:bgPr>
        <a:solidFill>
          <a:schemeClr val="bg1"/>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9F962ED9-2925-C64C-A0CC-45C2BA65EF7D}"/>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12" name="Picture 11">
            <a:extLst>
              <a:ext uri="{FF2B5EF4-FFF2-40B4-BE49-F238E27FC236}">
                <a16:creationId xmlns:a16="http://schemas.microsoft.com/office/drawing/2014/main" id="{7EA4402E-62A1-814F-9A18-2B853A802F6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912839" y="1714889"/>
            <a:ext cx="5805879" cy="3782225"/>
          </a:xfrm>
          <a:prstGeom prst="rect">
            <a:avLst/>
          </a:prstGeom>
        </p:spPr>
      </p:pic>
      <p:sp>
        <p:nvSpPr>
          <p:cNvPr id="5" name="Picture Placeholder 4">
            <a:extLst>
              <a:ext uri="{FF2B5EF4-FFF2-40B4-BE49-F238E27FC236}">
                <a16:creationId xmlns:a16="http://schemas.microsoft.com/office/drawing/2014/main" id="{A3F07E68-E714-C74F-AE53-1B597DFC0C16}"/>
              </a:ext>
            </a:extLst>
          </p:cNvPr>
          <p:cNvSpPr>
            <a:spLocks noGrp="1"/>
          </p:cNvSpPr>
          <p:nvPr>
            <p:ph type="pic" sz="quarter" idx="16"/>
          </p:nvPr>
        </p:nvSpPr>
        <p:spPr>
          <a:xfrm>
            <a:off x="6102333" y="1928099"/>
            <a:ext cx="5398720" cy="3144624"/>
          </a:xfrm>
          <a:prstGeom prst="rect">
            <a:avLst/>
          </a:prstGeom>
          <a:noFill/>
        </p:spPr>
        <p:txBody>
          <a:bodyPr>
            <a:noAutofit/>
          </a:bodyPr>
          <a:lstStyle>
            <a:lvl1pPr marL="0" indent="0">
              <a:buNone/>
              <a:defRPr sz="1200">
                <a:solidFill>
                  <a:schemeClr val="bg1"/>
                </a:solidFill>
              </a:defRPr>
            </a:lvl1pPr>
          </a:lstStyle>
          <a:p>
            <a:r>
              <a:rPr lang="en-US"/>
              <a:t>Click icon to add picture</a:t>
            </a:r>
            <a:endParaRPr lang="en-GB"/>
          </a:p>
        </p:txBody>
      </p:sp>
      <p:sp>
        <p:nvSpPr>
          <p:cNvPr id="18" name="Picture Placeholder 4">
            <a:extLst>
              <a:ext uri="{FF2B5EF4-FFF2-40B4-BE49-F238E27FC236}">
                <a16:creationId xmlns:a16="http://schemas.microsoft.com/office/drawing/2014/main" id="{1A4FD747-7EBA-6A4B-BF3D-7111BCD47E95}"/>
              </a:ext>
            </a:extLst>
          </p:cNvPr>
          <p:cNvSpPr>
            <a:spLocks noGrp="1"/>
          </p:cNvSpPr>
          <p:nvPr>
            <p:ph type="pic" sz="quarter" idx="18"/>
          </p:nvPr>
        </p:nvSpPr>
        <p:spPr>
          <a:xfrm>
            <a:off x="5548305" y="3740713"/>
            <a:ext cx="1280205" cy="2092703"/>
          </a:xfrm>
          <a:prstGeom prst="rect">
            <a:avLst/>
          </a:prstGeom>
          <a:solidFill>
            <a:schemeClr val="accent1"/>
          </a:solidFill>
        </p:spPr>
        <p:txBody>
          <a:bodyPr>
            <a:noAutofit/>
          </a:bodyPr>
          <a:lstStyle>
            <a:lvl1pPr marL="0" indent="0">
              <a:buNone/>
              <a:defRPr sz="1200">
                <a:solidFill>
                  <a:schemeClr val="bg1"/>
                </a:solidFill>
              </a:defRPr>
            </a:lvl1pPr>
          </a:lstStyle>
          <a:p>
            <a:r>
              <a:rPr lang="en-US"/>
              <a:t>Click icon to add picture</a:t>
            </a:r>
            <a:endParaRPr lang="en-GB"/>
          </a:p>
        </p:txBody>
      </p:sp>
      <p:sp>
        <p:nvSpPr>
          <p:cNvPr id="26" name="Title 1">
            <a:extLst>
              <a:ext uri="{FF2B5EF4-FFF2-40B4-BE49-F238E27FC236}">
                <a16:creationId xmlns:a16="http://schemas.microsoft.com/office/drawing/2014/main" id="{67F7315E-345C-574C-8800-22CA687387DB}"/>
              </a:ext>
            </a:extLst>
          </p:cNvPr>
          <p:cNvSpPr>
            <a:spLocks noGrp="1"/>
          </p:cNvSpPr>
          <p:nvPr>
            <p:ph type="title" hasCustomPrompt="1"/>
          </p:nvPr>
        </p:nvSpPr>
        <p:spPr>
          <a:xfrm>
            <a:off x="576000" y="816951"/>
            <a:ext cx="7486650" cy="395878"/>
          </a:xfrm>
        </p:spPr>
        <p:txBody>
          <a:bodyPr wrap="square" anchor="t" anchorCtr="0">
            <a:noAutofit/>
          </a:bodyPr>
          <a:lstStyle>
            <a:lvl1pPr>
              <a:lnSpc>
                <a:spcPct val="85000"/>
              </a:lnSpc>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36" name="Picture 35">
            <a:extLst>
              <a:ext uri="{FF2B5EF4-FFF2-40B4-BE49-F238E27FC236}">
                <a16:creationId xmlns:a16="http://schemas.microsoft.com/office/drawing/2014/main" id="{6F5B4B8F-29DF-9242-BEF0-7A1E2CB66F1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4780898" y="4008404"/>
            <a:ext cx="2815021" cy="1565109"/>
          </a:xfrm>
          <a:prstGeom prst="rect">
            <a:avLst/>
          </a:prstGeom>
          <a:noFill/>
        </p:spPr>
      </p:pic>
      <p:pic>
        <p:nvPicPr>
          <p:cNvPr id="21" name="Picture 20" descr="A picture containing drawing&#10;&#10;Description automatically generated">
            <a:extLst>
              <a:ext uri="{FF2B5EF4-FFF2-40B4-BE49-F238E27FC236}">
                <a16:creationId xmlns:a16="http://schemas.microsoft.com/office/drawing/2014/main" id="{9095B468-058C-4A46-8C2B-B6D5F945832D}"/>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5F174DB-5227-8343-87D4-33F004678F5A}"/>
              </a:ext>
            </a:extLst>
          </p:cNvPr>
          <p:cNvSpPr>
            <a:spLocks noGrp="1"/>
          </p:cNvSpPr>
          <p:nvPr>
            <p:ph type="ftr" sz="quarter" idx="65"/>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A19B1E0-3B25-BF45-AFDF-7555AB4A72D0}"/>
              </a:ext>
            </a:extLst>
          </p:cNvPr>
          <p:cNvSpPr>
            <a:spLocks noGrp="1"/>
          </p:cNvSpPr>
          <p:nvPr>
            <p:ph type="sldNum" sz="quarter" idx="66"/>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2" name="Text Placeholder 17">
            <a:extLst>
              <a:ext uri="{FF2B5EF4-FFF2-40B4-BE49-F238E27FC236}">
                <a16:creationId xmlns:a16="http://schemas.microsoft.com/office/drawing/2014/main" id="{39D17ECF-9B17-AB47-808A-1C920669993C}"/>
              </a:ext>
            </a:extLst>
          </p:cNvPr>
          <p:cNvSpPr>
            <a:spLocks noGrp="1"/>
          </p:cNvSpPr>
          <p:nvPr>
            <p:ph type="body" sz="quarter" idx="29" hasCustomPrompt="1"/>
          </p:nvPr>
        </p:nvSpPr>
        <p:spPr>
          <a:xfrm>
            <a:off x="576000" y="1193187"/>
            <a:ext cx="45108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8" name="Text Placeholder 3">
            <a:extLst>
              <a:ext uri="{FF2B5EF4-FFF2-40B4-BE49-F238E27FC236}">
                <a16:creationId xmlns:a16="http://schemas.microsoft.com/office/drawing/2014/main" id="{350064E8-9D54-CF48-926B-0126FE903956}"/>
              </a:ext>
            </a:extLst>
          </p:cNvPr>
          <p:cNvSpPr>
            <a:spLocks noGrp="1"/>
          </p:cNvSpPr>
          <p:nvPr>
            <p:ph type="body" sz="quarter" idx="34" hasCustomPrompt="1"/>
          </p:nvPr>
        </p:nvSpPr>
        <p:spPr>
          <a:xfrm>
            <a:off x="576000" y="1820252"/>
            <a:ext cx="4511938"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9" name="Text Placeholder 3">
            <a:extLst>
              <a:ext uri="{FF2B5EF4-FFF2-40B4-BE49-F238E27FC236}">
                <a16:creationId xmlns:a16="http://schemas.microsoft.com/office/drawing/2014/main" id="{DD322865-2E59-B24D-B162-0834007781E3}"/>
              </a:ext>
            </a:extLst>
          </p:cNvPr>
          <p:cNvSpPr>
            <a:spLocks noGrp="1"/>
          </p:cNvSpPr>
          <p:nvPr>
            <p:ph type="body" sz="quarter" idx="36" hasCustomPrompt="1"/>
          </p:nvPr>
        </p:nvSpPr>
        <p:spPr>
          <a:xfrm>
            <a:off x="576000" y="4062709"/>
            <a:ext cx="4511938"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0" name="Text Placeholder 13">
            <a:extLst>
              <a:ext uri="{FF2B5EF4-FFF2-40B4-BE49-F238E27FC236}">
                <a16:creationId xmlns:a16="http://schemas.microsoft.com/office/drawing/2014/main" id="{A2D4DE72-C011-E042-AF96-1CB70EA184FB}"/>
              </a:ext>
            </a:extLst>
          </p:cNvPr>
          <p:cNvSpPr>
            <a:spLocks noGrp="1"/>
          </p:cNvSpPr>
          <p:nvPr>
            <p:ph type="body" sz="quarter" idx="63" hasCustomPrompt="1"/>
          </p:nvPr>
        </p:nvSpPr>
        <p:spPr>
          <a:xfrm>
            <a:off x="576000" y="2362199"/>
            <a:ext cx="4511938" cy="1456471"/>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31" name="Text Placeholder 13">
            <a:extLst>
              <a:ext uri="{FF2B5EF4-FFF2-40B4-BE49-F238E27FC236}">
                <a16:creationId xmlns:a16="http://schemas.microsoft.com/office/drawing/2014/main" id="{9BC995F0-FF10-6D47-8789-7780CB4E8292}"/>
              </a:ext>
            </a:extLst>
          </p:cNvPr>
          <p:cNvSpPr>
            <a:spLocks noGrp="1"/>
          </p:cNvSpPr>
          <p:nvPr>
            <p:ph type="body" sz="quarter" idx="64" hasCustomPrompt="1"/>
          </p:nvPr>
        </p:nvSpPr>
        <p:spPr>
          <a:xfrm>
            <a:off x="576000" y="4608442"/>
            <a:ext cx="4511938" cy="1487558"/>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Tree>
    <p:extLst>
      <p:ext uri="{BB962C8B-B14F-4D97-AF65-F5344CB8AC3E}">
        <p14:creationId xmlns:p14="http://schemas.microsoft.com/office/powerpoint/2010/main" val="323480651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Screenshot mobile right 2 column text purple">
    <p:bg>
      <p:bgPr>
        <a:solidFill>
          <a:schemeClr val="bg1"/>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9F962ED9-2925-C64C-A0CC-45C2BA65EF7D}"/>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36" name="Picture 35">
            <a:extLst>
              <a:ext uri="{FF2B5EF4-FFF2-40B4-BE49-F238E27FC236}">
                <a16:creationId xmlns:a16="http://schemas.microsoft.com/office/drawing/2014/main" id="{6F5B4B8F-29DF-9242-BEF0-7A1E2CB66F1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5400000">
            <a:off x="7169241" y="2673227"/>
            <a:ext cx="4617767" cy="2567408"/>
          </a:xfrm>
          <a:prstGeom prst="rect">
            <a:avLst/>
          </a:prstGeom>
          <a:noFill/>
        </p:spPr>
      </p:pic>
      <p:sp>
        <p:nvSpPr>
          <p:cNvPr id="18" name="Picture Placeholder 4">
            <a:extLst>
              <a:ext uri="{FF2B5EF4-FFF2-40B4-BE49-F238E27FC236}">
                <a16:creationId xmlns:a16="http://schemas.microsoft.com/office/drawing/2014/main" id="{1A4FD747-7EBA-6A4B-BF3D-7111BCD47E95}"/>
              </a:ext>
            </a:extLst>
          </p:cNvPr>
          <p:cNvSpPr>
            <a:spLocks noGrp="1"/>
          </p:cNvSpPr>
          <p:nvPr>
            <p:ph type="pic" sz="quarter" idx="18"/>
          </p:nvPr>
        </p:nvSpPr>
        <p:spPr>
          <a:xfrm>
            <a:off x="8492359" y="2196662"/>
            <a:ext cx="1965434" cy="3510455"/>
          </a:xfrm>
          <a:prstGeom prst="rect">
            <a:avLst/>
          </a:prstGeom>
          <a:solidFill>
            <a:schemeClr val="accent1"/>
          </a:solidFill>
        </p:spPr>
        <p:txBody>
          <a:bodyPr>
            <a:noAutofit/>
          </a:bodyPr>
          <a:lstStyle>
            <a:lvl1pPr marL="0" indent="0">
              <a:buNone/>
              <a:defRPr sz="1200">
                <a:solidFill>
                  <a:schemeClr val="bg1"/>
                </a:solidFill>
              </a:defRPr>
            </a:lvl1pPr>
          </a:lstStyle>
          <a:p>
            <a:r>
              <a:rPr lang="en-US"/>
              <a:t>Click icon to add picture</a:t>
            </a:r>
            <a:endParaRPr lang="en-GB"/>
          </a:p>
        </p:txBody>
      </p:sp>
      <p:sp>
        <p:nvSpPr>
          <p:cNvPr id="11" name="Text Placeholder 3">
            <a:extLst>
              <a:ext uri="{FF2B5EF4-FFF2-40B4-BE49-F238E27FC236}">
                <a16:creationId xmlns:a16="http://schemas.microsoft.com/office/drawing/2014/main" id="{C3C6A148-710A-3846-A8CF-8392EBF2A687}"/>
              </a:ext>
            </a:extLst>
          </p:cNvPr>
          <p:cNvSpPr>
            <a:spLocks noGrp="1"/>
          </p:cNvSpPr>
          <p:nvPr>
            <p:ph type="body" sz="quarter" idx="34" hasCustomPrompt="1"/>
          </p:nvPr>
        </p:nvSpPr>
        <p:spPr>
          <a:xfrm>
            <a:off x="576000" y="1820252"/>
            <a:ext cx="3665453"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1" name="Text Placeholder 13">
            <a:extLst>
              <a:ext uri="{FF2B5EF4-FFF2-40B4-BE49-F238E27FC236}">
                <a16:creationId xmlns:a16="http://schemas.microsoft.com/office/drawing/2014/main" id="{4BB0EB20-A7C9-254A-A6E3-16B8EF8B158B}"/>
              </a:ext>
            </a:extLst>
          </p:cNvPr>
          <p:cNvSpPr>
            <a:spLocks noGrp="1"/>
          </p:cNvSpPr>
          <p:nvPr>
            <p:ph type="body" sz="quarter" idx="63" hasCustomPrompt="1"/>
          </p:nvPr>
        </p:nvSpPr>
        <p:spPr>
          <a:xfrm>
            <a:off x="576000" y="2362200"/>
            <a:ext cx="3665453" cy="3733799"/>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itle 1">
            <a:extLst>
              <a:ext uri="{FF2B5EF4-FFF2-40B4-BE49-F238E27FC236}">
                <a16:creationId xmlns:a16="http://schemas.microsoft.com/office/drawing/2014/main" id="{AEB5DB97-09A1-7742-92F1-CE87EADDE6C8}"/>
              </a:ext>
            </a:extLst>
          </p:cNvPr>
          <p:cNvSpPr>
            <a:spLocks noGrp="1"/>
          </p:cNvSpPr>
          <p:nvPr>
            <p:ph type="title" hasCustomPrompt="1"/>
          </p:nvPr>
        </p:nvSpPr>
        <p:spPr>
          <a:xfrm>
            <a:off x="576000" y="816951"/>
            <a:ext cx="7561262" cy="395878"/>
          </a:xfrm>
        </p:spPr>
        <p:txBody>
          <a:bodyPr wrap="square" anchor="t" anchorCtr="0">
            <a:noAutofit/>
          </a:bodyPr>
          <a:lstStyle>
            <a:lvl1pPr>
              <a:lnSpc>
                <a:spcPct val="85000"/>
              </a:lnSpc>
              <a:defRPr lang="en-GB" sz="3000" b="1" kern="1200" spc="10" baseline="0" dirty="0">
                <a:solidFill>
                  <a:schemeClr val="bg1"/>
                </a:solidFill>
                <a:latin typeface="+mj-lt"/>
                <a:ea typeface="+mj-ea"/>
                <a:cs typeface="+mj-cs"/>
              </a:defRPr>
            </a:lvl1pPr>
          </a:lstStyle>
          <a:p>
            <a:r>
              <a:rPr lang="en-US"/>
              <a:t>Insert title</a:t>
            </a:r>
            <a:endParaRPr lang="en-GB"/>
          </a:p>
        </p:txBody>
      </p:sp>
      <p:sp>
        <p:nvSpPr>
          <p:cNvPr id="27" name="Text Placeholder 17">
            <a:extLst>
              <a:ext uri="{FF2B5EF4-FFF2-40B4-BE49-F238E27FC236}">
                <a16:creationId xmlns:a16="http://schemas.microsoft.com/office/drawing/2014/main" id="{09AE9FA8-9142-BF4D-9686-662661E96E3F}"/>
              </a:ext>
            </a:extLst>
          </p:cNvPr>
          <p:cNvSpPr>
            <a:spLocks noGrp="1"/>
          </p:cNvSpPr>
          <p:nvPr>
            <p:ph type="body" sz="quarter" idx="29" hasCustomPrompt="1"/>
          </p:nvPr>
        </p:nvSpPr>
        <p:spPr>
          <a:xfrm>
            <a:off x="576000" y="1193187"/>
            <a:ext cx="7561902"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pic>
        <p:nvPicPr>
          <p:cNvPr id="15" name="Picture 14" descr="A picture containing drawing&#10;&#10;Description automatically generated">
            <a:extLst>
              <a:ext uri="{FF2B5EF4-FFF2-40B4-BE49-F238E27FC236}">
                <a16:creationId xmlns:a16="http://schemas.microsoft.com/office/drawing/2014/main" id="{EC37BA53-151A-B347-AB3C-9BA978A63116}"/>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F7519BB8-6308-E34E-AC22-968D00376134}"/>
              </a:ext>
            </a:extLst>
          </p:cNvPr>
          <p:cNvSpPr>
            <a:spLocks noGrp="1"/>
          </p:cNvSpPr>
          <p:nvPr>
            <p:ph type="ftr" sz="quarter" idx="65"/>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2D3701B-A297-A44E-BD1B-E005DD05E535}"/>
              </a:ext>
            </a:extLst>
          </p:cNvPr>
          <p:cNvSpPr>
            <a:spLocks noGrp="1"/>
          </p:cNvSpPr>
          <p:nvPr>
            <p:ph type="sldNum" sz="quarter" idx="66"/>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00919820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Icons 2 column white w/header">
    <p:spTree>
      <p:nvGrpSpPr>
        <p:cNvPr id="1" name=""/>
        <p:cNvGrpSpPr/>
        <p:nvPr/>
      </p:nvGrpSpPr>
      <p:grpSpPr>
        <a:xfrm>
          <a:off x="0" y="0"/>
          <a:ext cx="0" cy="0"/>
          <a:chOff x="0" y="0"/>
          <a:chExt cx="0" cy="0"/>
        </a:xfrm>
      </p:grpSpPr>
      <p:sp>
        <p:nvSpPr>
          <p:cNvPr id="30" name="Title 1">
            <a:extLst>
              <a:ext uri="{FF2B5EF4-FFF2-40B4-BE49-F238E27FC236}">
                <a16:creationId xmlns:a16="http://schemas.microsoft.com/office/drawing/2014/main" id="{C1DB3B23-4292-6448-A4F1-4F89B526A5E4}"/>
              </a:ext>
            </a:extLst>
          </p:cNvPr>
          <p:cNvSpPr>
            <a:spLocks noGrp="1"/>
          </p:cNvSpPr>
          <p:nvPr>
            <p:ph type="title" hasCustomPrompt="1"/>
          </p:nvPr>
        </p:nvSpPr>
        <p:spPr>
          <a:xfrm>
            <a:off x="576000" y="816951"/>
            <a:ext cx="7283713" cy="43810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31" name="Text Placeholder 17">
            <a:extLst>
              <a:ext uri="{FF2B5EF4-FFF2-40B4-BE49-F238E27FC236}">
                <a16:creationId xmlns:a16="http://schemas.microsoft.com/office/drawing/2014/main" id="{0904C1AC-B5F0-B04E-9F47-050C93165260}"/>
              </a:ext>
            </a:extLst>
          </p:cNvPr>
          <p:cNvSpPr>
            <a:spLocks noGrp="1"/>
          </p:cNvSpPr>
          <p:nvPr>
            <p:ph type="body" sz="quarter" idx="29" hasCustomPrompt="1"/>
          </p:nvPr>
        </p:nvSpPr>
        <p:spPr>
          <a:xfrm>
            <a:off x="576000" y="1193187"/>
            <a:ext cx="7283713" cy="34677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33" name="Text Placeholder 3">
            <a:extLst>
              <a:ext uri="{FF2B5EF4-FFF2-40B4-BE49-F238E27FC236}">
                <a16:creationId xmlns:a16="http://schemas.microsoft.com/office/drawing/2014/main" id="{11C30C0C-0B5A-0F45-9DC3-7D83D502C2D3}"/>
              </a:ext>
            </a:extLst>
          </p:cNvPr>
          <p:cNvSpPr>
            <a:spLocks noGrp="1"/>
          </p:cNvSpPr>
          <p:nvPr>
            <p:ph type="body" sz="quarter" idx="33" hasCustomPrompt="1"/>
          </p:nvPr>
        </p:nvSpPr>
        <p:spPr>
          <a:xfrm>
            <a:off x="575999" y="2362200"/>
            <a:ext cx="5448563"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4" name="Picture Placeholder 6">
            <a:extLst>
              <a:ext uri="{FF2B5EF4-FFF2-40B4-BE49-F238E27FC236}">
                <a16:creationId xmlns:a16="http://schemas.microsoft.com/office/drawing/2014/main" id="{C903BB1A-4246-FF4A-B237-62D75BBFD4F3}"/>
              </a:ext>
            </a:extLst>
          </p:cNvPr>
          <p:cNvSpPr>
            <a:spLocks noGrp="1" noChangeAspect="1"/>
          </p:cNvSpPr>
          <p:nvPr>
            <p:ph type="pic" sz="quarter" idx="18" hasCustomPrompt="1"/>
          </p:nvPr>
        </p:nvSpPr>
        <p:spPr>
          <a:xfrm>
            <a:off x="576000" y="1830446"/>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5" name="Text Placeholder 13">
            <a:extLst>
              <a:ext uri="{FF2B5EF4-FFF2-40B4-BE49-F238E27FC236}">
                <a16:creationId xmlns:a16="http://schemas.microsoft.com/office/drawing/2014/main" id="{A0EB6CAD-8621-1B4E-8CD3-EDF5B53C8CDF}"/>
              </a:ext>
            </a:extLst>
          </p:cNvPr>
          <p:cNvSpPr>
            <a:spLocks noGrp="1"/>
          </p:cNvSpPr>
          <p:nvPr>
            <p:ph type="body" sz="quarter" idx="43" hasCustomPrompt="1"/>
          </p:nvPr>
        </p:nvSpPr>
        <p:spPr>
          <a:xfrm>
            <a:off x="575999" y="2804364"/>
            <a:ext cx="5448563" cy="3286234"/>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6" name="Text Placeholder 3">
            <a:extLst>
              <a:ext uri="{FF2B5EF4-FFF2-40B4-BE49-F238E27FC236}">
                <a16:creationId xmlns:a16="http://schemas.microsoft.com/office/drawing/2014/main" id="{B32EB8DC-B579-514E-870D-F5008ED211EA}"/>
              </a:ext>
            </a:extLst>
          </p:cNvPr>
          <p:cNvSpPr>
            <a:spLocks noGrp="1"/>
          </p:cNvSpPr>
          <p:nvPr>
            <p:ph type="body" sz="quarter" idx="44" hasCustomPrompt="1"/>
          </p:nvPr>
        </p:nvSpPr>
        <p:spPr>
          <a:xfrm>
            <a:off x="6187905" y="2362200"/>
            <a:ext cx="5417171"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7" name="Text Placeholder 13">
            <a:extLst>
              <a:ext uri="{FF2B5EF4-FFF2-40B4-BE49-F238E27FC236}">
                <a16:creationId xmlns:a16="http://schemas.microsoft.com/office/drawing/2014/main" id="{EEBB00E4-F5F5-FD42-9C24-8479EF75909B}"/>
              </a:ext>
            </a:extLst>
          </p:cNvPr>
          <p:cNvSpPr>
            <a:spLocks noGrp="1"/>
          </p:cNvSpPr>
          <p:nvPr>
            <p:ph type="body" sz="quarter" idx="45" hasCustomPrompt="1"/>
          </p:nvPr>
        </p:nvSpPr>
        <p:spPr>
          <a:xfrm>
            <a:off x="6187454" y="2804364"/>
            <a:ext cx="5417171" cy="3286234"/>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8" name="Picture Placeholder 6">
            <a:extLst>
              <a:ext uri="{FF2B5EF4-FFF2-40B4-BE49-F238E27FC236}">
                <a16:creationId xmlns:a16="http://schemas.microsoft.com/office/drawing/2014/main" id="{499CC7B8-DA0A-8148-94D2-99A74974C7E4}"/>
              </a:ext>
            </a:extLst>
          </p:cNvPr>
          <p:cNvSpPr>
            <a:spLocks noGrp="1" noChangeAspect="1"/>
          </p:cNvSpPr>
          <p:nvPr>
            <p:ph type="pic" sz="quarter" idx="46" hasCustomPrompt="1"/>
          </p:nvPr>
        </p:nvSpPr>
        <p:spPr>
          <a:xfrm>
            <a:off x="6187905" y="1830446"/>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2" name="Footer Placeholder 1">
            <a:extLst>
              <a:ext uri="{FF2B5EF4-FFF2-40B4-BE49-F238E27FC236}">
                <a16:creationId xmlns:a16="http://schemas.microsoft.com/office/drawing/2014/main" id="{DCE5851E-0CBF-8047-B3ED-1F1B1AC4D76A}"/>
              </a:ext>
            </a:extLst>
          </p:cNvPr>
          <p:cNvSpPr>
            <a:spLocks noGrp="1"/>
          </p:cNvSpPr>
          <p:nvPr>
            <p:ph type="ftr" sz="quarter" idx="4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C46279A-B832-D444-A0DC-6A2B2CBB229E}"/>
              </a:ext>
            </a:extLst>
          </p:cNvPr>
          <p:cNvSpPr>
            <a:spLocks noGrp="1"/>
          </p:cNvSpPr>
          <p:nvPr>
            <p:ph type="sldNum" sz="quarter" idx="4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16505641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Icons 2 column purple w/header">
    <p:bg>
      <p:bgPr>
        <a:solidFill>
          <a:schemeClr val="bg1"/>
        </a:solid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DE1AA3F4-B8FA-D74C-8682-52298BE77305}"/>
              </a:ext>
            </a:extLst>
          </p:cNvPr>
          <p:cNvSpPr/>
          <p:nvPr userDrawn="1"/>
        </p:nvSpPr>
        <p:spPr>
          <a:xfrm>
            <a:off x="0" y="0"/>
            <a:ext cx="12192000" cy="68572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65" name="Title 1">
            <a:extLst>
              <a:ext uri="{FF2B5EF4-FFF2-40B4-BE49-F238E27FC236}">
                <a16:creationId xmlns:a16="http://schemas.microsoft.com/office/drawing/2014/main" id="{40A71FDF-05A4-AE46-88D0-BDD6184FA5C0}"/>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66" name="Text Placeholder 17">
            <a:extLst>
              <a:ext uri="{FF2B5EF4-FFF2-40B4-BE49-F238E27FC236}">
                <a16:creationId xmlns:a16="http://schemas.microsoft.com/office/drawing/2014/main" id="{C6062BE6-DC2A-4742-BE4F-CD9D82C56CDA}"/>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pic>
        <p:nvPicPr>
          <p:cNvPr id="69" name="Picture 68" descr="A picture containing drawing&#10;&#10;Description automatically generated">
            <a:extLst>
              <a:ext uri="{FF2B5EF4-FFF2-40B4-BE49-F238E27FC236}">
                <a16:creationId xmlns:a16="http://schemas.microsoft.com/office/drawing/2014/main" id="{A35F2BA4-6832-B347-A516-8E888147AFE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4" name="Footer Placeholder 3">
            <a:extLst>
              <a:ext uri="{FF2B5EF4-FFF2-40B4-BE49-F238E27FC236}">
                <a16:creationId xmlns:a16="http://schemas.microsoft.com/office/drawing/2014/main" id="{4F0FFB71-8009-EA40-8F34-241E47F1BF5C}"/>
              </a:ext>
            </a:extLst>
          </p:cNvPr>
          <p:cNvSpPr>
            <a:spLocks noGrp="1"/>
          </p:cNvSpPr>
          <p:nvPr>
            <p:ph type="ftr" sz="quarter" idx="90"/>
          </p:nvPr>
        </p:nvSpPr>
        <p:spPr/>
        <p:txBody>
          <a:bodyPr/>
          <a:lstStyle>
            <a:lvl1pPr>
              <a:defRPr>
                <a:solidFill>
                  <a:schemeClr val="bg1"/>
                </a:solidFill>
              </a:defRPr>
            </a:lvl1pPr>
          </a:lstStyle>
          <a:p>
            <a:r>
              <a:rPr lang="en-US"/>
              <a:t>Clarivate Webinar Dec. 2023: Advanced Insights with CGI</a:t>
            </a:r>
            <a:endParaRPr lang="en-GB"/>
          </a:p>
        </p:txBody>
      </p:sp>
      <p:sp>
        <p:nvSpPr>
          <p:cNvPr id="5" name="Slide Number Placeholder 4">
            <a:extLst>
              <a:ext uri="{FF2B5EF4-FFF2-40B4-BE49-F238E27FC236}">
                <a16:creationId xmlns:a16="http://schemas.microsoft.com/office/drawing/2014/main" id="{777C82F6-D4B7-FD42-9E85-C32CE7BCAB95}"/>
              </a:ext>
            </a:extLst>
          </p:cNvPr>
          <p:cNvSpPr>
            <a:spLocks noGrp="1"/>
          </p:cNvSpPr>
          <p:nvPr>
            <p:ph type="sldNum" sz="quarter" idx="91"/>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7" name="Text Placeholder 3">
            <a:extLst>
              <a:ext uri="{FF2B5EF4-FFF2-40B4-BE49-F238E27FC236}">
                <a16:creationId xmlns:a16="http://schemas.microsoft.com/office/drawing/2014/main" id="{C0F83FD7-6C68-B14E-BFC6-163F6DD9AE95}"/>
              </a:ext>
            </a:extLst>
          </p:cNvPr>
          <p:cNvSpPr>
            <a:spLocks noGrp="1"/>
          </p:cNvSpPr>
          <p:nvPr>
            <p:ph type="body" sz="quarter" idx="33" hasCustomPrompt="1"/>
          </p:nvPr>
        </p:nvSpPr>
        <p:spPr>
          <a:xfrm>
            <a:off x="575999" y="2362200"/>
            <a:ext cx="5448563"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8" name="Picture Placeholder 6">
            <a:extLst>
              <a:ext uri="{FF2B5EF4-FFF2-40B4-BE49-F238E27FC236}">
                <a16:creationId xmlns:a16="http://schemas.microsoft.com/office/drawing/2014/main" id="{34B020A1-73AB-8940-99D1-8C6979799418}"/>
              </a:ext>
            </a:extLst>
          </p:cNvPr>
          <p:cNvSpPr>
            <a:spLocks noGrp="1" noChangeAspect="1"/>
          </p:cNvSpPr>
          <p:nvPr>
            <p:ph type="pic" sz="quarter" idx="18" hasCustomPrompt="1"/>
          </p:nvPr>
        </p:nvSpPr>
        <p:spPr>
          <a:xfrm>
            <a:off x="576000" y="1830446"/>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9" name="Text Placeholder 13">
            <a:extLst>
              <a:ext uri="{FF2B5EF4-FFF2-40B4-BE49-F238E27FC236}">
                <a16:creationId xmlns:a16="http://schemas.microsoft.com/office/drawing/2014/main" id="{95A83752-1A6E-EF4B-B789-9DD71BF4F1A4}"/>
              </a:ext>
            </a:extLst>
          </p:cNvPr>
          <p:cNvSpPr>
            <a:spLocks noGrp="1"/>
          </p:cNvSpPr>
          <p:nvPr>
            <p:ph type="body" sz="quarter" idx="43" hasCustomPrompt="1"/>
          </p:nvPr>
        </p:nvSpPr>
        <p:spPr>
          <a:xfrm>
            <a:off x="575999" y="2804364"/>
            <a:ext cx="5448563" cy="3286234"/>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0" name="Text Placeholder 3">
            <a:extLst>
              <a:ext uri="{FF2B5EF4-FFF2-40B4-BE49-F238E27FC236}">
                <a16:creationId xmlns:a16="http://schemas.microsoft.com/office/drawing/2014/main" id="{BFEAA5BB-6D7C-AB47-B174-BDF7532F3B2D}"/>
              </a:ext>
            </a:extLst>
          </p:cNvPr>
          <p:cNvSpPr>
            <a:spLocks noGrp="1"/>
          </p:cNvSpPr>
          <p:nvPr>
            <p:ph type="body" sz="quarter" idx="44" hasCustomPrompt="1"/>
          </p:nvPr>
        </p:nvSpPr>
        <p:spPr>
          <a:xfrm>
            <a:off x="6187905" y="2362200"/>
            <a:ext cx="5417171"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1" name="Text Placeholder 13">
            <a:extLst>
              <a:ext uri="{FF2B5EF4-FFF2-40B4-BE49-F238E27FC236}">
                <a16:creationId xmlns:a16="http://schemas.microsoft.com/office/drawing/2014/main" id="{81E79E09-31EE-F24B-BF69-A0D875995B9B}"/>
              </a:ext>
            </a:extLst>
          </p:cNvPr>
          <p:cNvSpPr>
            <a:spLocks noGrp="1"/>
          </p:cNvSpPr>
          <p:nvPr>
            <p:ph type="body" sz="quarter" idx="45" hasCustomPrompt="1"/>
          </p:nvPr>
        </p:nvSpPr>
        <p:spPr>
          <a:xfrm>
            <a:off x="6187454" y="2804364"/>
            <a:ext cx="5417171" cy="3286234"/>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2" name="Picture Placeholder 6">
            <a:extLst>
              <a:ext uri="{FF2B5EF4-FFF2-40B4-BE49-F238E27FC236}">
                <a16:creationId xmlns:a16="http://schemas.microsoft.com/office/drawing/2014/main" id="{DB91D0AB-283E-5140-AFD8-C1DE7564FDEF}"/>
              </a:ext>
            </a:extLst>
          </p:cNvPr>
          <p:cNvSpPr>
            <a:spLocks noGrp="1" noChangeAspect="1"/>
          </p:cNvSpPr>
          <p:nvPr>
            <p:ph type="pic" sz="quarter" idx="46" hasCustomPrompt="1"/>
          </p:nvPr>
        </p:nvSpPr>
        <p:spPr>
          <a:xfrm>
            <a:off x="6187905" y="1830446"/>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Tree>
    <p:extLst>
      <p:ext uri="{BB962C8B-B14F-4D97-AF65-F5344CB8AC3E}">
        <p14:creationId xmlns:p14="http://schemas.microsoft.com/office/powerpoint/2010/main" val="15242936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3_Section divider_Midnight blue">
    <p:bg>
      <p:bgPr>
        <a:solidFill>
          <a:schemeClr val="accent3"/>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C5820585-3FEC-094C-98D0-82AA56BD569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E602A190-D739-724D-B92D-E81B072B35B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3DB42268-D0F2-EE4D-B537-40A472E780E6}"/>
              </a:ext>
            </a:extLst>
          </p:cNvPr>
          <p:cNvSpPr>
            <a:spLocks noGrp="1"/>
          </p:cNvSpPr>
          <p:nvPr>
            <p:ph type="body" sz="quarter" idx="15" hasCustomPrompt="1"/>
          </p:nvPr>
        </p:nvSpPr>
        <p:spPr>
          <a:xfrm>
            <a:off x="633600" y="3528000"/>
            <a:ext cx="5678486"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E3A82BF2-73A5-C048-AE4A-030CDF097DE7}"/>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712FA3E2-2E27-A147-9B3B-24C8830C6C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2614268285"/>
      </p:ext>
    </p:extLst>
  </p:cSld>
  <p:clrMapOvr>
    <a:masterClrMapping/>
  </p:clrMapOvr>
  <p:extLst>
    <p:ext uri="{DCECCB84-F9BA-43D5-87BE-67443E8EF086}">
      <p15:sldGuideLst xmlns:p15="http://schemas.microsoft.com/office/powerpoint/2012/main"/>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Icons 3 column stack white w/header">
    <p:bg>
      <p:bgPr>
        <a:solidFill>
          <a:schemeClr val="bg1"/>
        </a:solidFill>
        <a:effectLst/>
      </p:bgPr>
    </p:bg>
    <p:spTree>
      <p:nvGrpSpPr>
        <p:cNvPr id="1" name=""/>
        <p:cNvGrpSpPr/>
        <p:nvPr/>
      </p:nvGrpSpPr>
      <p:grpSpPr>
        <a:xfrm>
          <a:off x="0" y="0"/>
          <a:ext cx="0" cy="0"/>
          <a:chOff x="0" y="0"/>
          <a:chExt cx="0" cy="0"/>
        </a:xfrm>
      </p:grpSpPr>
      <p:sp>
        <p:nvSpPr>
          <p:cNvPr id="67" name="Title 1">
            <a:extLst>
              <a:ext uri="{FF2B5EF4-FFF2-40B4-BE49-F238E27FC236}">
                <a16:creationId xmlns:a16="http://schemas.microsoft.com/office/drawing/2014/main" id="{47317507-BC78-614A-B768-FF51E74E7628}"/>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68" name="Text Placeholder 17">
            <a:extLst>
              <a:ext uri="{FF2B5EF4-FFF2-40B4-BE49-F238E27FC236}">
                <a16:creationId xmlns:a16="http://schemas.microsoft.com/office/drawing/2014/main" id="{A2209FDD-7DED-634C-BBF5-D9B6D17169A2}"/>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8" name="Text Placeholder 2">
            <a:extLst>
              <a:ext uri="{FF2B5EF4-FFF2-40B4-BE49-F238E27FC236}">
                <a16:creationId xmlns:a16="http://schemas.microsoft.com/office/drawing/2014/main" id="{C9472BED-5119-D64F-9043-2EDF08249D75}"/>
              </a:ext>
            </a:extLst>
          </p:cNvPr>
          <p:cNvSpPr>
            <a:spLocks noGrp="1"/>
          </p:cNvSpPr>
          <p:nvPr>
            <p:ph type="body" sz="quarter" idx="16" hasCustomPrompt="1"/>
          </p:nvPr>
        </p:nvSpPr>
        <p:spPr>
          <a:xfrm>
            <a:off x="1357271" y="2378880"/>
            <a:ext cx="2783784"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29" name="Text Placeholder 13">
            <a:extLst>
              <a:ext uri="{FF2B5EF4-FFF2-40B4-BE49-F238E27FC236}">
                <a16:creationId xmlns:a16="http://schemas.microsoft.com/office/drawing/2014/main" id="{077CD20B-3C0B-F040-972F-91E6222FA34A}"/>
              </a:ext>
            </a:extLst>
          </p:cNvPr>
          <p:cNvSpPr>
            <a:spLocks noGrp="1"/>
          </p:cNvSpPr>
          <p:nvPr>
            <p:ph type="body" sz="quarter" idx="63" hasCustomPrompt="1"/>
          </p:nvPr>
        </p:nvSpPr>
        <p:spPr>
          <a:xfrm>
            <a:off x="1357271" y="2771719"/>
            <a:ext cx="2793526"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6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0" name="Picture Placeholder 6">
            <a:extLst>
              <a:ext uri="{FF2B5EF4-FFF2-40B4-BE49-F238E27FC236}">
                <a16:creationId xmlns:a16="http://schemas.microsoft.com/office/drawing/2014/main" id="{4D85361C-BAD5-CA4F-8AB5-55A3923BA846}"/>
              </a:ext>
            </a:extLst>
          </p:cNvPr>
          <p:cNvSpPr>
            <a:spLocks noGrp="1" noChangeAspect="1"/>
          </p:cNvSpPr>
          <p:nvPr>
            <p:ph type="pic" sz="quarter" idx="18" hasCustomPrompt="1"/>
          </p:nvPr>
        </p:nvSpPr>
        <p:spPr>
          <a:xfrm>
            <a:off x="576000" y="237888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1" name="Text Placeholder 2">
            <a:extLst>
              <a:ext uri="{FF2B5EF4-FFF2-40B4-BE49-F238E27FC236}">
                <a16:creationId xmlns:a16="http://schemas.microsoft.com/office/drawing/2014/main" id="{7248F212-BAF9-7D4A-9996-44DF4AC8BD5B}"/>
              </a:ext>
            </a:extLst>
          </p:cNvPr>
          <p:cNvSpPr>
            <a:spLocks noGrp="1"/>
          </p:cNvSpPr>
          <p:nvPr>
            <p:ph type="body" sz="quarter" idx="75" hasCustomPrompt="1"/>
          </p:nvPr>
        </p:nvSpPr>
        <p:spPr>
          <a:xfrm>
            <a:off x="5113120" y="2378880"/>
            <a:ext cx="2746593"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2" name="Text Placeholder 13">
            <a:extLst>
              <a:ext uri="{FF2B5EF4-FFF2-40B4-BE49-F238E27FC236}">
                <a16:creationId xmlns:a16="http://schemas.microsoft.com/office/drawing/2014/main" id="{4C655F5A-4A54-FA44-9794-53392E9632A7}"/>
              </a:ext>
            </a:extLst>
          </p:cNvPr>
          <p:cNvSpPr>
            <a:spLocks noGrp="1"/>
          </p:cNvSpPr>
          <p:nvPr>
            <p:ph type="body" sz="quarter" idx="76" hasCustomPrompt="1"/>
          </p:nvPr>
        </p:nvSpPr>
        <p:spPr>
          <a:xfrm>
            <a:off x="5113120" y="2771719"/>
            <a:ext cx="2746593"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3" name="Picture Placeholder 6">
            <a:extLst>
              <a:ext uri="{FF2B5EF4-FFF2-40B4-BE49-F238E27FC236}">
                <a16:creationId xmlns:a16="http://schemas.microsoft.com/office/drawing/2014/main" id="{8ABE8954-E2EB-504E-93CE-BC592A5EB4C0}"/>
              </a:ext>
            </a:extLst>
          </p:cNvPr>
          <p:cNvSpPr>
            <a:spLocks noGrp="1" noChangeAspect="1"/>
          </p:cNvSpPr>
          <p:nvPr>
            <p:ph type="pic" sz="quarter" idx="77" hasCustomPrompt="1"/>
          </p:nvPr>
        </p:nvSpPr>
        <p:spPr>
          <a:xfrm>
            <a:off x="4360501" y="237888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4" name="Text Placeholder 2">
            <a:extLst>
              <a:ext uri="{FF2B5EF4-FFF2-40B4-BE49-F238E27FC236}">
                <a16:creationId xmlns:a16="http://schemas.microsoft.com/office/drawing/2014/main" id="{99CF34D7-F053-3D43-923E-5638C1623921}"/>
              </a:ext>
            </a:extLst>
          </p:cNvPr>
          <p:cNvSpPr>
            <a:spLocks noGrp="1"/>
          </p:cNvSpPr>
          <p:nvPr>
            <p:ph type="body" sz="quarter" idx="78" hasCustomPrompt="1"/>
          </p:nvPr>
        </p:nvSpPr>
        <p:spPr>
          <a:xfrm>
            <a:off x="8785373" y="2378880"/>
            <a:ext cx="2808902"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5" name="Text Placeholder 13">
            <a:extLst>
              <a:ext uri="{FF2B5EF4-FFF2-40B4-BE49-F238E27FC236}">
                <a16:creationId xmlns:a16="http://schemas.microsoft.com/office/drawing/2014/main" id="{439A5796-5C46-C843-8FB0-443534F0F3B0}"/>
              </a:ext>
            </a:extLst>
          </p:cNvPr>
          <p:cNvSpPr>
            <a:spLocks noGrp="1"/>
          </p:cNvSpPr>
          <p:nvPr>
            <p:ph type="body" sz="quarter" idx="79" hasCustomPrompt="1"/>
          </p:nvPr>
        </p:nvSpPr>
        <p:spPr>
          <a:xfrm>
            <a:off x="8785373" y="2771719"/>
            <a:ext cx="2819252"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400">
                <a:solidFill>
                  <a:schemeClr val="tx1"/>
                </a:solidFill>
              </a:defRPr>
            </a:lvl3pPr>
            <a:lvl4pPr marL="731520" indent="-182880">
              <a:lnSpc>
                <a:spcPct val="100000"/>
              </a:lnSpc>
              <a:spcBef>
                <a:spcPts val="300"/>
              </a:spcBef>
              <a:spcAft>
                <a:spcPts val="200"/>
              </a:spcAft>
              <a:buClr>
                <a:schemeClr val="bg2"/>
              </a:buClr>
              <a:defRPr sz="14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0" name="Picture Placeholder 6">
            <a:extLst>
              <a:ext uri="{FF2B5EF4-FFF2-40B4-BE49-F238E27FC236}">
                <a16:creationId xmlns:a16="http://schemas.microsoft.com/office/drawing/2014/main" id="{4FF1D561-8E67-C243-88AB-33DE20A708F9}"/>
              </a:ext>
            </a:extLst>
          </p:cNvPr>
          <p:cNvSpPr>
            <a:spLocks noGrp="1" noChangeAspect="1"/>
          </p:cNvSpPr>
          <p:nvPr>
            <p:ph type="pic" sz="quarter" idx="80" hasCustomPrompt="1"/>
          </p:nvPr>
        </p:nvSpPr>
        <p:spPr>
          <a:xfrm>
            <a:off x="8061834" y="237888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4" name="Text Placeholder 2">
            <a:extLst>
              <a:ext uri="{FF2B5EF4-FFF2-40B4-BE49-F238E27FC236}">
                <a16:creationId xmlns:a16="http://schemas.microsoft.com/office/drawing/2014/main" id="{E3C01E50-DA51-9B49-87F6-927E9A7B341A}"/>
              </a:ext>
            </a:extLst>
          </p:cNvPr>
          <p:cNvSpPr>
            <a:spLocks noGrp="1"/>
          </p:cNvSpPr>
          <p:nvPr>
            <p:ph type="body" sz="quarter" idx="81" hasCustomPrompt="1"/>
          </p:nvPr>
        </p:nvSpPr>
        <p:spPr>
          <a:xfrm>
            <a:off x="1357271" y="4241133"/>
            <a:ext cx="2783784"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5" name="Text Placeholder 13">
            <a:extLst>
              <a:ext uri="{FF2B5EF4-FFF2-40B4-BE49-F238E27FC236}">
                <a16:creationId xmlns:a16="http://schemas.microsoft.com/office/drawing/2014/main" id="{C97963E7-E6D3-F945-B2AA-A60F0FD53D1A}"/>
              </a:ext>
            </a:extLst>
          </p:cNvPr>
          <p:cNvSpPr>
            <a:spLocks noGrp="1"/>
          </p:cNvSpPr>
          <p:nvPr>
            <p:ph type="body" sz="quarter" idx="82" hasCustomPrompt="1"/>
          </p:nvPr>
        </p:nvSpPr>
        <p:spPr>
          <a:xfrm>
            <a:off x="1357271" y="4633972"/>
            <a:ext cx="2794042"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6" name="Picture Placeholder 6">
            <a:extLst>
              <a:ext uri="{FF2B5EF4-FFF2-40B4-BE49-F238E27FC236}">
                <a16:creationId xmlns:a16="http://schemas.microsoft.com/office/drawing/2014/main" id="{560692AE-8A8B-A647-AF1C-04CF8F483D40}"/>
              </a:ext>
            </a:extLst>
          </p:cNvPr>
          <p:cNvSpPr>
            <a:spLocks noGrp="1" noChangeAspect="1"/>
          </p:cNvSpPr>
          <p:nvPr>
            <p:ph type="pic" sz="quarter" idx="83" hasCustomPrompt="1"/>
          </p:nvPr>
        </p:nvSpPr>
        <p:spPr>
          <a:xfrm>
            <a:off x="576000" y="4241133"/>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7" name="Text Placeholder 2">
            <a:extLst>
              <a:ext uri="{FF2B5EF4-FFF2-40B4-BE49-F238E27FC236}">
                <a16:creationId xmlns:a16="http://schemas.microsoft.com/office/drawing/2014/main" id="{2675A8DA-9555-E64E-8651-7C696BE80D04}"/>
              </a:ext>
            </a:extLst>
          </p:cNvPr>
          <p:cNvSpPr>
            <a:spLocks noGrp="1"/>
          </p:cNvSpPr>
          <p:nvPr>
            <p:ph type="body" sz="quarter" idx="84" hasCustomPrompt="1"/>
          </p:nvPr>
        </p:nvSpPr>
        <p:spPr>
          <a:xfrm>
            <a:off x="5113120" y="4241133"/>
            <a:ext cx="2746593"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8" name="Text Placeholder 13">
            <a:extLst>
              <a:ext uri="{FF2B5EF4-FFF2-40B4-BE49-F238E27FC236}">
                <a16:creationId xmlns:a16="http://schemas.microsoft.com/office/drawing/2014/main" id="{3FB37298-3C80-6249-9AD6-15435F37B279}"/>
              </a:ext>
            </a:extLst>
          </p:cNvPr>
          <p:cNvSpPr>
            <a:spLocks noGrp="1"/>
          </p:cNvSpPr>
          <p:nvPr>
            <p:ph type="body" sz="quarter" idx="85" hasCustomPrompt="1"/>
          </p:nvPr>
        </p:nvSpPr>
        <p:spPr>
          <a:xfrm>
            <a:off x="5113120" y="4633972"/>
            <a:ext cx="2746593"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51" name="Picture Placeholder 6">
            <a:extLst>
              <a:ext uri="{FF2B5EF4-FFF2-40B4-BE49-F238E27FC236}">
                <a16:creationId xmlns:a16="http://schemas.microsoft.com/office/drawing/2014/main" id="{49F9A46E-DA3C-9744-B12E-0CD92128695C}"/>
              </a:ext>
            </a:extLst>
          </p:cNvPr>
          <p:cNvSpPr>
            <a:spLocks noGrp="1" noChangeAspect="1"/>
          </p:cNvSpPr>
          <p:nvPr>
            <p:ph type="pic" sz="quarter" idx="86" hasCustomPrompt="1"/>
          </p:nvPr>
        </p:nvSpPr>
        <p:spPr>
          <a:xfrm>
            <a:off x="4360501" y="4241133"/>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54" name="Text Placeholder 2">
            <a:extLst>
              <a:ext uri="{FF2B5EF4-FFF2-40B4-BE49-F238E27FC236}">
                <a16:creationId xmlns:a16="http://schemas.microsoft.com/office/drawing/2014/main" id="{030B89AD-5E3E-4548-8136-EFDEB1F0836A}"/>
              </a:ext>
            </a:extLst>
          </p:cNvPr>
          <p:cNvSpPr>
            <a:spLocks noGrp="1"/>
          </p:cNvSpPr>
          <p:nvPr>
            <p:ph type="body" sz="quarter" idx="87" hasCustomPrompt="1"/>
          </p:nvPr>
        </p:nvSpPr>
        <p:spPr>
          <a:xfrm>
            <a:off x="8785373" y="4241133"/>
            <a:ext cx="2808902"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57" name="Text Placeholder 13">
            <a:extLst>
              <a:ext uri="{FF2B5EF4-FFF2-40B4-BE49-F238E27FC236}">
                <a16:creationId xmlns:a16="http://schemas.microsoft.com/office/drawing/2014/main" id="{A72F4DE6-72E2-0947-BA1D-57CE0D822144}"/>
              </a:ext>
            </a:extLst>
          </p:cNvPr>
          <p:cNvSpPr>
            <a:spLocks noGrp="1"/>
          </p:cNvSpPr>
          <p:nvPr>
            <p:ph type="body" sz="quarter" idx="88" hasCustomPrompt="1"/>
          </p:nvPr>
        </p:nvSpPr>
        <p:spPr>
          <a:xfrm>
            <a:off x="8785373" y="4633972"/>
            <a:ext cx="2819252"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58" name="Picture Placeholder 6">
            <a:extLst>
              <a:ext uri="{FF2B5EF4-FFF2-40B4-BE49-F238E27FC236}">
                <a16:creationId xmlns:a16="http://schemas.microsoft.com/office/drawing/2014/main" id="{701B9858-59F1-6949-B8FF-5CC07A44CFAE}"/>
              </a:ext>
            </a:extLst>
          </p:cNvPr>
          <p:cNvSpPr>
            <a:spLocks noGrp="1" noChangeAspect="1"/>
          </p:cNvSpPr>
          <p:nvPr>
            <p:ph type="pic" sz="quarter" idx="89" hasCustomPrompt="1"/>
          </p:nvPr>
        </p:nvSpPr>
        <p:spPr>
          <a:xfrm>
            <a:off x="8061834" y="4241133"/>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 name="Footer Placeholder 3">
            <a:extLst>
              <a:ext uri="{FF2B5EF4-FFF2-40B4-BE49-F238E27FC236}">
                <a16:creationId xmlns:a16="http://schemas.microsoft.com/office/drawing/2014/main" id="{04B63515-F289-0E4B-B001-539A323A7AD5}"/>
              </a:ext>
            </a:extLst>
          </p:cNvPr>
          <p:cNvSpPr>
            <a:spLocks noGrp="1"/>
          </p:cNvSpPr>
          <p:nvPr>
            <p:ph type="ftr" sz="quarter" idx="90"/>
          </p:nvPr>
        </p:nvSpPr>
        <p:spPr/>
        <p:txBody>
          <a:bodyPr/>
          <a:lstStyle/>
          <a:p>
            <a:r>
              <a:rPr lang="en-US"/>
              <a:t>Clarivate Webinar Dec. 2023: Advanced Insights with CGI</a:t>
            </a:r>
            <a:endParaRPr lang="en-GB"/>
          </a:p>
        </p:txBody>
      </p:sp>
      <p:sp>
        <p:nvSpPr>
          <p:cNvPr id="5" name="Slide Number Placeholder 4">
            <a:extLst>
              <a:ext uri="{FF2B5EF4-FFF2-40B4-BE49-F238E27FC236}">
                <a16:creationId xmlns:a16="http://schemas.microsoft.com/office/drawing/2014/main" id="{A46DFF82-4C5D-1248-9EFE-45CB00176CD1}"/>
              </a:ext>
            </a:extLst>
          </p:cNvPr>
          <p:cNvSpPr>
            <a:spLocks noGrp="1"/>
          </p:cNvSpPr>
          <p:nvPr>
            <p:ph type="sldNum" sz="quarter" idx="91"/>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47809573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Icons 3 column stack purple w/header">
    <p:bg>
      <p:bgPr>
        <a:solidFill>
          <a:schemeClr val="bg1"/>
        </a:solid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DE1AA3F4-B8FA-D74C-8682-52298BE77305}"/>
              </a:ext>
            </a:extLst>
          </p:cNvPr>
          <p:cNvSpPr/>
          <p:nvPr userDrawn="1"/>
        </p:nvSpPr>
        <p:spPr>
          <a:xfrm>
            <a:off x="0" y="0"/>
            <a:ext cx="12192000" cy="68572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65" name="Title 1">
            <a:extLst>
              <a:ext uri="{FF2B5EF4-FFF2-40B4-BE49-F238E27FC236}">
                <a16:creationId xmlns:a16="http://schemas.microsoft.com/office/drawing/2014/main" id="{40A71FDF-05A4-AE46-88D0-BDD6184FA5C0}"/>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69" name="Picture 68" descr="A picture containing drawing&#10;&#10;Description automatically generated">
            <a:extLst>
              <a:ext uri="{FF2B5EF4-FFF2-40B4-BE49-F238E27FC236}">
                <a16:creationId xmlns:a16="http://schemas.microsoft.com/office/drawing/2014/main" id="{A35F2BA4-6832-B347-A516-8E888147AFE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47" name="Picture Placeholder 6">
            <a:extLst>
              <a:ext uri="{FF2B5EF4-FFF2-40B4-BE49-F238E27FC236}">
                <a16:creationId xmlns:a16="http://schemas.microsoft.com/office/drawing/2014/main" id="{1D067C96-5D4F-8645-89E8-5C4AA0FF665A}"/>
              </a:ext>
            </a:extLst>
          </p:cNvPr>
          <p:cNvSpPr>
            <a:spLocks noGrp="1" noChangeAspect="1"/>
          </p:cNvSpPr>
          <p:nvPr>
            <p:ph type="pic" sz="quarter" idx="18" hasCustomPrompt="1"/>
          </p:nvPr>
        </p:nvSpPr>
        <p:spPr>
          <a:xfrm>
            <a:off x="576000" y="2378880"/>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0" name="Picture Placeholder 6">
            <a:extLst>
              <a:ext uri="{FF2B5EF4-FFF2-40B4-BE49-F238E27FC236}">
                <a16:creationId xmlns:a16="http://schemas.microsoft.com/office/drawing/2014/main" id="{0DBD6420-A9A9-CF4A-8E27-6CA2995F77A0}"/>
              </a:ext>
            </a:extLst>
          </p:cNvPr>
          <p:cNvSpPr>
            <a:spLocks noGrp="1" noChangeAspect="1"/>
          </p:cNvSpPr>
          <p:nvPr>
            <p:ph type="pic" sz="quarter" idx="77" hasCustomPrompt="1"/>
          </p:nvPr>
        </p:nvSpPr>
        <p:spPr>
          <a:xfrm>
            <a:off x="4360501" y="2378880"/>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3" name="Picture Placeholder 6">
            <a:extLst>
              <a:ext uri="{FF2B5EF4-FFF2-40B4-BE49-F238E27FC236}">
                <a16:creationId xmlns:a16="http://schemas.microsoft.com/office/drawing/2014/main" id="{9794AF54-4264-E240-B38E-13883D13C1FE}"/>
              </a:ext>
            </a:extLst>
          </p:cNvPr>
          <p:cNvSpPr>
            <a:spLocks noGrp="1" noChangeAspect="1"/>
          </p:cNvSpPr>
          <p:nvPr>
            <p:ph type="pic" sz="quarter" idx="80" hasCustomPrompt="1"/>
          </p:nvPr>
        </p:nvSpPr>
        <p:spPr>
          <a:xfrm>
            <a:off x="8061834" y="2378880"/>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6" name="Picture Placeholder 6">
            <a:extLst>
              <a:ext uri="{FF2B5EF4-FFF2-40B4-BE49-F238E27FC236}">
                <a16:creationId xmlns:a16="http://schemas.microsoft.com/office/drawing/2014/main" id="{184B460B-2B84-3648-BB42-72752FCFE668}"/>
              </a:ext>
            </a:extLst>
          </p:cNvPr>
          <p:cNvSpPr>
            <a:spLocks noGrp="1" noChangeAspect="1"/>
          </p:cNvSpPr>
          <p:nvPr>
            <p:ph type="pic" sz="quarter" idx="83" hasCustomPrompt="1"/>
          </p:nvPr>
        </p:nvSpPr>
        <p:spPr>
          <a:xfrm>
            <a:off x="576000" y="4241133"/>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60" name="Picture Placeholder 6">
            <a:extLst>
              <a:ext uri="{FF2B5EF4-FFF2-40B4-BE49-F238E27FC236}">
                <a16:creationId xmlns:a16="http://schemas.microsoft.com/office/drawing/2014/main" id="{37C21EF7-5A54-8D43-A474-B58537426606}"/>
              </a:ext>
            </a:extLst>
          </p:cNvPr>
          <p:cNvSpPr>
            <a:spLocks noGrp="1" noChangeAspect="1"/>
          </p:cNvSpPr>
          <p:nvPr>
            <p:ph type="pic" sz="quarter" idx="86" hasCustomPrompt="1"/>
          </p:nvPr>
        </p:nvSpPr>
        <p:spPr>
          <a:xfrm>
            <a:off x="4360501" y="4241133"/>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64" name="Picture Placeholder 6">
            <a:extLst>
              <a:ext uri="{FF2B5EF4-FFF2-40B4-BE49-F238E27FC236}">
                <a16:creationId xmlns:a16="http://schemas.microsoft.com/office/drawing/2014/main" id="{11540C1D-93DF-5642-AA9A-C632DCDF224E}"/>
              </a:ext>
            </a:extLst>
          </p:cNvPr>
          <p:cNvSpPr>
            <a:spLocks noGrp="1" noChangeAspect="1"/>
          </p:cNvSpPr>
          <p:nvPr>
            <p:ph type="pic" sz="quarter" idx="89" hasCustomPrompt="1"/>
          </p:nvPr>
        </p:nvSpPr>
        <p:spPr>
          <a:xfrm>
            <a:off x="8061834" y="4241133"/>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4" name="Footer Placeholder 3">
            <a:extLst>
              <a:ext uri="{FF2B5EF4-FFF2-40B4-BE49-F238E27FC236}">
                <a16:creationId xmlns:a16="http://schemas.microsoft.com/office/drawing/2014/main" id="{4F0FFB71-8009-EA40-8F34-241E47F1BF5C}"/>
              </a:ext>
            </a:extLst>
          </p:cNvPr>
          <p:cNvSpPr>
            <a:spLocks noGrp="1"/>
          </p:cNvSpPr>
          <p:nvPr>
            <p:ph type="ftr" sz="quarter" idx="90"/>
          </p:nvPr>
        </p:nvSpPr>
        <p:spPr/>
        <p:txBody>
          <a:bodyPr/>
          <a:lstStyle>
            <a:lvl1pPr>
              <a:defRPr>
                <a:solidFill>
                  <a:schemeClr val="bg1"/>
                </a:solidFill>
              </a:defRPr>
            </a:lvl1pPr>
          </a:lstStyle>
          <a:p>
            <a:r>
              <a:rPr lang="en-US"/>
              <a:t>Clarivate Webinar Dec. 2023: Advanced Insights with CGI</a:t>
            </a:r>
            <a:endParaRPr lang="en-GB"/>
          </a:p>
        </p:txBody>
      </p:sp>
      <p:sp>
        <p:nvSpPr>
          <p:cNvPr id="5" name="Slide Number Placeholder 4">
            <a:extLst>
              <a:ext uri="{FF2B5EF4-FFF2-40B4-BE49-F238E27FC236}">
                <a16:creationId xmlns:a16="http://schemas.microsoft.com/office/drawing/2014/main" id="{777C82F6-D4B7-FD42-9E85-C32CE7BCAB95}"/>
              </a:ext>
            </a:extLst>
          </p:cNvPr>
          <p:cNvSpPr>
            <a:spLocks noGrp="1"/>
          </p:cNvSpPr>
          <p:nvPr>
            <p:ph type="sldNum" sz="quarter" idx="91"/>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31" name="Text Placeholder 17">
            <a:extLst>
              <a:ext uri="{FF2B5EF4-FFF2-40B4-BE49-F238E27FC236}">
                <a16:creationId xmlns:a16="http://schemas.microsoft.com/office/drawing/2014/main" id="{C952D8E2-D90E-764B-AD9F-0DBAFE231965}"/>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34" name="Text Placeholder 2">
            <a:extLst>
              <a:ext uri="{FF2B5EF4-FFF2-40B4-BE49-F238E27FC236}">
                <a16:creationId xmlns:a16="http://schemas.microsoft.com/office/drawing/2014/main" id="{BD67B6D9-DCE2-CA47-8264-7019A46BA5B2}"/>
              </a:ext>
            </a:extLst>
          </p:cNvPr>
          <p:cNvSpPr>
            <a:spLocks noGrp="1"/>
          </p:cNvSpPr>
          <p:nvPr>
            <p:ph type="body" sz="quarter" idx="16" hasCustomPrompt="1"/>
          </p:nvPr>
        </p:nvSpPr>
        <p:spPr>
          <a:xfrm>
            <a:off x="1357271" y="2378880"/>
            <a:ext cx="2783784"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5" name="Text Placeholder 13">
            <a:extLst>
              <a:ext uri="{FF2B5EF4-FFF2-40B4-BE49-F238E27FC236}">
                <a16:creationId xmlns:a16="http://schemas.microsoft.com/office/drawing/2014/main" id="{04534FCF-0042-B446-A640-C3A96574A1A6}"/>
              </a:ext>
            </a:extLst>
          </p:cNvPr>
          <p:cNvSpPr>
            <a:spLocks noGrp="1"/>
          </p:cNvSpPr>
          <p:nvPr>
            <p:ph type="body" sz="quarter" idx="63" hasCustomPrompt="1"/>
          </p:nvPr>
        </p:nvSpPr>
        <p:spPr>
          <a:xfrm>
            <a:off x="1357271" y="2771719"/>
            <a:ext cx="2793526"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6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6" name="Text Placeholder 2">
            <a:extLst>
              <a:ext uri="{FF2B5EF4-FFF2-40B4-BE49-F238E27FC236}">
                <a16:creationId xmlns:a16="http://schemas.microsoft.com/office/drawing/2014/main" id="{F2989888-42F3-9D42-96E7-6172DC092E24}"/>
              </a:ext>
            </a:extLst>
          </p:cNvPr>
          <p:cNvSpPr>
            <a:spLocks noGrp="1"/>
          </p:cNvSpPr>
          <p:nvPr>
            <p:ph type="body" sz="quarter" idx="75" hasCustomPrompt="1"/>
          </p:nvPr>
        </p:nvSpPr>
        <p:spPr>
          <a:xfrm>
            <a:off x="5113120" y="2378880"/>
            <a:ext cx="2746593"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7" name="Text Placeholder 13">
            <a:extLst>
              <a:ext uri="{FF2B5EF4-FFF2-40B4-BE49-F238E27FC236}">
                <a16:creationId xmlns:a16="http://schemas.microsoft.com/office/drawing/2014/main" id="{1686E302-16F0-E84D-B408-78E38FB0EF79}"/>
              </a:ext>
            </a:extLst>
          </p:cNvPr>
          <p:cNvSpPr>
            <a:spLocks noGrp="1"/>
          </p:cNvSpPr>
          <p:nvPr>
            <p:ph type="body" sz="quarter" idx="76" hasCustomPrompt="1"/>
          </p:nvPr>
        </p:nvSpPr>
        <p:spPr>
          <a:xfrm>
            <a:off x="5113120" y="2771719"/>
            <a:ext cx="2746593"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8" name="Text Placeholder 2">
            <a:extLst>
              <a:ext uri="{FF2B5EF4-FFF2-40B4-BE49-F238E27FC236}">
                <a16:creationId xmlns:a16="http://schemas.microsoft.com/office/drawing/2014/main" id="{E81C0C78-1655-7E4E-AF68-744C5AF6DFCC}"/>
              </a:ext>
            </a:extLst>
          </p:cNvPr>
          <p:cNvSpPr>
            <a:spLocks noGrp="1"/>
          </p:cNvSpPr>
          <p:nvPr>
            <p:ph type="body" sz="quarter" idx="78" hasCustomPrompt="1"/>
          </p:nvPr>
        </p:nvSpPr>
        <p:spPr>
          <a:xfrm>
            <a:off x="8785373" y="2378880"/>
            <a:ext cx="2808902"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0" name="Text Placeholder 13">
            <a:extLst>
              <a:ext uri="{FF2B5EF4-FFF2-40B4-BE49-F238E27FC236}">
                <a16:creationId xmlns:a16="http://schemas.microsoft.com/office/drawing/2014/main" id="{D6C51BD4-A507-D547-9D53-7E89A603470E}"/>
              </a:ext>
            </a:extLst>
          </p:cNvPr>
          <p:cNvSpPr>
            <a:spLocks noGrp="1"/>
          </p:cNvSpPr>
          <p:nvPr>
            <p:ph type="body" sz="quarter" idx="79" hasCustomPrompt="1"/>
          </p:nvPr>
        </p:nvSpPr>
        <p:spPr>
          <a:xfrm>
            <a:off x="8785373" y="2771719"/>
            <a:ext cx="2819252"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400">
                <a:solidFill>
                  <a:schemeClr val="bg1"/>
                </a:solidFill>
              </a:defRPr>
            </a:lvl3pPr>
            <a:lvl4pPr marL="731520" indent="-182880">
              <a:lnSpc>
                <a:spcPct val="100000"/>
              </a:lnSpc>
              <a:spcBef>
                <a:spcPts val="300"/>
              </a:spcBef>
              <a:spcAft>
                <a:spcPts val="200"/>
              </a:spcAft>
              <a:buClr>
                <a:schemeClr val="bg1"/>
              </a:buClr>
              <a:defRPr sz="14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1" name="Text Placeholder 2">
            <a:extLst>
              <a:ext uri="{FF2B5EF4-FFF2-40B4-BE49-F238E27FC236}">
                <a16:creationId xmlns:a16="http://schemas.microsoft.com/office/drawing/2014/main" id="{779AAB32-D942-C845-A5EE-F3FB922EBFA4}"/>
              </a:ext>
            </a:extLst>
          </p:cNvPr>
          <p:cNvSpPr>
            <a:spLocks noGrp="1"/>
          </p:cNvSpPr>
          <p:nvPr>
            <p:ph type="body" sz="quarter" idx="81" hasCustomPrompt="1"/>
          </p:nvPr>
        </p:nvSpPr>
        <p:spPr>
          <a:xfrm>
            <a:off x="1357271" y="4241133"/>
            <a:ext cx="2783784"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2" name="Text Placeholder 13">
            <a:extLst>
              <a:ext uri="{FF2B5EF4-FFF2-40B4-BE49-F238E27FC236}">
                <a16:creationId xmlns:a16="http://schemas.microsoft.com/office/drawing/2014/main" id="{22329C9D-458B-F940-A41F-EA3EADBE523E}"/>
              </a:ext>
            </a:extLst>
          </p:cNvPr>
          <p:cNvSpPr>
            <a:spLocks noGrp="1"/>
          </p:cNvSpPr>
          <p:nvPr>
            <p:ph type="body" sz="quarter" idx="82" hasCustomPrompt="1"/>
          </p:nvPr>
        </p:nvSpPr>
        <p:spPr>
          <a:xfrm>
            <a:off x="1357271" y="4633972"/>
            <a:ext cx="2794042"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3" name="Text Placeholder 2">
            <a:extLst>
              <a:ext uri="{FF2B5EF4-FFF2-40B4-BE49-F238E27FC236}">
                <a16:creationId xmlns:a16="http://schemas.microsoft.com/office/drawing/2014/main" id="{DD35670F-883E-414E-A7A0-A7AAB53EC2F2}"/>
              </a:ext>
            </a:extLst>
          </p:cNvPr>
          <p:cNvSpPr>
            <a:spLocks noGrp="1"/>
          </p:cNvSpPr>
          <p:nvPr>
            <p:ph type="body" sz="quarter" idx="84" hasCustomPrompt="1"/>
          </p:nvPr>
        </p:nvSpPr>
        <p:spPr>
          <a:xfrm>
            <a:off x="5113120" y="4241133"/>
            <a:ext cx="2746593"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4" name="Text Placeholder 13">
            <a:extLst>
              <a:ext uri="{FF2B5EF4-FFF2-40B4-BE49-F238E27FC236}">
                <a16:creationId xmlns:a16="http://schemas.microsoft.com/office/drawing/2014/main" id="{D74DC475-805E-5A4E-B0A3-93BED9DF745D}"/>
              </a:ext>
            </a:extLst>
          </p:cNvPr>
          <p:cNvSpPr>
            <a:spLocks noGrp="1"/>
          </p:cNvSpPr>
          <p:nvPr>
            <p:ph type="body" sz="quarter" idx="85" hasCustomPrompt="1"/>
          </p:nvPr>
        </p:nvSpPr>
        <p:spPr>
          <a:xfrm>
            <a:off x="5113120" y="4633972"/>
            <a:ext cx="2746593"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5" name="Text Placeholder 2">
            <a:extLst>
              <a:ext uri="{FF2B5EF4-FFF2-40B4-BE49-F238E27FC236}">
                <a16:creationId xmlns:a16="http://schemas.microsoft.com/office/drawing/2014/main" id="{1AD32E5F-3414-6148-AAD1-56BD0B8D7D5F}"/>
              </a:ext>
            </a:extLst>
          </p:cNvPr>
          <p:cNvSpPr>
            <a:spLocks noGrp="1"/>
          </p:cNvSpPr>
          <p:nvPr>
            <p:ph type="body" sz="quarter" idx="87" hasCustomPrompt="1"/>
          </p:nvPr>
        </p:nvSpPr>
        <p:spPr>
          <a:xfrm>
            <a:off x="8785373" y="4241133"/>
            <a:ext cx="2808902"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57" name="Text Placeholder 13">
            <a:extLst>
              <a:ext uri="{FF2B5EF4-FFF2-40B4-BE49-F238E27FC236}">
                <a16:creationId xmlns:a16="http://schemas.microsoft.com/office/drawing/2014/main" id="{D4600F48-E675-2243-98A0-F86399F147DD}"/>
              </a:ext>
            </a:extLst>
          </p:cNvPr>
          <p:cNvSpPr>
            <a:spLocks noGrp="1"/>
          </p:cNvSpPr>
          <p:nvPr>
            <p:ph type="body" sz="quarter" idx="88" hasCustomPrompt="1"/>
          </p:nvPr>
        </p:nvSpPr>
        <p:spPr>
          <a:xfrm>
            <a:off x="8785373" y="4633972"/>
            <a:ext cx="2819252"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40885537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Icons 4 column white w/header">
    <p:spTree>
      <p:nvGrpSpPr>
        <p:cNvPr id="1" name=""/>
        <p:cNvGrpSpPr/>
        <p:nvPr/>
      </p:nvGrpSpPr>
      <p:grpSpPr>
        <a:xfrm>
          <a:off x="0" y="0"/>
          <a:ext cx="0" cy="0"/>
          <a:chOff x="0" y="0"/>
          <a:chExt cx="0" cy="0"/>
        </a:xfrm>
      </p:grpSpPr>
      <p:sp>
        <p:nvSpPr>
          <p:cNvPr id="54" name="Title 1">
            <a:extLst>
              <a:ext uri="{FF2B5EF4-FFF2-40B4-BE49-F238E27FC236}">
                <a16:creationId xmlns:a16="http://schemas.microsoft.com/office/drawing/2014/main" id="{EE4B799E-7F8B-F44F-BFCB-E8F9BE2436BA}"/>
              </a:ext>
            </a:extLst>
          </p:cNvPr>
          <p:cNvSpPr>
            <a:spLocks noGrp="1"/>
          </p:cNvSpPr>
          <p:nvPr>
            <p:ph type="title" hasCustomPrompt="1"/>
          </p:nvPr>
        </p:nvSpPr>
        <p:spPr>
          <a:xfrm>
            <a:off x="576000" y="816951"/>
            <a:ext cx="7283713" cy="431980"/>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55" name="Text Placeholder 17">
            <a:extLst>
              <a:ext uri="{FF2B5EF4-FFF2-40B4-BE49-F238E27FC236}">
                <a16:creationId xmlns:a16="http://schemas.microsoft.com/office/drawing/2014/main" id="{F294DB43-F470-754F-A6A1-034A079220BE}"/>
              </a:ext>
            </a:extLst>
          </p:cNvPr>
          <p:cNvSpPr>
            <a:spLocks noGrp="1"/>
          </p:cNvSpPr>
          <p:nvPr>
            <p:ph type="body" sz="quarter" idx="29" hasCustomPrompt="1"/>
          </p:nvPr>
        </p:nvSpPr>
        <p:spPr>
          <a:xfrm>
            <a:off x="576000" y="1193187"/>
            <a:ext cx="7283713" cy="34192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3" name="Text Placeholder 13">
            <a:extLst>
              <a:ext uri="{FF2B5EF4-FFF2-40B4-BE49-F238E27FC236}">
                <a16:creationId xmlns:a16="http://schemas.microsoft.com/office/drawing/2014/main" id="{3279D4D5-E441-4B46-AD43-8CD4807D6D1B}"/>
              </a:ext>
            </a:extLst>
          </p:cNvPr>
          <p:cNvSpPr>
            <a:spLocks noGrp="1"/>
          </p:cNvSpPr>
          <p:nvPr>
            <p:ph type="body" sz="quarter" idx="47" hasCustomPrompt="1"/>
          </p:nvPr>
        </p:nvSpPr>
        <p:spPr>
          <a:xfrm>
            <a:off x="576000" y="2816173"/>
            <a:ext cx="2640275"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4" name="Text Placeholder 13">
            <a:extLst>
              <a:ext uri="{FF2B5EF4-FFF2-40B4-BE49-F238E27FC236}">
                <a16:creationId xmlns:a16="http://schemas.microsoft.com/office/drawing/2014/main" id="{BAECF0E9-687B-A44F-AB65-88B1BCFB6449}"/>
              </a:ext>
            </a:extLst>
          </p:cNvPr>
          <p:cNvSpPr>
            <a:spLocks noGrp="1"/>
          </p:cNvSpPr>
          <p:nvPr>
            <p:ph type="body" sz="quarter" idx="48" hasCustomPrompt="1"/>
          </p:nvPr>
        </p:nvSpPr>
        <p:spPr>
          <a:xfrm>
            <a:off x="3394015" y="2816173"/>
            <a:ext cx="2701985"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5" name="Text Placeholder 13">
            <a:extLst>
              <a:ext uri="{FF2B5EF4-FFF2-40B4-BE49-F238E27FC236}">
                <a16:creationId xmlns:a16="http://schemas.microsoft.com/office/drawing/2014/main" id="{E5880ED0-7F35-DF41-9284-8BDD9884172F}"/>
              </a:ext>
            </a:extLst>
          </p:cNvPr>
          <p:cNvSpPr>
            <a:spLocks noGrp="1"/>
          </p:cNvSpPr>
          <p:nvPr>
            <p:ph type="body" sz="quarter" idx="49" hasCustomPrompt="1"/>
          </p:nvPr>
        </p:nvSpPr>
        <p:spPr>
          <a:xfrm>
            <a:off x="6191971" y="2816173"/>
            <a:ext cx="2604367"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ext Placeholder 13">
            <a:extLst>
              <a:ext uri="{FF2B5EF4-FFF2-40B4-BE49-F238E27FC236}">
                <a16:creationId xmlns:a16="http://schemas.microsoft.com/office/drawing/2014/main" id="{D2B4E2D8-6A72-2C47-B6A0-4C056B004385}"/>
              </a:ext>
            </a:extLst>
          </p:cNvPr>
          <p:cNvSpPr>
            <a:spLocks noGrp="1"/>
          </p:cNvSpPr>
          <p:nvPr>
            <p:ph type="body" sz="quarter" idx="50" hasCustomPrompt="1"/>
          </p:nvPr>
        </p:nvSpPr>
        <p:spPr>
          <a:xfrm>
            <a:off x="8982108" y="2816173"/>
            <a:ext cx="2622518"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Picture Placeholder 6">
            <a:extLst>
              <a:ext uri="{FF2B5EF4-FFF2-40B4-BE49-F238E27FC236}">
                <a16:creationId xmlns:a16="http://schemas.microsoft.com/office/drawing/2014/main" id="{F03C1D50-3E73-524A-A462-B3A4D52069B7}"/>
              </a:ext>
            </a:extLst>
          </p:cNvPr>
          <p:cNvSpPr>
            <a:spLocks noGrp="1" noChangeAspect="1"/>
          </p:cNvSpPr>
          <p:nvPr>
            <p:ph type="pic" sz="quarter" idx="18" hasCustomPrompt="1"/>
          </p:nvPr>
        </p:nvSpPr>
        <p:spPr>
          <a:xfrm>
            <a:off x="576000"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28" name="Text Placeholder 3">
            <a:extLst>
              <a:ext uri="{FF2B5EF4-FFF2-40B4-BE49-F238E27FC236}">
                <a16:creationId xmlns:a16="http://schemas.microsoft.com/office/drawing/2014/main" id="{08EC505F-1A80-164A-8D43-A42D262D1430}"/>
              </a:ext>
            </a:extLst>
          </p:cNvPr>
          <p:cNvSpPr>
            <a:spLocks noGrp="1"/>
          </p:cNvSpPr>
          <p:nvPr>
            <p:ph type="body" sz="quarter" idx="33" hasCustomPrompt="1"/>
          </p:nvPr>
        </p:nvSpPr>
        <p:spPr>
          <a:xfrm>
            <a:off x="576000" y="2374009"/>
            <a:ext cx="2639837"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0" name="Picture Placeholder 6">
            <a:extLst>
              <a:ext uri="{FF2B5EF4-FFF2-40B4-BE49-F238E27FC236}">
                <a16:creationId xmlns:a16="http://schemas.microsoft.com/office/drawing/2014/main" id="{9B82C975-099C-A744-8426-739996B14F76}"/>
              </a:ext>
            </a:extLst>
          </p:cNvPr>
          <p:cNvSpPr>
            <a:spLocks noGrp="1" noChangeAspect="1"/>
          </p:cNvSpPr>
          <p:nvPr>
            <p:ph type="pic" sz="quarter" idx="51" hasCustomPrompt="1"/>
          </p:nvPr>
        </p:nvSpPr>
        <p:spPr>
          <a:xfrm>
            <a:off x="3390345"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1" name="Text Placeholder 3">
            <a:extLst>
              <a:ext uri="{FF2B5EF4-FFF2-40B4-BE49-F238E27FC236}">
                <a16:creationId xmlns:a16="http://schemas.microsoft.com/office/drawing/2014/main" id="{6A5D12BE-2D88-254B-9EB6-DD6B8AD5DED0}"/>
              </a:ext>
            </a:extLst>
          </p:cNvPr>
          <p:cNvSpPr>
            <a:spLocks noGrp="1"/>
          </p:cNvSpPr>
          <p:nvPr>
            <p:ph type="body" sz="quarter" idx="52" hasCustomPrompt="1"/>
          </p:nvPr>
        </p:nvSpPr>
        <p:spPr>
          <a:xfrm>
            <a:off x="3401497" y="2374009"/>
            <a:ext cx="2707252"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2" name="Picture Placeholder 6">
            <a:extLst>
              <a:ext uri="{FF2B5EF4-FFF2-40B4-BE49-F238E27FC236}">
                <a16:creationId xmlns:a16="http://schemas.microsoft.com/office/drawing/2014/main" id="{F9428B0F-F92C-C04F-8476-9C2AB13E4C45}"/>
              </a:ext>
            </a:extLst>
          </p:cNvPr>
          <p:cNvSpPr>
            <a:spLocks noGrp="1" noChangeAspect="1"/>
          </p:cNvSpPr>
          <p:nvPr>
            <p:ph type="pic" sz="quarter" idx="53" hasCustomPrompt="1"/>
          </p:nvPr>
        </p:nvSpPr>
        <p:spPr>
          <a:xfrm>
            <a:off x="6193238"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3" name="Text Placeholder 3">
            <a:extLst>
              <a:ext uri="{FF2B5EF4-FFF2-40B4-BE49-F238E27FC236}">
                <a16:creationId xmlns:a16="http://schemas.microsoft.com/office/drawing/2014/main" id="{338CEC0F-5F97-2842-B297-CB8D7C61E96A}"/>
              </a:ext>
            </a:extLst>
          </p:cNvPr>
          <p:cNvSpPr>
            <a:spLocks noGrp="1"/>
          </p:cNvSpPr>
          <p:nvPr>
            <p:ph type="body" sz="quarter" idx="54" hasCustomPrompt="1"/>
          </p:nvPr>
        </p:nvSpPr>
        <p:spPr>
          <a:xfrm>
            <a:off x="6193239" y="2374009"/>
            <a:ext cx="2617880"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4" name="Picture Placeholder 6">
            <a:extLst>
              <a:ext uri="{FF2B5EF4-FFF2-40B4-BE49-F238E27FC236}">
                <a16:creationId xmlns:a16="http://schemas.microsoft.com/office/drawing/2014/main" id="{59B61C51-63D5-9F49-8C78-ED3619190DB5}"/>
              </a:ext>
            </a:extLst>
          </p:cNvPr>
          <p:cNvSpPr>
            <a:spLocks noGrp="1" noChangeAspect="1"/>
          </p:cNvSpPr>
          <p:nvPr>
            <p:ph type="pic" sz="quarter" idx="55" hasCustomPrompt="1"/>
          </p:nvPr>
        </p:nvSpPr>
        <p:spPr>
          <a:xfrm>
            <a:off x="8996132"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5" name="Text Placeholder 3">
            <a:extLst>
              <a:ext uri="{FF2B5EF4-FFF2-40B4-BE49-F238E27FC236}">
                <a16:creationId xmlns:a16="http://schemas.microsoft.com/office/drawing/2014/main" id="{A73470DE-BE0D-BA44-AF95-8660DE13D47E}"/>
              </a:ext>
            </a:extLst>
          </p:cNvPr>
          <p:cNvSpPr>
            <a:spLocks noGrp="1"/>
          </p:cNvSpPr>
          <p:nvPr>
            <p:ph type="body" sz="quarter" idx="56" hasCustomPrompt="1"/>
          </p:nvPr>
        </p:nvSpPr>
        <p:spPr>
          <a:xfrm>
            <a:off x="8996134" y="2374009"/>
            <a:ext cx="2608866"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 name="Footer Placeholder 1">
            <a:extLst>
              <a:ext uri="{FF2B5EF4-FFF2-40B4-BE49-F238E27FC236}">
                <a16:creationId xmlns:a16="http://schemas.microsoft.com/office/drawing/2014/main" id="{F358C8E5-B969-2345-B3E1-BFDC0019220D}"/>
              </a:ext>
            </a:extLst>
          </p:cNvPr>
          <p:cNvSpPr>
            <a:spLocks noGrp="1"/>
          </p:cNvSpPr>
          <p:nvPr>
            <p:ph type="ftr" sz="quarter" idx="5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1724330F-3AD7-B643-83F0-3734252EC2C3}"/>
              </a:ext>
            </a:extLst>
          </p:cNvPr>
          <p:cNvSpPr>
            <a:spLocks noGrp="1"/>
          </p:cNvSpPr>
          <p:nvPr>
            <p:ph type="sldNum" sz="quarter" idx="5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85447494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Icons 4 column purple w/header">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774BC0F-2AA3-2042-8A21-1D83CEDAF527}"/>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48" name="Title 1">
            <a:extLst>
              <a:ext uri="{FF2B5EF4-FFF2-40B4-BE49-F238E27FC236}">
                <a16:creationId xmlns:a16="http://schemas.microsoft.com/office/drawing/2014/main" id="{FBB2C0DA-A171-0B48-8881-D18D3FC5EB1A}"/>
              </a:ext>
            </a:extLst>
          </p:cNvPr>
          <p:cNvSpPr>
            <a:spLocks noGrp="1"/>
          </p:cNvSpPr>
          <p:nvPr>
            <p:ph type="title" hasCustomPrompt="1"/>
          </p:nvPr>
        </p:nvSpPr>
        <p:spPr>
          <a:xfrm>
            <a:off x="576000" y="816951"/>
            <a:ext cx="7283713" cy="431980"/>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51" name="Picture 50" descr="A picture containing drawing&#10;&#10;Description automatically generated">
            <a:extLst>
              <a:ext uri="{FF2B5EF4-FFF2-40B4-BE49-F238E27FC236}">
                <a16:creationId xmlns:a16="http://schemas.microsoft.com/office/drawing/2014/main" id="{DB0BF6A1-1A26-3643-84F3-18935C193A7A}"/>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9" name="Picture Placeholder 6">
            <a:extLst>
              <a:ext uri="{FF2B5EF4-FFF2-40B4-BE49-F238E27FC236}">
                <a16:creationId xmlns:a16="http://schemas.microsoft.com/office/drawing/2014/main" id="{6C1BD40A-1C48-F045-9A63-EAF8642341DF}"/>
              </a:ext>
            </a:extLst>
          </p:cNvPr>
          <p:cNvSpPr>
            <a:spLocks noGrp="1" noChangeAspect="1"/>
          </p:cNvSpPr>
          <p:nvPr>
            <p:ph type="pic" sz="quarter" idx="18" hasCustomPrompt="1"/>
          </p:nvPr>
        </p:nvSpPr>
        <p:spPr>
          <a:xfrm>
            <a:off x="576000"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31" name="Picture Placeholder 6">
            <a:extLst>
              <a:ext uri="{FF2B5EF4-FFF2-40B4-BE49-F238E27FC236}">
                <a16:creationId xmlns:a16="http://schemas.microsoft.com/office/drawing/2014/main" id="{E9AD53E2-82A0-C949-9351-B55126519860}"/>
              </a:ext>
            </a:extLst>
          </p:cNvPr>
          <p:cNvSpPr>
            <a:spLocks noGrp="1" noChangeAspect="1"/>
          </p:cNvSpPr>
          <p:nvPr>
            <p:ph type="pic" sz="quarter" idx="51" hasCustomPrompt="1"/>
          </p:nvPr>
        </p:nvSpPr>
        <p:spPr>
          <a:xfrm>
            <a:off x="3390345"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33" name="Picture Placeholder 6">
            <a:extLst>
              <a:ext uri="{FF2B5EF4-FFF2-40B4-BE49-F238E27FC236}">
                <a16:creationId xmlns:a16="http://schemas.microsoft.com/office/drawing/2014/main" id="{079EDE5D-3EA4-844C-94C1-83F2D0301453}"/>
              </a:ext>
            </a:extLst>
          </p:cNvPr>
          <p:cNvSpPr>
            <a:spLocks noGrp="1" noChangeAspect="1"/>
          </p:cNvSpPr>
          <p:nvPr>
            <p:ph type="pic" sz="quarter" idx="53" hasCustomPrompt="1"/>
          </p:nvPr>
        </p:nvSpPr>
        <p:spPr>
          <a:xfrm>
            <a:off x="6193238"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3" name="Picture Placeholder 6">
            <a:extLst>
              <a:ext uri="{FF2B5EF4-FFF2-40B4-BE49-F238E27FC236}">
                <a16:creationId xmlns:a16="http://schemas.microsoft.com/office/drawing/2014/main" id="{80437A14-A013-F747-AD66-5E94191E67EA}"/>
              </a:ext>
            </a:extLst>
          </p:cNvPr>
          <p:cNvSpPr>
            <a:spLocks noGrp="1" noChangeAspect="1"/>
          </p:cNvSpPr>
          <p:nvPr>
            <p:ph type="pic" sz="quarter" idx="55" hasCustomPrompt="1"/>
          </p:nvPr>
        </p:nvSpPr>
        <p:spPr>
          <a:xfrm>
            <a:off x="8996132"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 name="Footer Placeholder 1">
            <a:extLst>
              <a:ext uri="{FF2B5EF4-FFF2-40B4-BE49-F238E27FC236}">
                <a16:creationId xmlns:a16="http://schemas.microsoft.com/office/drawing/2014/main" id="{B5B77980-DA41-FF43-939A-F373BDC04E78}"/>
              </a:ext>
            </a:extLst>
          </p:cNvPr>
          <p:cNvSpPr>
            <a:spLocks noGrp="1"/>
          </p:cNvSpPr>
          <p:nvPr>
            <p:ph type="ftr" sz="quarter" idx="5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E9F099B-8B66-754A-8C6F-15A78F7F6D62}"/>
              </a:ext>
            </a:extLst>
          </p:cNvPr>
          <p:cNvSpPr>
            <a:spLocks noGrp="1"/>
          </p:cNvSpPr>
          <p:nvPr>
            <p:ph type="sldNum" sz="quarter" idx="5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3" name="Text Placeholder 17">
            <a:extLst>
              <a:ext uri="{FF2B5EF4-FFF2-40B4-BE49-F238E27FC236}">
                <a16:creationId xmlns:a16="http://schemas.microsoft.com/office/drawing/2014/main" id="{56E75355-A94E-E947-A4C5-4780C136040C}"/>
              </a:ext>
            </a:extLst>
          </p:cNvPr>
          <p:cNvSpPr>
            <a:spLocks noGrp="1"/>
          </p:cNvSpPr>
          <p:nvPr>
            <p:ph type="body" sz="quarter" idx="29" hasCustomPrompt="1"/>
          </p:nvPr>
        </p:nvSpPr>
        <p:spPr>
          <a:xfrm>
            <a:off x="576000" y="1193187"/>
            <a:ext cx="7283713" cy="34192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13">
            <a:extLst>
              <a:ext uri="{FF2B5EF4-FFF2-40B4-BE49-F238E27FC236}">
                <a16:creationId xmlns:a16="http://schemas.microsoft.com/office/drawing/2014/main" id="{1467C42B-936D-E74D-A701-134F6F2AF33B}"/>
              </a:ext>
            </a:extLst>
          </p:cNvPr>
          <p:cNvSpPr>
            <a:spLocks noGrp="1"/>
          </p:cNvSpPr>
          <p:nvPr>
            <p:ph type="body" sz="quarter" idx="47" hasCustomPrompt="1"/>
          </p:nvPr>
        </p:nvSpPr>
        <p:spPr>
          <a:xfrm>
            <a:off x="576000" y="2816173"/>
            <a:ext cx="2640275"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4" name="Text Placeholder 13">
            <a:extLst>
              <a:ext uri="{FF2B5EF4-FFF2-40B4-BE49-F238E27FC236}">
                <a16:creationId xmlns:a16="http://schemas.microsoft.com/office/drawing/2014/main" id="{32C68893-AB74-314E-B49C-AAB6BDEA706C}"/>
              </a:ext>
            </a:extLst>
          </p:cNvPr>
          <p:cNvSpPr>
            <a:spLocks noGrp="1"/>
          </p:cNvSpPr>
          <p:nvPr>
            <p:ph type="body" sz="quarter" idx="48" hasCustomPrompt="1"/>
          </p:nvPr>
        </p:nvSpPr>
        <p:spPr>
          <a:xfrm>
            <a:off x="3394015" y="2816173"/>
            <a:ext cx="2701985"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5" name="Text Placeholder 13">
            <a:extLst>
              <a:ext uri="{FF2B5EF4-FFF2-40B4-BE49-F238E27FC236}">
                <a16:creationId xmlns:a16="http://schemas.microsoft.com/office/drawing/2014/main" id="{B5B851CA-720A-1F40-A117-D75144C37BAC}"/>
              </a:ext>
            </a:extLst>
          </p:cNvPr>
          <p:cNvSpPr>
            <a:spLocks noGrp="1"/>
          </p:cNvSpPr>
          <p:nvPr>
            <p:ph type="body" sz="quarter" idx="49" hasCustomPrompt="1"/>
          </p:nvPr>
        </p:nvSpPr>
        <p:spPr>
          <a:xfrm>
            <a:off x="6191971" y="2816173"/>
            <a:ext cx="2604367"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8" name="Text Placeholder 13">
            <a:extLst>
              <a:ext uri="{FF2B5EF4-FFF2-40B4-BE49-F238E27FC236}">
                <a16:creationId xmlns:a16="http://schemas.microsoft.com/office/drawing/2014/main" id="{52126CB4-CF7E-1047-A661-45B320C195F4}"/>
              </a:ext>
            </a:extLst>
          </p:cNvPr>
          <p:cNvSpPr>
            <a:spLocks noGrp="1"/>
          </p:cNvSpPr>
          <p:nvPr>
            <p:ph type="body" sz="quarter" idx="50" hasCustomPrompt="1"/>
          </p:nvPr>
        </p:nvSpPr>
        <p:spPr>
          <a:xfrm>
            <a:off x="8982108" y="2816173"/>
            <a:ext cx="2622518"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9" name="Text Placeholder 3">
            <a:extLst>
              <a:ext uri="{FF2B5EF4-FFF2-40B4-BE49-F238E27FC236}">
                <a16:creationId xmlns:a16="http://schemas.microsoft.com/office/drawing/2014/main" id="{F3878E61-951D-4642-86BE-BE8F97F22729}"/>
              </a:ext>
            </a:extLst>
          </p:cNvPr>
          <p:cNvSpPr>
            <a:spLocks noGrp="1"/>
          </p:cNvSpPr>
          <p:nvPr>
            <p:ph type="body" sz="quarter" idx="33" hasCustomPrompt="1"/>
          </p:nvPr>
        </p:nvSpPr>
        <p:spPr>
          <a:xfrm>
            <a:off x="576000" y="2374009"/>
            <a:ext cx="2639837"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40" name="Text Placeholder 3">
            <a:extLst>
              <a:ext uri="{FF2B5EF4-FFF2-40B4-BE49-F238E27FC236}">
                <a16:creationId xmlns:a16="http://schemas.microsoft.com/office/drawing/2014/main" id="{0282D980-058C-714A-AF4D-A97AA3419DC9}"/>
              </a:ext>
            </a:extLst>
          </p:cNvPr>
          <p:cNvSpPr>
            <a:spLocks noGrp="1"/>
          </p:cNvSpPr>
          <p:nvPr>
            <p:ph type="body" sz="quarter" idx="52" hasCustomPrompt="1"/>
          </p:nvPr>
        </p:nvSpPr>
        <p:spPr>
          <a:xfrm>
            <a:off x="3401497" y="2374009"/>
            <a:ext cx="2707252"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41" name="Text Placeholder 3">
            <a:extLst>
              <a:ext uri="{FF2B5EF4-FFF2-40B4-BE49-F238E27FC236}">
                <a16:creationId xmlns:a16="http://schemas.microsoft.com/office/drawing/2014/main" id="{7FE6A8EF-44BD-0347-BACE-9996961127F5}"/>
              </a:ext>
            </a:extLst>
          </p:cNvPr>
          <p:cNvSpPr>
            <a:spLocks noGrp="1"/>
          </p:cNvSpPr>
          <p:nvPr>
            <p:ph type="body" sz="quarter" idx="54" hasCustomPrompt="1"/>
          </p:nvPr>
        </p:nvSpPr>
        <p:spPr>
          <a:xfrm>
            <a:off x="6193239" y="2374009"/>
            <a:ext cx="2617880"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42" name="Text Placeholder 3">
            <a:extLst>
              <a:ext uri="{FF2B5EF4-FFF2-40B4-BE49-F238E27FC236}">
                <a16:creationId xmlns:a16="http://schemas.microsoft.com/office/drawing/2014/main" id="{55D313DF-BE0D-7048-91B5-E2F7F56030F3}"/>
              </a:ext>
            </a:extLst>
          </p:cNvPr>
          <p:cNvSpPr>
            <a:spLocks noGrp="1"/>
          </p:cNvSpPr>
          <p:nvPr>
            <p:ph type="body" sz="quarter" idx="56" hasCustomPrompt="1"/>
          </p:nvPr>
        </p:nvSpPr>
        <p:spPr>
          <a:xfrm>
            <a:off x="8996134" y="2374009"/>
            <a:ext cx="2608866"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Tree>
    <p:extLst>
      <p:ext uri="{BB962C8B-B14F-4D97-AF65-F5344CB8AC3E}">
        <p14:creationId xmlns:p14="http://schemas.microsoft.com/office/powerpoint/2010/main" val="209139092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Timeline straight white">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D4A58766-7E11-B24B-8AA3-02FB0FFB4E5F}"/>
              </a:ext>
            </a:extLst>
          </p:cNvPr>
          <p:cNvSpPr/>
          <p:nvPr userDrawn="1"/>
        </p:nvSpPr>
        <p:spPr>
          <a:xfrm>
            <a:off x="12700" y="3534223"/>
            <a:ext cx="12192000" cy="154034"/>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43" name="Straight Connector 42">
            <a:extLst>
              <a:ext uri="{FF2B5EF4-FFF2-40B4-BE49-F238E27FC236}">
                <a16:creationId xmlns:a16="http://schemas.microsoft.com/office/drawing/2014/main" id="{E34B8B1D-EBD9-8F46-9127-8FDFD758F81F}"/>
              </a:ext>
            </a:extLst>
          </p:cNvPr>
          <p:cNvCxnSpPr>
            <a:cxnSpLocks/>
          </p:cNvCxnSpPr>
          <p:nvPr userDrawn="1"/>
        </p:nvCxnSpPr>
        <p:spPr>
          <a:xfrm flipV="1">
            <a:off x="594447"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D2B8F5F2-B2A7-E843-A02B-D9EAD8C62027}"/>
              </a:ext>
            </a:extLst>
          </p:cNvPr>
          <p:cNvCxnSpPr>
            <a:cxnSpLocks/>
          </p:cNvCxnSpPr>
          <p:nvPr userDrawn="1"/>
        </p:nvCxnSpPr>
        <p:spPr>
          <a:xfrm flipV="1">
            <a:off x="111444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DE02C609-2F86-5348-A750-7D7E2B3F853D}"/>
              </a:ext>
            </a:extLst>
          </p:cNvPr>
          <p:cNvCxnSpPr>
            <a:cxnSpLocks/>
          </p:cNvCxnSpPr>
          <p:nvPr userDrawn="1"/>
        </p:nvCxnSpPr>
        <p:spPr>
          <a:xfrm flipV="1">
            <a:off x="2821699"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CF0129E-D899-2641-8B0B-A00037E34B1F}"/>
              </a:ext>
            </a:extLst>
          </p:cNvPr>
          <p:cNvCxnSpPr>
            <a:cxnSpLocks/>
          </p:cNvCxnSpPr>
          <p:nvPr userDrawn="1"/>
        </p:nvCxnSpPr>
        <p:spPr>
          <a:xfrm flipV="1">
            <a:off x="334648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E306CFB-9897-4F40-9D98-41D043452400}"/>
              </a:ext>
            </a:extLst>
          </p:cNvPr>
          <p:cNvCxnSpPr>
            <a:cxnSpLocks/>
          </p:cNvCxnSpPr>
          <p:nvPr userDrawn="1"/>
        </p:nvCxnSpPr>
        <p:spPr>
          <a:xfrm flipV="1">
            <a:off x="5048951"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26F80659-CEA5-CD4B-98D1-CC2E7024F488}"/>
              </a:ext>
            </a:extLst>
          </p:cNvPr>
          <p:cNvCxnSpPr>
            <a:cxnSpLocks/>
          </p:cNvCxnSpPr>
          <p:nvPr userDrawn="1"/>
        </p:nvCxnSpPr>
        <p:spPr>
          <a:xfrm flipV="1">
            <a:off x="557852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786B58D-1535-164A-929F-89F4B4CB0C03}"/>
              </a:ext>
            </a:extLst>
          </p:cNvPr>
          <p:cNvCxnSpPr>
            <a:cxnSpLocks/>
          </p:cNvCxnSpPr>
          <p:nvPr userDrawn="1"/>
        </p:nvCxnSpPr>
        <p:spPr>
          <a:xfrm flipV="1">
            <a:off x="7276203"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9685A5D-F272-894C-B819-963D1E129D9A}"/>
              </a:ext>
            </a:extLst>
          </p:cNvPr>
          <p:cNvCxnSpPr>
            <a:cxnSpLocks/>
          </p:cNvCxnSpPr>
          <p:nvPr userDrawn="1"/>
        </p:nvCxnSpPr>
        <p:spPr>
          <a:xfrm flipV="1">
            <a:off x="781056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298133E-2BF9-9F48-9E75-3C530E5FF726}"/>
              </a:ext>
            </a:extLst>
          </p:cNvPr>
          <p:cNvCxnSpPr>
            <a:cxnSpLocks/>
          </p:cNvCxnSpPr>
          <p:nvPr userDrawn="1"/>
        </p:nvCxnSpPr>
        <p:spPr>
          <a:xfrm flipV="1">
            <a:off x="9503455"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8D52D26-6E7A-3C42-A8B7-E4430C677D00}"/>
              </a:ext>
            </a:extLst>
          </p:cNvPr>
          <p:cNvCxnSpPr>
            <a:cxnSpLocks/>
          </p:cNvCxnSpPr>
          <p:nvPr userDrawn="1"/>
        </p:nvCxnSpPr>
        <p:spPr>
          <a:xfrm flipV="1">
            <a:off x="10042602"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sp>
        <p:nvSpPr>
          <p:cNvPr id="55" name="Text Placeholder 2">
            <a:extLst>
              <a:ext uri="{FF2B5EF4-FFF2-40B4-BE49-F238E27FC236}">
                <a16:creationId xmlns:a16="http://schemas.microsoft.com/office/drawing/2014/main" id="{CF111B50-C6C5-D94F-91A9-3C3470248778}"/>
              </a:ext>
            </a:extLst>
          </p:cNvPr>
          <p:cNvSpPr>
            <a:spLocks noGrp="1"/>
          </p:cNvSpPr>
          <p:nvPr>
            <p:ph type="body" sz="quarter" idx="16" hasCustomPrompt="1"/>
          </p:nvPr>
        </p:nvSpPr>
        <p:spPr>
          <a:xfrm>
            <a:off x="666827"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58" name="Text Placeholder 2">
            <a:extLst>
              <a:ext uri="{FF2B5EF4-FFF2-40B4-BE49-F238E27FC236}">
                <a16:creationId xmlns:a16="http://schemas.microsoft.com/office/drawing/2014/main" id="{A78D1FC0-F793-024C-B9B9-BBE9F18CED67}"/>
              </a:ext>
            </a:extLst>
          </p:cNvPr>
          <p:cNvSpPr>
            <a:spLocks noGrp="1"/>
          </p:cNvSpPr>
          <p:nvPr>
            <p:ph type="body" sz="quarter" idx="17" hasCustomPrompt="1"/>
          </p:nvPr>
        </p:nvSpPr>
        <p:spPr>
          <a:xfrm>
            <a:off x="666827" y="2096280"/>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60" name="Text Placeholder 2">
            <a:extLst>
              <a:ext uri="{FF2B5EF4-FFF2-40B4-BE49-F238E27FC236}">
                <a16:creationId xmlns:a16="http://schemas.microsoft.com/office/drawing/2014/main" id="{03561B5D-4105-1D47-9052-44E1E4F51BC2}"/>
              </a:ext>
            </a:extLst>
          </p:cNvPr>
          <p:cNvSpPr>
            <a:spLocks noGrp="1"/>
          </p:cNvSpPr>
          <p:nvPr>
            <p:ph type="body" sz="quarter" idx="18" hasCustomPrompt="1"/>
          </p:nvPr>
        </p:nvSpPr>
        <p:spPr>
          <a:xfrm>
            <a:off x="2894633"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62" name="Text Placeholder 2">
            <a:extLst>
              <a:ext uri="{FF2B5EF4-FFF2-40B4-BE49-F238E27FC236}">
                <a16:creationId xmlns:a16="http://schemas.microsoft.com/office/drawing/2014/main" id="{0E30DB65-9F39-B14C-B8D3-A15FA9EB096E}"/>
              </a:ext>
            </a:extLst>
          </p:cNvPr>
          <p:cNvSpPr>
            <a:spLocks noGrp="1"/>
          </p:cNvSpPr>
          <p:nvPr>
            <p:ph type="body" sz="quarter" idx="20" hasCustomPrompt="1"/>
          </p:nvPr>
        </p:nvSpPr>
        <p:spPr>
          <a:xfrm>
            <a:off x="5122439"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64" name="Text Placeholder 2">
            <a:extLst>
              <a:ext uri="{FF2B5EF4-FFF2-40B4-BE49-F238E27FC236}">
                <a16:creationId xmlns:a16="http://schemas.microsoft.com/office/drawing/2014/main" id="{CE68C034-FE85-0148-83A7-5DEA30129CE6}"/>
              </a:ext>
            </a:extLst>
          </p:cNvPr>
          <p:cNvSpPr>
            <a:spLocks noGrp="1"/>
          </p:cNvSpPr>
          <p:nvPr>
            <p:ph type="body" sz="quarter" idx="22" hasCustomPrompt="1"/>
          </p:nvPr>
        </p:nvSpPr>
        <p:spPr>
          <a:xfrm>
            <a:off x="7350245"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0" name="Text Placeholder 2">
            <a:extLst>
              <a:ext uri="{FF2B5EF4-FFF2-40B4-BE49-F238E27FC236}">
                <a16:creationId xmlns:a16="http://schemas.microsoft.com/office/drawing/2014/main" id="{4EC6935A-F9AC-1642-8A49-A2557F79A857}"/>
              </a:ext>
            </a:extLst>
          </p:cNvPr>
          <p:cNvSpPr>
            <a:spLocks noGrp="1"/>
          </p:cNvSpPr>
          <p:nvPr>
            <p:ph type="body" sz="quarter" idx="24" hasCustomPrompt="1"/>
          </p:nvPr>
        </p:nvSpPr>
        <p:spPr>
          <a:xfrm>
            <a:off x="9578052"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2" name="Text Placeholder 2">
            <a:extLst>
              <a:ext uri="{FF2B5EF4-FFF2-40B4-BE49-F238E27FC236}">
                <a16:creationId xmlns:a16="http://schemas.microsoft.com/office/drawing/2014/main" id="{145A19C9-C8B2-A34B-B83F-435865430240}"/>
              </a:ext>
            </a:extLst>
          </p:cNvPr>
          <p:cNvSpPr>
            <a:spLocks noGrp="1"/>
          </p:cNvSpPr>
          <p:nvPr>
            <p:ph type="body" sz="quarter" idx="26" hasCustomPrompt="1"/>
          </p:nvPr>
        </p:nvSpPr>
        <p:spPr>
          <a:xfrm>
            <a:off x="1212772"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4" name="Text Placeholder 2">
            <a:extLst>
              <a:ext uri="{FF2B5EF4-FFF2-40B4-BE49-F238E27FC236}">
                <a16:creationId xmlns:a16="http://schemas.microsoft.com/office/drawing/2014/main" id="{993EDDDA-2A6C-5D4B-AAAC-7FC1E6CB4439}"/>
              </a:ext>
            </a:extLst>
          </p:cNvPr>
          <p:cNvSpPr>
            <a:spLocks noGrp="1"/>
          </p:cNvSpPr>
          <p:nvPr>
            <p:ph type="body" sz="quarter" idx="27" hasCustomPrompt="1"/>
          </p:nvPr>
        </p:nvSpPr>
        <p:spPr>
          <a:xfrm>
            <a:off x="3430439"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5" name="Text Placeholder 2">
            <a:extLst>
              <a:ext uri="{FF2B5EF4-FFF2-40B4-BE49-F238E27FC236}">
                <a16:creationId xmlns:a16="http://schemas.microsoft.com/office/drawing/2014/main" id="{61524BE5-AB3C-2F48-874C-42795E5497F2}"/>
              </a:ext>
            </a:extLst>
          </p:cNvPr>
          <p:cNvSpPr>
            <a:spLocks noGrp="1"/>
          </p:cNvSpPr>
          <p:nvPr>
            <p:ph type="body" sz="quarter" idx="28" hasCustomPrompt="1"/>
          </p:nvPr>
        </p:nvSpPr>
        <p:spPr>
          <a:xfrm>
            <a:off x="5664595"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6" name="Text Placeholder 2">
            <a:extLst>
              <a:ext uri="{FF2B5EF4-FFF2-40B4-BE49-F238E27FC236}">
                <a16:creationId xmlns:a16="http://schemas.microsoft.com/office/drawing/2014/main" id="{5DA67B83-11AF-974E-9925-B3B531BC38BF}"/>
              </a:ext>
            </a:extLst>
          </p:cNvPr>
          <p:cNvSpPr>
            <a:spLocks noGrp="1"/>
          </p:cNvSpPr>
          <p:nvPr>
            <p:ph type="body" sz="quarter" idx="32" hasCustomPrompt="1"/>
          </p:nvPr>
        </p:nvSpPr>
        <p:spPr>
          <a:xfrm>
            <a:off x="7898751"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7" name="Text Placeholder 2">
            <a:extLst>
              <a:ext uri="{FF2B5EF4-FFF2-40B4-BE49-F238E27FC236}">
                <a16:creationId xmlns:a16="http://schemas.microsoft.com/office/drawing/2014/main" id="{E3C9C2FD-B51D-A647-8F76-314FF354B1C1}"/>
              </a:ext>
            </a:extLst>
          </p:cNvPr>
          <p:cNvSpPr>
            <a:spLocks noGrp="1"/>
          </p:cNvSpPr>
          <p:nvPr>
            <p:ph type="body" sz="quarter" idx="30" hasCustomPrompt="1"/>
          </p:nvPr>
        </p:nvSpPr>
        <p:spPr>
          <a:xfrm>
            <a:off x="10132908"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8" name="Text Placeholder 2">
            <a:extLst>
              <a:ext uri="{FF2B5EF4-FFF2-40B4-BE49-F238E27FC236}">
                <a16:creationId xmlns:a16="http://schemas.microsoft.com/office/drawing/2014/main" id="{2793EA83-42AD-1145-87BB-2447092D8D5D}"/>
              </a:ext>
            </a:extLst>
          </p:cNvPr>
          <p:cNvSpPr>
            <a:spLocks noGrp="1"/>
          </p:cNvSpPr>
          <p:nvPr>
            <p:ph type="body" sz="quarter" idx="41" hasCustomPrompt="1"/>
          </p:nvPr>
        </p:nvSpPr>
        <p:spPr>
          <a:xfrm>
            <a:off x="2893366" y="2096280"/>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79" name="Text Placeholder 2">
            <a:extLst>
              <a:ext uri="{FF2B5EF4-FFF2-40B4-BE49-F238E27FC236}">
                <a16:creationId xmlns:a16="http://schemas.microsoft.com/office/drawing/2014/main" id="{3E6467CE-4DB5-FE4F-BAA3-16D99DD84C5E}"/>
              </a:ext>
            </a:extLst>
          </p:cNvPr>
          <p:cNvSpPr>
            <a:spLocks noGrp="1"/>
          </p:cNvSpPr>
          <p:nvPr>
            <p:ph type="body" sz="quarter" idx="42" hasCustomPrompt="1"/>
          </p:nvPr>
        </p:nvSpPr>
        <p:spPr>
          <a:xfrm>
            <a:off x="5119905" y="2096280"/>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0" name="Text Placeholder 2">
            <a:extLst>
              <a:ext uri="{FF2B5EF4-FFF2-40B4-BE49-F238E27FC236}">
                <a16:creationId xmlns:a16="http://schemas.microsoft.com/office/drawing/2014/main" id="{86E4672E-B3A7-9A41-B57D-464EF9E27F79}"/>
              </a:ext>
            </a:extLst>
          </p:cNvPr>
          <p:cNvSpPr>
            <a:spLocks noGrp="1"/>
          </p:cNvSpPr>
          <p:nvPr>
            <p:ph type="body" sz="quarter" idx="43" hasCustomPrompt="1"/>
          </p:nvPr>
        </p:nvSpPr>
        <p:spPr>
          <a:xfrm>
            <a:off x="7346444" y="2097718"/>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1" name="Text Placeholder 2">
            <a:extLst>
              <a:ext uri="{FF2B5EF4-FFF2-40B4-BE49-F238E27FC236}">
                <a16:creationId xmlns:a16="http://schemas.microsoft.com/office/drawing/2014/main" id="{29F8208F-7F99-2C43-8428-C055FF297BBE}"/>
              </a:ext>
            </a:extLst>
          </p:cNvPr>
          <p:cNvSpPr>
            <a:spLocks noGrp="1"/>
          </p:cNvSpPr>
          <p:nvPr>
            <p:ph type="body" sz="quarter" idx="44" hasCustomPrompt="1"/>
          </p:nvPr>
        </p:nvSpPr>
        <p:spPr>
          <a:xfrm>
            <a:off x="9572983" y="2097718"/>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2" name="Text Placeholder 2">
            <a:extLst>
              <a:ext uri="{FF2B5EF4-FFF2-40B4-BE49-F238E27FC236}">
                <a16:creationId xmlns:a16="http://schemas.microsoft.com/office/drawing/2014/main" id="{F0CD0A55-28E3-ED40-A853-C507CC4E1CD3}"/>
              </a:ext>
            </a:extLst>
          </p:cNvPr>
          <p:cNvSpPr>
            <a:spLocks noGrp="1"/>
          </p:cNvSpPr>
          <p:nvPr>
            <p:ph type="body" sz="quarter" idx="46" hasCustomPrompt="1"/>
          </p:nvPr>
        </p:nvSpPr>
        <p:spPr>
          <a:xfrm>
            <a:off x="1198640" y="4023111"/>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3" name="Text Placeholder 2">
            <a:extLst>
              <a:ext uri="{FF2B5EF4-FFF2-40B4-BE49-F238E27FC236}">
                <a16:creationId xmlns:a16="http://schemas.microsoft.com/office/drawing/2014/main" id="{ED06EDCF-F02E-9C4A-B35A-0B89C71341E2}"/>
              </a:ext>
            </a:extLst>
          </p:cNvPr>
          <p:cNvSpPr>
            <a:spLocks noGrp="1"/>
          </p:cNvSpPr>
          <p:nvPr>
            <p:ph type="body" sz="quarter" idx="47" hasCustomPrompt="1"/>
          </p:nvPr>
        </p:nvSpPr>
        <p:spPr>
          <a:xfrm>
            <a:off x="3422004" y="4023111"/>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4" name="Text Placeholder 2">
            <a:extLst>
              <a:ext uri="{FF2B5EF4-FFF2-40B4-BE49-F238E27FC236}">
                <a16:creationId xmlns:a16="http://schemas.microsoft.com/office/drawing/2014/main" id="{DC5D0E13-3E9C-3743-9DA3-78BA1016C9C1}"/>
              </a:ext>
            </a:extLst>
          </p:cNvPr>
          <p:cNvSpPr>
            <a:spLocks noGrp="1"/>
          </p:cNvSpPr>
          <p:nvPr>
            <p:ph type="body" sz="quarter" idx="48" hasCustomPrompt="1"/>
          </p:nvPr>
        </p:nvSpPr>
        <p:spPr>
          <a:xfrm>
            <a:off x="5658068" y="4023111"/>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5" name="Text Placeholder 2">
            <a:extLst>
              <a:ext uri="{FF2B5EF4-FFF2-40B4-BE49-F238E27FC236}">
                <a16:creationId xmlns:a16="http://schemas.microsoft.com/office/drawing/2014/main" id="{02CAD3B7-3F2E-214D-A9B9-4DD95A55D85F}"/>
              </a:ext>
            </a:extLst>
          </p:cNvPr>
          <p:cNvSpPr>
            <a:spLocks noGrp="1"/>
          </p:cNvSpPr>
          <p:nvPr>
            <p:ph type="body" sz="quarter" idx="49" hasCustomPrompt="1"/>
          </p:nvPr>
        </p:nvSpPr>
        <p:spPr>
          <a:xfrm>
            <a:off x="7894132" y="4024549"/>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6" name="Text Placeholder 2">
            <a:extLst>
              <a:ext uri="{FF2B5EF4-FFF2-40B4-BE49-F238E27FC236}">
                <a16:creationId xmlns:a16="http://schemas.microsoft.com/office/drawing/2014/main" id="{646FE730-E12C-AE42-AC69-4AB7F3F52C93}"/>
              </a:ext>
            </a:extLst>
          </p:cNvPr>
          <p:cNvSpPr>
            <a:spLocks noGrp="1"/>
          </p:cNvSpPr>
          <p:nvPr>
            <p:ph type="body" sz="quarter" idx="50" hasCustomPrompt="1"/>
          </p:nvPr>
        </p:nvSpPr>
        <p:spPr>
          <a:xfrm>
            <a:off x="10130196" y="4024549"/>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2" name="Footer Placeholder 1">
            <a:extLst>
              <a:ext uri="{FF2B5EF4-FFF2-40B4-BE49-F238E27FC236}">
                <a16:creationId xmlns:a16="http://schemas.microsoft.com/office/drawing/2014/main" id="{2BA21FF0-930F-3442-BF1B-E38C877E41EC}"/>
              </a:ext>
            </a:extLst>
          </p:cNvPr>
          <p:cNvSpPr>
            <a:spLocks noGrp="1"/>
          </p:cNvSpPr>
          <p:nvPr>
            <p:ph type="ftr" sz="quarter" idx="51"/>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D789B10B-F120-0047-BBB9-C0B536373E58}"/>
              </a:ext>
            </a:extLst>
          </p:cNvPr>
          <p:cNvSpPr>
            <a:spLocks noGrp="1"/>
          </p:cNvSpPr>
          <p:nvPr>
            <p:ph type="sldNum" sz="quarter" idx="52"/>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91090075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Timeline straight">
    <p:bg>
      <p:bgPr>
        <a:solidFill>
          <a:schemeClr val="bg1"/>
        </a:solidFill>
        <a:effectLst/>
      </p:bgPr>
    </p:bg>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96" name="Straight Connector 95">
            <a:extLst>
              <a:ext uri="{FF2B5EF4-FFF2-40B4-BE49-F238E27FC236}">
                <a16:creationId xmlns:a16="http://schemas.microsoft.com/office/drawing/2014/main" id="{9BD132D6-912F-3D4D-9221-0A938BBA284C}"/>
              </a:ext>
            </a:extLst>
          </p:cNvPr>
          <p:cNvCxnSpPr>
            <a:cxnSpLocks/>
            <a:stCxn id="103" idx="0"/>
          </p:cNvCxnSpPr>
          <p:nvPr userDrawn="1"/>
        </p:nvCxnSpPr>
        <p:spPr>
          <a:xfrm flipV="1">
            <a:off x="604563" y="2244437"/>
            <a:ext cx="0" cy="3147758"/>
          </a:xfrm>
          <a:prstGeom prst="line">
            <a:avLst/>
          </a:prstGeom>
          <a:noFill/>
          <a:ln w="6350" cap="flat" cmpd="sng" algn="ctr">
            <a:solidFill>
              <a:schemeClr val="accent1"/>
            </a:solidFill>
            <a:prstDash val="solid"/>
            <a:miter lim="800000"/>
            <a:headEnd type="none" w="lg" len="lg"/>
            <a:tailEnd type="oval" w="lg" len="lg"/>
          </a:ln>
          <a:effectLst/>
        </p:spPr>
      </p:cxnSp>
      <p:cxnSp>
        <p:nvCxnSpPr>
          <p:cNvPr id="97" name="Straight Connector 96">
            <a:extLst>
              <a:ext uri="{FF2B5EF4-FFF2-40B4-BE49-F238E27FC236}">
                <a16:creationId xmlns:a16="http://schemas.microsoft.com/office/drawing/2014/main" id="{DF867798-4DE6-EC41-AD82-03E6B1FF17CB}"/>
              </a:ext>
            </a:extLst>
          </p:cNvPr>
          <p:cNvCxnSpPr>
            <a:cxnSpLocks/>
          </p:cNvCxnSpPr>
          <p:nvPr userDrawn="1"/>
        </p:nvCxnSpPr>
        <p:spPr>
          <a:xfrm>
            <a:off x="2435815" y="2721012"/>
            <a:ext cx="0" cy="1687283"/>
          </a:xfrm>
          <a:prstGeom prst="line">
            <a:avLst/>
          </a:prstGeom>
          <a:noFill/>
          <a:ln w="6350" cap="flat" cmpd="sng" algn="ctr">
            <a:solidFill>
              <a:schemeClr val="accent1"/>
            </a:solidFill>
            <a:prstDash val="solid"/>
            <a:miter lim="800000"/>
            <a:headEnd type="oval" w="lg" len="lg"/>
            <a:tailEnd type="none" w="lg" len="lg"/>
          </a:ln>
          <a:effectLst/>
        </p:spPr>
      </p:cxnSp>
      <p:cxnSp>
        <p:nvCxnSpPr>
          <p:cNvPr id="98" name="Straight Connector 97">
            <a:extLst>
              <a:ext uri="{FF2B5EF4-FFF2-40B4-BE49-F238E27FC236}">
                <a16:creationId xmlns:a16="http://schemas.microsoft.com/office/drawing/2014/main" id="{A2E03D6C-2073-014A-8EE7-7E84746447E3}"/>
              </a:ext>
            </a:extLst>
          </p:cNvPr>
          <p:cNvCxnSpPr>
            <a:cxnSpLocks/>
          </p:cNvCxnSpPr>
          <p:nvPr userDrawn="1"/>
        </p:nvCxnSpPr>
        <p:spPr>
          <a:xfrm>
            <a:off x="3401014" y="3920780"/>
            <a:ext cx="1" cy="2003422"/>
          </a:xfrm>
          <a:prstGeom prst="line">
            <a:avLst/>
          </a:prstGeom>
          <a:noFill/>
          <a:ln w="6350" cap="flat" cmpd="sng" algn="ctr">
            <a:solidFill>
              <a:schemeClr val="accent1"/>
            </a:solidFill>
            <a:prstDash val="solid"/>
            <a:miter lim="800000"/>
            <a:headEnd type="none" w="lg" len="lg"/>
            <a:tailEnd type="oval" w="lg" len="lg"/>
          </a:ln>
          <a:effectLst/>
        </p:spPr>
      </p:cxnSp>
      <p:cxnSp>
        <p:nvCxnSpPr>
          <p:cNvPr id="99" name="Straight Connector 98">
            <a:extLst>
              <a:ext uri="{FF2B5EF4-FFF2-40B4-BE49-F238E27FC236}">
                <a16:creationId xmlns:a16="http://schemas.microsoft.com/office/drawing/2014/main" id="{B8695049-1E37-A245-808B-ECED791353F7}"/>
              </a:ext>
            </a:extLst>
          </p:cNvPr>
          <p:cNvCxnSpPr>
            <a:cxnSpLocks/>
          </p:cNvCxnSpPr>
          <p:nvPr userDrawn="1"/>
        </p:nvCxnSpPr>
        <p:spPr>
          <a:xfrm>
            <a:off x="6121321" y="2906006"/>
            <a:ext cx="669" cy="1925767"/>
          </a:xfrm>
          <a:prstGeom prst="line">
            <a:avLst/>
          </a:prstGeom>
          <a:noFill/>
          <a:ln w="6350" cap="flat" cmpd="sng" algn="ctr">
            <a:solidFill>
              <a:schemeClr val="accent1"/>
            </a:solidFill>
            <a:prstDash val="solid"/>
            <a:miter lim="800000"/>
            <a:headEnd type="none" w="lg" len="lg"/>
            <a:tailEnd type="oval" w="lg" len="lg"/>
          </a:ln>
          <a:effectLst/>
        </p:spPr>
      </p:cxnSp>
      <p:cxnSp>
        <p:nvCxnSpPr>
          <p:cNvPr id="100" name="Straight Connector 99">
            <a:extLst>
              <a:ext uri="{FF2B5EF4-FFF2-40B4-BE49-F238E27FC236}">
                <a16:creationId xmlns:a16="http://schemas.microsoft.com/office/drawing/2014/main" id="{DCFA0A77-16B3-6041-A0E6-F29F8B0C6983}"/>
              </a:ext>
            </a:extLst>
          </p:cNvPr>
          <p:cNvCxnSpPr>
            <a:cxnSpLocks/>
          </p:cNvCxnSpPr>
          <p:nvPr userDrawn="1"/>
        </p:nvCxnSpPr>
        <p:spPr>
          <a:xfrm>
            <a:off x="9968503" y="2602557"/>
            <a:ext cx="0" cy="1130620"/>
          </a:xfrm>
          <a:prstGeom prst="line">
            <a:avLst/>
          </a:prstGeom>
          <a:noFill/>
          <a:ln w="6350" cap="flat" cmpd="sng" algn="ctr">
            <a:solidFill>
              <a:schemeClr val="accent1"/>
            </a:solidFill>
            <a:prstDash val="solid"/>
            <a:miter lim="800000"/>
            <a:headEnd type="none" w="lg" len="lg"/>
            <a:tailEnd type="oval" w="lg" len="lg"/>
          </a:ln>
          <a:effectLst/>
        </p:spPr>
      </p:cxnSp>
      <p:cxnSp>
        <p:nvCxnSpPr>
          <p:cNvPr id="101" name="Straight Connector 100">
            <a:extLst>
              <a:ext uri="{FF2B5EF4-FFF2-40B4-BE49-F238E27FC236}">
                <a16:creationId xmlns:a16="http://schemas.microsoft.com/office/drawing/2014/main" id="{B37C9C1D-2B7D-454D-A6D1-0B20066FED59}"/>
              </a:ext>
            </a:extLst>
          </p:cNvPr>
          <p:cNvCxnSpPr>
            <a:cxnSpLocks/>
          </p:cNvCxnSpPr>
          <p:nvPr userDrawn="1"/>
        </p:nvCxnSpPr>
        <p:spPr>
          <a:xfrm>
            <a:off x="8076373" y="2602557"/>
            <a:ext cx="0" cy="1668107"/>
          </a:xfrm>
          <a:prstGeom prst="line">
            <a:avLst/>
          </a:prstGeom>
          <a:noFill/>
          <a:ln w="6350" cap="flat" cmpd="sng" algn="ctr">
            <a:solidFill>
              <a:schemeClr val="accent1"/>
            </a:solidFill>
            <a:prstDash val="solid"/>
            <a:miter lim="800000"/>
            <a:headEnd type="none" w="lg" len="lg"/>
            <a:tailEnd type="oval" w="lg" len="lg"/>
          </a:ln>
          <a:effectLst/>
        </p:spPr>
      </p:cxnSp>
      <p:cxnSp>
        <p:nvCxnSpPr>
          <p:cNvPr id="102" name="Straight Connector 101">
            <a:extLst>
              <a:ext uri="{FF2B5EF4-FFF2-40B4-BE49-F238E27FC236}">
                <a16:creationId xmlns:a16="http://schemas.microsoft.com/office/drawing/2014/main" id="{C49C7B11-057C-0D44-8794-A9180C9D5C9D}"/>
              </a:ext>
            </a:extLst>
          </p:cNvPr>
          <p:cNvCxnSpPr>
            <a:cxnSpLocks/>
          </p:cNvCxnSpPr>
          <p:nvPr userDrawn="1"/>
        </p:nvCxnSpPr>
        <p:spPr>
          <a:xfrm>
            <a:off x="4770486" y="3257098"/>
            <a:ext cx="0" cy="2100263"/>
          </a:xfrm>
          <a:prstGeom prst="line">
            <a:avLst/>
          </a:prstGeom>
          <a:noFill/>
          <a:ln w="6350" cap="flat" cmpd="sng" algn="ctr">
            <a:solidFill>
              <a:schemeClr val="accent1"/>
            </a:solidFill>
            <a:prstDash val="solid"/>
            <a:miter lim="800000"/>
            <a:headEnd type="none" w="sm" len="sm"/>
            <a:tailEnd type="oval" w="lg" len="lg"/>
          </a:ln>
          <a:effectLst/>
        </p:spPr>
      </p:cxnSp>
      <p:sp>
        <p:nvSpPr>
          <p:cNvPr id="103" name="Oval 102">
            <a:extLst>
              <a:ext uri="{FF2B5EF4-FFF2-40B4-BE49-F238E27FC236}">
                <a16:creationId xmlns:a16="http://schemas.microsoft.com/office/drawing/2014/main" id="{4C4E7789-3CC3-B942-9FD3-96A47F48BBA8}"/>
              </a:ext>
            </a:extLst>
          </p:cNvPr>
          <p:cNvSpPr/>
          <p:nvPr userDrawn="1"/>
        </p:nvSpPr>
        <p:spPr>
          <a:xfrm>
            <a:off x="493999" y="5392195"/>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02A71963-851B-2C4E-BC74-7AE51A14D45C}"/>
              </a:ext>
            </a:extLst>
          </p:cNvPr>
          <p:cNvSpPr/>
          <p:nvPr userDrawn="1"/>
        </p:nvSpPr>
        <p:spPr>
          <a:xfrm>
            <a:off x="2325251" y="4237236"/>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3A4A19F3-0B10-CC4E-9812-09352E0B26ED}"/>
              </a:ext>
            </a:extLst>
          </p:cNvPr>
          <p:cNvSpPr/>
          <p:nvPr userDrawn="1"/>
        </p:nvSpPr>
        <p:spPr>
          <a:xfrm>
            <a:off x="3303390" y="3710751"/>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F252F891-B574-974D-8EA8-3DCBCC318690}"/>
              </a:ext>
            </a:extLst>
          </p:cNvPr>
          <p:cNvSpPr/>
          <p:nvPr userDrawn="1"/>
        </p:nvSpPr>
        <p:spPr>
          <a:xfrm>
            <a:off x="4659922" y="3135546"/>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5D273172-8127-2848-A0A6-C2BFAF359FA6}"/>
              </a:ext>
            </a:extLst>
          </p:cNvPr>
          <p:cNvSpPr/>
          <p:nvPr userDrawn="1"/>
        </p:nvSpPr>
        <p:spPr>
          <a:xfrm>
            <a:off x="6015033" y="2764960"/>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DF6E5FD1-7B56-2549-8780-A78345F32863}"/>
              </a:ext>
            </a:extLst>
          </p:cNvPr>
          <p:cNvSpPr/>
          <p:nvPr userDrawn="1"/>
        </p:nvSpPr>
        <p:spPr>
          <a:xfrm>
            <a:off x="7976436" y="2572413"/>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34F3E5C4-42F0-E04F-AFFE-8BD697B5C9A5}"/>
              </a:ext>
            </a:extLst>
          </p:cNvPr>
          <p:cNvSpPr/>
          <p:nvPr userDrawn="1"/>
        </p:nvSpPr>
        <p:spPr>
          <a:xfrm>
            <a:off x="9862674" y="2577657"/>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Placeholder 2">
            <a:extLst>
              <a:ext uri="{FF2B5EF4-FFF2-40B4-BE49-F238E27FC236}">
                <a16:creationId xmlns:a16="http://schemas.microsoft.com/office/drawing/2014/main" id="{BA0243BD-120B-F14A-88FC-1736C0C9D561}"/>
              </a:ext>
            </a:extLst>
          </p:cNvPr>
          <p:cNvSpPr>
            <a:spLocks noGrp="1"/>
          </p:cNvSpPr>
          <p:nvPr>
            <p:ph type="body" sz="quarter" idx="16" hasCustomPrompt="1"/>
          </p:nvPr>
        </p:nvSpPr>
        <p:spPr>
          <a:xfrm>
            <a:off x="785673" y="2106380"/>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p>
          <a:p>
            <a:pPr lvl="0"/>
            <a:endParaRPr lang="en-GB"/>
          </a:p>
        </p:txBody>
      </p:sp>
      <p:sp>
        <p:nvSpPr>
          <p:cNvPr id="111" name="Text Placeholder 2">
            <a:extLst>
              <a:ext uri="{FF2B5EF4-FFF2-40B4-BE49-F238E27FC236}">
                <a16:creationId xmlns:a16="http://schemas.microsoft.com/office/drawing/2014/main" id="{EF2F126A-A5DC-BC4F-89AA-0B8DE66E6FD9}"/>
              </a:ext>
            </a:extLst>
          </p:cNvPr>
          <p:cNvSpPr>
            <a:spLocks noGrp="1"/>
          </p:cNvSpPr>
          <p:nvPr>
            <p:ph type="body" sz="quarter" idx="30" hasCustomPrompt="1"/>
          </p:nvPr>
        </p:nvSpPr>
        <p:spPr>
          <a:xfrm>
            <a:off x="2620518" y="2595993"/>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2" name="Text Placeholder 2">
            <a:extLst>
              <a:ext uri="{FF2B5EF4-FFF2-40B4-BE49-F238E27FC236}">
                <a16:creationId xmlns:a16="http://schemas.microsoft.com/office/drawing/2014/main" id="{4F6296E5-CBFC-A54B-B33B-CE50A5B6CADF}"/>
              </a:ext>
            </a:extLst>
          </p:cNvPr>
          <p:cNvSpPr>
            <a:spLocks noGrp="1"/>
          </p:cNvSpPr>
          <p:nvPr>
            <p:ph type="body" sz="quarter" idx="31" hasCustomPrompt="1"/>
          </p:nvPr>
        </p:nvSpPr>
        <p:spPr>
          <a:xfrm>
            <a:off x="3584020" y="5784649"/>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3" name="Text Placeholder 2">
            <a:extLst>
              <a:ext uri="{FF2B5EF4-FFF2-40B4-BE49-F238E27FC236}">
                <a16:creationId xmlns:a16="http://schemas.microsoft.com/office/drawing/2014/main" id="{F8AF9899-FB87-ED49-9E23-5020DD293EB9}"/>
              </a:ext>
            </a:extLst>
          </p:cNvPr>
          <p:cNvSpPr>
            <a:spLocks noGrp="1"/>
          </p:cNvSpPr>
          <p:nvPr>
            <p:ph type="body" sz="quarter" idx="32" hasCustomPrompt="1"/>
          </p:nvPr>
        </p:nvSpPr>
        <p:spPr>
          <a:xfrm>
            <a:off x="4964178" y="5218009"/>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4" name="Text Placeholder 2">
            <a:extLst>
              <a:ext uri="{FF2B5EF4-FFF2-40B4-BE49-F238E27FC236}">
                <a16:creationId xmlns:a16="http://schemas.microsoft.com/office/drawing/2014/main" id="{966992D3-660F-D34B-B329-06477E828B9F}"/>
              </a:ext>
            </a:extLst>
          </p:cNvPr>
          <p:cNvSpPr>
            <a:spLocks noGrp="1"/>
          </p:cNvSpPr>
          <p:nvPr>
            <p:ph type="body" sz="quarter" idx="33" hasCustomPrompt="1"/>
          </p:nvPr>
        </p:nvSpPr>
        <p:spPr>
          <a:xfrm>
            <a:off x="6325192" y="4691210"/>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5" name="Text Placeholder 2">
            <a:extLst>
              <a:ext uri="{FF2B5EF4-FFF2-40B4-BE49-F238E27FC236}">
                <a16:creationId xmlns:a16="http://schemas.microsoft.com/office/drawing/2014/main" id="{3DEADA15-FE8A-8448-9BF7-564F62A7516C}"/>
              </a:ext>
            </a:extLst>
          </p:cNvPr>
          <p:cNvSpPr>
            <a:spLocks noGrp="1"/>
          </p:cNvSpPr>
          <p:nvPr>
            <p:ph type="body" sz="quarter" idx="34" hasCustomPrompt="1"/>
          </p:nvPr>
        </p:nvSpPr>
        <p:spPr>
          <a:xfrm>
            <a:off x="8260286" y="4127941"/>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6" name="Text Placeholder 2">
            <a:extLst>
              <a:ext uri="{FF2B5EF4-FFF2-40B4-BE49-F238E27FC236}">
                <a16:creationId xmlns:a16="http://schemas.microsoft.com/office/drawing/2014/main" id="{CAC7C2DB-0621-FC43-A111-46CD407362DB}"/>
              </a:ext>
            </a:extLst>
          </p:cNvPr>
          <p:cNvSpPr>
            <a:spLocks noGrp="1"/>
          </p:cNvSpPr>
          <p:nvPr>
            <p:ph type="body" sz="quarter" idx="35" hasCustomPrompt="1"/>
          </p:nvPr>
        </p:nvSpPr>
        <p:spPr>
          <a:xfrm>
            <a:off x="10160270" y="3600574"/>
            <a:ext cx="1444356" cy="26804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pic>
        <p:nvPicPr>
          <p:cNvPr id="117" name="Graphic 116">
            <a:extLst>
              <a:ext uri="{FF2B5EF4-FFF2-40B4-BE49-F238E27FC236}">
                <a16:creationId xmlns:a16="http://schemas.microsoft.com/office/drawing/2014/main" id="{A36427AB-B98B-4F4B-B3F5-49591A82395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3128" y="2654388"/>
            <a:ext cx="12275128" cy="3322967"/>
          </a:xfrm>
          <a:prstGeom prst="rect">
            <a:avLst/>
          </a:prstGeom>
        </p:spPr>
      </p:pic>
      <p:sp>
        <p:nvSpPr>
          <p:cNvPr id="4" name="Footer Placeholder 3">
            <a:extLst>
              <a:ext uri="{FF2B5EF4-FFF2-40B4-BE49-F238E27FC236}">
                <a16:creationId xmlns:a16="http://schemas.microsoft.com/office/drawing/2014/main" id="{FFE9E8BE-EE15-F64F-BBCA-4134F9B92B72}"/>
              </a:ext>
            </a:extLst>
          </p:cNvPr>
          <p:cNvSpPr>
            <a:spLocks noGrp="1"/>
          </p:cNvSpPr>
          <p:nvPr>
            <p:ph type="ftr" sz="quarter" idx="36"/>
          </p:nvPr>
        </p:nvSpPr>
        <p:spPr/>
        <p:txBody>
          <a:bodyPr/>
          <a:lstStyle/>
          <a:p>
            <a:r>
              <a:rPr lang="en-US"/>
              <a:t>Clarivate Webinar Dec. 2023: Advanced Insights with CGI</a:t>
            </a:r>
            <a:endParaRPr lang="en-GB"/>
          </a:p>
        </p:txBody>
      </p:sp>
      <p:sp>
        <p:nvSpPr>
          <p:cNvPr id="5" name="Slide Number Placeholder 4">
            <a:extLst>
              <a:ext uri="{FF2B5EF4-FFF2-40B4-BE49-F238E27FC236}">
                <a16:creationId xmlns:a16="http://schemas.microsoft.com/office/drawing/2014/main" id="{1FE95701-9CF4-514D-8C47-82A78236DDC2}"/>
              </a:ext>
            </a:extLst>
          </p:cNvPr>
          <p:cNvSpPr>
            <a:spLocks noGrp="1"/>
          </p:cNvSpPr>
          <p:nvPr>
            <p:ph type="sldNum" sz="quarter" idx="37"/>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07334292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Map unpopulated">
    <p:bg>
      <p:bgPr>
        <a:solidFill>
          <a:schemeClr val="bg1"/>
        </a:solidFill>
        <a:effectLst/>
      </p:bgPr>
    </p:bg>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grpSp>
        <p:nvGrpSpPr>
          <p:cNvPr id="26" name="Group 25">
            <a:extLst>
              <a:ext uri="{FF2B5EF4-FFF2-40B4-BE49-F238E27FC236}">
                <a16:creationId xmlns:a16="http://schemas.microsoft.com/office/drawing/2014/main" id="{0946F0FA-854F-DE49-83E2-73557212BE4E}"/>
              </a:ext>
            </a:extLst>
          </p:cNvPr>
          <p:cNvGrpSpPr/>
          <p:nvPr userDrawn="1"/>
        </p:nvGrpSpPr>
        <p:grpSpPr>
          <a:xfrm>
            <a:off x="3933121" y="1508729"/>
            <a:ext cx="7686147" cy="4542667"/>
            <a:chOff x="4118865" y="1346736"/>
            <a:chExt cx="7686147" cy="4542667"/>
          </a:xfrm>
        </p:grpSpPr>
        <p:sp>
          <p:nvSpPr>
            <p:cNvPr id="27" name="Freeform 26">
              <a:extLst>
                <a:ext uri="{FF2B5EF4-FFF2-40B4-BE49-F238E27FC236}">
                  <a16:creationId xmlns:a16="http://schemas.microsoft.com/office/drawing/2014/main" id="{91EED6C9-B42A-4B41-9541-EE3A9E31AA13}"/>
                </a:ext>
              </a:extLst>
            </p:cNvPr>
            <p:cNvSpPr>
              <a:spLocks/>
            </p:cNvSpPr>
            <p:nvPr userDrawn="1">
              <p:custDataLst>
                <p:tags r:id="rId1"/>
              </p:custDataLst>
            </p:nvPr>
          </p:nvSpPr>
          <p:spPr bwMode="auto">
            <a:xfrm>
              <a:off x="5446313" y="5826476"/>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 name="Freeform 25">
              <a:extLst>
                <a:ext uri="{FF2B5EF4-FFF2-40B4-BE49-F238E27FC236}">
                  <a16:creationId xmlns:a16="http://schemas.microsoft.com/office/drawing/2014/main" id="{8A3E54EA-EC6A-BA4B-A15B-29A9B4E3C10A}"/>
                </a:ext>
              </a:extLst>
            </p:cNvPr>
            <p:cNvSpPr>
              <a:spLocks/>
            </p:cNvSpPr>
            <p:nvPr userDrawn="1">
              <p:custDataLst>
                <p:tags r:id="rId2"/>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 name="Freeform 105">
              <a:extLst>
                <a:ext uri="{FF2B5EF4-FFF2-40B4-BE49-F238E27FC236}">
                  <a16:creationId xmlns:a16="http://schemas.microsoft.com/office/drawing/2014/main" id="{55A455D0-674B-5E43-A621-6E0F6EFA0459}"/>
                </a:ext>
              </a:extLst>
            </p:cNvPr>
            <p:cNvSpPr>
              <a:spLocks/>
            </p:cNvSpPr>
            <p:nvPr userDrawn="1">
              <p:custDataLst>
                <p:tags r:id="rId3"/>
              </p:custDataLst>
            </p:nvPr>
          </p:nvSpPr>
          <p:spPr bwMode="auto">
            <a:xfrm>
              <a:off x="6219636" y="5801305"/>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 name="Freeform 197">
              <a:extLst>
                <a:ext uri="{FF2B5EF4-FFF2-40B4-BE49-F238E27FC236}">
                  <a16:creationId xmlns:a16="http://schemas.microsoft.com/office/drawing/2014/main" id="{F1FD872B-2294-3643-819B-EBDDDEB8A4DB}"/>
                </a:ext>
              </a:extLst>
            </p:cNvPr>
            <p:cNvSpPr>
              <a:spLocks/>
            </p:cNvSpPr>
            <p:nvPr userDrawn="1">
              <p:custDataLst>
                <p:tags r:id="rId4"/>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 name="Freeform 198">
              <a:extLst>
                <a:ext uri="{FF2B5EF4-FFF2-40B4-BE49-F238E27FC236}">
                  <a16:creationId xmlns:a16="http://schemas.microsoft.com/office/drawing/2014/main" id="{591BB3EA-5DE4-F54F-9FB3-77879C421DFA}"/>
                </a:ext>
              </a:extLst>
            </p:cNvPr>
            <p:cNvSpPr>
              <a:spLocks/>
            </p:cNvSpPr>
            <p:nvPr userDrawn="1">
              <p:custDataLst>
                <p:tags r:id="rId5"/>
              </p:custDataLst>
            </p:nvPr>
          </p:nvSpPr>
          <p:spPr bwMode="auto">
            <a:xfrm>
              <a:off x="5426757" y="5812319"/>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 name="Freeform 199">
              <a:extLst>
                <a:ext uri="{FF2B5EF4-FFF2-40B4-BE49-F238E27FC236}">
                  <a16:creationId xmlns:a16="http://schemas.microsoft.com/office/drawing/2014/main" id="{AA1A2608-FA5B-C144-9EDE-F475734252E7}"/>
                </a:ext>
              </a:extLst>
            </p:cNvPr>
            <p:cNvSpPr>
              <a:spLocks/>
            </p:cNvSpPr>
            <p:nvPr userDrawn="1">
              <p:custDataLst>
                <p:tags r:id="rId6"/>
              </p:custDataLst>
            </p:nvPr>
          </p:nvSpPr>
          <p:spPr bwMode="auto">
            <a:xfrm>
              <a:off x="5426757" y="5791866"/>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 name="Freeform 200">
              <a:extLst>
                <a:ext uri="{FF2B5EF4-FFF2-40B4-BE49-F238E27FC236}">
                  <a16:creationId xmlns:a16="http://schemas.microsoft.com/office/drawing/2014/main" id="{4A0A5051-B20B-2D45-9FF0-853B7A66EE46}"/>
                </a:ext>
              </a:extLst>
            </p:cNvPr>
            <p:cNvSpPr>
              <a:spLocks/>
            </p:cNvSpPr>
            <p:nvPr userDrawn="1">
              <p:custDataLst>
                <p:tags r:id="rId7"/>
              </p:custDataLst>
            </p:nvPr>
          </p:nvSpPr>
          <p:spPr bwMode="auto">
            <a:xfrm>
              <a:off x="5392980" y="5785573"/>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 name="Freeform 201">
              <a:extLst>
                <a:ext uri="{FF2B5EF4-FFF2-40B4-BE49-F238E27FC236}">
                  <a16:creationId xmlns:a16="http://schemas.microsoft.com/office/drawing/2014/main" id="{1F4A1321-BAFB-6541-A4ED-E418C248D689}"/>
                </a:ext>
              </a:extLst>
            </p:cNvPr>
            <p:cNvSpPr>
              <a:spLocks/>
            </p:cNvSpPr>
            <p:nvPr userDrawn="1">
              <p:custDataLst>
                <p:tags r:id="rId8"/>
              </p:custDataLst>
            </p:nvPr>
          </p:nvSpPr>
          <p:spPr bwMode="auto">
            <a:xfrm>
              <a:off x="5364537" y="5776133"/>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 name="Freeform 202">
              <a:extLst>
                <a:ext uri="{FF2B5EF4-FFF2-40B4-BE49-F238E27FC236}">
                  <a16:creationId xmlns:a16="http://schemas.microsoft.com/office/drawing/2014/main" id="{D97A6146-343B-764E-9F29-2C111DD26E1C}"/>
                </a:ext>
              </a:extLst>
            </p:cNvPr>
            <p:cNvSpPr>
              <a:spLocks/>
            </p:cNvSpPr>
            <p:nvPr userDrawn="1">
              <p:custDataLst>
                <p:tags r:id="rId9"/>
              </p:custDataLst>
            </p:nvPr>
          </p:nvSpPr>
          <p:spPr bwMode="auto">
            <a:xfrm>
              <a:off x="5337869" y="5763548"/>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 name="Freeform 203">
              <a:extLst>
                <a:ext uri="{FF2B5EF4-FFF2-40B4-BE49-F238E27FC236}">
                  <a16:creationId xmlns:a16="http://schemas.microsoft.com/office/drawing/2014/main" id="{D84A4751-6725-6A47-A886-1A960EBBF59A}"/>
                </a:ext>
              </a:extLst>
            </p:cNvPr>
            <p:cNvSpPr>
              <a:spLocks/>
            </p:cNvSpPr>
            <p:nvPr userDrawn="1">
              <p:custDataLst>
                <p:tags r:id="rId10"/>
              </p:custDataLst>
            </p:nvPr>
          </p:nvSpPr>
          <p:spPr bwMode="auto">
            <a:xfrm>
              <a:off x="5330759" y="5744670"/>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 name="Freeform 212">
              <a:extLst>
                <a:ext uri="{FF2B5EF4-FFF2-40B4-BE49-F238E27FC236}">
                  <a16:creationId xmlns:a16="http://schemas.microsoft.com/office/drawing/2014/main" id="{5A8D8BEC-84F4-8944-91C3-005A6ABA8D60}"/>
                </a:ext>
              </a:extLst>
            </p:cNvPr>
            <p:cNvSpPr>
              <a:spLocks/>
            </p:cNvSpPr>
            <p:nvPr userDrawn="1">
              <p:custDataLst>
                <p:tags r:id="rId11"/>
              </p:custDataLst>
            </p:nvPr>
          </p:nvSpPr>
          <p:spPr bwMode="auto">
            <a:xfrm>
              <a:off x="5318314" y="5736804"/>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 name="Freeform 213">
              <a:extLst>
                <a:ext uri="{FF2B5EF4-FFF2-40B4-BE49-F238E27FC236}">
                  <a16:creationId xmlns:a16="http://schemas.microsoft.com/office/drawing/2014/main" id="{E7F11D9F-D97F-B547-BF1D-6D11CEDA50F8}"/>
                </a:ext>
              </a:extLst>
            </p:cNvPr>
            <p:cNvSpPr>
              <a:spLocks/>
            </p:cNvSpPr>
            <p:nvPr userDrawn="1">
              <p:custDataLst>
                <p:tags r:id="rId12"/>
              </p:custDataLst>
            </p:nvPr>
          </p:nvSpPr>
          <p:spPr bwMode="auto">
            <a:xfrm>
              <a:off x="5401869" y="5806024"/>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 name="Freeform 214">
              <a:extLst>
                <a:ext uri="{FF2B5EF4-FFF2-40B4-BE49-F238E27FC236}">
                  <a16:creationId xmlns:a16="http://schemas.microsoft.com/office/drawing/2014/main" id="{C126D11E-5102-584B-AC0A-E3EE3C388A60}"/>
                </a:ext>
              </a:extLst>
            </p:cNvPr>
            <p:cNvSpPr>
              <a:spLocks/>
            </p:cNvSpPr>
            <p:nvPr userDrawn="1">
              <p:custDataLst>
                <p:tags r:id="rId13"/>
              </p:custDataLst>
            </p:nvPr>
          </p:nvSpPr>
          <p:spPr bwMode="auto">
            <a:xfrm>
              <a:off x="5444535" y="5747817"/>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 name="Freeform 5">
              <a:extLst>
                <a:ext uri="{FF2B5EF4-FFF2-40B4-BE49-F238E27FC236}">
                  <a16:creationId xmlns:a16="http://schemas.microsoft.com/office/drawing/2014/main" id="{CF3F4837-8232-8942-A24D-4161BDE06037}"/>
                </a:ext>
              </a:extLst>
            </p:cNvPr>
            <p:cNvSpPr>
              <a:spLocks/>
            </p:cNvSpPr>
            <p:nvPr userDrawn="1">
              <p:custDataLst>
                <p:tags r:id="rId14"/>
              </p:custDataLst>
            </p:nvPr>
          </p:nvSpPr>
          <p:spPr bwMode="auto">
            <a:xfrm>
              <a:off x="4118865" y="1617364"/>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3" name="Group 438">
              <a:extLst>
                <a:ext uri="{FF2B5EF4-FFF2-40B4-BE49-F238E27FC236}">
                  <a16:creationId xmlns:a16="http://schemas.microsoft.com/office/drawing/2014/main" id="{B1EEE932-D28B-7D46-AD67-BC623C3FDA1A}"/>
                </a:ext>
              </a:extLst>
            </p:cNvPr>
            <p:cNvGrpSpPr>
              <a:grpSpLocks/>
            </p:cNvGrpSpPr>
            <p:nvPr userDrawn="1">
              <p:custDataLst>
                <p:tags r:id="rId15"/>
              </p:custDataLst>
            </p:nvPr>
          </p:nvGrpSpPr>
          <p:grpSpPr bwMode="auto">
            <a:xfrm>
              <a:off x="5812257" y="4225770"/>
              <a:ext cx="393661" cy="935686"/>
              <a:chOff x="1589" y="3126"/>
              <a:chExt cx="290" cy="657"/>
            </a:xfrm>
            <a:solidFill>
              <a:srgbClr val="DADADA"/>
            </a:solidFill>
          </p:grpSpPr>
          <p:sp>
            <p:nvSpPr>
              <p:cNvPr id="595" name="Freeform 439">
                <a:extLst>
                  <a:ext uri="{FF2B5EF4-FFF2-40B4-BE49-F238E27FC236}">
                    <a16:creationId xmlns:a16="http://schemas.microsoft.com/office/drawing/2014/main" id="{4E22C162-38E2-674A-8CE6-35259C794B65}"/>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6" name="Freeform 440">
                <a:extLst>
                  <a:ext uri="{FF2B5EF4-FFF2-40B4-BE49-F238E27FC236}">
                    <a16:creationId xmlns:a16="http://schemas.microsoft.com/office/drawing/2014/main" id="{ED43CD94-DD87-1340-B38A-A7599A7171E8}"/>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7" name="Freeform 441">
                <a:extLst>
                  <a:ext uri="{FF2B5EF4-FFF2-40B4-BE49-F238E27FC236}">
                    <a16:creationId xmlns:a16="http://schemas.microsoft.com/office/drawing/2014/main" id="{FEBC2EAA-A23C-334C-8448-0D62D1EE9F21}"/>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4" name="Freeform 6">
              <a:extLst>
                <a:ext uri="{FF2B5EF4-FFF2-40B4-BE49-F238E27FC236}">
                  <a16:creationId xmlns:a16="http://schemas.microsoft.com/office/drawing/2014/main" id="{E8A9940F-268E-6542-BAD8-2FAD9430097B}"/>
                </a:ext>
              </a:extLst>
            </p:cNvPr>
            <p:cNvSpPr>
              <a:spLocks/>
            </p:cNvSpPr>
            <p:nvPr userDrawn="1">
              <p:custDataLst>
                <p:tags r:id="rId16"/>
              </p:custDataLst>
            </p:nvPr>
          </p:nvSpPr>
          <p:spPr bwMode="auto">
            <a:xfrm>
              <a:off x="4590607" y="2175897"/>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 name="Freeform 7">
              <a:extLst>
                <a:ext uri="{FF2B5EF4-FFF2-40B4-BE49-F238E27FC236}">
                  <a16:creationId xmlns:a16="http://schemas.microsoft.com/office/drawing/2014/main" id="{F9705AEF-81D8-954E-804A-6B4CA3AF5C2C}"/>
                </a:ext>
              </a:extLst>
            </p:cNvPr>
            <p:cNvSpPr>
              <a:spLocks/>
            </p:cNvSpPr>
            <p:nvPr userDrawn="1">
              <p:custDataLst>
                <p:tags r:id="rId17"/>
              </p:custDataLst>
            </p:nvPr>
          </p:nvSpPr>
          <p:spPr bwMode="auto">
            <a:xfrm>
              <a:off x="5444623" y="3582305"/>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 name="Freeform 8">
              <a:extLst>
                <a:ext uri="{FF2B5EF4-FFF2-40B4-BE49-F238E27FC236}">
                  <a16:creationId xmlns:a16="http://schemas.microsoft.com/office/drawing/2014/main" id="{34FEBA93-C136-C543-8FDA-F83C298321BF}"/>
                </a:ext>
              </a:extLst>
            </p:cNvPr>
            <p:cNvSpPr>
              <a:spLocks/>
            </p:cNvSpPr>
            <p:nvPr userDrawn="1">
              <p:custDataLst>
                <p:tags r:id="rId18"/>
              </p:custDataLst>
            </p:nvPr>
          </p:nvSpPr>
          <p:spPr bwMode="auto">
            <a:xfrm>
              <a:off x="5752069" y="4093332"/>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 name="Freeform 9">
              <a:extLst>
                <a:ext uri="{FF2B5EF4-FFF2-40B4-BE49-F238E27FC236}">
                  <a16:creationId xmlns:a16="http://schemas.microsoft.com/office/drawing/2014/main" id="{C62826DE-C938-8C49-86B0-17198D5F4011}"/>
                </a:ext>
              </a:extLst>
            </p:cNvPr>
            <p:cNvSpPr>
              <a:spLocks/>
            </p:cNvSpPr>
            <p:nvPr userDrawn="1">
              <p:custDataLst>
                <p:tags r:id="rId19"/>
              </p:custDataLst>
            </p:nvPr>
          </p:nvSpPr>
          <p:spPr bwMode="auto">
            <a:xfrm>
              <a:off x="5654468" y="3442673"/>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 name="Freeform 10">
              <a:extLst>
                <a:ext uri="{FF2B5EF4-FFF2-40B4-BE49-F238E27FC236}">
                  <a16:creationId xmlns:a16="http://schemas.microsoft.com/office/drawing/2014/main" id="{5DDC205A-D568-DB4C-9C24-F9A450CA3852}"/>
                </a:ext>
              </a:extLst>
            </p:cNvPr>
            <p:cNvSpPr>
              <a:spLocks/>
            </p:cNvSpPr>
            <p:nvPr userDrawn="1">
              <p:custDataLst>
                <p:tags r:id="rId20"/>
              </p:custDataLst>
            </p:nvPr>
          </p:nvSpPr>
          <p:spPr bwMode="auto">
            <a:xfrm>
              <a:off x="7819601" y="2486834"/>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 name="Freeform 11">
              <a:extLst>
                <a:ext uri="{FF2B5EF4-FFF2-40B4-BE49-F238E27FC236}">
                  <a16:creationId xmlns:a16="http://schemas.microsoft.com/office/drawing/2014/main" id="{DDC0884E-D683-064F-9CEF-B5DA29AF2895}"/>
                </a:ext>
              </a:extLst>
            </p:cNvPr>
            <p:cNvSpPr>
              <a:spLocks/>
            </p:cNvSpPr>
            <p:nvPr userDrawn="1">
              <p:custDataLst>
                <p:tags r:id="rId21"/>
              </p:custDataLst>
            </p:nvPr>
          </p:nvSpPr>
          <p:spPr bwMode="auto">
            <a:xfrm>
              <a:off x="7305564" y="2373112"/>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 name="Freeform 12">
              <a:extLst>
                <a:ext uri="{FF2B5EF4-FFF2-40B4-BE49-F238E27FC236}">
                  <a16:creationId xmlns:a16="http://schemas.microsoft.com/office/drawing/2014/main" id="{D380981C-A3CD-D44B-929F-F48E11265739}"/>
                </a:ext>
              </a:extLst>
            </p:cNvPr>
            <p:cNvSpPr>
              <a:spLocks/>
            </p:cNvSpPr>
            <p:nvPr userDrawn="1">
              <p:custDataLst>
                <p:tags r:id="rId22"/>
              </p:custDataLst>
            </p:nvPr>
          </p:nvSpPr>
          <p:spPr bwMode="auto">
            <a:xfrm>
              <a:off x="7388528" y="1916065"/>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 name="Freeform 13">
              <a:extLst>
                <a:ext uri="{FF2B5EF4-FFF2-40B4-BE49-F238E27FC236}">
                  <a16:creationId xmlns:a16="http://schemas.microsoft.com/office/drawing/2014/main" id="{43B8DFBF-C55C-6A4A-8426-F932254B6BBA}"/>
                </a:ext>
              </a:extLst>
            </p:cNvPr>
            <p:cNvSpPr>
              <a:spLocks/>
            </p:cNvSpPr>
            <p:nvPr userDrawn="1">
              <p:custDataLst>
                <p:tags r:id="rId23"/>
              </p:custDataLst>
            </p:nvPr>
          </p:nvSpPr>
          <p:spPr bwMode="auto">
            <a:xfrm>
              <a:off x="7756160" y="2181654"/>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 name="Freeform 14">
              <a:extLst>
                <a:ext uri="{FF2B5EF4-FFF2-40B4-BE49-F238E27FC236}">
                  <a16:creationId xmlns:a16="http://schemas.microsoft.com/office/drawing/2014/main" id="{30E6D6DE-4088-124C-81C7-1752E2932B11}"/>
                </a:ext>
              </a:extLst>
            </p:cNvPr>
            <p:cNvSpPr>
              <a:spLocks/>
            </p:cNvSpPr>
            <p:nvPr userDrawn="1">
              <p:custDataLst>
                <p:tags r:id="rId24"/>
              </p:custDataLst>
            </p:nvPr>
          </p:nvSpPr>
          <p:spPr bwMode="auto">
            <a:xfrm>
              <a:off x="9285256" y="2044902"/>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 name="Freeform 15">
              <a:extLst>
                <a:ext uri="{FF2B5EF4-FFF2-40B4-BE49-F238E27FC236}">
                  <a16:creationId xmlns:a16="http://schemas.microsoft.com/office/drawing/2014/main" id="{22C06802-06AF-404B-B721-47769D0BDD0F}"/>
                </a:ext>
              </a:extLst>
            </p:cNvPr>
            <p:cNvSpPr>
              <a:spLocks/>
            </p:cNvSpPr>
            <p:nvPr userDrawn="1">
              <p:custDataLst>
                <p:tags r:id="rId25"/>
              </p:custDataLst>
            </p:nvPr>
          </p:nvSpPr>
          <p:spPr bwMode="auto">
            <a:xfrm>
              <a:off x="7944858" y="1628881"/>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 name="Freeform 16">
              <a:extLst>
                <a:ext uri="{FF2B5EF4-FFF2-40B4-BE49-F238E27FC236}">
                  <a16:creationId xmlns:a16="http://schemas.microsoft.com/office/drawing/2014/main" id="{48BF2451-474B-DB40-BC6D-999C7EC7A402}"/>
                </a:ext>
              </a:extLst>
            </p:cNvPr>
            <p:cNvSpPr>
              <a:spLocks/>
            </p:cNvSpPr>
            <p:nvPr userDrawn="1">
              <p:custDataLst>
                <p:tags r:id="rId26"/>
              </p:custDataLst>
            </p:nvPr>
          </p:nvSpPr>
          <p:spPr bwMode="auto">
            <a:xfrm>
              <a:off x="7675002" y="2012512"/>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 name="Freeform 17">
              <a:extLst>
                <a:ext uri="{FF2B5EF4-FFF2-40B4-BE49-F238E27FC236}">
                  <a16:creationId xmlns:a16="http://schemas.microsoft.com/office/drawing/2014/main" id="{DB16A8A8-23EE-B848-89AF-D1A07DCB606F}"/>
                </a:ext>
              </a:extLst>
            </p:cNvPr>
            <p:cNvSpPr>
              <a:spLocks/>
            </p:cNvSpPr>
            <p:nvPr userDrawn="1">
              <p:custDataLst>
                <p:tags r:id="rId27"/>
              </p:custDataLst>
            </p:nvPr>
          </p:nvSpPr>
          <p:spPr bwMode="auto">
            <a:xfrm>
              <a:off x="7700854" y="2240676"/>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 name="Freeform 18">
              <a:extLst>
                <a:ext uri="{FF2B5EF4-FFF2-40B4-BE49-F238E27FC236}">
                  <a16:creationId xmlns:a16="http://schemas.microsoft.com/office/drawing/2014/main" id="{A6E6C1F1-3C36-224E-A82B-C7D8FB6FFB60}"/>
                </a:ext>
              </a:extLst>
            </p:cNvPr>
            <p:cNvSpPr>
              <a:spLocks/>
            </p:cNvSpPr>
            <p:nvPr userDrawn="1">
              <p:custDataLst>
                <p:tags r:id="rId28"/>
              </p:custDataLst>
            </p:nvPr>
          </p:nvSpPr>
          <p:spPr bwMode="auto">
            <a:xfrm>
              <a:off x="7718746" y="2393264"/>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57" name="Group 19">
              <a:extLst>
                <a:ext uri="{FF2B5EF4-FFF2-40B4-BE49-F238E27FC236}">
                  <a16:creationId xmlns:a16="http://schemas.microsoft.com/office/drawing/2014/main" id="{7465772D-F428-F84F-9226-97B6754FD990}"/>
                </a:ext>
              </a:extLst>
            </p:cNvPr>
            <p:cNvGrpSpPr>
              <a:grpSpLocks/>
            </p:cNvGrpSpPr>
            <p:nvPr userDrawn="1">
              <p:custDataLst>
                <p:tags r:id="rId29"/>
              </p:custDataLst>
            </p:nvPr>
          </p:nvGrpSpPr>
          <p:grpSpPr bwMode="auto">
            <a:xfrm>
              <a:off x="10095353" y="3354862"/>
              <a:ext cx="484756" cy="192895"/>
              <a:chOff x="4488" y="2394"/>
              <a:chExt cx="358" cy="124"/>
            </a:xfrm>
            <a:solidFill>
              <a:srgbClr val="DADADA"/>
            </a:solidFill>
          </p:grpSpPr>
          <p:sp>
            <p:nvSpPr>
              <p:cNvPr id="593" name="Freeform 20">
                <a:extLst>
                  <a:ext uri="{FF2B5EF4-FFF2-40B4-BE49-F238E27FC236}">
                    <a16:creationId xmlns:a16="http://schemas.microsoft.com/office/drawing/2014/main" id="{E2C3DCEE-BEA7-DA40-A760-FA4285BD78A7}"/>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4" name="Freeform 21">
                <a:extLst>
                  <a:ext uri="{FF2B5EF4-FFF2-40B4-BE49-F238E27FC236}">
                    <a16:creationId xmlns:a16="http://schemas.microsoft.com/office/drawing/2014/main" id="{2AB4C31E-8E78-B644-99F7-F2F0B6386682}"/>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58" name="Freeform 22">
              <a:extLst>
                <a:ext uri="{FF2B5EF4-FFF2-40B4-BE49-F238E27FC236}">
                  <a16:creationId xmlns:a16="http://schemas.microsoft.com/office/drawing/2014/main" id="{4AB1A08E-B947-9D45-80AD-8BF42D41CF39}"/>
                </a:ext>
              </a:extLst>
            </p:cNvPr>
            <p:cNvSpPr>
              <a:spLocks/>
            </p:cNvSpPr>
            <p:nvPr userDrawn="1">
              <p:custDataLst>
                <p:tags r:id="rId30"/>
              </p:custDataLst>
            </p:nvPr>
          </p:nvSpPr>
          <p:spPr bwMode="auto">
            <a:xfrm>
              <a:off x="8068486" y="1428789"/>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 name="Freeform 23">
              <a:extLst>
                <a:ext uri="{FF2B5EF4-FFF2-40B4-BE49-F238E27FC236}">
                  <a16:creationId xmlns:a16="http://schemas.microsoft.com/office/drawing/2014/main" id="{FFBBBA35-068D-B049-ABE3-075AD9539D4D}"/>
                </a:ext>
              </a:extLst>
            </p:cNvPr>
            <p:cNvSpPr>
              <a:spLocks/>
            </p:cNvSpPr>
            <p:nvPr userDrawn="1">
              <p:custDataLst>
                <p:tags r:id="rId31"/>
              </p:custDataLst>
            </p:nvPr>
          </p:nvSpPr>
          <p:spPr bwMode="auto">
            <a:xfrm>
              <a:off x="7313700" y="2324167"/>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 name="Freeform 24">
              <a:extLst>
                <a:ext uri="{FF2B5EF4-FFF2-40B4-BE49-F238E27FC236}">
                  <a16:creationId xmlns:a16="http://schemas.microsoft.com/office/drawing/2014/main" id="{F29A2861-A1BD-464A-926A-5671B1DEAAC8}"/>
                </a:ext>
              </a:extLst>
            </p:cNvPr>
            <p:cNvSpPr>
              <a:spLocks/>
            </p:cNvSpPr>
            <p:nvPr userDrawn="1">
              <p:custDataLst>
                <p:tags r:id="rId32"/>
              </p:custDataLst>
            </p:nvPr>
          </p:nvSpPr>
          <p:spPr bwMode="auto">
            <a:xfrm>
              <a:off x="10010764" y="2993543"/>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 name="Line 26" descr="Horizontal dunkel">
              <a:extLst>
                <a:ext uri="{FF2B5EF4-FFF2-40B4-BE49-F238E27FC236}">
                  <a16:creationId xmlns:a16="http://schemas.microsoft.com/office/drawing/2014/main" id="{87F558F1-101A-754E-A880-D358284BEEAE}"/>
                </a:ext>
              </a:extLst>
            </p:cNvPr>
            <p:cNvSpPr>
              <a:spLocks noChangeShapeType="1"/>
            </p:cNvSpPr>
            <p:nvPr userDrawn="1">
              <p:custDataLst>
                <p:tags r:id="rId33"/>
              </p:custDataLst>
            </p:nvPr>
          </p:nvSpPr>
          <p:spPr bwMode="auto">
            <a:xfrm>
              <a:off x="4447459" y="2367353"/>
              <a:ext cx="3254" cy="8637"/>
            </a:xfrm>
            <a:prstGeom prst="line">
              <a:avLst/>
            </a:prstGeom>
            <a:no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 name="Freeform 27">
              <a:extLst>
                <a:ext uri="{FF2B5EF4-FFF2-40B4-BE49-F238E27FC236}">
                  <a16:creationId xmlns:a16="http://schemas.microsoft.com/office/drawing/2014/main" id="{DAD5189B-C5B8-8241-AF9A-35AB323F5995}"/>
                </a:ext>
              </a:extLst>
            </p:cNvPr>
            <p:cNvSpPr>
              <a:spLocks/>
            </p:cNvSpPr>
            <p:nvPr userDrawn="1">
              <p:custDataLst>
                <p:tags r:id="rId34"/>
              </p:custDataLst>
            </p:nvPr>
          </p:nvSpPr>
          <p:spPr bwMode="auto">
            <a:xfrm>
              <a:off x="4450711" y="2364474"/>
              <a:ext cx="3254" cy="50383"/>
            </a:xfrm>
            <a:custGeom>
              <a:avLst/>
              <a:gdLst>
                <a:gd name="T0" fmla="*/ 0 w 6"/>
                <a:gd name="T1" fmla="*/ 24 h 24"/>
                <a:gd name="T2" fmla="*/ 0 w 6"/>
                <a:gd name="T3" fmla="*/ 19 h 24"/>
                <a:gd name="T4" fmla="*/ 1 w 6"/>
                <a:gd name="T5" fmla="*/ 14 h 24"/>
                <a:gd name="T6" fmla="*/ 3 w 6"/>
                <a:gd name="T7" fmla="*/ 8 h 24"/>
                <a:gd name="T8" fmla="*/ 6 w 6"/>
                <a:gd name="T9" fmla="*/ 0 h 24"/>
              </a:gdLst>
              <a:ahLst/>
              <a:cxnLst>
                <a:cxn ang="0">
                  <a:pos x="T0" y="T1"/>
                </a:cxn>
                <a:cxn ang="0">
                  <a:pos x="T2" y="T3"/>
                </a:cxn>
                <a:cxn ang="0">
                  <a:pos x="T4" y="T5"/>
                </a:cxn>
                <a:cxn ang="0">
                  <a:pos x="T6" y="T7"/>
                </a:cxn>
                <a:cxn ang="0">
                  <a:pos x="T8" y="T9"/>
                </a:cxn>
              </a:cxnLst>
              <a:rect l="0" t="0" r="r" b="b"/>
              <a:pathLst>
                <a:path w="6" h="24">
                  <a:moveTo>
                    <a:pt x="0" y="24"/>
                  </a:moveTo>
                  <a:lnTo>
                    <a:pt x="0" y="19"/>
                  </a:lnTo>
                  <a:lnTo>
                    <a:pt x="1" y="14"/>
                  </a:lnTo>
                  <a:lnTo>
                    <a:pt x="3" y="8"/>
                  </a:lnTo>
                  <a:lnTo>
                    <a:pt x="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 name="Freeform 28">
              <a:extLst>
                <a:ext uri="{FF2B5EF4-FFF2-40B4-BE49-F238E27FC236}">
                  <a16:creationId xmlns:a16="http://schemas.microsoft.com/office/drawing/2014/main" id="{10803402-A50A-D24A-8415-F74135BF91EE}"/>
                </a:ext>
              </a:extLst>
            </p:cNvPr>
            <p:cNvSpPr>
              <a:spLocks/>
            </p:cNvSpPr>
            <p:nvPr userDrawn="1">
              <p:custDataLst>
                <p:tags r:id="rId35"/>
              </p:custDataLst>
            </p:nvPr>
          </p:nvSpPr>
          <p:spPr bwMode="auto">
            <a:xfrm>
              <a:off x="4426310" y="2413418"/>
              <a:ext cx="24401" cy="51823"/>
            </a:xfrm>
            <a:custGeom>
              <a:avLst/>
              <a:gdLst>
                <a:gd name="T0" fmla="*/ 0 w 47"/>
                <a:gd name="T1" fmla="*/ 24 h 67"/>
                <a:gd name="T2" fmla="*/ 0 w 47"/>
                <a:gd name="T3" fmla="*/ 30 h 67"/>
                <a:gd name="T4" fmla="*/ 2 w 47"/>
                <a:gd name="T5" fmla="*/ 36 h 67"/>
                <a:gd name="T6" fmla="*/ 3 w 47"/>
                <a:gd name="T7" fmla="*/ 42 h 67"/>
                <a:gd name="T8" fmla="*/ 5 w 47"/>
                <a:gd name="T9" fmla="*/ 47 h 67"/>
                <a:gd name="T10" fmla="*/ 9 w 47"/>
                <a:gd name="T11" fmla="*/ 58 h 67"/>
                <a:gd name="T12" fmla="*/ 14 w 47"/>
                <a:gd name="T13" fmla="*/ 67 h 67"/>
                <a:gd name="T14" fmla="*/ 47 w 47"/>
                <a:gd name="T15" fmla="*/ 67 h 67"/>
                <a:gd name="T16" fmla="*/ 47 w 47"/>
                <a:gd name="T17" fmla="*/ 0 h 67"/>
                <a:gd name="T18" fmla="*/ 36 w 47"/>
                <a:gd name="T19" fmla="*/ 2 h 67"/>
                <a:gd name="T20" fmla="*/ 26 w 47"/>
                <a:gd name="T21" fmla="*/ 4 h 67"/>
                <a:gd name="T22" fmla="*/ 18 w 47"/>
                <a:gd name="T23" fmla="*/ 7 h 67"/>
                <a:gd name="T24" fmla="*/ 11 w 47"/>
                <a:gd name="T25" fmla="*/ 9 h 67"/>
                <a:gd name="T26" fmla="*/ 6 w 47"/>
                <a:gd name="T27" fmla="*/ 12 h 67"/>
                <a:gd name="T28" fmla="*/ 3 w 47"/>
                <a:gd name="T29" fmla="*/ 16 h 67"/>
                <a:gd name="T30" fmla="*/ 0 w 47"/>
                <a:gd name="T31" fmla="*/ 20 h 67"/>
                <a:gd name="T32" fmla="*/ 0 w 47"/>
                <a:gd name="T33"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67">
                  <a:moveTo>
                    <a:pt x="0" y="24"/>
                  </a:moveTo>
                  <a:lnTo>
                    <a:pt x="0" y="30"/>
                  </a:lnTo>
                  <a:lnTo>
                    <a:pt x="2" y="36"/>
                  </a:lnTo>
                  <a:lnTo>
                    <a:pt x="3" y="42"/>
                  </a:lnTo>
                  <a:lnTo>
                    <a:pt x="5" y="47"/>
                  </a:lnTo>
                  <a:lnTo>
                    <a:pt x="9" y="58"/>
                  </a:lnTo>
                  <a:lnTo>
                    <a:pt x="14" y="67"/>
                  </a:lnTo>
                  <a:lnTo>
                    <a:pt x="47" y="67"/>
                  </a:lnTo>
                  <a:lnTo>
                    <a:pt x="47" y="0"/>
                  </a:lnTo>
                  <a:lnTo>
                    <a:pt x="36" y="2"/>
                  </a:lnTo>
                  <a:lnTo>
                    <a:pt x="26" y="4"/>
                  </a:lnTo>
                  <a:lnTo>
                    <a:pt x="18" y="7"/>
                  </a:lnTo>
                  <a:lnTo>
                    <a:pt x="11" y="9"/>
                  </a:lnTo>
                  <a:lnTo>
                    <a:pt x="6" y="12"/>
                  </a:lnTo>
                  <a:lnTo>
                    <a:pt x="3" y="16"/>
                  </a:lnTo>
                  <a:lnTo>
                    <a:pt x="0" y="20"/>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 name="Freeform 29">
              <a:extLst>
                <a:ext uri="{FF2B5EF4-FFF2-40B4-BE49-F238E27FC236}">
                  <a16:creationId xmlns:a16="http://schemas.microsoft.com/office/drawing/2014/main" id="{1A6AD196-9F9B-814B-8481-07A52F275E7C}"/>
                </a:ext>
              </a:extLst>
            </p:cNvPr>
            <p:cNvSpPr>
              <a:spLocks/>
            </p:cNvSpPr>
            <p:nvPr userDrawn="1">
              <p:custDataLst>
                <p:tags r:id="rId36"/>
              </p:custDataLst>
            </p:nvPr>
          </p:nvSpPr>
          <p:spPr bwMode="auto">
            <a:xfrm>
              <a:off x="5784602" y="2409099"/>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 name="Freeform 30">
              <a:extLst>
                <a:ext uri="{FF2B5EF4-FFF2-40B4-BE49-F238E27FC236}">
                  <a16:creationId xmlns:a16="http://schemas.microsoft.com/office/drawing/2014/main" id="{C2A4E529-A3C6-9D47-A5CF-9DBAE8A27D00}"/>
                </a:ext>
              </a:extLst>
            </p:cNvPr>
            <p:cNvSpPr>
              <a:spLocks/>
            </p:cNvSpPr>
            <p:nvPr userDrawn="1">
              <p:custDataLst>
                <p:tags r:id="rId37"/>
              </p:custDataLst>
            </p:nvPr>
          </p:nvSpPr>
          <p:spPr bwMode="auto">
            <a:xfrm>
              <a:off x="8590657" y="2007475"/>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 name="Freeform 31">
              <a:extLst>
                <a:ext uri="{FF2B5EF4-FFF2-40B4-BE49-F238E27FC236}">
                  <a16:creationId xmlns:a16="http://schemas.microsoft.com/office/drawing/2014/main" id="{49DBD8D3-69AE-AC40-8DFA-8995E7BDCF1C}"/>
                </a:ext>
              </a:extLst>
            </p:cNvPr>
            <p:cNvSpPr>
              <a:spLocks/>
            </p:cNvSpPr>
            <p:nvPr userDrawn="1">
              <p:custDataLst>
                <p:tags r:id="rId38"/>
              </p:custDataLst>
            </p:nvPr>
          </p:nvSpPr>
          <p:spPr bwMode="auto">
            <a:xfrm>
              <a:off x="8826528" y="2282421"/>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 name="Freeform 32">
              <a:extLst>
                <a:ext uri="{FF2B5EF4-FFF2-40B4-BE49-F238E27FC236}">
                  <a16:creationId xmlns:a16="http://schemas.microsoft.com/office/drawing/2014/main" id="{1F34DFB8-458D-8F4C-89DB-8D75AFC19B5C}"/>
                </a:ext>
              </a:extLst>
            </p:cNvPr>
            <p:cNvSpPr>
              <a:spLocks/>
            </p:cNvSpPr>
            <p:nvPr userDrawn="1">
              <p:custDataLst>
                <p:tags r:id="rId39"/>
              </p:custDataLst>
            </p:nvPr>
          </p:nvSpPr>
          <p:spPr bwMode="auto">
            <a:xfrm>
              <a:off x="7604878" y="3192196"/>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 name="Freeform 33">
              <a:extLst>
                <a:ext uri="{FF2B5EF4-FFF2-40B4-BE49-F238E27FC236}">
                  <a16:creationId xmlns:a16="http://schemas.microsoft.com/office/drawing/2014/main" id="{526C4F69-7090-8748-AC17-F463A3C0897C}"/>
                </a:ext>
              </a:extLst>
            </p:cNvPr>
            <p:cNvSpPr>
              <a:spLocks/>
            </p:cNvSpPr>
            <p:nvPr userDrawn="1">
              <p:custDataLst>
                <p:tags r:id="rId40"/>
              </p:custDataLst>
            </p:nvPr>
          </p:nvSpPr>
          <p:spPr bwMode="auto">
            <a:xfrm>
              <a:off x="8468654" y="3069837"/>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 name="Freeform 34">
              <a:extLst>
                <a:ext uri="{FF2B5EF4-FFF2-40B4-BE49-F238E27FC236}">
                  <a16:creationId xmlns:a16="http://schemas.microsoft.com/office/drawing/2014/main" id="{33B086D9-2C93-804C-A790-48DC2FE4DC2E}"/>
                </a:ext>
              </a:extLst>
            </p:cNvPr>
            <p:cNvSpPr>
              <a:spLocks/>
            </p:cNvSpPr>
            <p:nvPr userDrawn="1">
              <p:custDataLst>
                <p:tags r:id="rId41"/>
              </p:custDataLst>
            </p:nvPr>
          </p:nvSpPr>
          <p:spPr bwMode="auto">
            <a:xfrm>
              <a:off x="7917204" y="2167260"/>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 name="Freeform 35">
              <a:extLst>
                <a:ext uri="{FF2B5EF4-FFF2-40B4-BE49-F238E27FC236}">
                  <a16:creationId xmlns:a16="http://schemas.microsoft.com/office/drawing/2014/main" id="{5DBAA909-C0FE-9A40-8EEF-F2B3CA9E876A}"/>
                </a:ext>
              </a:extLst>
            </p:cNvPr>
            <p:cNvSpPr>
              <a:spLocks/>
            </p:cNvSpPr>
            <p:nvPr userDrawn="1">
              <p:custDataLst>
                <p:tags r:id="rId42"/>
              </p:custDataLst>
            </p:nvPr>
          </p:nvSpPr>
          <p:spPr bwMode="auto">
            <a:xfrm>
              <a:off x="8802126" y="2820800"/>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 name="Freeform 36">
              <a:extLst>
                <a:ext uri="{FF2B5EF4-FFF2-40B4-BE49-F238E27FC236}">
                  <a16:creationId xmlns:a16="http://schemas.microsoft.com/office/drawing/2014/main" id="{294DD296-3B87-8E43-A55E-A679EE53B054}"/>
                </a:ext>
              </a:extLst>
            </p:cNvPr>
            <p:cNvSpPr>
              <a:spLocks/>
            </p:cNvSpPr>
            <p:nvPr userDrawn="1">
              <p:custDataLst>
                <p:tags r:id="rId43"/>
              </p:custDataLst>
            </p:nvPr>
          </p:nvSpPr>
          <p:spPr bwMode="auto">
            <a:xfrm>
              <a:off x="8924131" y="2825119"/>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 name="Freeform 37">
              <a:extLst>
                <a:ext uri="{FF2B5EF4-FFF2-40B4-BE49-F238E27FC236}">
                  <a16:creationId xmlns:a16="http://schemas.microsoft.com/office/drawing/2014/main" id="{F252B278-75E9-E54E-97AE-EBF05CDC2598}"/>
                </a:ext>
              </a:extLst>
            </p:cNvPr>
            <p:cNvSpPr>
              <a:spLocks/>
            </p:cNvSpPr>
            <p:nvPr userDrawn="1">
              <p:custDataLst>
                <p:tags r:id="rId44"/>
              </p:custDataLst>
            </p:nvPr>
          </p:nvSpPr>
          <p:spPr bwMode="auto">
            <a:xfrm>
              <a:off x="10448345" y="3423958"/>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3" name="Group 38">
              <a:extLst>
                <a:ext uri="{FF2B5EF4-FFF2-40B4-BE49-F238E27FC236}">
                  <a16:creationId xmlns:a16="http://schemas.microsoft.com/office/drawing/2014/main" id="{2DBA41A6-F1FA-6A45-A5B2-8AE2FFB71EB3}"/>
                </a:ext>
              </a:extLst>
            </p:cNvPr>
            <p:cNvGrpSpPr>
              <a:grpSpLocks/>
            </p:cNvGrpSpPr>
            <p:nvPr userDrawn="1">
              <p:custDataLst>
                <p:tags r:id="rId45"/>
              </p:custDataLst>
            </p:nvPr>
          </p:nvGrpSpPr>
          <p:grpSpPr bwMode="auto">
            <a:xfrm>
              <a:off x="6197785" y="5063568"/>
              <a:ext cx="66694" cy="50383"/>
              <a:chOff x="1654" y="3671"/>
              <a:chExt cx="49" cy="17"/>
            </a:xfrm>
            <a:solidFill>
              <a:srgbClr val="DADADA"/>
            </a:solidFill>
          </p:grpSpPr>
          <p:sp>
            <p:nvSpPr>
              <p:cNvPr id="591" name="Freeform 39">
                <a:extLst>
                  <a:ext uri="{FF2B5EF4-FFF2-40B4-BE49-F238E27FC236}">
                    <a16:creationId xmlns:a16="http://schemas.microsoft.com/office/drawing/2014/main" id="{6C070F00-CAE8-244D-A9D6-8783A94BAFE8}"/>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2" name="Freeform 40">
                <a:extLst>
                  <a:ext uri="{FF2B5EF4-FFF2-40B4-BE49-F238E27FC236}">
                    <a16:creationId xmlns:a16="http://schemas.microsoft.com/office/drawing/2014/main" id="{854B3BF1-5726-CE42-B0E2-D31D6590C687}"/>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4" name="Freeform 41">
              <a:extLst>
                <a:ext uri="{FF2B5EF4-FFF2-40B4-BE49-F238E27FC236}">
                  <a16:creationId xmlns:a16="http://schemas.microsoft.com/office/drawing/2014/main" id="{FF61A0D5-1F4F-E746-B45F-2DE0C9F95A71}"/>
                </a:ext>
              </a:extLst>
            </p:cNvPr>
            <p:cNvSpPr>
              <a:spLocks/>
            </p:cNvSpPr>
            <p:nvPr userDrawn="1">
              <p:custDataLst>
                <p:tags r:id="rId46"/>
              </p:custDataLst>
            </p:nvPr>
          </p:nvSpPr>
          <p:spPr bwMode="auto">
            <a:xfrm>
              <a:off x="5836657" y="3064080"/>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 name="Freeform 42">
              <a:extLst>
                <a:ext uri="{FF2B5EF4-FFF2-40B4-BE49-F238E27FC236}">
                  <a16:creationId xmlns:a16="http://schemas.microsoft.com/office/drawing/2014/main" id="{E7DED503-1BAF-8F44-946B-C9D68F3C9CA4}"/>
                </a:ext>
              </a:extLst>
            </p:cNvPr>
            <p:cNvSpPr>
              <a:spLocks/>
            </p:cNvSpPr>
            <p:nvPr userDrawn="1">
              <p:custDataLst>
                <p:tags r:id="rId47"/>
              </p:custDataLst>
            </p:nvPr>
          </p:nvSpPr>
          <p:spPr bwMode="auto">
            <a:xfrm>
              <a:off x="5893591" y="3069838"/>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 name="Freeform 43">
              <a:extLst>
                <a:ext uri="{FF2B5EF4-FFF2-40B4-BE49-F238E27FC236}">
                  <a16:creationId xmlns:a16="http://schemas.microsoft.com/office/drawing/2014/main" id="{6F24C4E9-C436-2E45-AAD0-517CB1A33CD4}"/>
                </a:ext>
              </a:extLst>
            </p:cNvPr>
            <p:cNvSpPr>
              <a:spLocks/>
            </p:cNvSpPr>
            <p:nvPr userDrawn="1">
              <p:custDataLst>
                <p:tags r:id="rId48"/>
              </p:custDataLst>
            </p:nvPr>
          </p:nvSpPr>
          <p:spPr bwMode="auto">
            <a:xfrm>
              <a:off x="5906605" y="3071277"/>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 name="Freeform 44">
              <a:extLst>
                <a:ext uri="{FF2B5EF4-FFF2-40B4-BE49-F238E27FC236}">
                  <a16:creationId xmlns:a16="http://schemas.microsoft.com/office/drawing/2014/main" id="{BCCA787C-DD89-EE49-BD69-F570D7D53582}"/>
                </a:ext>
              </a:extLst>
            </p:cNvPr>
            <p:cNvSpPr>
              <a:spLocks/>
            </p:cNvSpPr>
            <p:nvPr userDrawn="1">
              <p:custDataLst>
                <p:tags r:id="rId49"/>
              </p:custDataLst>
            </p:nvPr>
          </p:nvSpPr>
          <p:spPr bwMode="auto">
            <a:xfrm>
              <a:off x="5921246" y="3062640"/>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 name="Freeform 45">
              <a:extLst>
                <a:ext uri="{FF2B5EF4-FFF2-40B4-BE49-F238E27FC236}">
                  <a16:creationId xmlns:a16="http://schemas.microsoft.com/office/drawing/2014/main" id="{6922BA4F-7191-AE48-B46F-BEE6AEDF8889}"/>
                </a:ext>
              </a:extLst>
            </p:cNvPr>
            <p:cNvSpPr>
              <a:spLocks/>
            </p:cNvSpPr>
            <p:nvPr userDrawn="1">
              <p:custDataLst>
                <p:tags r:id="rId50"/>
              </p:custDataLst>
            </p:nvPr>
          </p:nvSpPr>
          <p:spPr bwMode="auto">
            <a:xfrm>
              <a:off x="5900099" y="3055443"/>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 name="Freeform 46">
              <a:extLst>
                <a:ext uri="{FF2B5EF4-FFF2-40B4-BE49-F238E27FC236}">
                  <a16:creationId xmlns:a16="http://schemas.microsoft.com/office/drawing/2014/main" id="{A5DEAFBF-C99F-BD4D-9CE8-E2B5CEF1A6BE}"/>
                </a:ext>
              </a:extLst>
            </p:cNvPr>
            <p:cNvSpPr>
              <a:spLocks/>
            </p:cNvSpPr>
            <p:nvPr userDrawn="1">
              <p:custDataLst>
                <p:tags r:id="rId51"/>
              </p:custDataLst>
            </p:nvPr>
          </p:nvSpPr>
          <p:spPr bwMode="auto">
            <a:xfrm>
              <a:off x="5950527" y="3081355"/>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 name="Line 47">
              <a:extLst>
                <a:ext uri="{FF2B5EF4-FFF2-40B4-BE49-F238E27FC236}">
                  <a16:creationId xmlns:a16="http://schemas.microsoft.com/office/drawing/2014/main" id="{58DFE0E1-1D5B-0040-AEB5-840FBA1F0F0A}"/>
                </a:ext>
              </a:extLst>
            </p:cNvPr>
            <p:cNvSpPr>
              <a:spLocks noChangeShapeType="1"/>
            </p:cNvSpPr>
            <p:nvPr userDrawn="1">
              <p:custDataLst>
                <p:tags r:id="rId52"/>
              </p:custDataLst>
            </p:nvPr>
          </p:nvSpPr>
          <p:spPr bwMode="auto">
            <a:xfrm flipH="1" flipV="1">
              <a:off x="5958659" y="3078475"/>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 name="Line 48">
              <a:extLst>
                <a:ext uri="{FF2B5EF4-FFF2-40B4-BE49-F238E27FC236}">
                  <a16:creationId xmlns:a16="http://schemas.microsoft.com/office/drawing/2014/main" id="{6C781665-5764-A342-8700-F546016E4F7F}"/>
                </a:ext>
              </a:extLst>
            </p:cNvPr>
            <p:cNvSpPr>
              <a:spLocks noChangeShapeType="1"/>
            </p:cNvSpPr>
            <p:nvPr userDrawn="1">
              <p:custDataLst>
                <p:tags r:id="rId53"/>
              </p:custDataLst>
            </p:nvPr>
          </p:nvSpPr>
          <p:spPr bwMode="auto">
            <a:xfrm flipH="1">
              <a:off x="5958659" y="3101506"/>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 name="Freeform 49">
              <a:extLst>
                <a:ext uri="{FF2B5EF4-FFF2-40B4-BE49-F238E27FC236}">
                  <a16:creationId xmlns:a16="http://schemas.microsoft.com/office/drawing/2014/main" id="{778D4E78-3414-7A44-96E3-E24E390DED83}"/>
                </a:ext>
              </a:extLst>
            </p:cNvPr>
            <p:cNvSpPr>
              <a:spLocks/>
            </p:cNvSpPr>
            <p:nvPr userDrawn="1">
              <p:custDataLst>
                <p:tags r:id="rId54"/>
              </p:custDataLst>
            </p:nvPr>
          </p:nvSpPr>
          <p:spPr bwMode="auto">
            <a:xfrm>
              <a:off x="5958660" y="3097188"/>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 name="Freeform 50">
              <a:extLst>
                <a:ext uri="{FF2B5EF4-FFF2-40B4-BE49-F238E27FC236}">
                  <a16:creationId xmlns:a16="http://schemas.microsoft.com/office/drawing/2014/main" id="{540AEFEE-BDAD-2B41-8611-485691EE838A}"/>
                </a:ext>
              </a:extLst>
            </p:cNvPr>
            <p:cNvSpPr>
              <a:spLocks/>
            </p:cNvSpPr>
            <p:nvPr userDrawn="1">
              <p:custDataLst>
                <p:tags r:id="rId55"/>
              </p:custDataLst>
            </p:nvPr>
          </p:nvSpPr>
          <p:spPr bwMode="auto">
            <a:xfrm>
              <a:off x="5965167" y="3123099"/>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 name="Freeform 51">
              <a:extLst>
                <a:ext uri="{FF2B5EF4-FFF2-40B4-BE49-F238E27FC236}">
                  <a16:creationId xmlns:a16="http://schemas.microsoft.com/office/drawing/2014/main" id="{6CB2E263-0BC5-FC41-A866-6BBF5C7A842E}"/>
                </a:ext>
              </a:extLst>
            </p:cNvPr>
            <p:cNvSpPr>
              <a:spLocks/>
            </p:cNvSpPr>
            <p:nvPr userDrawn="1">
              <p:custDataLst>
                <p:tags r:id="rId56"/>
              </p:custDataLst>
            </p:nvPr>
          </p:nvSpPr>
          <p:spPr bwMode="auto">
            <a:xfrm>
              <a:off x="5971674" y="3166284"/>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 name="Freeform 52">
              <a:extLst>
                <a:ext uri="{FF2B5EF4-FFF2-40B4-BE49-F238E27FC236}">
                  <a16:creationId xmlns:a16="http://schemas.microsoft.com/office/drawing/2014/main" id="{258E1CC0-EEEA-2E4D-A12B-E6885912F61A}"/>
                </a:ext>
              </a:extLst>
            </p:cNvPr>
            <p:cNvSpPr>
              <a:spLocks/>
            </p:cNvSpPr>
            <p:nvPr userDrawn="1">
              <p:custDataLst>
                <p:tags r:id="rId57"/>
              </p:custDataLst>
            </p:nvPr>
          </p:nvSpPr>
          <p:spPr bwMode="auto">
            <a:xfrm>
              <a:off x="5981433" y="3189317"/>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 name="Freeform 53">
              <a:extLst>
                <a:ext uri="{FF2B5EF4-FFF2-40B4-BE49-F238E27FC236}">
                  <a16:creationId xmlns:a16="http://schemas.microsoft.com/office/drawing/2014/main" id="{55213A4F-F192-944D-994E-F02EF4C75872}"/>
                </a:ext>
              </a:extLst>
            </p:cNvPr>
            <p:cNvSpPr>
              <a:spLocks/>
            </p:cNvSpPr>
            <p:nvPr userDrawn="1">
              <p:custDataLst>
                <p:tags r:id="rId58"/>
              </p:custDataLst>
            </p:nvPr>
          </p:nvSpPr>
          <p:spPr bwMode="auto">
            <a:xfrm>
              <a:off x="6004207" y="3216669"/>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 name="Freeform 54">
              <a:extLst>
                <a:ext uri="{FF2B5EF4-FFF2-40B4-BE49-F238E27FC236}">
                  <a16:creationId xmlns:a16="http://schemas.microsoft.com/office/drawing/2014/main" id="{CC750AE3-AD7B-FF4B-BBDA-C819FB445AF7}"/>
                </a:ext>
              </a:extLst>
            </p:cNvPr>
            <p:cNvSpPr>
              <a:spLocks/>
            </p:cNvSpPr>
            <p:nvPr userDrawn="1">
              <p:custDataLst>
                <p:tags r:id="rId59"/>
              </p:custDataLst>
            </p:nvPr>
          </p:nvSpPr>
          <p:spPr bwMode="auto">
            <a:xfrm>
              <a:off x="5965167" y="3228184"/>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 name="Freeform 55">
              <a:extLst>
                <a:ext uri="{FF2B5EF4-FFF2-40B4-BE49-F238E27FC236}">
                  <a16:creationId xmlns:a16="http://schemas.microsoft.com/office/drawing/2014/main" id="{2392937B-6053-7D4E-9B03-9BD7556B53D1}"/>
                </a:ext>
              </a:extLst>
            </p:cNvPr>
            <p:cNvSpPr>
              <a:spLocks/>
            </p:cNvSpPr>
            <p:nvPr userDrawn="1">
              <p:custDataLst>
                <p:tags r:id="rId60"/>
              </p:custDataLst>
            </p:nvPr>
          </p:nvSpPr>
          <p:spPr bwMode="auto">
            <a:xfrm>
              <a:off x="5950526" y="3287204"/>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 name="Freeform 56">
              <a:extLst>
                <a:ext uri="{FF2B5EF4-FFF2-40B4-BE49-F238E27FC236}">
                  <a16:creationId xmlns:a16="http://schemas.microsoft.com/office/drawing/2014/main" id="{BAC8748C-BDA8-C640-BCA8-E4C75DF4F8FB}"/>
                </a:ext>
              </a:extLst>
            </p:cNvPr>
            <p:cNvSpPr>
              <a:spLocks/>
            </p:cNvSpPr>
            <p:nvPr userDrawn="1">
              <p:custDataLst>
                <p:tags r:id="rId61"/>
              </p:custDataLst>
            </p:nvPr>
          </p:nvSpPr>
          <p:spPr bwMode="auto">
            <a:xfrm>
              <a:off x="5970047" y="3265612"/>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 name="Freeform 57">
              <a:extLst>
                <a:ext uri="{FF2B5EF4-FFF2-40B4-BE49-F238E27FC236}">
                  <a16:creationId xmlns:a16="http://schemas.microsoft.com/office/drawing/2014/main" id="{949BB9D2-4FE5-C943-AE31-44A0597B77AA}"/>
                </a:ext>
              </a:extLst>
            </p:cNvPr>
            <p:cNvSpPr>
              <a:spLocks/>
            </p:cNvSpPr>
            <p:nvPr userDrawn="1">
              <p:custDataLst>
                <p:tags r:id="rId62"/>
              </p:custDataLst>
            </p:nvPr>
          </p:nvSpPr>
          <p:spPr bwMode="auto">
            <a:xfrm>
              <a:off x="5439743" y="2967631"/>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1" name="Group 58">
              <a:extLst>
                <a:ext uri="{FF2B5EF4-FFF2-40B4-BE49-F238E27FC236}">
                  <a16:creationId xmlns:a16="http://schemas.microsoft.com/office/drawing/2014/main" id="{F466DB90-B300-9D4A-868A-BA7A590A1BB9}"/>
                </a:ext>
              </a:extLst>
            </p:cNvPr>
            <p:cNvGrpSpPr>
              <a:grpSpLocks/>
            </p:cNvGrpSpPr>
            <p:nvPr userDrawn="1">
              <p:custDataLst>
                <p:tags r:id="rId63"/>
              </p:custDataLst>
            </p:nvPr>
          </p:nvGrpSpPr>
          <p:grpSpPr bwMode="auto">
            <a:xfrm>
              <a:off x="5568253" y="2816482"/>
              <a:ext cx="135016" cy="177061"/>
              <a:chOff x="1199" y="2121"/>
              <a:chExt cx="97" cy="123"/>
            </a:xfrm>
            <a:solidFill>
              <a:srgbClr val="DADADA"/>
            </a:solidFill>
          </p:grpSpPr>
          <p:sp>
            <p:nvSpPr>
              <p:cNvPr id="581" name="Freeform 59">
                <a:extLst>
                  <a:ext uri="{FF2B5EF4-FFF2-40B4-BE49-F238E27FC236}">
                    <a16:creationId xmlns:a16="http://schemas.microsoft.com/office/drawing/2014/main" id="{51C7039B-A3E7-D64E-AD39-176F9604D38E}"/>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2" name="Freeform 60">
                <a:extLst>
                  <a:ext uri="{FF2B5EF4-FFF2-40B4-BE49-F238E27FC236}">
                    <a16:creationId xmlns:a16="http://schemas.microsoft.com/office/drawing/2014/main" id="{5C9E1C87-85AB-FF4F-9FB1-DEEB1A46E078}"/>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3" name="Freeform 61">
                <a:extLst>
                  <a:ext uri="{FF2B5EF4-FFF2-40B4-BE49-F238E27FC236}">
                    <a16:creationId xmlns:a16="http://schemas.microsoft.com/office/drawing/2014/main" id="{3FDC13AD-0B65-1040-8560-6CEFAE46E4ED}"/>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4" name="Freeform 62">
                <a:extLst>
                  <a:ext uri="{FF2B5EF4-FFF2-40B4-BE49-F238E27FC236}">
                    <a16:creationId xmlns:a16="http://schemas.microsoft.com/office/drawing/2014/main" id="{6B699510-8AB4-2145-ABF7-38FA471DE1BE}"/>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5" name="Freeform 63">
                <a:extLst>
                  <a:ext uri="{FF2B5EF4-FFF2-40B4-BE49-F238E27FC236}">
                    <a16:creationId xmlns:a16="http://schemas.microsoft.com/office/drawing/2014/main" id="{A84F284B-7B31-844A-BA9A-A09DD42C8054}"/>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6" name="Freeform 64">
                <a:extLst>
                  <a:ext uri="{FF2B5EF4-FFF2-40B4-BE49-F238E27FC236}">
                    <a16:creationId xmlns:a16="http://schemas.microsoft.com/office/drawing/2014/main" id="{5480B412-1C68-BE4D-8009-E6561656AA88}"/>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7" name="Freeform 65">
                <a:extLst>
                  <a:ext uri="{FF2B5EF4-FFF2-40B4-BE49-F238E27FC236}">
                    <a16:creationId xmlns:a16="http://schemas.microsoft.com/office/drawing/2014/main" id="{C93E70B5-E8D5-E04E-8B9D-787D099EE9C7}"/>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8" name="Freeform 66">
                <a:extLst>
                  <a:ext uri="{FF2B5EF4-FFF2-40B4-BE49-F238E27FC236}">
                    <a16:creationId xmlns:a16="http://schemas.microsoft.com/office/drawing/2014/main" id="{5F4522F0-5BE1-7B4E-9AE9-8FBE53918450}"/>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9" name="Freeform 67">
                <a:extLst>
                  <a:ext uri="{FF2B5EF4-FFF2-40B4-BE49-F238E27FC236}">
                    <a16:creationId xmlns:a16="http://schemas.microsoft.com/office/drawing/2014/main" id="{37819EE3-C39A-DD49-B237-F1948B14E1F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0" name="Freeform 68">
                <a:extLst>
                  <a:ext uri="{FF2B5EF4-FFF2-40B4-BE49-F238E27FC236}">
                    <a16:creationId xmlns:a16="http://schemas.microsoft.com/office/drawing/2014/main" id="{24B31491-FAD4-4A41-8855-2034160D5B05}"/>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2" name="Freeform 69">
              <a:extLst>
                <a:ext uri="{FF2B5EF4-FFF2-40B4-BE49-F238E27FC236}">
                  <a16:creationId xmlns:a16="http://schemas.microsoft.com/office/drawing/2014/main" id="{78230E83-FD9F-4A4D-8F75-2126745FBAE3}"/>
                </a:ext>
              </a:extLst>
            </p:cNvPr>
            <p:cNvSpPr>
              <a:spLocks/>
            </p:cNvSpPr>
            <p:nvPr userDrawn="1">
              <p:custDataLst>
                <p:tags r:id="rId64"/>
              </p:custDataLst>
            </p:nvPr>
          </p:nvSpPr>
          <p:spPr bwMode="auto">
            <a:xfrm>
              <a:off x="11525219" y="4110607"/>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 name="Freeform 70">
              <a:extLst>
                <a:ext uri="{FF2B5EF4-FFF2-40B4-BE49-F238E27FC236}">
                  <a16:creationId xmlns:a16="http://schemas.microsoft.com/office/drawing/2014/main" id="{7CA654A9-0421-244E-BF7F-824F4866630C}"/>
                </a:ext>
              </a:extLst>
            </p:cNvPr>
            <p:cNvSpPr>
              <a:spLocks/>
            </p:cNvSpPr>
            <p:nvPr userDrawn="1">
              <p:custDataLst>
                <p:tags r:id="rId65"/>
              </p:custDataLst>
            </p:nvPr>
          </p:nvSpPr>
          <p:spPr bwMode="auto">
            <a:xfrm>
              <a:off x="11534981" y="4192662"/>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 name="Freeform 71">
              <a:extLst>
                <a:ext uri="{FF2B5EF4-FFF2-40B4-BE49-F238E27FC236}">
                  <a16:creationId xmlns:a16="http://schemas.microsoft.com/office/drawing/2014/main" id="{BD81F3AF-4D4C-9344-9228-A478196344F2}"/>
                </a:ext>
              </a:extLst>
            </p:cNvPr>
            <p:cNvSpPr>
              <a:spLocks/>
            </p:cNvSpPr>
            <p:nvPr userDrawn="1">
              <p:custDataLst>
                <p:tags r:id="rId66"/>
              </p:custDataLst>
            </p:nvPr>
          </p:nvSpPr>
          <p:spPr bwMode="auto">
            <a:xfrm>
              <a:off x="11652101" y="4110608"/>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 name="Freeform 72">
              <a:extLst>
                <a:ext uri="{FF2B5EF4-FFF2-40B4-BE49-F238E27FC236}">
                  <a16:creationId xmlns:a16="http://schemas.microsoft.com/office/drawing/2014/main" id="{D3B80293-2FD2-1C47-83CE-9B4269AB2A9E}"/>
                </a:ext>
              </a:extLst>
            </p:cNvPr>
            <p:cNvSpPr>
              <a:spLocks/>
            </p:cNvSpPr>
            <p:nvPr userDrawn="1">
              <p:custDataLst>
                <p:tags r:id="rId67"/>
              </p:custDataLst>
            </p:nvPr>
          </p:nvSpPr>
          <p:spPr bwMode="auto">
            <a:xfrm>
              <a:off x="11652101" y="4086137"/>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8" name="Group 73">
              <a:extLst>
                <a:ext uri="{FF2B5EF4-FFF2-40B4-BE49-F238E27FC236}">
                  <a16:creationId xmlns:a16="http://schemas.microsoft.com/office/drawing/2014/main" id="{89276D6B-E2F0-784C-B998-1E841B84876D}"/>
                </a:ext>
              </a:extLst>
            </p:cNvPr>
            <p:cNvGrpSpPr>
              <a:grpSpLocks/>
            </p:cNvGrpSpPr>
            <p:nvPr userDrawn="1">
              <p:custDataLst>
                <p:tags r:id="rId68"/>
              </p:custDataLst>
            </p:nvPr>
          </p:nvGrpSpPr>
          <p:grpSpPr bwMode="auto">
            <a:xfrm>
              <a:off x="11334897" y="4558298"/>
              <a:ext cx="470115" cy="367077"/>
              <a:chOff x="5372" y="3323"/>
              <a:chExt cx="341" cy="253"/>
            </a:xfrm>
            <a:solidFill>
              <a:srgbClr val="DADADA"/>
            </a:solidFill>
          </p:grpSpPr>
          <p:sp>
            <p:nvSpPr>
              <p:cNvPr id="578" name="Freeform 74">
                <a:extLst>
                  <a:ext uri="{FF2B5EF4-FFF2-40B4-BE49-F238E27FC236}">
                    <a16:creationId xmlns:a16="http://schemas.microsoft.com/office/drawing/2014/main" id="{30891E16-4B1E-DE4F-A929-63EAB9FCD301}"/>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9" name="Freeform 75">
                <a:extLst>
                  <a:ext uri="{FF2B5EF4-FFF2-40B4-BE49-F238E27FC236}">
                    <a16:creationId xmlns:a16="http://schemas.microsoft.com/office/drawing/2014/main" id="{2CD37E5D-320B-7B4D-9304-FD3C9C79BE9C}"/>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0" name="Freeform 76">
                <a:extLst>
                  <a:ext uri="{FF2B5EF4-FFF2-40B4-BE49-F238E27FC236}">
                    <a16:creationId xmlns:a16="http://schemas.microsoft.com/office/drawing/2014/main" id="{C3F4F108-8777-2D45-AC3F-EF82DD70486D}"/>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9" name="Freeform 77">
              <a:extLst>
                <a:ext uri="{FF2B5EF4-FFF2-40B4-BE49-F238E27FC236}">
                  <a16:creationId xmlns:a16="http://schemas.microsoft.com/office/drawing/2014/main" id="{554232A8-6E21-7847-AB3F-0ED0383778D0}"/>
                </a:ext>
              </a:extLst>
            </p:cNvPr>
            <p:cNvSpPr>
              <a:spLocks/>
            </p:cNvSpPr>
            <p:nvPr userDrawn="1">
              <p:custDataLst>
                <p:tags r:id="rId69"/>
              </p:custDataLst>
            </p:nvPr>
          </p:nvSpPr>
          <p:spPr bwMode="auto">
            <a:xfrm>
              <a:off x="10968890" y="3340467"/>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0" name="Freeform 78">
              <a:extLst>
                <a:ext uri="{FF2B5EF4-FFF2-40B4-BE49-F238E27FC236}">
                  <a16:creationId xmlns:a16="http://schemas.microsoft.com/office/drawing/2014/main" id="{79F401DA-7C26-2E4C-8012-534501D10DC3}"/>
                </a:ext>
              </a:extLst>
            </p:cNvPr>
            <p:cNvSpPr>
              <a:spLocks/>
            </p:cNvSpPr>
            <p:nvPr userDrawn="1">
              <p:custDataLst>
                <p:tags r:id="rId70"/>
              </p:custDataLst>
            </p:nvPr>
          </p:nvSpPr>
          <p:spPr bwMode="auto">
            <a:xfrm>
              <a:off x="11713916" y="4158112"/>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1" name="Freeform 79">
              <a:extLst>
                <a:ext uri="{FF2B5EF4-FFF2-40B4-BE49-F238E27FC236}">
                  <a16:creationId xmlns:a16="http://schemas.microsoft.com/office/drawing/2014/main" id="{A12AF347-48A1-A449-A5DC-D4D2064A0136}"/>
                </a:ext>
              </a:extLst>
            </p:cNvPr>
            <p:cNvSpPr>
              <a:spLocks/>
            </p:cNvSpPr>
            <p:nvPr userDrawn="1">
              <p:custDataLst>
                <p:tags r:id="rId71"/>
              </p:custDataLst>
            </p:nvPr>
          </p:nvSpPr>
          <p:spPr bwMode="auto">
            <a:xfrm>
              <a:off x="11736690" y="4166750"/>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2" name="Freeform 80">
              <a:extLst>
                <a:ext uri="{FF2B5EF4-FFF2-40B4-BE49-F238E27FC236}">
                  <a16:creationId xmlns:a16="http://schemas.microsoft.com/office/drawing/2014/main" id="{7C66D3CC-B1C6-D143-8E04-D42089EF0667}"/>
                </a:ext>
              </a:extLst>
            </p:cNvPr>
            <p:cNvSpPr>
              <a:spLocks/>
            </p:cNvSpPr>
            <p:nvPr userDrawn="1">
              <p:custDataLst>
                <p:tags r:id="rId72"/>
              </p:custDataLst>
            </p:nvPr>
          </p:nvSpPr>
          <p:spPr bwMode="auto">
            <a:xfrm>
              <a:off x="11033956" y="3330390"/>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3" name="Freeform 81">
              <a:extLst>
                <a:ext uri="{FF2B5EF4-FFF2-40B4-BE49-F238E27FC236}">
                  <a16:creationId xmlns:a16="http://schemas.microsoft.com/office/drawing/2014/main" id="{850A8CB9-4CB2-7647-BE51-647A55EAF12D}"/>
                </a:ext>
              </a:extLst>
            </p:cNvPr>
            <p:cNvSpPr>
              <a:spLocks/>
            </p:cNvSpPr>
            <p:nvPr userDrawn="1">
              <p:custDataLst>
                <p:tags r:id="rId73"/>
              </p:custDataLst>
            </p:nvPr>
          </p:nvSpPr>
          <p:spPr bwMode="auto">
            <a:xfrm>
              <a:off x="11094144" y="3280006"/>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4" name="Freeform 82">
              <a:extLst>
                <a:ext uri="{FF2B5EF4-FFF2-40B4-BE49-F238E27FC236}">
                  <a16:creationId xmlns:a16="http://schemas.microsoft.com/office/drawing/2014/main" id="{D7DBB974-5B18-8543-B1A2-ABC012ACF4E9}"/>
                </a:ext>
              </a:extLst>
            </p:cNvPr>
            <p:cNvSpPr>
              <a:spLocks/>
            </p:cNvSpPr>
            <p:nvPr userDrawn="1">
              <p:custDataLst>
                <p:tags r:id="rId74"/>
              </p:custDataLst>
            </p:nvPr>
          </p:nvSpPr>
          <p:spPr bwMode="auto">
            <a:xfrm>
              <a:off x="11209641" y="3179240"/>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5" name="Freeform 83">
              <a:extLst>
                <a:ext uri="{FF2B5EF4-FFF2-40B4-BE49-F238E27FC236}">
                  <a16:creationId xmlns:a16="http://schemas.microsoft.com/office/drawing/2014/main" id="{AB975813-CE30-EE43-89E2-909297FBD87B}"/>
                </a:ext>
              </a:extLst>
            </p:cNvPr>
            <p:cNvSpPr>
              <a:spLocks/>
            </p:cNvSpPr>
            <p:nvPr userDrawn="1">
              <p:custDataLst>
                <p:tags r:id="rId75"/>
              </p:custDataLst>
            </p:nvPr>
          </p:nvSpPr>
          <p:spPr bwMode="auto">
            <a:xfrm>
              <a:off x="11365803" y="3812629"/>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6" name="Freeform 84">
              <a:extLst>
                <a:ext uri="{FF2B5EF4-FFF2-40B4-BE49-F238E27FC236}">
                  <a16:creationId xmlns:a16="http://schemas.microsoft.com/office/drawing/2014/main" id="{3485CDE8-C22D-0C4B-9DEB-E338AB76ACF2}"/>
                </a:ext>
              </a:extLst>
            </p:cNvPr>
            <p:cNvSpPr>
              <a:spLocks/>
            </p:cNvSpPr>
            <p:nvPr userDrawn="1">
              <p:custDataLst>
                <p:tags r:id="rId76"/>
              </p:custDataLst>
            </p:nvPr>
          </p:nvSpPr>
          <p:spPr bwMode="auto">
            <a:xfrm>
              <a:off x="11430870" y="3825583"/>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7" name="Freeform 85">
              <a:extLst>
                <a:ext uri="{FF2B5EF4-FFF2-40B4-BE49-F238E27FC236}">
                  <a16:creationId xmlns:a16="http://schemas.microsoft.com/office/drawing/2014/main" id="{F4CEB88B-7EC8-3B42-8311-84379E06A99D}"/>
                </a:ext>
              </a:extLst>
            </p:cNvPr>
            <p:cNvSpPr>
              <a:spLocks/>
            </p:cNvSpPr>
            <p:nvPr userDrawn="1">
              <p:custDataLst>
                <p:tags r:id="rId77"/>
              </p:custDataLst>
            </p:nvPr>
          </p:nvSpPr>
          <p:spPr bwMode="auto">
            <a:xfrm>
              <a:off x="11284468" y="3622612"/>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8" name="Freeform 86">
              <a:extLst>
                <a:ext uri="{FF2B5EF4-FFF2-40B4-BE49-F238E27FC236}">
                  <a16:creationId xmlns:a16="http://schemas.microsoft.com/office/drawing/2014/main" id="{07286757-D28C-8C48-8A42-5EFC4D9FDB0E}"/>
                </a:ext>
              </a:extLst>
            </p:cNvPr>
            <p:cNvSpPr>
              <a:spLocks/>
            </p:cNvSpPr>
            <p:nvPr userDrawn="1">
              <p:custDataLst>
                <p:tags r:id="rId78"/>
              </p:custDataLst>
            </p:nvPr>
          </p:nvSpPr>
          <p:spPr bwMode="auto">
            <a:xfrm>
              <a:off x="11225908" y="3599579"/>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9" name="Freeform 87">
              <a:extLst>
                <a:ext uri="{FF2B5EF4-FFF2-40B4-BE49-F238E27FC236}">
                  <a16:creationId xmlns:a16="http://schemas.microsoft.com/office/drawing/2014/main" id="{6F2B7564-0A59-C145-8F62-6D9EB10F7622}"/>
                </a:ext>
              </a:extLst>
            </p:cNvPr>
            <p:cNvSpPr>
              <a:spLocks/>
            </p:cNvSpPr>
            <p:nvPr userDrawn="1">
              <p:custDataLst>
                <p:tags r:id="rId79"/>
              </p:custDataLst>
            </p:nvPr>
          </p:nvSpPr>
          <p:spPr bwMode="auto">
            <a:xfrm>
              <a:off x="11430870" y="3900438"/>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0" name="Freeform 88">
              <a:extLst>
                <a:ext uri="{FF2B5EF4-FFF2-40B4-BE49-F238E27FC236}">
                  <a16:creationId xmlns:a16="http://schemas.microsoft.com/office/drawing/2014/main" id="{A24CD3C9-7AC9-F044-9ADC-6620B23CEDB6}"/>
                </a:ext>
              </a:extLst>
            </p:cNvPr>
            <p:cNvSpPr>
              <a:spLocks/>
            </p:cNvSpPr>
            <p:nvPr userDrawn="1">
              <p:custDataLst>
                <p:tags r:id="rId80"/>
              </p:custDataLst>
            </p:nvPr>
          </p:nvSpPr>
          <p:spPr bwMode="auto">
            <a:xfrm>
              <a:off x="11385324" y="3890362"/>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1" name="Line 89">
              <a:extLst>
                <a:ext uri="{FF2B5EF4-FFF2-40B4-BE49-F238E27FC236}">
                  <a16:creationId xmlns:a16="http://schemas.microsoft.com/office/drawing/2014/main" id="{71989BCC-27AF-F646-8357-4F02F80AD778}"/>
                </a:ext>
              </a:extLst>
            </p:cNvPr>
            <p:cNvSpPr>
              <a:spLocks noChangeShapeType="1"/>
            </p:cNvSpPr>
            <p:nvPr userDrawn="1">
              <p:custDataLst>
                <p:tags r:id="rId81"/>
              </p:custDataLst>
            </p:nvPr>
          </p:nvSpPr>
          <p:spPr bwMode="auto">
            <a:xfrm>
              <a:off x="11419486" y="3877406"/>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2" name="Freeform 90">
              <a:extLst>
                <a:ext uri="{FF2B5EF4-FFF2-40B4-BE49-F238E27FC236}">
                  <a16:creationId xmlns:a16="http://schemas.microsoft.com/office/drawing/2014/main" id="{00B1F5BE-2DEC-1E4B-B167-A7C1384B1F97}"/>
                </a:ext>
              </a:extLst>
            </p:cNvPr>
            <p:cNvSpPr>
              <a:spLocks/>
            </p:cNvSpPr>
            <p:nvPr userDrawn="1">
              <p:custDataLst>
                <p:tags r:id="rId82"/>
              </p:custDataLst>
            </p:nvPr>
          </p:nvSpPr>
          <p:spPr bwMode="auto">
            <a:xfrm>
              <a:off x="11440631" y="3883164"/>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3" name="Freeform 91">
              <a:extLst>
                <a:ext uri="{FF2B5EF4-FFF2-40B4-BE49-F238E27FC236}">
                  <a16:creationId xmlns:a16="http://schemas.microsoft.com/office/drawing/2014/main" id="{BE7D6175-19C4-1644-98D5-07FAC91C431C}"/>
                </a:ext>
              </a:extLst>
            </p:cNvPr>
            <p:cNvSpPr>
              <a:spLocks/>
            </p:cNvSpPr>
            <p:nvPr userDrawn="1">
              <p:custDataLst>
                <p:tags r:id="rId83"/>
              </p:custDataLst>
            </p:nvPr>
          </p:nvSpPr>
          <p:spPr bwMode="auto">
            <a:xfrm>
              <a:off x="11393458" y="3877406"/>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4" name="Freeform 92">
              <a:extLst>
                <a:ext uri="{FF2B5EF4-FFF2-40B4-BE49-F238E27FC236}">
                  <a16:creationId xmlns:a16="http://schemas.microsoft.com/office/drawing/2014/main" id="{81C20E97-3F37-3741-8388-8E59740A0539}"/>
                </a:ext>
              </a:extLst>
            </p:cNvPr>
            <p:cNvSpPr>
              <a:spLocks/>
            </p:cNvSpPr>
            <p:nvPr userDrawn="1">
              <p:custDataLst>
                <p:tags r:id="rId84"/>
              </p:custDataLst>
            </p:nvPr>
          </p:nvSpPr>
          <p:spPr bwMode="auto">
            <a:xfrm>
              <a:off x="11386950" y="3860133"/>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5" name="Freeform 93">
              <a:extLst>
                <a:ext uri="{FF2B5EF4-FFF2-40B4-BE49-F238E27FC236}">
                  <a16:creationId xmlns:a16="http://schemas.microsoft.com/office/drawing/2014/main" id="{42DD15A5-C3C1-1A4A-8CF1-66A9A62C7433}"/>
                </a:ext>
              </a:extLst>
            </p:cNvPr>
            <p:cNvSpPr>
              <a:spLocks/>
            </p:cNvSpPr>
            <p:nvPr userDrawn="1">
              <p:custDataLst>
                <p:tags r:id="rId85"/>
              </p:custDataLst>
            </p:nvPr>
          </p:nvSpPr>
          <p:spPr bwMode="auto">
            <a:xfrm>
              <a:off x="11469911" y="3612534"/>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36" name="Group 94">
              <a:extLst>
                <a:ext uri="{FF2B5EF4-FFF2-40B4-BE49-F238E27FC236}">
                  <a16:creationId xmlns:a16="http://schemas.microsoft.com/office/drawing/2014/main" id="{50F8C932-7585-0145-AC8C-AF1B0F3B3570}"/>
                </a:ext>
              </a:extLst>
            </p:cNvPr>
            <p:cNvGrpSpPr>
              <a:grpSpLocks/>
            </p:cNvGrpSpPr>
            <p:nvPr userDrawn="1">
              <p:custDataLst>
                <p:tags r:id="rId86"/>
              </p:custDataLst>
            </p:nvPr>
          </p:nvGrpSpPr>
          <p:grpSpPr bwMode="auto">
            <a:xfrm>
              <a:off x="11341402" y="3314555"/>
              <a:ext cx="167549" cy="103645"/>
              <a:chOff x="5379" y="2466"/>
              <a:chExt cx="122" cy="71"/>
            </a:xfrm>
            <a:solidFill>
              <a:srgbClr val="DADADA"/>
            </a:solidFill>
          </p:grpSpPr>
          <p:sp>
            <p:nvSpPr>
              <p:cNvPr id="569" name="Freeform 95">
                <a:extLst>
                  <a:ext uri="{FF2B5EF4-FFF2-40B4-BE49-F238E27FC236}">
                    <a16:creationId xmlns:a16="http://schemas.microsoft.com/office/drawing/2014/main" id="{88A60716-7CE7-8345-AA09-98F8D4D8B135}"/>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0" name="Freeform 96">
                <a:extLst>
                  <a:ext uri="{FF2B5EF4-FFF2-40B4-BE49-F238E27FC236}">
                    <a16:creationId xmlns:a16="http://schemas.microsoft.com/office/drawing/2014/main" id="{4A8DB8D0-7F32-764D-8B86-A958160A5219}"/>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1" name="Freeform 97">
                <a:extLst>
                  <a:ext uri="{FF2B5EF4-FFF2-40B4-BE49-F238E27FC236}">
                    <a16:creationId xmlns:a16="http://schemas.microsoft.com/office/drawing/2014/main" id="{7A00D4FE-EC5F-5643-AFFC-C25E3E593019}"/>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2" name="Freeform 98">
                <a:extLst>
                  <a:ext uri="{FF2B5EF4-FFF2-40B4-BE49-F238E27FC236}">
                    <a16:creationId xmlns:a16="http://schemas.microsoft.com/office/drawing/2014/main" id="{F4B080D5-8D9E-6341-90DE-142A52B9D95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3" name="Freeform 99">
                <a:extLst>
                  <a:ext uri="{FF2B5EF4-FFF2-40B4-BE49-F238E27FC236}">
                    <a16:creationId xmlns:a16="http://schemas.microsoft.com/office/drawing/2014/main" id="{F66897B2-4CFB-2D4F-A5A7-DF3C7A5869DA}"/>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4" name="Line 100">
                <a:extLst>
                  <a:ext uri="{FF2B5EF4-FFF2-40B4-BE49-F238E27FC236}">
                    <a16:creationId xmlns:a16="http://schemas.microsoft.com/office/drawing/2014/main" id="{3F3BED4C-BEC0-E54D-8E43-538CA5FC08B9}"/>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5" name="Freeform 101">
                <a:extLst>
                  <a:ext uri="{FF2B5EF4-FFF2-40B4-BE49-F238E27FC236}">
                    <a16:creationId xmlns:a16="http://schemas.microsoft.com/office/drawing/2014/main" id="{589CEBF4-94BC-E24B-808D-3681F01A6514}"/>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6" name="Line 102">
                <a:extLst>
                  <a:ext uri="{FF2B5EF4-FFF2-40B4-BE49-F238E27FC236}">
                    <a16:creationId xmlns:a16="http://schemas.microsoft.com/office/drawing/2014/main" id="{2CA390D0-08E5-834A-8560-C635473A7649}"/>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7" name="Freeform 103">
                <a:extLst>
                  <a:ext uri="{FF2B5EF4-FFF2-40B4-BE49-F238E27FC236}">
                    <a16:creationId xmlns:a16="http://schemas.microsoft.com/office/drawing/2014/main" id="{F42D4CF3-6043-F34A-ACB9-4CC99C141EA9}"/>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37" name="Freeform 104">
              <a:extLst>
                <a:ext uri="{FF2B5EF4-FFF2-40B4-BE49-F238E27FC236}">
                  <a16:creationId xmlns:a16="http://schemas.microsoft.com/office/drawing/2014/main" id="{12521F98-F30D-384E-A84C-ED6974EC156E}"/>
                </a:ext>
              </a:extLst>
            </p:cNvPr>
            <p:cNvSpPr>
              <a:spLocks/>
            </p:cNvSpPr>
            <p:nvPr userDrawn="1">
              <p:custDataLst>
                <p:tags r:id="rId87"/>
              </p:custDataLst>
            </p:nvPr>
          </p:nvSpPr>
          <p:spPr bwMode="auto">
            <a:xfrm>
              <a:off x="9890388" y="3189317"/>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8" name="Freeform 106">
              <a:extLst>
                <a:ext uri="{FF2B5EF4-FFF2-40B4-BE49-F238E27FC236}">
                  <a16:creationId xmlns:a16="http://schemas.microsoft.com/office/drawing/2014/main" id="{E0CEDDAC-A5C8-924E-BF6D-D0D6BD076103}"/>
                </a:ext>
              </a:extLst>
            </p:cNvPr>
            <p:cNvSpPr>
              <a:spLocks/>
            </p:cNvSpPr>
            <p:nvPr userDrawn="1">
              <p:custDataLst>
                <p:tags r:id="rId88"/>
              </p:custDataLst>
            </p:nvPr>
          </p:nvSpPr>
          <p:spPr bwMode="auto">
            <a:xfrm>
              <a:off x="9072160" y="4982956"/>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9" name="Freeform 107">
              <a:extLst>
                <a:ext uri="{FF2B5EF4-FFF2-40B4-BE49-F238E27FC236}">
                  <a16:creationId xmlns:a16="http://schemas.microsoft.com/office/drawing/2014/main" id="{C52FA733-5C2E-0C41-9D55-BFC8EF8BD950}"/>
                </a:ext>
              </a:extLst>
            </p:cNvPr>
            <p:cNvSpPr>
              <a:spLocks/>
            </p:cNvSpPr>
            <p:nvPr userDrawn="1">
              <p:custDataLst>
                <p:tags r:id="rId89"/>
              </p:custDataLst>
            </p:nvPr>
          </p:nvSpPr>
          <p:spPr bwMode="auto">
            <a:xfrm>
              <a:off x="11279590" y="2054977"/>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0" name="Freeform 108">
              <a:extLst>
                <a:ext uri="{FF2B5EF4-FFF2-40B4-BE49-F238E27FC236}">
                  <a16:creationId xmlns:a16="http://schemas.microsoft.com/office/drawing/2014/main" id="{2997C3D4-A7E1-4B40-9B0E-01AC75796180}"/>
                </a:ext>
              </a:extLst>
            </p:cNvPr>
            <p:cNvSpPr>
              <a:spLocks/>
            </p:cNvSpPr>
            <p:nvPr userDrawn="1">
              <p:custDataLst>
                <p:tags r:id="rId90"/>
              </p:custDataLst>
            </p:nvPr>
          </p:nvSpPr>
          <p:spPr bwMode="auto">
            <a:xfrm>
              <a:off x="11460152" y="2085208"/>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1" name="Freeform 109">
              <a:extLst>
                <a:ext uri="{FF2B5EF4-FFF2-40B4-BE49-F238E27FC236}">
                  <a16:creationId xmlns:a16="http://schemas.microsoft.com/office/drawing/2014/main" id="{35AB3CB4-1ECE-A840-82A0-C52B646143D4}"/>
                </a:ext>
              </a:extLst>
            </p:cNvPr>
            <p:cNvSpPr>
              <a:spLocks/>
            </p:cNvSpPr>
            <p:nvPr userDrawn="1">
              <p:custDataLst>
                <p:tags r:id="rId91"/>
              </p:custDataLst>
            </p:nvPr>
          </p:nvSpPr>
          <p:spPr bwMode="auto">
            <a:xfrm>
              <a:off x="10895687" y="2293938"/>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2" name="Freeform 110">
              <a:extLst>
                <a:ext uri="{FF2B5EF4-FFF2-40B4-BE49-F238E27FC236}">
                  <a16:creationId xmlns:a16="http://schemas.microsoft.com/office/drawing/2014/main" id="{26AD0EB7-4FCE-1D40-9A56-3B87EA098D41}"/>
                </a:ext>
              </a:extLst>
            </p:cNvPr>
            <p:cNvSpPr>
              <a:spLocks/>
            </p:cNvSpPr>
            <p:nvPr userDrawn="1">
              <p:custDataLst>
                <p:tags r:id="rId92"/>
              </p:custDataLst>
            </p:nvPr>
          </p:nvSpPr>
          <p:spPr bwMode="auto">
            <a:xfrm>
              <a:off x="10705363" y="2803526"/>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3" name="Freeform 111">
              <a:extLst>
                <a:ext uri="{FF2B5EF4-FFF2-40B4-BE49-F238E27FC236}">
                  <a16:creationId xmlns:a16="http://schemas.microsoft.com/office/drawing/2014/main" id="{B425C791-AA6F-FA4A-A15E-5DDCEECCF1FA}"/>
                </a:ext>
              </a:extLst>
            </p:cNvPr>
            <p:cNvSpPr>
              <a:spLocks/>
            </p:cNvSpPr>
            <p:nvPr userDrawn="1">
              <p:custDataLst>
                <p:tags r:id="rId93"/>
              </p:custDataLst>
            </p:nvPr>
          </p:nvSpPr>
          <p:spPr bwMode="auto">
            <a:xfrm>
              <a:off x="10723258" y="2744506"/>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4" name="Freeform 112">
              <a:extLst>
                <a:ext uri="{FF2B5EF4-FFF2-40B4-BE49-F238E27FC236}">
                  <a16:creationId xmlns:a16="http://schemas.microsoft.com/office/drawing/2014/main" id="{E7E72954-89A6-7A4B-B5B6-49ABFD29D0F4}"/>
                </a:ext>
              </a:extLst>
            </p:cNvPr>
            <p:cNvSpPr>
              <a:spLocks/>
            </p:cNvSpPr>
            <p:nvPr userDrawn="1">
              <p:custDataLst>
                <p:tags r:id="rId94"/>
              </p:custDataLst>
            </p:nvPr>
          </p:nvSpPr>
          <p:spPr bwMode="auto">
            <a:xfrm>
              <a:off x="10609389" y="2607752"/>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5" name="Freeform 113">
              <a:extLst>
                <a:ext uri="{FF2B5EF4-FFF2-40B4-BE49-F238E27FC236}">
                  <a16:creationId xmlns:a16="http://schemas.microsoft.com/office/drawing/2014/main" id="{A8C4BA9C-4161-4F4B-9A97-957E9202C84F}"/>
                </a:ext>
              </a:extLst>
            </p:cNvPr>
            <p:cNvSpPr>
              <a:spLocks/>
            </p:cNvSpPr>
            <p:nvPr userDrawn="1">
              <p:custDataLst>
                <p:tags r:id="rId95"/>
              </p:custDataLst>
            </p:nvPr>
          </p:nvSpPr>
          <p:spPr bwMode="auto">
            <a:xfrm>
              <a:off x="7383648" y="1816017"/>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6" name="Freeform 114">
              <a:extLst>
                <a:ext uri="{FF2B5EF4-FFF2-40B4-BE49-F238E27FC236}">
                  <a16:creationId xmlns:a16="http://schemas.microsoft.com/office/drawing/2014/main" id="{38C60A5A-8A05-F044-B583-75E2EE49DD4B}"/>
                </a:ext>
              </a:extLst>
            </p:cNvPr>
            <p:cNvSpPr>
              <a:spLocks/>
            </p:cNvSpPr>
            <p:nvPr userDrawn="1">
              <p:custDataLst>
                <p:tags r:id="rId96"/>
              </p:custDataLst>
            </p:nvPr>
          </p:nvSpPr>
          <p:spPr bwMode="auto">
            <a:xfrm>
              <a:off x="7369007" y="1605848"/>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7" name="Freeform 115">
              <a:extLst>
                <a:ext uri="{FF2B5EF4-FFF2-40B4-BE49-F238E27FC236}">
                  <a16:creationId xmlns:a16="http://schemas.microsoft.com/office/drawing/2014/main" id="{0F31D5F6-0462-C443-9A2C-C192804E4621}"/>
                </a:ext>
              </a:extLst>
            </p:cNvPr>
            <p:cNvSpPr>
              <a:spLocks/>
            </p:cNvSpPr>
            <p:nvPr userDrawn="1">
              <p:custDataLst>
                <p:tags r:id="rId97"/>
              </p:custDataLst>
            </p:nvPr>
          </p:nvSpPr>
          <p:spPr bwMode="auto">
            <a:xfrm>
              <a:off x="8886715" y="3218108"/>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8" name="Freeform 116">
              <a:extLst>
                <a:ext uri="{FF2B5EF4-FFF2-40B4-BE49-F238E27FC236}">
                  <a16:creationId xmlns:a16="http://schemas.microsoft.com/office/drawing/2014/main" id="{5C32E9CD-6575-5E44-9F4F-B3BBB2E9B4E8}"/>
                </a:ext>
              </a:extLst>
            </p:cNvPr>
            <p:cNvSpPr>
              <a:spLocks/>
            </p:cNvSpPr>
            <p:nvPr userDrawn="1">
              <p:custDataLst>
                <p:tags r:id="rId98"/>
              </p:custDataLst>
            </p:nvPr>
          </p:nvSpPr>
          <p:spPr bwMode="auto">
            <a:xfrm>
              <a:off x="8582523" y="3092870"/>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49" name="Group 117">
              <a:extLst>
                <a:ext uri="{FF2B5EF4-FFF2-40B4-BE49-F238E27FC236}">
                  <a16:creationId xmlns:a16="http://schemas.microsoft.com/office/drawing/2014/main" id="{B20A6108-1492-454E-BE86-803B72E38193}"/>
                </a:ext>
              </a:extLst>
            </p:cNvPr>
            <p:cNvGrpSpPr>
              <a:grpSpLocks/>
            </p:cNvGrpSpPr>
            <p:nvPr userDrawn="1">
              <p:custDataLst>
                <p:tags r:id="rId99"/>
              </p:custDataLst>
            </p:nvPr>
          </p:nvGrpSpPr>
          <p:grpSpPr bwMode="auto">
            <a:xfrm>
              <a:off x="9373099" y="3262732"/>
              <a:ext cx="47173" cy="339727"/>
              <a:chOff x="3950" y="2430"/>
              <a:chExt cx="36" cy="234"/>
            </a:xfrm>
            <a:solidFill>
              <a:srgbClr val="DADADA"/>
            </a:solidFill>
          </p:grpSpPr>
          <p:sp>
            <p:nvSpPr>
              <p:cNvPr id="538" name="Freeform 118">
                <a:extLst>
                  <a:ext uri="{FF2B5EF4-FFF2-40B4-BE49-F238E27FC236}">
                    <a16:creationId xmlns:a16="http://schemas.microsoft.com/office/drawing/2014/main" id="{A8197C6F-C5BC-5744-8D8F-C676D53EFD0C}"/>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9" name="Freeform 119">
                <a:extLst>
                  <a:ext uri="{FF2B5EF4-FFF2-40B4-BE49-F238E27FC236}">
                    <a16:creationId xmlns:a16="http://schemas.microsoft.com/office/drawing/2014/main" id="{969211EE-3587-724C-B78F-066AB64AD2B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0" name="Freeform 120">
                <a:extLst>
                  <a:ext uri="{FF2B5EF4-FFF2-40B4-BE49-F238E27FC236}">
                    <a16:creationId xmlns:a16="http://schemas.microsoft.com/office/drawing/2014/main" id="{CECA9DF5-5411-634C-8C1A-CB34DE64E0FB}"/>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1" name="Rectangle 121">
                <a:extLst>
                  <a:ext uri="{FF2B5EF4-FFF2-40B4-BE49-F238E27FC236}">
                    <a16:creationId xmlns:a16="http://schemas.microsoft.com/office/drawing/2014/main" id="{DB490846-10B9-D14E-A618-236324626035}"/>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2" name="Line 122">
                <a:extLst>
                  <a:ext uri="{FF2B5EF4-FFF2-40B4-BE49-F238E27FC236}">
                    <a16:creationId xmlns:a16="http://schemas.microsoft.com/office/drawing/2014/main" id="{62EB56B9-C8EB-3E45-97EB-7AB58FF231C8}"/>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3" name="Freeform 123">
                <a:extLst>
                  <a:ext uri="{FF2B5EF4-FFF2-40B4-BE49-F238E27FC236}">
                    <a16:creationId xmlns:a16="http://schemas.microsoft.com/office/drawing/2014/main" id="{21CB899E-B10B-A74D-89FC-0502319ABA24}"/>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4" name="Freeform 124">
                <a:extLst>
                  <a:ext uri="{FF2B5EF4-FFF2-40B4-BE49-F238E27FC236}">
                    <a16:creationId xmlns:a16="http://schemas.microsoft.com/office/drawing/2014/main" id="{5089D9CB-AAC5-D04D-8033-678D053ABA26}"/>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5" name="Line 125">
                <a:extLst>
                  <a:ext uri="{FF2B5EF4-FFF2-40B4-BE49-F238E27FC236}">
                    <a16:creationId xmlns:a16="http://schemas.microsoft.com/office/drawing/2014/main" id="{721EAC4B-15A0-BF47-9609-FE2B6BA2239D}"/>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6" name="Freeform 126">
                <a:extLst>
                  <a:ext uri="{FF2B5EF4-FFF2-40B4-BE49-F238E27FC236}">
                    <a16:creationId xmlns:a16="http://schemas.microsoft.com/office/drawing/2014/main" id="{E84FE0B0-59F6-F04A-A09B-D96E130ACF68}"/>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7" name="Freeform 127">
                <a:extLst>
                  <a:ext uri="{FF2B5EF4-FFF2-40B4-BE49-F238E27FC236}">
                    <a16:creationId xmlns:a16="http://schemas.microsoft.com/office/drawing/2014/main" id="{666305E3-A235-954C-B97B-A01FAAB0AFFF}"/>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8" name="Line 128">
                <a:extLst>
                  <a:ext uri="{FF2B5EF4-FFF2-40B4-BE49-F238E27FC236}">
                    <a16:creationId xmlns:a16="http://schemas.microsoft.com/office/drawing/2014/main" id="{6D3B7D2A-FCBD-E841-B206-2869A61F49D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9" name="Freeform 129">
                <a:extLst>
                  <a:ext uri="{FF2B5EF4-FFF2-40B4-BE49-F238E27FC236}">
                    <a16:creationId xmlns:a16="http://schemas.microsoft.com/office/drawing/2014/main" id="{2031BAAC-9CDC-7248-A1AB-34FA41EB4BEF}"/>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0" name="Freeform 130">
                <a:extLst>
                  <a:ext uri="{FF2B5EF4-FFF2-40B4-BE49-F238E27FC236}">
                    <a16:creationId xmlns:a16="http://schemas.microsoft.com/office/drawing/2014/main" id="{7E4885E2-85D1-A541-92F2-FA7901667B17}"/>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1" name="Freeform 131">
                <a:extLst>
                  <a:ext uri="{FF2B5EF4-FFF2-40B4-BE49-F238E27FC236}">
                    <a16:creationId xmlns:a16="http://schemas.microsoft.com/office/drawing/2014/main" id="{C09A467B-2D9F-2845-8080-A1F7258DE0B9}"/>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2" name="Freeform 132">
                <a:extLst>
                  <a:ext uri="{FF2B5EF4-FFF2-40B4-BE49-F238E27FC236}">
                    <a16:creationId xmlns:a16="http://schemas.microsoft.com/office/drawing/2014/main" id="{D373194F-01F9-024B-A7E0-F6A6B9CDEFA4}"/>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3" name="Freeform 133">
                <a:extLst>
                  <a:ext uri="{FF2B5EF4-FFF2-40B4-BE49-F238E27FC236}">
                    <a16:creationId xmlns:a16="http://schemas.microsoft.com/office/drawing/2014/main" id="{E99E76FD-19E2-EA43-B767-87091477CA5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4" name="Freeform 134">
                <a:extLst>
                  <a:ext uri="{FF2B5EF4-FFF2-40B4-BE49-F238E27FC236}">
                    <a16:creationId xmlns:a16="http://schemas.microsoft.com/office/drawing/2014/main" id="{DD579BC1-1365-524D-82CD-C7BFA5CAEEE2}"/>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5" name="Freeform 135">
                <a:extLst>
                  <a:ext uri="{FF2B5EF4-FFF2-40B4-BE49-F238E27FC236}">
                    <a16:creationId xmlns:a16="http://schemas.microsoft.com/office/drawing/2014/main" id="{E801CA96-B154-344F-A886-BC59109855A9}"/>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6" name="Rectangle 136">
                <a:extLst>
                  <a:ext uri="{FF2B5EF4-FFF2-40B4-BE49-F238E27FC236}">
                    <a16:creationId xmlns:a16="http://schemas.microsoft.com/office/drawing/2014/main" id="{1D726670-BAC9-D543-B820-D083CADC50B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7" name="Line 137">
                <a:extLst>
                  <a:ext uri="{FF2B5EF4-FFF2-40B4-BE49-F238E27FC236}">
                    <a16:creationId xmlns:a16="http://schemas.microsoft.com/office/drawing/2014/main" id="{79EA2ED7-A9AD-7740-AFEF-79356BBE4C95}"/>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8" name="Freeform 138">
                <a:extLst>
                  <a:ext uri="{FF2B5EF4-FFF2-40B4-BE49-F238E27FC236}">
                    <a16:creationId xmlns:a16="http://schemas.microsoft.com/office/drawing/2014/main" id="{E1BE1D8F-8DB0-7849-8C03-8E0005DD9413}"/>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9" name="Freeform 139">
                <a:extLst>
                  <a:ext uri="{FF2B5EF4-FFF2-40B4-BE49-F238E27FC236}">
                    <a16:creationId xmlns:a16="http://schemas.microsoft.com/office/drawing/2014/main" id="{4996C001-44B8-E647-9564-9C8F04F1A893}"/>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0" name="Line 140">
                <a:extLst>
                  <a:ext uri="{FF2B5EF4-FFF2-40B4-BE49-F238E27FC236}">
                    <a16:creationId xmlns:a16="http://schemas.microsoft.com/office/drawing/2014/main" id="{A65E6680-0299-9B45-8B23-95ABDB51BA91}"/>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1" name="Freeform 141">
                <a:extLst>
                  <a:ext uri="{FF2B5EF4-FFF2-40B4-BE49-F238E27FC236}">
                    <a16:creationId xmlns:a16="http://schemas.microsoft.com/office/drawing/2014/main" id="{F40887DA-7B06-174F-847B-998BFD4E9A89}"/>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2" name="Freeform 142">
                <a:extLst>
                  <a:ext uri="{FF2B5EF4-FFF2-40B4-BE49-F238E27FC236}">
                    <a16:creationId xmlns:a16="http://schemas.microsoft.com/office/drawing/2014/main" id="{2AE7CD34-E1EE-C444-9505-6104520BAA5D}"/>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3" name="Line 143">
                <a:extLst>
                  <a:ext uri="{FF2B5EF4-FFF2-40B4-BE49-F238E27FC236}">
                    <a16:creationId xmlns:a16="http://schemas.microsoft.com/office/drawing/2014/main" id="{6ADC269A-894E-8945-A0B8-1C9BF9736139}"/>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4" name="Freeform 144">
                <a:extLst>
                  <a:ext uri="{FF2B5EF4-FFF2-40B4-BE49-F238E27FC236}">
                    <a16:creationId xmlns:a16="http://schemas.microsoft.com/office/drawing/2014/main" id="{7A3FCF17-CAF1-C844-8DC0-713A58EFC1DC}"/>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5" name="Freeform 145">
                <a:extLst>
                  <a:ext uri="{FF2B5EF4-FFF2-40B4-BE49-F238E27FC236}">
                    <a16:creationId xmlns:a16="http://schemas.microsoft.com/office/drawing/2014/main" id="{3C5A07DA-2FAB-9B43-99D0-D6034B95872E}"/>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6" name="Freeform 146">
                <a:extLst>
                  <a:ext uri="{FF2B5EF4-FFF2-40B4-BE49-F238E27FC236}">
                    <a16:creationId xmlns:a16="http://schemas.microsoft.com/office/drawing/2014/main" id="{08D85E26-6ADA-1647-B78B-A363EA4706A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7" name="Freeform 147">
                <a:extLst>
                  <a:ext uri="{FF2B5EF4-FFF2-40B4-BE49-F238E27FC236}">
                    <a16:creationId xmlns:a16="http://schemas.microsoft.com/office/drawing/2014/main" id="{7C9204A9-062B-924F-A1EE-A522F1AF8F7B}"/>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8" name="Freeform 148">
                <a:extLst>
                  <a:ext uri="{FF2B5EF4-FFF2-40B4-BE49-F238E27FC236}">
                    <a16:creationId xmlns:a16="http://schemas.microsoft.com/office/drawing/2014/main" id="{1FF1DAB6-6F8F-8340-81D2-983C0443FEBD}"/>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50" name="Group 149">
              <a:extLst>
                <a:ext uri="{FF2B5EF4-FFF2-40B4-BE49-F238E27FC236}">
                  <a16:creationId xmlns:a16="http://schemas.microsoft.com/office/drawing/2014/main" id="{CC57ECFB-71FB-974A-A05D-44010B9E1CB0}"/>
                </a:ext>
              </a:extLst>
            </p:cNvPr>
            <p:cNvGrpSpPr>
              <a:grpSpLocks/>
            </p:cNvGrpSpPr>
            <p:nvPr userDrawn="1">
              <p:custDataLst>
                <p:tags r:id="rId100"/>
              </p:custDataLst>
            </p:nvPr>
          </p:nvGrpSpPr>
          <p:grpSpPr bwMode="auto">
            <a:xfrm>
              <a:off x="11489431" y="3716181"/>
              <a:ext cx="190324" cy="194335"/>
              <a:chOff x="5486" y="2743"/>
              <a:chExt cx="137" cy="132"/>
            </a:xfrm>
            <a:solidFill>
              <a:srgbClr val="DADADA"/>
            </a:solidFill>
          </p:grpSpPr>
          <p:sp>
            <p:nvSpPr>
              <p:cNvPr id="529" name="Freeform 150">
                <a:extLst>
                  <a:ext uri="{FF2B5EF4-FFF2-40B4-BE49-F238E27FC236}">
                    <a16:creationId xmlns:a16="http://schemas.microsoft.com/office/drawing/2014/main" id="{1F96BF01-A7E5-5745-819F-D266601BAD8D}"/>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0" name="Freeform 151">
                <a:extLst>
                  <a:ext uri="{FF2B5EF4-FFF2-40B4-BE49-F238E27FC236}">
                    <a16:creationId xmlns:a16="http://schemas.microsoft.com/office/drawing/2014/main" id="{F153285F-19E5-AB4C-B592-187410C7241E}"/>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1" name="Freeform 152">
                <a:extLst>
                  <a:ext uri="{FF2B5EF4-FFF2-40B4-BE49-F238E27FC236}">
                    <a16:creationId xmlns:a16="http://schemas.microsoft.com/office/drawing/2014/main" id="{424BFC7D-9F4F-5249-8F46-7A6F11EAD456}"/>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2" name="Freeform 153">
                <a:extLst>
                  <a:ext uri="{FF2B5EF4-FFF2-40B4-BE49-F238E27FC236}">
                    <a16:creationId xmlns:a16="http://schemas.microsoft.com/office/drawing/2014/main" id="{AFF81C1F-2E38-4D4E-A2F0-52365BA9F551}"/>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3" name="Freeform 154">
                <a:extLst>
                  <a:ext uri="{FF2B5EF4-FFF2-40B4-BE49-F238E27FC236}">
                    <a16:creationId xmlns:a16="http://schemas.microsoft.com/office/drawing/2014/main" id="{987C4E90-928B-684E-A4C8-2C57369D65F2}"/>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4" name="Freeform 155">
                <a:extLst>
                  <a:ext uri="{FF2B5EF4-FFF2-40B4-BE49-F238E27FC236}">
                    <a16:creationId xmlns:a16="http://schemas.microsoft.com/office/drawing/2014/main" id="{DDAAB77C-F63A-A04D-ADED-EA06B576B2AC}"/>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5" name="Freeform 156">
                <a:extLst>
                  <a:ext uri="{FF2B5EF4-FFF2-40B4-BE49-F238E27FC236}">
                    <a16:creationId xmlns:a16="http://schemas.microsoft.com/office/drawing/2014/main" id="{9E60E729-11B1-D348-87B9-4F869C966328}"/>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6" name="Freeform 157">
                <a:extLst>
                  <a:ext uri="{FF2B5EF4-FFF2-40B4-BE49-F238E27FC236}">
                    <a16:creationId xmlns:a16="http://schemas.microsoft.com/office/drawing/2014/main" id="{CD08C4B0-9584-514F-AA27-7361BC448EF6}"/>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7" name="Freeform 158">
                <a:extLst>
                  <a:ext uri="{FF2B5EF4-FFF2-40B4-BE49-F238E27FC236}">
                    <a16:creationId xmlns:a16="http://schemas.microsoft.com/office/drawing/2014/main" id="{A2EB4148-CA0E-9F48-A14B-B2CADFCCBFA2}"/>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51" name="Freeform 159">
              <a:extLst>
                <a:ext uri="{FF2B5EF4-FFF2-40B4-BE49-F238E27FC236}">
                  <a16:creationId xmlns:a16="http://schemas.microsoft.com/office/drawing/2014/main" id="{A7022338-47BD-F44A-BD71-B49EA3750A31}"/>
                </a:ext>
              </a:extLst>
            </p:cNvPr>
            <p:cNvSpPr>
              <a:spLocks/>
            </p:cNvSpPr>
            <p:nvPr userDrawn="1">
              <p:custDataLst>
                <p:tags r:id="rId101"/>
              </p:custDataLst>
            </p:nvPr>
          </p:nvSpPr>
          <p:spPr bwMode="auto">
            <a:xfrm>
              <a:off x="7744774" y="3478661"/>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2" name="Freeform 160">
              <a:extLst>
                <a:ext uri="{FF2B5EF4-FFF2-40B4-BE49-F238E27FC236}">
                  <a16:creationId xmlns:a16="http://schemas.microsoft.com/office/drawing/2014/main" id="{5C1E576C-566A-BA4C-8EAF-407043597CAD}"/>
                </a:ext>
              </a:extLst>
            </p:cNvPr>
            <p:cNvSpPr>
              <a:spLocks/>
            </p:cNvSpPr>
            <p:nvPr userDrawn="1">
              <p:custDataLst>
                <p:tags r:id="rId102"/>
              </p:custDataLst>
            </p:nvPr>
          </p:nvSpPr>
          <p:spPr bwMode="auto">
            <a:xfrm>
              <a:off x="7666692" y="3605338"/>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3" name="Freeform 161">
              <a:extLst>
                <a:ext uri="{FF2B5EF4-FFF2-40B4-BE49-F238E27FC236}">
                  <a16:creationId xmlns:a16="http://schemas.microsoft.com/office/drawing/2014/main" id="{ACBB6342-C2CE-D542-AE01-8F222EE5BADC}"/>
                </a:ext>
              </a:extLst>
            </p:cNvPr>
            <p:cNvSpPr>
              <a:spLocks/>
            </p:cNvSpPr>
            <p:nvPr userDrawn="1">
              <p:custDataLst>
                <p:tags r:id="rId103"/>
              </p:custDataLst>
            </p:nvPr>
          </p:nvSpPr>
          <p:spPr bwMode="auto">
            <a:xfrm>
              <a:off x="9509740" y="2088088"/>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4" name="Freeform 162">
              <a:extLst>
                <a:ext uri="{FF2B5EF4-FFF2-40B4-BE49-F238E27FC236}">
                  <a16:creationId xmlns:a16="http://schemas.microsoft.com/office/drawing/2014/main" id="{804165BA-2D0A-D84C-88C6-19FE36B01902}"/>
                </a:ext>
              </a:extLst>
            </p:cNvPr>
            <p:cNvSpPr>
              <a:spLocks/>
            </p:cNvSpPr>
            <p:nvPr userDrawn="1">
              <p:custDataLst>
                <p:tags r:id="rId104"/>
              </p:custDataLst>
            </p:nvPr>
          </p:nvSpPr>
          <p:spPr bwMode="auto">
            <a:xfrm>
              <a:off x="5745562" y="3871649"/>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5" name="Freeform 163">
              <a:extLst>
                <a:ext uri="{FF2B5EF4-FFF2-40B4-BE49-F238E27FC236}">
                  <a16:creationId xmlns:a16="http://schemas.microsoft.com/office/drawing/2014/main" id="{D1EF8BA3-AC2D-0749-AAD2-C3DCB406C177}"/>
                </a:ext>
              </a:extLst>
            </p:cNvPr>
            <p:cNvSpPr>
              <a:spLocks/>
            </p:cNvSpPr>
            <p:nvPr userDrawn="1">
              <p:custDataLst>
                <p:tags r:id="rId105"/>
              </p:custDataLst>
            </p:nvPr>
          </p:nvSpPr>
          <p:spPr bwMode="auto">
            <a:xfrm>
              <a:off x="5965167" y="3354861"/>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56" name="Group 164">
              <a:extLst>
                <a:ext uri="{FF2B5EF4-FFF2-40B4-BE49-F238E27FC236}">
                  <a16:creationId xmlns:a16="http://schemas.microsoft.com/office/drawing/2014/main" id="{A31136D9-CB86-EA45-9D60-B7F2B40D47D7}"/>
                </a:ext>
              </a:extLst>
            </p:cNvPr>
            <p:cNvGrpSpPr>
              <a:grpSpLocks/>
            </p:cNvGrpSpPr>
            <p:nvPr userDrawn="1">
              <p:custDataLst>
                <p:tags r:id="rId106"/>
              </p:custDataLst>
            </p:nvPr>
          </p:nvGrpSpPr>
          <p:grpSpPr bwMode="auto">
            <a:xfrm>
              <a:off x="5672360" y="3205153"/>
              <a:ext cx="331846" cy="364197"/>
              <a:chOff x="1486" y="2412"/>
              <a:chExt cx="244" cy="256"/>
            </a:xfrm>
            <a:solidFill>
              <a:srgbClr val="DADADA"/>
            </a:solidFill>
          </p:grpSpPr>
          <p:sp>
            <p:nvSpPr>
              <p:cNvPr id="525" name="Freeform 165">
                <a:extLst>
                  <a:ext uri="{FF2B5EF4-FFF2-40B4-BE49-F238E27FC236}">
                    <a16:creationId xmlns:a16="http://schemas.microsoft.com/office/drawing/2014/main" id="{326A92B1-1AB4-5A4E-BB56-E38C75362E08}"/>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6" name="Freeform 166">
                <a:extLst>
                  <a:ext uri="{FF2B5EF4-FFF2-40B4-BE49-F238E27FC236}">
                    <a16:creationId xmlns:a16="http://schemas.microsoft.com/office/drawing/2014/main" id="{6976B131-D806-2C49-8486-E91D1822500C}"/>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7" name="Freeform 167">
                <a:extLst>
                  <a:ext uri="{FF2B5EF4-FFF2-40B4-BE49-F238E27FC236}">
                    <a16:creationId xmlns:a16="http://schemas.microsoft.com/office/drawing/2014/main" id="{3765FE94-4A54-E24C-AD64-8FC15340675F}"/>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8" name="Freeform 168">
                <a:extLst>
                  <a:ext uri="{FF2B5EF4-FFF2-40B4-BE49-F238E27FC236}">
                    <a16:creationId xmlns:a16="http://schemas.microsoft.com/office/drawing/2014/main" id="{C2667DF3-C4BF-1341-ACA0-B80A144134F3}"/>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57" name="Freeform 169">
              <a:extLst>
                <a:ext uri="{FF2B5EF4-FFF2-40B4-BE49-F238E27FC236}">
                  <a16:creationId xmlns:a16="http://schemas.microsoft.com/office/drawing/2014/main" id="{CB0517DF-72C4-804D-83CC-DB3922AFCE33}"/>
                </a:ext>
              </a:extLst>
            </p:cNvPr>
            <p:cNvSpPr>
              <a:spLocks/>
            </p:cNvSpPr>
            <p:nvPr userDrawn="1">
              <p:custDataLst>
                <p:tags r:id="rId107"/>
              </p:custDataLst>
            </p:nvPr>
          </p:nvSpPr>
          <p:spPr bwMode="auto">
            <a:xfrm>
              <a:off x="10817606" y="4601484"/>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8" name="Freeform 170">
              <a:extLst>
                <a:ext uri="{FF2B5EF4-FFF2-40B4-BE49-F238E27FC236}">
                  <a16:creationId xmlns:a16="http://schemas.microsoft.com/office/drawing/2014/main" id="{3E650D6E-9366-9342-B138-F9046E0AB810}"/>
                </a:ext>
              </a:extLst>
            </p:cNvPr>
            <p:cNvSpPr>
              <a:spLocks/>
            </p:cNvSpPr>
            <p:nvPr userDrawn="1">
              <p:custDataLst>
                <p:tags r:id="rId108"/>
              </p:custDataLst>
            </p:nvPr>
          </p:nvSpPr>
          <p:spPr bwMode="auto">
            <a:xfrm>
              <a:off x="10936354" y="4722402"/>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9" name="Line 171">
              <a:extLst>
                <a:ext uri="{FF2B5EF4-FFF2-40B4-BE49-F238E27FC236}">
                  <a16:creationId xmlns:a16="http://schemas.microsoft.com/office/drawing/2014/main" id="{7A7B91C3-702B-C04C-9C57-31C09666AC9D}"/>
                </a:ext>
              </a:extLst>
            </p:cNvPr>
            <p:cNvSpPr>
              <a:spLocks noChangeShapeType="1"/>
            </p:cNvSpPr>
            <p:nvPr userDrawn="1">
              <p:custDataLst>
                <p:tags r:id="rId109"/>
              </p:custDataLst>
            </p:nvPr>
          </p:nvSpPr>
          <p:spPr bwMode="auto">
            <a:xfrm flipV="1">
              <a:off x="11029077" y="4720963"/>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0" name="Freeform 172">
              <a:extLst>
                <a:ext uri="{FF2B5EF4-FFF2-40B4-BE49-F238E27FC236}">
                  <a16:creationId xmlns:a16="http://schemas.microsoft.com/office/drawing/2014/main" id="{983DA899-B8BF-9047-A2A6-2A0728A27B95}"/>
                </a:ext>
              </a:extLst>
            </p:cNvPr>
            <p:cNvSpPr>
              <a:spLocks/>
            </p:cNvSpPr>
            <p:nvPr userDrawn="1">
              <p:custDataLst>
                <p:tags r:id="rId110"/>
              </p:custDataLst>
            </p:nvPr>
          </p:nvSpPr>
          <p:spPr bwMode="auto">
            <a:xfrm>
              <a:off x="11029077" y="4720964"/>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1" name="Freeform 173">
              <a:extLst>
                <a:ext uri="{FF2B5EF4-FFF2-40B4-BE49-F238E27FC236}">
                  <a16:creationId xmlns:a16="http://schemas.microsoft.com/office/drawing/2014/main" id="{FE4A442B-8353-0C47-B3A7-F0CA049C3B15}"/>
                </a:ext>
              </a:extLst>
            </p:cNvPr>
            <p:cNvSpPr>
              <a:spLocks/>
            </p:cNvSpPr>
            <p:nvPr userDrawn="1">
              <p:custDataLst>
                <p:tags r:id="rId111"/>
              </p:custDataLst>
            </p:nvPr>
          </p:nvSpPr>
          <p:spPr bwMode="auto">
            <a:xfrm>
              <a:off x="11334897" y="4240165"/>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2" name="Freeform 174">
              <a:extLst>
                <a:ext uri="{FF2B5EF4-FFF2-40B4-BE49-F238E27FC236}">
                  <a16:creationId xmlns:a16="http://schemas.microsoft.com/office/drawing/2014/main" id="{DBDFF0B8-93C0-E743-86B6-87A6F0856BCE}"/>
                </a:ext>
              </a:extLst>
            </p:cNvPr>
            <p:cNvSpPr>
              <a:spLocks/>
            </p:cNvSpPr>
            <p:nvPr userDrawn="1">
              <p:custDataLst>
                <p:tags r:id="rId112"/>
              </p:custDataLst>
            </p:nvPr>
          </p:nvSpPr>
          <p:spPr bwMode="auto">
            <a:xfrm>
              <a:off x="11341403" y="4173946"/>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3" name="Freeform 175">
              <a:extLst>
                <a:ext uri="{FF2B5EF4-FFF2-40B4-BE49-F238E27FC236}">
                  <a16:creationId xmlns:a16="http://schemas.microsoft.com/office/drawing/2014/main" id="{62042928-15C5-0E41-8F42-EDB0270B4659}"/>
                </a:ext>
              </a:extLst>
            </p:cNvPr>
            <p:cNvSpPr>
              <a:spLocks/>
            </p:cNvSpPr>
            <p:nvPr userDrawn="1">
              <p:custDataLst>
                <p:tags r:id="rId113"/>
              </p:custDataLst>
            </p:nvPr>
          </p:nvSpPr>
          <p:spPr bwMode="auto">
            <a:xfrm>
              <a:off x="11317002" y="4152354"/>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4" name="Freeform 176">
              <a:extLst>
                <a:ext uri="{FF2B5EF4-FFF2-40B4-BE49-F238E27FC236}">
                  <a16:creationId xmlns:a16="http://schemas.microsoft.com/office/drawing/2014/main" id="{0E967485-73E2-BB42-A326-D8D678571BFB}"/>
                </a:ext>
              </a:extLst>
            </p:cNvPr>
            <p:cNvSpPr>
              <a:spLocks/>
            </p:cNvSpPr>
            <p:nvPr userDrawn="1">
              <p:custDataLst>
                <p:tags r:id="rId114"/>
              </p:custDataLst>
            </p:nvPr>
          </p:nvSpPr>
          <p:spPr bwMode="auto">
            <a:xfrm>
              <a:off x="11234040" y="4041512"/>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5" name="Line 177">
              <a:extLst>
                <a:ext uri="{FF2B5EF4-FFF2-40B4-BE49-F238E27FC236}">
                  <a16:creationId xmlns:a16="http://schemas.microsoft.com/office/drawing/2014/main" id="{ABBDF968-5987-7E4E-9CD4-76E624FB32F4}"/>
                </a:ext>
              </a:extLst>
            </p:cNvPr>
            <p:cNvSpPr>
              <a:spLocks noChangeShapeType="1"/>
            </p:cNvSpPr>
            <p:nvPr userDrawn="1">
              <p:custDataLst>
                <p:tags r:id="rId115"/>
              </p:custDataLst>
            </p:nvPr>
          </p:nvSpPr>
          <p:spPr bwMode="auto">
            <a:xfrm flipH="1" flipV="1">
              <a:off x="11227534" y="4011283"/>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6" name="Freeform 178">
              <a:extLst>
                <a:ext uri="{FF2B5EF4-FFF2-40B4-BE49-F238E27FC236}">
                  <a16:creationId xmlns:a16="http://schemas.microsoft.com/office/drawing/2014/main" id="{21516118-7111-644C-ABA4-D3416C7A7F19}"/>
                </a:ext>
              </a:extLst>
            </p:cNvPr>
            <p:cNvSpPr>
              <a:spLocks/>
            </p:cNvSpPr>
            <p:nvPr userDrawn="1">
              <p:custDataLst>
                <p:tags r:id="rId116"/>
              </p:custDataLst>
            </p:nvPr>
          </p:nvSpPr>
          <p:spPr bwMode="auto">
            <a:xfrm>
              <a:off x="11227534" y="3996886"/>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7" name="Line 179">
              <a:extLst>
                <a:ext uri="{FF2B5EF4-FFF2-40B4-BE49-F238E27FC236}">
                  <a16:creationId xmlns:a16="http://schemas.microsoft.com/office/drawing/2014/main" id="{DD4D1CC8-B1C0-324E-B296-02B580C1EBD8}"/>
                </a:ext>
              </a:extLst>
            </p:cNvPr>
            <p:cNvSpPr>
              <a:spLocks noChangeShapeType="1"/>
            </p:cNvSpPr>
            <p:nvPr userDrawn="1">
              <p:custDataLst>
                <p:tags r:id="rId117"/>
              </p:custDataLst>
            </p:nvPr>
          </p:nvSpPr>
          <p:spPr bwMode="auto">
            <a:xfrm flipV="1">
              <a:off x="11234040" y="3985370"/>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8" name="Freeform 180">
              <a:extLst>
                <a:ext uri="{FF2B5EF4-FFF2-40B4-BE49-F238E27FC236}">
                  <a16:creationId xmlns:a16="http://schemas.microsoft.com/office/drawing/2014/main" id="{C36708A2-0DFB-A547-AE3E-869C137E28AA}"/>
                </a:ext>
              </a:extLst>
            </p:cNvPr>
            <p:cNvSpPr>
              <a:spLocks/>
            </p:cNvSpPr>
            <p:nvPr userDrawn="1">
              <p:custDataLst>
                <p:tags r:id="rId118"/>
              </p:custDataLst>
            </p:nvPr>
          </p:nvSpPr>
          <p:spPr bwMode="auto">
            <a:xfrm>
              <a:off x="11186866" y="3924911"/>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9" name="Freeform 181">
              <a:extLst>
                <a:ext uri="{FF2B5EF4-FFF2-40B4-BE49-F238E27FC236}">
                  <a16:creationId xmlns:a16="http://schemas.microsoft.com/office/drawing/2014/main" id="{3613141F-640F-5F4C-9974-572DC7FFA1DB}"/>
                </a:ext>
              </a:extLst>
            </p:cNvPr>
            <p:cNvSpPr>
              <a:spLocks/>
            </p:cNvSpPr>
            <p:nvPr userDrawn="1">
              <p:custDataLst>
                <p:tags r:id="rId119"/>
              </p:custDataLst>
            </p:nvPr>
          </p:nvSpPr>
          <p:spPr bwMode="auto">
            <a:xfrm>
              <a:off x="11201507" y="3873088"/>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0" name="Freeform 182">
              <a:extLst>
                <a:ext uri="{FF2B5EF4-FFF2-40B4-BE49-F238E27FC236}">
                  <a16:creationId xmlns:a16="http://schemas.microsoft.com/office/drawing/2014/main" id="{E1D43CE9-7768-4044-9114-0E08B5F615F3}"/>
                </a:ext>
              </a:extLst>
            </p:cNvPr>
            <p:cNvSpPr>
              <a:spLocks/>
            </p:cNvSpPr>
            <p:nvPr userDrawn="1">
              <p:custDataLst>
                <p:tags r:id="rId120"/>
              </p:custDataLst>
            </p:nvPr>
          </p:nvSpPr>
          <p:spPr bwMode="auto">
            <a:xfrm>
              <a:off x="11208014" y="3867330"/>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1" name="Freeform 183">
              <a:extLst>
                <a:ext uri="{FF2B5EF4-FFF2-40B4-BE49-F238E27FC236}">
                  <a16:creationId xmlns:a16="http://schemas.microsoft.com/office/drawing/2014/main" id="{E92AFAC4-595B-4E40-B0D2-5FD0760F3EF2}"/>
                </a:ext>
              </a:extLst>
            </p:cNvPr>
            <p:cNvSpPr>
              <a:spLocks/>
            </p:cNvSpPr>
            <p:nvPr userDrawn="1">
              <p:custDataLst>
                <p:tags r:id="rId121"/>
              </p:custDataLst>
            </p:nvPr>
          </p:nvSpPr>
          <p:spPr bwMode="auto">
            <a:xfrm>
              <a:off x="11224282" y="3850056"/>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2" name="Line 184">
              <a:extLst>
                <a:ext uri="{FF2B5EF4-FFF2-40B4-BE49-F238E27FC236}">
                  <a16:creationId xmlns:a16="http://schemas.microsoft.com/office/drawing/2014/main" id="{E0C182B2-4CE8-BE40-8E28-BBA76DC616A9}"/>
                </a:ext>
              </a:extLst>
            </p:cNvPr>
            <p:cNvSpPr>
              <a:spLocks noChangeShapeType="1"/>
            </p:cNvSpPr>
            <p:nvPr userDrawn="1">
              <p:custDataLst>
                <p:tags r:id="rId122"/>
              </p:custDataLst>
            </p:nvPr>
          </p:nvSpPr>
          <p:spPr bwMode="auto">
            <a:xfrm flipV="1">
              <a:off x="11224282" y="3867331"/>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3" name="Freeform 185">
              <a:extLst>
                <a:ext uri="{FF2B5EF4-FFF2-40B4-BE49-F238E27FC236}">
                  <a16:creationId xmlns:a16="http://schemas.microsoft.com/office/drawing/2014/main" id="{C70505EA-6443-124E-9070-5F90AC88BC6B}"/>
                </a:ext>
              </a:extLst>
            </p:cNvPr>
            <p:cNvSpPr>
              <a:spLocks/>
            </p:cNvSpPr>
            <p:nvPr userDrawn="1">
              <p:custDataLst>
                <p:tags r:id="rId123"/>
              </p:custDataLst>
            </p:nvPr>
          </p:nvSpPr>
          <p:spPr bwMode="auto">
            <a:xfrm>
              <a:off x="11208014" y="3852935"/>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4" name="Freeform 186">
              <a:extLst>
                <a:ext uri="{FF2B5EF4-FFF2-40B4-BE49-F238E27FC236}">
                  <a16:creationId xmlns:a16="http://schemas.microsoft.com/office/drawing/2014/main" id="{82E9AD22-A93A-8740-B6EC-2649A3334697}"/>
                </a:ext>
              </a:extLst>
            </p:cNvPr>
            <p:cNvSpPr>
              <a:spLocks/>
            </p:cNvSpPr>
            <p:nvPr userDrawn="1">
              <p:custDataLst>
                <p:tags r:id="rId124"/>
              </p:custDataLst>
            </p:nvPr>
          </p:nvSpPr>
          <p:spPr bwMode="auto">
            <a:xfrm>
              <a:off x="10921715" y="4749754"/>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5" name="Freeform 187">
              <a:extLst>
                <a:ext uri="{FF2B5EF4-FFF2-40B4-BE49-F238E27FC236}">
                  <a16:creationId xmlns:a16="http://schemas.microsoft.com/office/drawing/2014/main" id="{A5812536-D3E8-0448-87DC-5D1C15DF61AB}"/>
                </a:ext>
              </a:extLst>
            </p:cNvPr>
            <p:cNvSpPr>
              <a:spLocks/>
            </p:cNvSpPr>
            <p:nvPr userDrawn="1">
              <p:custDataLst>
                <p:tags r:id="rId125"/>
              </p:custDataLst>
            </p:nvPr>
          </p:nvSpPr>
          <p:spPr bwMode="auto">
            <a:xfrm>
              <a:off x="11063238" y="4041512"/>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6" name="Freeform 188">
              <a:extLst>
                <a:ext uri="{FF2B5EF4-FFF2-40B4-BE49-F238E27FC236}">
                  <a16:creationId xmlns:a16="http://schemas.microsoft.com/office/drawing/2014/main" id="{69F11A4F-C4CE-DC40-A24D-7B8B539AAFF7}"/>
                </a:ext>
              </a:extLst>
            </p:cNvPr>
            <p:cNvSpPr>
              <a:spLocks/>
            </p:cNvSpPr>
            <p:nvPr userDrawn="1">
              <p:custDataLst>
                <p:tags r:id="rId126"/>
              </p:custDataLst>
            </p:nvPr>
          </p:nvSpPr>
          <p:spPr bwMode="auto">
            <a:xfrm>
              <a:off x="10994917" y="3970976"/>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7" name="Freeform 189">
              <a:extLst>
                <a:ext uri="{FF2B5EF4-FFF2-40B4-BE49-F238E27FC236}">
                  <a16:creationId xmlns:a16="http://schemas.microsoft.com/office/drawing/2014/main" id="{2B3CCE19-E3BE-6A48-8178-02F76EBF70E8}"/>
                </a:ext>
              </a:extLst>
            </p:cNvPr>
            <p:cNvSpPr>
              <a:spLocks/>
            </p:cNvSpPr>
            <p:nvPr userDrawn="1">
              <p:custDataLst>
                <p:tags r:id="rId127"/>
              </p:custDataLst>
            </p:nvPr>
          </p:nvSpPr>
          <p:spPr bwMode="auto">
            <a:xfrm>
              <a:off x="11011183" y="3891802"/>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8" name="Freeform 190">
              <a:extLst>
                <a:ext uri="{FF2B5EF4-FFF2-40B4-BE49-F238E27FC236}">
                  <a16:creationId xmlns:a16="http://schemas.microsoft.com/office/drawing/2014/main" id="{A7A407E0-03CE-604F-BDA6-4364E2B4BBC3}"/>
                </a:ext>
              </a:extLst>
            </p:cNvPr>
            <p:cNvSpPr>
              <a:spLocks/>
            </p:cNvSpPr>
            <p:nvPr userDrawn="1">
              <p:custDataLst>
                <p:tags r:id="rId128"/>
              </p:custDataLst>
            </p:nvPr>
          </p:nvSpPr>
          <p:spPr bwMode="auto">
            <a:xfrm>
              <a:off x="10846886" y="3894681"/>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9" name="Freeform 191">
              <a:extLst>
                <a:ext uri="{FF2B5EF4-FFF2-40B4-BE49-F238E27FC236}">
                  <a16:creationId xmlns:a16="http://schemas.microsoft.com/office/drawing/2014/main" id="{CA18F0EB-3B8D-D04B-A841-1DB266D8AA5B}"/>
                </a:ext>
              </a:extLst>
            </p:cNvPr>
            <p:cNvSpPr>
              <a:spLocks/>
            </p:cNvSpPr>
            <p:nvPr userDrawn="1">
              <p:custDataLst>
                <p:tags r:id="rId129"/>
              </p:custDataLst>
            </p:nvPr>
          </p:nvSpPr>
          <p:spPr bwMode="auto">
            <a:xfrm>
              <a:off x="11097399" y="4315018"/>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0" name="Freeform 192">
              <a:extLst>
                <a:ext uri="{FF2B5EF4-FFF2-40B4-BE49-F238E27FC236}">
                  <a16:creationId xmlns:a16="http://schemas.microsoft.com/office/drawing/2014/main" id="{9FFBC7C5-43A7-C347-A2D9-D3832802D722}"/>
                </a:ext>
              </a:extLst>
            </p:cNvPr>
            <p:cNvSpPr>
              <a:spLocks/>
            </p:cNvSpPr>
            <p:nvPr userDrawn="1">
              <p:custDataLst>
                <p:tags r:id="rId130"/>
              </p:custDataLst>
            </p:nvPr>
          </p:nvSpPr>
          <p:spPr bwMode="auto">
            <a:xfrm>
              <a:off x="10314957" y="3867330"/>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1" name="Freeform 193">
              <a:extLst>
                <a:ext uri="{FF2B5EF4-FFF2-40B4-BE49-F238E27FC236}">
                  <a16:creationId xmlns:a16="http://schemas.microsoft.com/office/drawing/2014/main" id="{76270DBD-5C1A-D84F-919F-5CB4362EE072}"/>
                </a:ext>
              </a:extLst>
            </p:cNvPr>
            <p:cNvSpPr>
              <a:spLocks/>
            </p:cNvSpPr>
            <p:nvPr userDrawn="1">
              <p:custDataLst>
                <p:tags r:id="rId131"/>
              </p:custDataLst>
            </p:nvPr>
          </p:nvSpPr>
          <p:spPr bwMode="auto">
            <a:xfrm>
              <a:off x="4665436" y="2658137"/>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2" name="Freeform 194">
              <a:extLst>
                <a:ext uri="{FF2B5EF4-FFF2-40B4-BE49-F238E27FC236}">
                  <a16:creationId xmlns:a16="http://schemas.microsoft.com/office/drawing/2014/main" id="{1B2A126E-13E3-F643-810D-A6E8E89EC0B0}"/>
                </a:ext>
              </a:extLst>
            </p:cNvPr>
            <p:cNvSpPr>
              <a:spLocks/>
            </p:cNvSpPr>
            <p:nvPr userDrawn="1">
              <p:custDataLst>
                <p:tags r:id="rId132"/>
              </p:custDataLst>
            </p:nvPr>
          </p:nvSpPr>
          <p:spPr bwMode="auto">
            <a:xfrm>
              <a:off x="5971673" y="4145157"/>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3" name="Freeform 195">
              <a:extLst>
                <a:ext uri="{FF2B5EF4-FFF2-40B4-BE49-F238E27FC236}">
                  <a16:creationId xmlns:a16="http://schemas.microsoft.com/office/drawing/2014/main" id="{85CD5C69-057A-3048-BDB5-1F5CE355FF4D}"/>
                </a:ext>
              </a:extLst>
            </p:cNvPr>
            <p:cNvSpPr>
              <a:spLocks/>
            </p:cNvSpPr>
            <p:nvPr userDrawn="1">
              <p:custDataLst>
                <p:tags r:id="rId133"/>
              </p:custDataLst>
            </p:nvPr>
          </p:nvSpPr>
          <p:spPr bwMode="auto">
            <a:xfrm>
              <a:off x="6145730" y="3423959"/>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4" name="Freeform 196">
              <a:extLst>
                <a:ext uri="{FF2B5EF4-FFF2-40B4-BE49-F238E27FC236}">
                  <a16:creationId xmlns:a16="http://schemas.microsoft.com/office/drawing/2014/main" id="{07644D19-124E-7140-9334-EDF44DFD3C2A}"/>
                </a:ext>
              </a:extLst>
            </p:cNvPr>
            <p:cNvSpPr>
              <a:spLocks/>
            </p:cNvSpPr>
            <p:nvPr userDrawn="1">
              <p:custDataLst>
                <p:tags r:id="rId134"/>
              </p:custDataLst>
            </p:nvPr>
          </p:nvSpPr>
          <p:spPr bwMode="auto">
            <a:xfrm>
              <a:off x="5647960" y="3023774"/>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5" name="Freeform 204">
              <a:extLst>
                <a:ext uri="{FF2B5EF4-FFF2-40B4-BE49-F238E27FC236}">
                  <a16:creationId xmlns:a16="http://schemas.microsoft.com/office/drawing/2014/main" id="{79DDAB0F-143D-9248-AAA6-C8BC27BDA8D0}"/>
                </a:ext>
              </a:extLst>
            </p:cNvPr>
            <p:cNvSpPr>
              <a:spLocks/>
            </p:cNvSpPr>
            <p:nvPr userDrawn="1">
              <p:custDataLst>
                <p:tags r:id="rId135"/>
              </p:custDataLst>
            </p:nvPr>
          </p:nvSpPr>
          <p:spPr bwMode="auto">
            <a:xfrm>
              <a:off x="5797617" y="4797258"/>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6" name="Freeform 205">
              <a:extLst>
                <a:ext uri="{FF2B5EF4-FFF2-40B4-BE49-F238E27FC236}">
                  <a16:creationId xmlns:a16="http://schemas.microsoft.com/office/drawing/2014/main" id="{AB254E16-C9C8-3C4A-A8FE-6EDD4A88B635}"/>
                </a:ext>
              </a:extLst>
            </p:cNvPr>
            <p:cNvSpPr>
              <a:spLocks/>
            </p:cNvSpPr>
            <p:nvPr userDrawn="1">
              <p:custDataLst>
                <p:tags r:id="rId136"/>
              </p:custDataLst>
            </p:nvPr>
          </p:nvSpPr>
          <p:spPr bwMode="auto">
            <a:xfrm>
              <a:off x="5828524" y="4883629"/>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7" name="Freeform 206">
              <a:extLst>
                <a:ext uri="{FF2B5EF4-FFF2-40B4-BE49-F238E27FC236}">
                  <a16:creationId xmlns:a16="http://schemas.microsoft.com/office/drawing/2014/main" id="{705E7F64-0466-5F49-ACC2-3609193E82DA}"/>
                </a:ext>
              </a:extLst>
            </p:cNvPr>
            <p:cNvSpPr>
              <a:spLocks/>
            </p:cNvSpPr>
            <p:nvPr userDrawn="1">
              <p:custDataLst>
                <p:tags r:id="rId137"/>
              </p:custDataLst>
            </p:nvPr>
          </p:nvSpPr>
          <p:spPr bwMode="auto">
            <a:xfrm>
              <a:off x="5833404" y="4903783"/>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8" name="Freeform 207">
              <a:extLst>
                <a:ext uri="{FF2B5EF4-FFF2-40B4-BE49-F238E27FC236}">
                  <a16:creationId xmlns:a16="http://schemas.microsoft.com/office/drawing/2014/main" id="{92A4BDB8-62C8-EC40-AD69-C0C1AFB08F68}"/>
                </a:ext>
              </a:extLst>
            </p:cNvPr>
            <p:cNvSpPr>
              <a:spLocks/>
            </p:cNvSpPr>
            <p:nvPr userDrawn="1">
              <p:custDataLst>
                <p:tags r:id="rId138"/>
              </p:custDataLst>
            </p:nvPr>
          </p:nvSpPr>
          <p:spPr bwMode="auto">
            <a:xfrm>
              <a:off x="5848044" y="4959924"/>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9" name="Freeform 208">
              <a:extLst>
                <a:ext uri="{FF2B5EF4-FFF2-40B4-BE49-F238E27FC236}">
                  <a16:creationId xmlns:a16="http://schemas.microsoft.com/office/drawing/2014/main" id="{9E2ABEF8-A966-A04A-B1C0-4D8DF0C89616}"/>
                </a:ext>
              </a:extLst>
            </p:cNvPr>
            <p:cNvSpPr>
              <a:spLocks/>
            </p:cNvSpPr>
            <p:nvPr userDrawn="1">
              <p:custDataLst>
                <p:tags r:id="rId139"/>
              </p:custDataLst>
            </p:nvPr>
          </p:nvSpPr>
          <p:spPr bwMode="auto">
            <a:xfrm>
              <a:off x="5835030" y="4971438"/>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0" name="Freeform 209">
              <a:extLst>
                <a:ext uri="{FF2B5EF4-FFF2-40B4-BE49-F238E27FC236}">
                  <a16:creationId xmlns:a16="http://schemas.microsoft.com/office/drawing/2014/main" id="{0434B95E-BF4F-AB45-899C-4BB105EBCEF8}"/>
                </a:ext>
              </a:extLst>
            </p:cNvPr>
            <p:cNvSpPr>
              <a:spLocks/>
            </p:cNvSpPr>
            <p:nvPr userDrawn="1">
              <p:custDataLst>
                <p:tags r:id="rId140"/>
              </p:custDataLst>
            </p:nvPr>
          </p:nvSpPr>
          <p:spPr bwMode="auto">
            <a:xfrm>
              <a:off x="5865937" y="5001670"/>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1" name="Freeform 210">
              <a:extLst>
                <a:ext uri="{FF2B5EF4-FFF2-40B4-BE49-F238E27FC236}">
                  <a16:creationId xmlns:a16="http://schemas.microsoft.com/office/drawing/2014/main" id="{3CB718ED-13B3-A84F-A87B-265B955DFDD0}"/>
                </a:ext>
              </a:extLst>
            </p:cNvPr>
            <p:cNvSpPr>
              <a:spLocks/>
            </p:cNvSpPr>
            <p:nvPr userDrawn="1">
              <p:custDataLst>
                <p:tags r:id="rId141"/>
              </p:custDataLst>
            </p:nvPr>
          </p:nvSpPr>
          <p:spPr bwMode="auto">
            <a:xfrm>
              <a:off x="5862685" y="5031899"/>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2" name="Freeform 211">
              <a:extLst>
                <a:ext uri="{FF2B5EF4-FFF2-40B4-BE49-F238E27FC236}">
                  <a16:creationId xmlns:a16="http://schemas.microsoft.com/office/drawing/2014/main" id="{41B6F2A7-599F-E047-884B-7E11B259AEA1}"/>
                </a:ext>
              </a:extLst>
            </p:cNvPr>
            <p:cNvSpPr>
              <a:spLocks/>
            </p:cNvSpPr>
            <p:nvPr userDrawn="1">
              <p:custDataLst>
                <p:tags r:id="rId142"/>
              </p:custDataLst>
            </p:nvPr>
          </p:nvSpPr>
          <p:spPr bwMode="auto">
            <a:xfrm>
              <a:off x="5887086" y="5044855"/>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3" name="Freeform 215">
              <a:extLst>
                <a:ext uri="{FF2B5EF4-FFF2-40B4-BE49-F238E27FC236}">
                  <a16:creationId xmlns:a16="http://schemas.microsoft.com/office/drawing/2014/main" id="{C1B453C5-A5AC-124F-957E-3A870E43CC30}"/>
                </a:ext>
              </a:extLst>
            </p:cNvPr>
            <p:cNvSpPr>
              <a:spLocks/>
            </p:cNvSpPr>
            <p:nvPr userDrawn="1">
              <p:custDataLst>
                <p:tags r:id="rId143"/>
              </p:custDataLst>
            </p:nvPr>
          </p:nvSpPr>
          <p:spPr bwMode="auto">
            <a:xfrm>
              <a:off x="5545478" y="3055443"/>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4" name="Freeform 216">
              <a:extLst>
                <a:ext uri="{FF2B5EF4-FFF2-40B4-BE49-F238E27FC236}">
                  <a16:creationId xmlns:a16="http://schemas.microsoft.com/office/drawing/2014/main" id="{70E94300-6533-4F44-B92C-A628DA5130CD}"/>
                </a:ext>
              </a:extLst>
            </p:cNvPr>
            <p:cNvSpPr>
              <a:spLocks/>
            </p:cNvSpPr>
            <p:nvPr userDrawn="1">
              <p:custDataLst>
                <p:tags r:id="rId144"/>
              </p:custDataLst>
            </p:nvPr>
          </p:nvSpPr>
          <p:spPr bwMode="auto">
            <a:xfrm>
              <a:off x="5399076" y="2930203"/>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5" name="Freeform 217">
              <a:extLst>
                <a:ext uri="{FF2B5EF4-FFF2-40B4-BE49-F238E27FC236}">
                  <a16:creationId xmlns:a16="http://schemas.microsoft.com/office/drawing/2014/main" id="{BD586F2E-973B-DB49-BE2E-11C54EE200B1}"/>
                </a:ext>
              </a:extLst>
            </p:cNvPr>
            <p:cNvSpPr>
              <a:spLocks/>
            </p:cNvSpPr>
            <p:nvPr userDrawn="1">
              <p:custDataLst>
                <p:tags r:id="rId145"/>
              </p:custDataLst>
            </p:nvPr>
          </p:nvSpPr>
          <p:spPr bwMode="auto">
            <a:xfrm>
              <a:off x="5711401" y="3023773"/>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6" name="Freeform 218">
              <a:extLst>
                <a:ext uri="{FF2B5EF4-FFF2-40B4-BE49-F238E27FC236}">
                  <a16:creationId xmlns:a16="http://schemas.microsoft.com/office/drawing/2014/main" id="{C7938629-1D47-354B-823B-CDC812A19AAE}"/>
                </a:ext>
              </a:extLst>
            </p:cNvPr>
            <p:cNvSpPr>
              <a:spLocks/>
            </p:cNvSpPr>
            <p:nvPr userDrawn="1">
              <p:custDataLst>
                <p:tags r:id="rId146"/>
              </p:custDataLst>
            </p:nvPr>
          </p:nvSpPr>
          <p:spPr bwMode="auto">
            <a:xfrm>
              <a:off x="5268939" y="3078475"/>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7" name="Freeform 219">
              <a:extLst>
                <a:ext uri="{FF2B5EF4-FFF2-40B4-BE49-F238E27FC236}">
                  <a16:creationId xmlns:a16="http://schemas.microsoft.com/office/drawing/2014/main" id="{C834F6B7-A359-5949-B31C-077EF931AE4A}"/>
                </a:ext>
              </a:extLst>
            </p:cNvPr>
            <p:cNvSpPr>
              <a:spLocks/>
            </p:cNvSpPr>
            <p:nvPr userDrawn="1">
              <p:custDataLst>
                <p:tags r:id="rId147"/>
              </p:custDataLst>
            </p:nvPr>
          </p:nvSpPr>
          <p:spPr bwMode="auto">
            <a:xfrm>
              <a:off x="5187605" y="3078474"/>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8" name="Freeform 220">
              <a:extLst>
                <a:ext uri="{FF2B5EF4-FFF2-40B4-BE49-F238E27FC236}">
                  <a16:creationId xmlns:a16="http://schemas.microsoft.com/office/drawing/2014/main" id="{8341AF65-4A73-DF41-A372-6A0E2C761411}"/>
                </a:ext>
              </a:extLst>
            </p:cNvPr>
            <p:cNvSpPr>
              <a:spLocks/>
            </p:cNvSpPr>
            <p:nvPr userDrawn="1">
              <p:custDataLst>
                <p:tags r:id="rId148"/>
              </p:custDataLst>
            </p:nvPr>
          </p:nvSpPr>
          <p:spPr bwMode="auto">
            <a:xfrm>
              <a:off x="5236405" y="3179240"/>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9" name="Freeform 221">
              <a:extLst>
                <a:ext uri="{FF2B5EF4-FFF2-40B4-BE49-F238E27FC236}">
                  <a16:creationId xmlns:a16="http://schemas.microsoft.com/office/drawing/2014/main" id="{A4261A1B-5DB6-704E-8CE7-AE6708264A92}"/>
                </a:ext>
              </a:extLst>
            </p:cNvPr>
            <p:cNvSpPr>
              <a:spLocks/>
            </p:cNvSpPr>
            <p:nvPr userDrawn="1">
              <p:custDataLst>
                <p:tags r:id="rId149"/>
              </p:custDataLst>
            </p:nvPr>
          </p:nvSpPr>
          <p:spPr bwMode="auto">
            <a:xfrm>
              <a:off x="5268940" y="3144691"/>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0" name="Freeform 222">
              <a:extLst>
                <a:ext uri="{FF2B5EF4-FFF2-40B4-BE49-F238E27FC236}">
                  <a16:creationId xmlns:a16="http://schemas.microsoft.com/office/drawing/2014/main" id="{C8D01A93-D22C-C44A-A465-415756CAE7DD}"/>
                </a:ext>
              </a:extLst>
            </p:cNvPr>
            <p:cNvSpPr>
              <a:spLocks/>
            </p:cNvSpPr>
            <p:nvPr userDrawn="1">
              <p:custDataLst>
                <p:tags r:id="rId150"/>
              </p:custDataLst>
            </p:nvPr>
          </p:nvSpPr>
          <p:spPr bwMode="auto">
            <a:xfrm>
              <a:off x="5286833" y="3172043"/>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1" name="Freeform 223">
              <a:extLst>
                <a:ext uri="{FF2B5EF4-FFF2-40B4-BE49-F238E27FC236}">
                  <a16:creationId xmlns:a16="http://schemas.microsoft.com/office/drawing/2014/main" id="{1B0CE4E5-229E-ED46-B1CA-9889F33BAF2A}"/>
                </a:ext>
              </a:extLst>
            </p:cNvPr>
            <p:cNvSpPr>
              <a:spLocks/>
            </p:cNvSpPr>
            <p:nvPr userDrawn="1">
              <p:custDataLst>
                <p:tags r:id="rId151"/>
              </p:custDataLst>
            </p:nvPr>
          </p:nvSpPr>
          <p:spPr bwMode="auto">
            <a:xfrm>
              <a:off x="5338889" y="3274249"/>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2" name="Freeform 224">
              <a:extLst>
                <a:ext uri="{FF2B5EF4-FFF2-40B4-BE49-F238E27FC236}">
                  <a16:creationId xmlns:a16="http://schemas.microsoft.com/office/drawing/2014/main" id="{4A717C39-22A3-4C41-879C-45F0A5314832}"/>
                </a:ext>
              </a:extLst>
            </p:cNvPr>
            <p:cNvSpPr>
              <a:spLocks/>
            </p:cNvSpPr>
            <p:nvPr userDrawn="1">
              <p:custDataLst>
                <p:tags r:id="rId152"/>
              </p:custDataLst>
            </p:nvPr>
          </p:nvSpPr>
          <p:spPr bwMode="auto">
            <a:xfrm>
              <a:off x="5421850" y="3323193"/>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3" name="Freeform 225">
              <a:extLst>
                <a:ext uri="{FF2B5EF4-FFF2-40B4-BE49-F238E27FC236}">
                  <a16:creationId xmlns:a16="http://schemas.microsoft.com/office/drawing/2014/main" id="{33B34D14-A50A-EC46-A0C4-1FE60E729D95}"/>
                </a:ext>
              </a:extLst>
            </p:cNvPr>
            <p:cNvSpPr>
              <a:spLocks/>
            </p:cNvSpPr>
            <p:nvPr userDrawn="1">
              <p:custDataLst>
                <p:tags r:id="rId153"/>
              </p:custDataLst>
            </p:nvPr>
          </p:nvSpPr>
          <p:spPr bwMode="auto">
            <a:xfrm>
              <a:off x="6119702" y="4460411"/>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4" name="Freeform 226">
              <a:extLst>
                <a:ext uri="{FF2B5EF4-FFF2-40B4-BE49-F238E27FC236}">
                  <a16:creationId xmlns:a16="http://schemas.microsoft.com/office/drawing/2014/main" id="{E78B3806-C747-5145-BE85-08E48317FECF}"/>
                </a:ext>
              </a:extLst>
            </p:cNvPr>
            <p:cNvSpPr>
              <a:spLocks/>
            </p:cNvSpPr>
            <p:nvPr userDrawn="1">
              <p:custDataLst>
                <p:tags r:id="rId154"/>
              </p:custDataLst>
            </p:nvPr>
          </p:nvSpPr>
          <p:spPr bwMode="auto">
            <a:xfrm>
              <a:off x="7704107" y="1392801"/>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5" name="Freeform 227">
              <a:extLst>
                <a:ext uri="{FF2B5EF4-FFF2-40B4-BE49-F238E27FC236}">
                  <a16:creationId xmlns:a16="http://schemas.microsoft.com/office/drawing/2014/main" id="{7076EB72-E262-9F43-AC8A-573942532C7C}"/>
                </a:ext>
              </a:extLst>
            </p:cNvPr>
            <p:cNvSpPr>
              <a:spLocks/>
            </p:cNvSpPr>
            <p:nvPr userDrawn="1">
              <p:custDataLst>
                <p:tags r:id="rId155"/>
              </p:custDataLst>
            </p:nvPr>
          </p:nvSpPr>
          <p:spPr bwMode="auto">
            <a:xfrm>
              <a:off x="7629278" y="1601530"/>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6" name="Freeform 228">
              <a:extLst>
                <a:ext uri="{FF2B5EF4-FFF2-40B4-BE49-F238E27FC236}">
                  <a16:creationId xmlns:a16="http://schemas.microsoft.com/office/drawing/2014/main" id="{F8CE5FDA-3BBB-164B-8F06-D5B5254A7F46}"/>
                </a:ext>
              </a:extLst>
            </p:cNvPr>
            <p:cNvSpPr>
              <a:spLocks/>
            </p:cNvSpPr>
            <p:nvPr userDrawn="1">
              <p:custDataLst>
                <p:tags r:id="rId156"/>
              </p:custDataLst>
            </p:nvPr>
          </p:nvSpPr>
          <p:spPr bwMode="auto">
            <a:xfrm>
              <a:off x="7977392" y="2364475"/>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7" name="Freeform 229">
              <a:extLst>
                <a:ext uri="{FF2B5EF4-FFF2-40B4-BE49-F238E27FC236}">
                  <a16:creationId xmlns:a16="http://schemas.microsoft.com/office/drawing/2014/main" id="{C7744873-04A7-4A45-8FD2-423942F49101}"/>
                </a:ext>
              </a:extLst>
            </p:cNvPr>
            <p:cNvSpPr>
              <a:spLocks/>
            </p:cNvSpPr>
            <p:nvPr userDrawn="1">
              <p:custDataLst>
                <p:tags r:id="rId157"/>
              </p:custDataLst>
            </p:nvPr>
          </p:nvSpPr>
          <p:spPr bwMode="auto">
            <a:xfrm>
              <a:off x="7678080" y="2219083"/>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8" name="Freeform 230">
              <a:extLst>
                <a:ext uri="{FF2B5EF4-FFF2-40B4-BE49-F238E27FC236}">
                  <a16:creationId xmlns:a16="http://schemas.microsoft.com/office/drawing/2014/main" id="{657FFAB2-31CD-6D42-8E8D-2C873C9FB361}"/>
                </a:ext>
              </a:extLst>
            </p:cNvPr>
            <p:cNvSpPr>
              <a:spLocks/>
            </p:cNvSpPr>
            <p:nvPr userDrawn="1">
              <p:custDataLst>
                <p:tags r:id="rId158"/>
              </p:custDataLst>
            </p:nvPr>
          </p:nvSpPr>
          <p:spPr bwMode="auto">
            <a:xfrm>
              <a:off x="7620248" y="2071812"/>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9" name="Freeform 231">
              <a:extLst>
                <a:ext uri="{FF2B5EF4-FFF2-40B4-BE49-F238E27FC236}">
                  <a16:creationId xmlns:a16="http://schemas.microsoft.com/office/drawing/2014/main" id="{4A1CF394-62FC-5845-9886-8A5710C86EF4}"/>
                </a:ext>
              </a:extLst>
            </p:cNvPr>
            <p:cNvSpPr>
              <a:spLocks/>
            </p:cNvSpPr>
            <p:nvPr userDrawn="1">
              <p:custDataLst>
                <p:tags r:id="rId159"/>
              </p:custDataLst>
            </p:nvPr>
          </p:nvSpPr>
          <p:spPr bwMode="auto">
            <a:xfrm>
              <a:off x="7609145" y="2123781"/>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0" name="Freeform 232">
              <a:extLst>
                <a:ext uri="{FF2B5EF4-FFF2-40B4-BE49-F238E27FC236}">
                  <a16:creationId xmlns:a16="http://schemas.microsoft.com/office/drawing/2014/main" id="{4F41C89A-AC30-6A4A-960B-FFF2E84137C9}"/>
                </a:ext>
              </a:extLst>
            </p:cNvPr>
            <p:cNvSpPr>
              <a:spLocks/>
            </p:cNvSpPr>
            <p:nvPr userDrawn="1">
              <p:custDataLst>
                <p:tags r:id="rId160"/>
              </p:custDataLst>
            </p:nvPr>
          </p:nvSpPr>
          <p:spPr bwMode="auto">
            <a:xfrm>
              <a:off x="8374306" y="2614950"/>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1" name="Freeform 233">
              <a:extLst>
                <a:ext uri="{FF2B5EF4-FFF2-40B4-BE49-F238E27FC236}">
                  <a16:creationId xmlns:a16="http://schemas.microsoft.com/office/drawing/2014/main" id="{D2A26F27-87E7-3643-8134-A7185FF566D9}"/>
                </a:ext>
              </a:extLst>
            </p:cNvPr>
            <p:cNvSpPr>
              <a:spLocks/>
            </p:cNvSpPr>
            <p:nvPr userDrawn="1">
              <p:custDataLst>
                <p:tags r:id="rId161"/>
              </p:custDataLst>
            </p:nvPr>
          </p:nvSpPr>
          <p:spPr bwMode="auto">
            <a:xfrm>
              <a:off x="8322251" y="2662455"/>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2" name="Freeform 234">
              <a:extLst>
                <a:ext uri="{FF2B5EF4-FFF2-40B4-BE49-F238E27FC236}">
                  <a16:creationId xmlns:a16="http://schemas.microsoft.com/office/drawing/2014/main" id="{61D6D88F-4068-B04C-AEE5-04000D797985}"/>
                </a:ext>
              </a:extLst>
            </p:cNvPr>
            <p:cNvSpPr>
              <a:spLocks/>
            </p:cNvSpPr>
            <p:nvPr userDrawn="1">
              <p:custDataLst>
                <p:tags r:id="rId162"/>
              </p:custDataLst>
            </p:nvPr>
          </p:nvSpPr>
          <p:spPr bwMode="auto">
            <a:xfrm>
              <a:off x="7299058" y="1985881"/>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3" name="Freeform 235">
              <a:extLst>
                <a:ext uri="{FF2B5EF4-FFF2-40B4-BE49-F238E27FC236}">
                  <a16:creationId xmlns:a16="http://schemas.microsoft.com/office/drawing/2014/main" id="{B9C3938D-E101-B641-861F-2A9EBEE5A9C4}"/>
                </a:ext>
              </a:extLst>
            </p:cNvPr>
            <p:cNvSpPr>
              <a:spLocks/>
            </p:cNvSpPr>
            <p:nvPr userDrawn="1">
              <p:custDataLst>
                <p:tags r:id="rId163"/>
              </p:custDataLst>
            </p:nvPr>
          </p:nvSpPr>
          <p:spPr bwMode="auto">
            <a:xfrm>
              <a:off x="7107108" y="2812164"/>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4" name="Freeform 236">
              <a:extLst>
                <a:ext uri="{FF2B5EF4-FFF2-40B4-BE49-F238E27FC236}">
                  <a16:creationId xmlns:a16="http://schemas.microsoft.com/office/drawing/2014/main" id="{A8496CEE-BF21-0046-8C4C-AB697F9DA589}"/>
                </a:ext>
              </a:extLst>
            </p:cNvPr>
            <p:cNvSpPr>
              <a:spLocks/>
            </p:cNvSpPr>
            <p:nvPr userDrawn="1">
              <p:custDataLst>
                <p:tags r:id="rId164"/>
              </p:custDataLst>
            </p:nvPr>
          </p:nvSpPr>
          <p:spPr bwMode="auto">
            <a:xfrm>
              <a:off x="7225858" y="2866866"/>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5" name="Freeform 237">
              <a:extLst>
                <a:ext uri="{FF2B5EF4-FFF2-40B4-BE49-F238E27FC236}">
                  <a16:creationId xmlns:a16="http://schemas.microsoft.com/office/drawing/2014/main" id="{E173AD3F-32E7-1D41-9995-2DEA53B840A6}"/>
                </a:ext>
              </a:extLst>
            </p:cNvPr>
            <p:cNvSpPr>
              <a:spLocks/>
            </p:cNvSpPr>
            <p:nvPr userDrawn="1">
              <p:custDataLst>
                <p:tags r:id="rId165"/>
              </p:custDataLst>
            </p:nvPr>
          </p:nvSpPr>
          <p:spPr bwMode="auto">
            <a:xfrm>
              <a:off x="7326713" y="2509864"/>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6" name="Freeform 238">
              <a:extLst>
                <a:ext uri="{FF2B5EF4-FFF2-40B4-BE49-F238E27FC236}">
                  <a16:creationId xmlns:a16="http://schemas.microsoft.com/office/drawing/2014/main" id="{8931C3DB-7FE9-FC44-AC34-C86299130353}"/>
                </a:ext>
              </a:extLst>
            </p:cNvPr>
            <p:cNvSpPr>
              <a:spLocks/>
            </p:cNvSpPr>
            <p:nvPr userDrawn="1">
              <p:custDataLst>
                <p:tags r:id="rId166"/>
              </p:custDataLst>
            </p:nvPr>
          </p:nvSpPr>
          <p:spPr bwMode="auto">
            <a:xfrm>
              <a:off x="7774055" y="2632224"/>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7" name="Freeform 239">
              <a:extLst>
                <a:ext uri="{FF2B5EF4-FFF2-40B4-BE49-F238E27FC236}">
                  <a16:creationId xmlns:a16="http://schemas.microsoft.com/office/drawing/2014/main" id="{84B0B00F-7BDA-0B4D-8314-05CFBD832331}"/>
                </a:ext>
              </a:extLst>
            </p:cNvPr>
            <p:cNvSpPr>
              <a:spLocks/>
            </p:cNvSpPr>
            <p:nvPr userDrawn="1">
              <p:custDataLst>
                <p:tags r:id="rId167"/>
              </p:custDataLst>
            </p:nvPr>
          </p:nvSpPr>
          <p:spPr bwMode="auto">
            <a:xfrm>
              <a:off x="7725254" y="2509864"/>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8" name="Freeform 240">
              <a:extLst>
                <a:ext uri="{FF2B5EF4-FFF2-40B4-BE49-F238E27FC236}">
                  <a16:creationId xmlns:a16="http://schemas.microsoft.com/office/drawing/2014/main" id="{E1E903CB-80CA-4E4F-992A-B9331238C4DD}"/>
                </a:ext>
              </a:extLst>
            </p:cNvPr>
            <p:cNvSpPr>
              <a:spLocks/>
            </p:cNvSpPr>
            <p:nvPr userDrawn="1">
              <p:custDataLst>
                <p:tags r:id="rId168"/>
              </p:custDataLst>
            </p:nvPr>
          </p:nvSpPr>
          <p:spPr bwMode="auto">
            <a:xfrm>
              <a:off x="7092469" y="2792010"/>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9" name="Freeform 241">
              <a:extLst>
                <a:ext uri="{FF2B5EF4-FFF2-40B4-BE49-F238E27FC236}">
                  <a16:creationId xmlns:a16="http://schemas.microsoft.com/office/drawing/2014/main" id="{50BB13BD-F7D6-334E-B365-7AD0F36B78FF}"/>
                </a:ext>
              </a:extLst>
            </p:cNvPr>
            <p:cNvSpPr>
              <a:spLocks/>
            </p:cNvSpPr>
            <p:nvPr userDrawn="1">
              <p:custDataLst>
                <p:tags r:id="rId169"/>
              </p:custDataLst>
            </p:nvPr>
          </p:nvSpPr>
          <p:spPr bwMode="auto">
            <a:xfrm>
              <a:off x="7059934" y="1710933"/>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0" name="Freeform 242">
              <a:extLst>
                <a:ext uri="{FF2B5EF4-FFF2-40B4-BE49-F238E27FC236}">
                  <a16:creationId xmlns:a16="http://schemas.microsoft.com/office/drawing/2014/main" id="{E1DB6696-E613-354B-93CC-C4E2A6E50B79}"/>
                </a:ext>
              </a:extLst>
            </p:cNvPr>
            <p:cNvSpPr>
              <a:spLocks/>
            </p:cNvSpPr>
            <p:nvPr userDrawn="1">
              <p:custDataLst>
                <p:tags r:id="rId170"/>
              </p:custDataLst>
            </p:nvPr>
          </p:nvSpPr>
          <p:spPr bwMode="auto">
            <a:xfrm>
              <a:off x="7871655" y="1949893"/>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1" name="Freeform 243">
              <a:extLst>
                <a:ext uri="{FF2B5EF4-FFF2-40B4-BE49-F238E27FC236}">
                  <a16:creationId xmlns:a16="http://schemas.microsoft.com/office/drawing/2014/main" id="{50DAEEEB-B711-A14E-BC88-F55D2E9B37EB}"/>
                </a:ext>
              </a:extLst>
            </p:cNvPr>
            <p:cNvSpPr>
              <a:spLocks/>
            </p:cNvSpPr>
            <p:nvPr userDrawn="1">
              <p:custDataLst>
                <p:tags r:id="rId171"/>
              </p:custDataLst>
            </p:nvPr>
          </p:nvSpPr>
          <p:spPr bwMode="auto">
            <a:xfrm>
              <a:off x="7756160" y="1644716"/>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2" name="Freeform 244">
              <a:extLst>
                <a:ext uri="{FF2B5EF4-FFF2-40B4-BE49-F238E27FC236}">
                  <a16:creationId xmlns:a16="http://schemas.microsoft.com/office/drawing/2014/main" id="{3B49DE5E-8E43-F149-8630-F9DE19A1B047}"/>
                </a:ext>
              </a:extLst>
            </p:cNvPr>
            <p:cNvSpPr>
              <a:spLocks/>
            </p:cNvSpPr>
            <p:nvPr userDrawn="1">
              <p:custDataLst>
                <p:tags r:id="rId172"/>
              </p:custDataLst>
            </p:nvPr>
          </p:nvSpPr>
          <p:spPr bwMode="auto">
            <a:xfrm>
              <a:off x="7897683" y="1929740"/>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3" name="Freeform 245">
              <a:extLst>
                <a:ext uri="{FF2B5EF4-FFF2-40B4-BE49-F238E27FC236}">
                  <a16:creationId xmlns:a16="http://schemas.microsoft.com/office/drawing/2014/main" id="{499570E6-151B-4348-BFDA-269D4C62D23E}"/>
                </a:ext>
              </a:extLst>
            </p:cNvPr>
            <p:cNvSpPr>
              <a:spLocks/>
            </p:cNvSpPr>
            <p:nvPr userDrawn="1">
              <p:custDataLst>
                <p:tags r:id="rId173"/>
              </p:custDataLst>
            </p:nvPr>
          </p:nvSpPr>
          <p:spPr bwMode="auto">
            <a:xfrm>
              <a:off x="7328340" y="2076571"/>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4" name="Freeform 246">
              <a:extLst>
                <a:ext uri="{FF2B5EF4-FFF2-40B4-BE49-F238E27FC236}">
                  <a16:creationId xmlns:a16="http://schemas.microsoft.com/office/drawing/2014/main" id="{7F50AEAF-F8BC-2341-AE1C-F220AFBB2266}"/>
                </a:ext>
              </a:extLst>
            </p:cNvPr>
            <p:cNvSpPr>
              <a:spLocks/>
            </p:cNvSpPr>
            <p:nvPr userDrawn="1">
              <p:custDataLst>
                <p:tags r:id="rId174"/>
              </p:custDataLst>
            </p:nvPr>
          </p:nvSpPr>
          <p:spPr bwMode="auto">
            <a:xfrm>
              <a:off x="8304357" y="2555930"/>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5" name="Freeform 247">
              <a:extLst>
                <a:ext uri="{FF2B5EF4-FFF2-40B4-BE49-F238E27FC236}">
                  <a16:creationId xmlns:a16="http://schemas.microsoft.com/office/drawing/2014/main" id="{12457CE3-42E8-8147-9564-4B47DA0B1970}"/>
                </a:ext>
              </a:extLst>
            </p:cNvPr>
            <p:cNvSpPr>
              <a:spLocks/>
            </p:cNvSpPr>
            <p:nvPr userDrawn="1">
              <p:custDataLst>
                <p:tags r:id="rId175"/>
              </p:custDataLst>
            </p:nvPr>
          </p:nvSpPr>
          <p:spPr bwMode="auto">
            <a:xfrm>
              <a:off x="7902564" y="3274250"/>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6" name="Freeform 248">
              <a:extLst>
                <a:ext uri="{FF2B5EF4-FFF2-40B4-BE49-F238E27FC236}">
                  <a16:creationId xmlns:a16="http://schemas.microsoft.com/office/drawing/2014/main" id="{10D0F6E1-7B0E-4143-932E-C8B16C653CF3}"/>
                </a:ext>
              </a:extLst>
            </p:cNvPr>
            <p:cNvSpPr>
              <a:spLocks/>
            </p:cNvSpPr>
            <p:nvPr userDrawn="1">
              <p:custDataLst>
                <p:tags r:id="rId176"/>
              </p:custDataLst>
            </p:nvPr>
          </p:nvSpPr>
          <p:spPr bwMode="auto">
            <a:xfrm>
              <a:off x="7837496" y="3426838"/>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7" name="Freeform 249">
              <a:extLst>
                <a:ext uri="{FF2B5EF4-FFF2-40B4-BE49-F238E27FC236}">
                  <a16:creationId xmlns:a16="http://schemas.microsoft.com/office/drawing/2014/main" id="{3CC58B44-8D0D-994A-84C7-A30EAAA28DB2}"/>
                </a:ext>
              </a:extLst>
            </p:cNvPr>
            <p:cNvSpPr>
              <a:spLocks/>
            </p:cNvSpPr>
            <p:nvPr userDrawn="1">
              <p:custDataLst>
                <p:tags r:id="rId177"/>
              </p:custDataLst>
            </p:nvPr>
          </p:nvSpPr>
          <p:spPr bwMode="auto">
            <a:xfrm>
              <a:off x="7772428" y="3517527"/>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8" name="Freeform 250">
              <a:extLst>
                <a:ext uri="{FF2B5EF4-FFF2-40B4-BE49-F238E27FC236}">
                  <a16:creationId xmlns:a16="http://schemas.microsoft.com/office/drawing/2014/main" id="{9F7F416B-A530-D649-AC96-93B97D04D111}"/>
                </a:ext>
              </a:extLst>
            </p:cNvPr>
            <p:cNvSpPr>
              <a:spLocks/>
            </p:cNvSpPr>
            <p:nvPr userDrawn="1">
              <p:custDataLst>
                <p:tags r:id="rId178"/>
              </p:custDataLst>
            </p:nvPr>
          </p:nvSpPr>
          <p:spPr bwMode="auto">
            <a:xfrm>
              <a:off x="7754534" y="3517527"/>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9" name="Freeform 251">
              <a:extLst>
                <a:ext uri="{FF2B5EF4-FFF2-40B4-BE49-F238E27FC236}">
                  <a16:creationId xmlns:a16="http://schemas.microsoft.com/office/drawing/2014/main" id="{871DD95E-D92D-4341-80E5-8E07D487B713}"/>
                </a:ext>
              </a:extLst>
            </p:cNvPr>
            <p:cNvSpPr>
              <a:spLocks/>
            </p:cNvSpPr>
            <p:nvPr userDrawn="1">
              <p:custDataLst>
                <p:tags r:id="rId179"/>
              </p:custDataLst>
            </p:nvPr>
          </p:nvSpPr>
          <p:spPr bwMode="auto">
            <a:xfrm>
              <a:off x="8301104" y="3884604"/>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0" name="Freeform 252">
              <a:extLst>
                <a:ext uri="{FF2B5EF4-FFF2-40B4-BE49-F238E27FC236}">
                  <a16:creationId xmlns:a16="http://schemas.microsoft.com/office/drawing/2014/main" id="{2BB5D2BF-A302-AA4B-AAB4-3C74F9CCA9E5}"/>
                </a:ext>
              </a:extLst>
            </p:cNvPr>
            <p:cNvSpPr>
              <a:spLocks/>
            </p:cNvSpPr>
            <p:nvPr userDrawn="1">
              <p:custDataLst>
                <p:tags r:id="rId180"/>
              </p:custDataLst>
            </p:nvPr>
          </p:nvSpPr>
          <p:spPr bwMode="auto">
            <a:xfrm>
              <a:off x="8029447" y="4101970"/>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1" name="Freeform 253">
              <a:extLst>
                <a:ext uri="{FF2B5EF4-FFF2-40B4-BE49-F238E27FC236}">
                  <a16:creationId xmlns:a16="http://schemas.microsoft.com/office/drawing/2014/main" id="{0F4BD295-9EDC-514F-A739-48A5297236E8}"/>
                </a:ext>
              </a:extLst>
            </p:cNvPr>
            <p:cNvSpPr>
              <a:spLocks/>
            </p:cNvSpPr>
            <p:nvPr userDrawn="1">
              <p:custDataLst>
                <p:tags r:id="rId181"/>
              </p:custDataLst>
            </p:nvPr>
          </p:nvSpPr>
          <p:spPr bwMode="auto">
            <a:xfrm>
              <a:off x="8616683" y="3922032"/>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2" name="Freeform 254">
              <a:extLst>
                <a:ext uri="{FF2B5EF4-FFF2-40B4-BE49-F238E27FC236}">
                  <a16:creationId xmlns:a16="http://schemas.microsoft.com/office/drawing/2014/main" id="{94A5B8BE-1256-6347-8123-C910C6CDACB0}"/>
                </a:ext>
              </a:extLst>
            </p:cNvPr>
            <p:cNvSpPr>
              <a:spLocks/>
            </p:cNvSpPr>
            <p:nvPr userDrawn="1">
              <p:custDataLst>
                <p:tags r:id="rId182"/>
              </p:custDataLst>
            </p:nvPr>
          </p:nvSpPr>
          <p:spPr bwMode="auto">
            <a:xfrm>
              <a:off x="8284838" y="3648525"/>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3" name="Freeform 255">
              <a:extLst>
                <a:ext uri="{FF2B5EF4-FFF2-40B4-BE49-F238E27FC236}">
                  <a16:creationId xmlns:a16="http://schemas.microsoft.com/office/drawing/2014/main" id="{81C7E6D6-B806-7947-A6BF-E136ACA4E09C}"/>
                </a:ext>
              </a:extLst>
            </p:cNvPr>
            <p:cNvSpPr>
              <a:spLocks/>
            </p:cNvSpPr>
            <p:nvPr userDrawn="1">
              <p:custDataLst>
                <p:tags r:id="rId183"/>
              </p:custDataLst>
            </p:nvPr>
          </p:nvSpPr>
          <p:spPr bwMode="auto">
            <a:xfrm>
              <a:off x="8273450" y="3612535"/>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4" name="Freeform 256">
              <a:extLst>
                <a:ext uri="{FF2B5EF4-FFF2-40B4-BE49-F238E27FC236}">
                  <a16:creationId xmlns:a16="http://schemas.microsoft.com/office/drawing/2014/main" id="{299885A6-679F-1844-B35F-0FB5611CCA82}"/>
                </a:ext>
              </a:extLst>
            </p:cNvPr>
            <p:cNvSpPr>
              <a:spLocks/>
            </p:cNvSpPr>
            <p:nvPr userDrawn="1">
              <p:custDataLst>
                <p:tags r:id="rId184"/>
              </p:custDataLst>
            </p:nvPr>
          </p:nvSpPr>
          <p:spPr bwMode="auto">
            <a:xfrm>
              <a:off x="8590656" y="2433572"/>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5" name="Freeform 257">
              <a:extLst>
                <a:ext uri="{FF2B5EF4-FFF2-40B4-BE49-F238E27FC236}">
                  <a16:creationId xmlns:a16="http://schemas.microsoft.com/office/drawing/2014/main" id="{F0CF6AF6-959D-9141-A503-4A67AEAC173F}"/>
                </a:ext>
              </a:extLst>
            </p:cNvPr>
            <p:cNvSpPr>
              <a:spLocks/>
            </p:cNvSpPr>
            <p:nvPr userDrawn="1">
              <p:custDataLst>
                <p:tags r:id="rId185"/>
              </p:custDataLst>
            </p:nvPr>
          </p:nvSpPr>
          <p:spPr bwMode="auto">
            <a:xfrm>
              <a:off x="8615057" y="3029530"/>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6" name="Freeform 258">
              <a:extLst>
                <a:ext uri="{FF2B5EF4-FFF2-40B4-BE49-F238E27FC236}">
                  <a16:creationId xmlns:a16="http://schemas.microsoft.com/office/drawing/2014/main" id="{B9B4EBA7-4667-9442-AE8E-B5DB3E5FD0A2}"/>
                </a:ext>
              </a:extLst>
            </p:cNvPr>
            <p:cNvSpPr>
              <a:spLocks/>
            </p:cNvSpPr>
            <p:nvPr userDrawn="1">
              <p:custDataLst>
                <p:tags r:id="rId186"/>
              </p:custDataLst>
            </p:nvPr>
          </p:nvSpPr>
          <p:spPr bwMode="auto">
            <a:xfrm>
              <a:off x="8815140" y="2825119"/>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7" name="Freeform 259">
              <a:extLst>
                <a:ext uri="{FF2B5EF4-FFF2-40B4-BE49-F238E27FC236}">
                  <a16:creationId xmlns:a16="http://schemas.microsoft.com/office/drawing/2014/main" id="{23FC8288-974E-6945-AC21-B22EA0E5119E}"/>
                </a:ext>
              </a:extLst>
            </p:cNvPr>
            <p:cNvSpPr>
              <a:spLocks/>
            </p:cNvSpPr>
            <p:nvPr userDrawn="1">
              <p:custDataLst>
                <p:tags r:id="rId187"/>
              </p:custDataLst>
            </p:nvPr>
          </p:nvSpPr>
          <p:spPr bwMode="auto">
            <a:xfrm>
              <a:off x="8494681" y="2509865"/>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8" name="Freeform 260">
              <a:extLst>
                <a:ext uri="{FF2B5EF4-FFF2-40B4-BE49-F238E27FC236}">
                  <a16:creationId xmlns:a16="http://schemas.microsoft.com/office/drawing/2014/main" id="{A25C3F3C-C0CC-9544-AB1F-A358C19047BB}"/>
                </a:ext>
              </a:extLst>
            </p:cNvPr>
            <p:cNvSpPr>
              <a:spLocks/>
            </p:cNvSpPr>
            <p:nvPr userDrawn="1">
              <p:custDataLst>
                <p:tags r:id="rId188"/>
              </p:custDataLst>
            </p:nvPr>
          </p:nvSpPr>
          <p:spPr bwMode="auto">
            <a:xfrm>
              <a:off x="9007090" y="2473877"/>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9" name="Freeform 261">
              <a:extLst>
                <a:ext uri="{FF2B5EF4-FFF2-40B4-BE49-F238E27FC236}">
                  <a16:creationId xmlns:a16="http://schemas.microsoft.com/office/drawing/2014/main" id="{565B850B-75E3-064F-BA90-AB9A00397F43}"/>
                </a:ext>
              </a:extLst>
            </p:cNvPr>
            <p:cNvSpPr>
              <a:spLocks/>
            </p:cNvSpPr>
            <p:nvPr userDrawn="1">
              <p:custDataLst>
                <p:tags r:id="rId189"/>
              </p:custDataLst>
            </p:nvPr>
          </p:nvSpPr>
          <p:spPr bwMode="auto">
            <a:xfrm>
              <a:off x="9039626" y="2518502"/>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0" name="Freeform 262">
              <a:extLst>
                <a:ext uri="{FF2B5EF4-FFF2-40B4-BE49-F238E27FC236}">
                  <a16:creationId xmlns:a16="http://schemas.microsoft.com/office/drawing/2014/main" id="{9152548A-D544-B243-816B-B6E1C2479449}"/>
                </a:ext>
              </a:extLst>
            </p:cNvPr>
            <p:cNvSpPr>
              <a:spLocks/>
            </p:cNvSpPr>
            <p:nvPr userDrawn="1">
              <p:custDataLst>
                <p:tags r:id="rId190"/>
              </p:custDataLst>
            </p:nvPr>
          </p:nvSpPr>
          <p:spPr bwMode="auto">
            <a:xfrm>
              <a:off x="9849721" y="2761782"/>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1" name="Freeform 263">
              <a:extLst>
                <a:ext uri="{FF2B5EF4-FFF2-40B4-BE49-F238E27FC236}">
                  <a16:creationId xmlns:a16="http://schemas.microsoft.com/office/drawing/2014/main" id="{4A6B1118-2FA2-4242-BDF3-A37DBFE0A250}"/>
                </a:ext>
              </a:extLst>
            </p:cNvPr>
            <p:cNvSpPr>
              <a:spLocks/>
            </p:cNvSpPr>
            <p:nvPr userDrawn="1">
              <p:custDataLst>
                <p:tags r:id="rId191"/>
              </p:custDataLst>
            </p:nvPr>
          </p:nvSpPr>
          <p:spPr bwMode="auto">
            <a:xfrm>
              <a:off x="7107108" y="3223865"/>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2" name="Freeform 264">
              <a:extLst>
                <a:ext uri="{FF2B5EF4-FFF2-40B4-BE49-F238E27FC236}">
                  <a16:creationId xmlns:a16="http://schemas.microsoft.com/office/drawing/2014/main" id="{50552FB7-6730-2846-8057-32319CBD1CB4}"/>
                </a:ext>
              </a:extLst>
            </p:cNvPr>
            <p:cNvSpPr>
              <a:spLocks/>
            </p:cNvSpPr>
            <p:nvPr userDrawn="1">
              <p:custDataLst>
                <p:tags r:id="rId192"/>
              </p:custDataLst>
            </p:nvPr>
          </p:nvSpPr>
          <p:spPr bwMode="auto">
            <a:xfrm>
              <a:off x="7193323" y="3298721"/>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3" name="Freeform 265">
              <a:extLst>
                <a:ext uri="{FF2B5EF4-FFF2-40B4-BE49-F238E27FC236}">
                  <a16:creationId xmlns:a16="http://schemas.microsoft.com/office/drawing/2014/main" id="{50B565A4-7BD8-2744-AB6B-81DE9865B5D8}"/>
                </a:ext>
              </a:extLst>
            </p:cNvPr>
            <p:cNvSpPr>
              <a:spLocks/>
            </p:cNvSpPr>
            <p:nvPr userDrawn="1">
              <p:custDataLst>
                <p:tags r:id="rId193"/>
              </p:custDataLst>
            </p:nvPr>
          </p:nvSpPr>
          <p:spPr bwMode="auto">
            <a:xfrm>
              <a:off x="7237245" y="3344785"/>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4" name="Freeform 266">
              <a:extLst>
                <a:ext uri="{FF2B5EF4-FFF2-40B4-BE49-F238E27FC236}">
                  <a16:creationId xmlns:a16="http://schemas.microsoft.com/office/drawing/2014/main" id="{6B36A293-621B-A240-9D28-40FDBE98AFB7}"/>
                </a:ext>
              </a:extLst>
            </p:cNvPr>
            <p:cNvSpPr>
              <a:spLocks/>
            </p:cNvSpPr>
            <p:nvPr userDrawn="1">
              <p:custDataLst>
                <p:tags r:id="rId194"/>
              </p:custDataLst>
            </p:nvPr>
          </p:nvSpPr>
          <p:spPr bwMode="auto">
            <a:xfrm>
              <a:off x="7456849" y="3271369"/>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5" name="Freeform 267">
              <a:extLst>
                <a:ext uri="{FF2B5EF4-FFF2-40B4-BE49-F238E27FC236}">
                  <a16:creationId xmlns:a16="http://schemas.microsoft.com/office/drawing/2014/main" id="{F0B9A040-AAAF-0147-AEE5-0242418FBFB8}"/>
                </a:ext>
              </a:extLst>
            </p:cNvPr>
            <p:cNvSpPr>
              <a:spLocks/>
            </p:cNvSpPr>
            <p:nvPr userDrawn="1">
              <p:custDataLst>
                <p:tags r:id="rId195"/>
              </p:custDataLst>
            </p:nvPr>
          </p:nvSpPr>
          <p:spPr bwMode="auto">
            <a:xfrm>
              <a:off x="7100602" y="3195075"/>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6" name="Freeform 268">
              <a:extLst>
                <a:ext uri="{FF2B5EF4-FFF2-40B4-BE49-F238E27FC236}">
                  <a16:creationId xmlns:a16="http://schemas.microsoft.com/office/drawing/2014/main" id="{EE85E5A1-5D88-AE41-BE57-0D4E58245A14}"/>
                </a:ext>
              </a:extLst>
            </p:cNvPr>
            <p:cNvSpPr>
              <a:spLocks/>
            </p:cNvSpPr>
            <p:nvPr userDrawn="1">
              <p:custDataLst>
                <p:tags r:id="rId196"/>
              </p:custDataLst>
            </p:nvPr>
          </p:nvSpPr>
          <p:spPr bwMode="auto">
            <a:xfrm>
              <a:off x="7536557" y="3265613"/>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7" name="Freeform 269">
              <a:extLst>
                <a:ext uri="{FF2B5EF4-FFF2-40B4-BE49-F238E27FC236}">
                  <a16:creationId xmlns:a16="http://schemas.microsoft.com/office/drawing/2014/main" id="{823EE87E-9F68-EA4D-8D87-698522B2E877}"/>
                </a:ext>
              </a:extLst>
            </p:cNvPr>
            <p:cNvSpPr>
              <a:spLocks/>
            </p:cNvSpPr>
            <p:nvPr userDrawn="1">
              <p:custDataLst>
                <p:tags r:id="rId197"/>
              </p:custDataLst>
            </p:nvPr>
          </p:nvSpPr>
          <p:spPr bwMode="auto">
            <a:xfrm>
              <a:off x="7562583" y="3231063"/>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8" name="Freeform 270">
              <a:extLst>
                <a:ext uri="{FF2B5EF4-FFF2-40B4-BE49-F238E27FC236}">
                  <a16:creationId xmlns:a16="http://schemas.microsoft.com/office/drawing/2014/main" id="{F2C26CA8-064A-3C4D-9E98-7DD7B008757B}"/>
                </a:ext>
              </a:extLst>
            </p:cNvPr>
            <p:cNvSpPr>
              <a:spLocks/>
            </p:cNvSpPr>
            <p:nvPr userDrawn="1">
              <p:custDataLst>
                <p:tags r:id="rId198"/>
              </p:custDataLst>
            </p:nvPr>
          </p:nvSpPr>
          <p:spPr bwMode="auto">
            <a:xfrm>
              <a:off x="8309238" y="4323657"/>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9" name="Freeform 271">
              <a:extLst>
                <a:ext uri="{FF2B5EF4-FFF2-40B4-BE49-F238E27FC236}">
                  <a16:creationId xmlns:a16="http://schemas.microsoft.com/office/drawing/2014/main" id="{7EC63933-DF1C-4D4D-BFDC-2607475F8F7A}"/>
                </a:ext>
              </a:extLst>
            </p:cNvPr>
            <p:cNvSpPr>
              <a:spLocks/>
            </p:cNvSpPr>
            <p:nvPr userDrawn="1">
              <p:custDataLst>
                <p:tags r:id="rId19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0" name="Freeform 272">
              <a:extLst>
                <a:ext uri="{FF2B5EF4-FFF2-40B4-BE49-F238E27FC236}">
                  <a16:creationId xmlns:a16="http://schemas.microsoft.com/office/drawing/2014/main" id="{653D356A-B949-D04B-AD63-855565C17A9F}"/>
                </a:ext>
              </a:extLst>
            </p:cNvPr>
            <p:cNvSpPr>
              <a:spLocks/>
            </p:cNvSpPr>
            <p:nvPr userDrawn="1">
              <p:custDataLst>
                <p:tags r:id="rId200"/>
              </p:custDataLst>
            </p:nvPr>
          </p:nvSpPr>
          <p:spPr bwMode="auto">
            <a:xfrm>
              <a:off x="10474372" y="2338563"/>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1" name="Freeform 273">
              <a:extLst>
                <a:ext uri="{FF2B5EF4-FFF2-40B4-BE49-F238E27FC236}">
                  <a16:creationId xmlns:a16="http://schemas.microsoft.com/office/drawing/2014/main" id="{8F25E0FE-0930-EB4A-B952-23070A102FA3}"/>
                </a:ext>
              </a:extLst>
            </p:cNvPr>
            <p:cNvSpPr>
              <a:spLocks/>
            </p:cNvSpPr>
            <p:nvPr userDrawn="1">
              <p:custDataLst>
                <p:tags r:id="rId201"/>
              </p:custDataLst>
            </p:nvPr>
          </p:nvSpPr>
          <p:spPr bwMode="auto">
            <a:xfrm>
              <a:off x="9522756" y="2714277"/>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2" name="Freeform 274">
              <a:extLst>
                <a:ext uri="{FF2B5EF4-FFF2-40B4-BE49-F238E27FC236}">
                  <a16:creationId xmlns:a16="http://schemas.microsoft.com/office/drawing/2014/main" id="{475A417F-B874-EE4A-964C-D69BF04C1897}"/>
                </a:ext>
              </a:extLst>
            </p:cNvPr>
            <p:cNvSpPr>
              <a:spLocks/>
            </p:cNvSpPr>
            <p:nvPr userDrawn="1">
              <p:custDataLst>
                <p:tags r:id="rId202"/>
              </p:custDataLst>
            </p:nvPr>
          </p:nvSpPr>
          <p:spPr bwMode="auto">
            <a:xfrm>
              <a:off x="9743986" y="2764661"/>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3" name="Freeform 275">
              <a:extLst>
                <a:ext uri="{FF2B5EF4-FFF2-40B4-BE49-F238E27FC236}">
                  <a16:creationId xmlns:a16="http://schemas.microsoft.com/office/drawing/2014/main" id="{B19551EE-DDC4-384F-96EC-DEC9915D885C}"/>
                </a:ext>
              </a:extLst>
            </p:cNvPr>
            <p:cNvSpPr>
              <a:spLocks/>
            </p:cNvSpPr>
            <p:nvPr userDrawn="1">
              <p:custDataLst>
                <p:tags r:id="rId203"/>
              </p:custDataLst>
            </p:nvPr>
          </p:nvSpPr>
          <p:spPr bwMode="auto">
            <a:xfrm>
              <a:off x="9734225" y="2829437"/>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4" name="Freeform 276">
              <a:extLst>
                <a:ext uri="{FF2B5EF4-FFF2-40B4-BE49-F238E27FC236}">
                  <a16:creationId xmlns:a16="http://schemas.microsoft.com/office/drawing/2014/main" id="{F88A2FAC-199A-B64A-94A9-C622E6EC1AAB}"/>
                </a:ext>
              </a:extLst>
            </p:cNvPr>
            <p:cNvSpPr>
              <a:spLocks/>
            </p:cNvSpPr>
            <p:nvPr userDrawn="1">
              <p:custDataLst>
                <p:tags r:id="rId204"/>
              </p:custDataLst>
            </p:nvPr>
          </p:nvSpPr>
          <p:spPr bwMode="auto">
            <a:xfrm>
              <a:off x="10059565" y="2934523"/>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5" name="Freeform 277">
              <a:extLst>
                <a:ext uri="{FF2B5EF4-FFF2-40B4-BE49-F238E27FC236}">
                  <a16:creationId xmlns:a16="http://schemas.microsoft.com/office/drawing/2014/main" id="{8EA88D96-3293-504D-B0AF-BF655575385A}"/>
                </a:ext>
              </a:extLst>
            </p:cNvPr>
            <p:cNvSpPr>
              <a:spLocks/>
            </p:cNvSpPr>
            <p:nvPr userDrawn="1">
              <p:custDataLst>
                <p:tags r:id="rId205"/>
              </p:custDataLst>
            </p:nvPr>
          </p:nvSpPr>
          <p:spPr bwMode="auto">
            <a:xfrm>
              <a:off x="10144153" y="3161967"/>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6" name="Freeform 278">
              <a:extLst>
                <a:ext uri="{FF2B5EF4-FFF2-40B4-BE49-F238E27FC236}">
                  <a16:creationId xmlns:a16="http://schemas.microsoft.com/office/drawing/2014/main" id="{DD04F04D-ED88-F547-890D-9AC3EA41D2B2}"/>
                </a:ext>
              </a:extLst>
            </p:cNvPr>
            <p:cNvSpPr>
              <a:spLocks/>
            </p:cNvSpPr>
            <p:nvPr userDrawn="1">
              <p:custDataLst>
                <p:tags r:id="rId206"/>
              </p:custDataLst>
            </p:nvPr>
          </p:nvSpPr>
          <p:spPr bwMode="auto">
            <a:xfrm>
              <a:off x="10555708" y="2469559"/>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7" name="Freeform 279">
              <a:extLst>
                <a:ext uri="{FF2B5EF4-FFF2-40B4-BE49-F238E27FC236}">
                  <a16:creationId xmlns:a16="http://schemas.microsoft.com/office/drawing/2014/main" id="{71713508-91E8-F74C-9DE4-3340859A8A9A}"/>
                </a:ext>
              </a:extLst>
            </p:cNvPr>
            <p:cNvSpPr>
              <a:spLocks/>
            </p:cNvSpPr>
            <p:nvPr userDrawn="1">
              <p:custDataLst>
                <p:tags r:id="rId207"/>
              </p:custDataLst>
            </p:nvPr>
          </p:nvSpPr>
          <p:spPr bwMode="auto">
            <a:xfrm>
              <a:off x="11138066" y="3645644"/>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8" name="Freeform 280">
              <a:extLst>
                <a:ext uri="{FF2B5EF4-FFF2-40B4-BE49-F238E27FC236}">
                  <a16:creationId xmlns:a16="http://schemas.microsoft.com/office/drawing/2014/main" id="{2ED26E29-A3FA-D745-AD82-C66E14B04A85}"/>
                </a:ext>
              </a:extLst>
            </p:cNvPr>
            <p:cNvSpPr>
              <a:spLocks/>
            </p:cNvSpPr>
            <p:nvPr userDrawn="1">
              <p:custDataLst>
                <p:tags r:id="rId208"/>
              </p:custDataLst>
            </p:nvPr>
          </p:nvSpPr>
          <p:spPr bwMode="auto">
            <a:xfrm>
              <a:off x="11334896" y="3631250"/>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9" name="Freeform 281">
              <a:extLst>
                <a:ext uri="{FF2B5EF4-FFF2-40B4-BE49-F238E27FC236}">
                  <a16:creationId xmlns:a16="http://schemas.microsoft.com/office/drawing/2014/main" id="{0D1D8C3E-C71E-064E-82FC-032BA01256CD}"/>
                </a:ext>
              </a:extLst>
            </p:cNvPr>
            <p:cNvSpPr>
              <a:spLocks/>
            </p:cNvSpPr>
            <p:nvPr userDrawn="1">
              <p:custDataLst>
                <p:tags r:id="rId209"/>
              </p:custDataLst>
            </p:nvPr>
          </p:nvSpPr>
          <p:spPr bwMode="auto">
            <a:xfrm>
              <a:off x="9568302" y="3298721"/>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260" name="Group 282">
              <a:extLst>
                <a:ext uri="{FF2B5EF4-FFF2-40B4-BE49-F238E27FC236}">
                  <a16:creationId xmlns:a16="http://schemas.microsoft.com/office/drawing/2014/main" id="{2E1170CD-78F7-0E4B-82D7-C3944D077291}"/>
                </a:ext>
              </a:extLst>
            </p:cNvPr>
            <p:cNvGrpSpPr>
              <a:grpSpLocks/>
            </p:cNvGrpSpPr>
            <p:nvPr userDrawn="1">
              <p:custDataLst>
                <p:tags r:id="rId210"/>
              </p:custDataLst>
            </p:nvPr>
          </p:nvGrpSpPr>
          <p:grpSpPr bwMode="auto">
            <a:xfrm>
              <a:off x="10531307" y="3036728"/>
              <a:ext cx="239124" cy="398747"/>
              <a:chOff x="5062" y="2295"/>
              <a:chExt cx="177" cy="279"/>
            </a:xfrm>
            <a:solidFill>
              <a:srgbClr val="DADADA"/>
            </a:solidFill>
          </p:grpSpPr>
          <p:sp>
            <p:nvSpPr>
              <p:cNvPr id="501" name="Freeform 283">
                <a:extLst>
                  <a:ext uri="{FF2B5EF4-FFF2-40B4-BE49-F238E27FC236}">
                    <a16:creationId xmlns:a16="http://schemas.microsoft.com/office/drawing/2014/main" id="{976AFD81-C080-7241-821A-124EDF22BCB1}"/>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2" name="Freeform 284">
                <a:extLst>
                  <a:ext uri="{FF2B5EF4-FFF2-40B4-BE49-F238E27FC236}">
                    <a16:creationId xmlns:a16="http://schemas.microsoft.com/office/drawing/2014/main" id="{8E6AF8A0-F5C1-7945-9D08-2DCBB28B15DB}"/>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3" name="Freeform 285">
                <a:extLst>
                  <a:ext uri="{FF2B5EF4-FFF2-40B4-BE49-F238E27FC236}">
                    <a16:creationId xmlns:a16="http://schemas.microsoft.com/office/drawing/2014/main" id="{BECCE065-7E5C-3847-903B-09D0371DADE9}"/>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4" name="Freeform 286">
                <a:extLst>
                  <a:ext uri="{FF2B5EF4-FFF2-40B4-BE49-F238E27FC236}">
                    <a16:creationId xmlns:a16="http://schemas.microsoft.com/office/drawing/2014/main" id="{9B91B3FB-75A9-3B4C-8E53-3052B5739A7F}"/>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5" name="Freeform 287">
                <a:extLst>
                  <a:ext uri="{FF2B5EF4-FFF2-40B4-BE49-F238E27FC236}">
                    <a16:creationId xmlns:a16="http://schemas.microsoft.com/office/drawing/2014/main" id="{06D44E76-9DBE-0142-9402-921C2472C12B}"/>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6" name="Freeform 288">
                <a:extLst>
                  <a:ext uri="{FF2B5EF4-FFF2-40B4-BE49-F238E27FC236}">
                    <a16:creationId xmlns:a16="http://schemas.microsoft.com/office/drawing/2014/main" id="{E8DB0C8E-316E-274F-A0AB-B8DBC8127556}"/>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7" name="Freeform 289">
                <a:extLst>
                  <a:ext uri="{FF2B5EF4-FFF2-40B4-BE49-F238E27FC236}">
                    <a16:creationId xmlns:a16="http://schemas.microsoft.com/office/drawing/2014/main" id="{C3A6DC9E-453C-3A41-8067-F7A650E5249A}"/>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8" name="Freeform 290">
                <a:extLst>
                  <a:ext uri="{FF2B5EF4-FFF2-40B4-BE49-F238E27FC236}">
                    <a16:creationId xmlns:a16="http://schemas.microsoft.com/office/drawing/2014/main" id="{7B5EA547-5862-4145-82E8-66F52C08C7F2}"/>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9" name="Freeform 291">
                <a:extLst>
                  <a:ext uri="{FF2B5EF4-FFF2-40B4-BE49-F238E27FC236}">
                    <a16:creationId xmlns:a16="http://schemas.microsoft.com/office/drawing/2014/main" id="{8E3DDDCC-9DCB-B64E-8ADF-6289DC8F2AB3}"/>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0" name="Freeform 292">
                <a:extLst>
                  <a:ext uri="{FF2B5EF4-FFF2-40B4-BE49-F238E27FC236}">
                    <a16:creationId xmlns:a16="http://schemas.microsoft.com/office/drawing/2014/main" id="{0ADEDCB7-D6BF-E948-8A87-9EE9980287C7}"/>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1" name="Freeform 293">
                <a:extLst>
                  <a:ext uri="{FF2B5EF4-FFF2-40B4-BE49-F238E27FC236}">
                    <a16:creationId xmlns:a16="http://schemas.microsoft.com/office/drawing/2014/main" id="{BDAC60F5-044E-A14F-85AF-9E2798A0A7BE}"/>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2" name="Freeform 294">
                <a:extLst>
                  <a:ext uri="{FF2B5EF4-FFF2-40B4-BE49-F238E27FC236}">
                    <a16:creationId xmlns:a16="http://schemas.microsoft.com/office/drawing/2014/main" id="{DDE12BDD-0B82-3847-8530-5AB0A4184401}"/>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3" name="Freeform 295">
                <a:extLst>
                  <a:ext uri="{FF2B5EF4-FFF2-40B4-BE49-F238E27FC236}">
                    <a16:creationId xmlns:a16="http://schemas.microsoft.com/office/drawing/2014/main" id="{9F69E29C-FDB9-854A-85A4-3EA84C3CC93D}"/>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4" name="Freeform 296">
                <a:extLst>
                  <a:ext uri="{FF2B5EF4-FFF2-40B4-BE49-F238E27FC236}">
                    <a16:creationId xmlns:a16="http://schemas.microsoft.com/office/drawing/2014/main" id="{56A9BD65-E926-6541-8F29-918B75B8227A}"/>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5" name="Freeform 297">
                <a:extLst>
                  <a:ext uri="{FF2B5EF4-FFF2-40B4-BE49-F238E27FC236}">
                    <a16:creationId xmlns:a16="http://schemas.microsoft.com/office/drawing/2014/main" id="{705DBF43-11C2-7A40-AAF1-06633D79790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6" name="Line 298">
                <a:extLst>
                  <a:ext uri="{FF2B5EF4-FFF2-40B4-BE49-F238E27FC236}">
                    <a16:creationId xmlns:a16="http://schemas.microsoft.com/office/drawing/2014/main" id="{DEAE4E18-E70F-4041-A5F5-D42642830F7C}"/>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7" name="Freeform 299">
                <a:extLst>
                  <a:ext uri="{FF2B5EF4-FFF2-40B4-BE49-F238E27FC236}">
                    <a16:creationId xmlns:a16="http://schemas.microsoft.com/office/drawing/2014/main" id="{B4FEFB0C-60D0-9045-A8B9-352412FB3271}"/>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8" name="Line 300">
                <a:extLst>
                  <a:ext uri="{FF2B5EF4-FFF2-40B4-BE49-F238E27FC236}">
                    <a16:creationId xmlns:a16="http://schemas.microsoft.com/office/drawing/2014/main" id="{54DC6A15-653F-0747-AD7F-D9602BF57BCC}"/>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9" name="Freeform 301">
                <a:extLst>
                  <a:ext uri="{FF2B5EF4-FFF2-40B4-BE49-F238E27FC236}">
                    <a16:creationId xmlns:a16="http://schemas.microsoft.com/office/drawing/2014/main" id="{3F03EFDD-9F01-9642-B775-EB51187780CC}"/>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0" name="Freeform 302">
                <a:extLst>
                  <a:ext uri="{FF2B5EF4-FFF2-40B4-BE49-F238E27FC236}">
                    <a16:creationId xmlns:a16="http://schemas.microsoft.com/office/drawing/2014/main" id="{6DF5408E-F694-8146-AA21-EAC5E6528DDB}"/>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1" name="Freeform 303">
                <a:extLst>
                  <a:ext uri="{FF2B5EF4-FFF2-40B4-BE49-F238E27FC236}">
                    <a16:creationId xmlns:a16="http://schemas.microsoft.com/office/drawing/2014/main" id="{9F30F06B-A02D-EA4D-959B-CEA03464416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2" name="Freeform 304">
                <a:extLst>
                  <a:ext uri="{FF2B5EF4-FFF2-40B4-BE49-F238E27FC236}">
                    <a16:creationId xmlns:a16="http://schemas.microsoft.com/office/drawing/2014/main" id="{48B8F208-8BBF-C74C-9F3E-DA26CF241AB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3" name="Freeform 305">
                <a:extLst>
                  <a:ext uri="{FF2B5EF4-FFF2-40B4-BE49-F238E27FC236}">
                    <a16:creationId xmlns:a16="http://schemas.microsoft.com/office/drawing/2014/main" id="{6BD44DCA-4E98-944B-9F6E-F4D767D0BECA}"/>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4" name="Line 306">
                <a:extLst>
                  <a:ext uri="{FF2B5EF4-FFF2-40B4-BE49-F238E27FC236}">
                    <a16:creationId xmlns:a16="http://schemas.microsoft.com/office/drawing/2014/main" id="{B4821C62-5AA6-BF42-8C86-F965359DC36B}"/>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261" name="Freeform 307">
              <a:extLst>
                <a:ext uri="{FF2B5EF4-FFF2-40B4-BE49-F238E27FC236}">
                  <a16:creationId xmlns:a16="http://schemas.microsoft.com/office/drawing/2014/main" id="{118A16F9-59C7-6B4C-88D8-FB49DCDD12D7}"/>
                </a:ext>
              </a:extLst>
            </p:cNvPr>
            <p:cNvSpPr>
              <a:spLocks/>
            </p:cNvSpPr>
            <p:nvPr userDrawn="1">
              <p:custDataLst>
                <p:tags r:id="rId211"/>
              </p:custDataLst>
            </p:nvPr>
          </p:nvSpPr>
          <p:spPr bwMode="auto">
            <a:xfrm>
              <a:off x="10884300" y="3779520"/>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2" name="Freeform 308">
              <a:extLst>
                <a:ext uri="{FF2B5EF4-FFF2-40B4-BE49-F238E27FC236}">
                  <a16:creationId xmlns:a16="http://schemas.microsoft.com/office/drawing/2014/main" id="{B4E73DDF-A814-D444-9642-A6D72F51F234}"/>
                </a:ext>
              </a:extLst>
            </p:cNvPr>
            <p:cNvSpPr>
              <a:spLocks/>
            </p:cNvSpPr>
            <p:nvPr userDrawn="1">
              <p:custDataLst>
                <p:tags r:id="rId212"/>
              </p:custDataLst>
            </p:nvPr>
          </p:nvSpPr>
          <p:spPr bwMode="auto">
            <a:xfrm>
              <a:off x="10962383" y="3724817"/>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3" name="Freeform 309">
              <a:extLst>
                <a:ext uri="{FF2B5EF4-FFF2-40B4-BE49-F238E27FC236}">
                  <a16:creationId xmlns:a16="http://schemas.microsoft.com/office/drawing/2014/main" id="{E23071F4-D098-AD4F-A0D7-04D6197D4FE6}"/>
                </a:ext>
              </a:extLst>
            </p:cNvPr>
            <p:cNvSpPr>
              <a:spLocks/>
            </p:cNvSpPr>
            <p:nvPr userDrawn="1">
              <p:custDataLst>
                <p:tags r:id="rId213"/>
              </p:custDataLst>
            </p:nvPr>
          </p:nvSpPr>
          <p:spPr bwMode="auto">
            <a:xfrm>
              <a:off x="11011183" y="3615414"/>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4" name="Freeform 310">
              <a:extLst>
                <a:ext uri="{FF2B5EF4-FFF2-40B4-BE49-F238E27FC236}">
                  <a16:creationId xmlns:a16="http://schemas.microsoft.com/office/drawing/2014/main" id="{8B1214FB-1518-A343-AA1A-67E65853B0F0}"/>
                </a:ext>
              </a:extLst>
            </p:cNvPr>
            <p:cNvSpPr>
              <a:spLocks/>
            </p:cNvSpPr>
            <p:nvPr userDrawn="1">
              <p:custDataLst>
                <p:tags r:id="rId214"/>
              </p:custDataLst>
            </p:nvPr>
          </p:nvSpPr>
          <p:spPr bwMode="auto">
            <a:xfrm>
              <a:off x="10994916" y="3588063"/>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5" name="Freeform 311">
              <a:extLst>
                <a:ext uri="{FF2B5EF4-FFF2-40B4-BE49-F238E27FC236}">
                  <a16:creationId xmlns:a16="http://schemas.microsoft.com/office/drawing/2014/main" id="{10C5505E-7942-E540-A97B-22205828250F}"/>
                </a:ext>
              </a:extLst>
            </p:cNvPr>
            <p:cNvSpPr>
              <a:spLocks/>
            </p:cNvSpPr>
            <p:nvPr userDrawn="1">
              <p:custDataLst>
                <p:tags r:id="rId215"/>
              </p:custDataLst>
            </p:nvPr>
          </p:nvSpPr>
          <p:spPr bwMode="auto">
            <a:xfrm>
              <a:off x="10815979" y="3494493"/>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6" name="Freeform 312">
              <a:extLst>
                <a:ext uri="{FF2B5EF4-FFF2-40B4-BE49-F238E27FC236}">
                  <a16:creationId xmlns:a16="http://schemas.microsoft.com/office/drawing/2014/main" id="{6D1F9CD4-2EA6-DF4A-A43C-247EB9767E2F}"/>
                </a:ext>
              </a:extLst>
            </p:cNvPr>
            <p:cNvSpPr>
              <a:spLocks/>
            </p:cNvSpPr>
            <p:nvPr userDrawn="1">
              <p:custDataLst>
                <p:tags r:id="rId216"/>
              </p:custDataLst>
            </p:nvPr>
          </p:nvSpPr>
          <p:spPr bwMode="auto">
            <a:xfrm>
              <a:off x="10741152" y="3616855"/>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7" name="Freeform 313">
              <a:extLst>
                <a:ext uri="{FF2B5EF4-FFF2-40B4-BE49-F238E27FC236}">
                  <a16:creationId xmlns:a16="http://schemas.microsoft.com/office/drawing/2014/main" id="{58B8D749-BF45-054E-BD15-1AA5C78A8F62}"/>
                </a:ext>
              </a:extLst>
            </p:cNvPr>
            <p:cNvSpPr>
              <a:spLocks/>
            </p:cNvSpPr>
            <p:nvPr userDrawn="1">
              <p:custDataLst>
                <p:tags r:id="rId217"/>
              </p:custDataLst>
            </p:nvPr>
          </p:nvSpPr>
          <p:spPr bwMode="auto">
            <a:xfrm>
              <a:off x="10749284" y="3785278"/>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8" name="Freeform 314">
              <a:extLst>
                <a:ext uri="{FF2B5EF4-FFF2-40B4-BE49-F238E27FC236}">
                  <a16:creationId xmlns:a16="http://schemas.microsoft.com/office/drawing/2014/main" id="{654D23EB-736D-7B45-8B22-FA0761380B32}"/>
                </a:ext>
              </a:extLst>
            </p:cNvPr>
            <p:cNvSpPr>
              <a:spLocks/>
            </p:cNvSpPr>
            <p:nvPr userDrawn="1">
              <p:custDataLst>
                <p:tags r:id="rId218"/>
              </p:custDataLst>
            </p:nvPr>
          </p:nvSpPr>
          <p:spPr bwMode="auto">
            <a:xfrm>
              <a:off x="10864780" y="3621171"/>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9" name="Freeform 315">
              <a:extLst>
                <a:ext uri="{FF2B5EF4-FFF2-40B4-BE49-F238E27FC236}">
                  <a16:creationId xmlns:a16="http://schemas.microsoft.com/office/drawing/2014/main" id="{41DCECF5-43EE-6B48-9DC6-8DB6E3DA6A51}"/>
                </a:ext>
              </a:extLst>
            </p:cNvPr>
            <p:cNvSpPr>
              <a:spLocks/>
            </p:cNvSpPr>
            <p:nvPr userDrawn="1">
              <p:custDataLst>
                <p:tags r:id="rId219"/>
              </p:custDataLst>
            </p:nvPr>
          </p:nvSpPr>
          <p:spPr bwMode="auto">
            <a:xfrm>
              <a:off x="10721630" y="3616855"/>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0" name="Freeform 316">
              <a:extLst>
                <a:ext uri="{FF2B5EF4-FFF2-40B4-BE49-F238E27FC236}">
                  <a16:creationId xmlns:a16="http://schemas.microsoft.com/office/drawing/2014/main" id="{855633AB-6177-0D41-84AF-DDCDD1818A25}"/>
                </a:ext>
              </a:extLst>
            </p:cNvPr>
            <p:cNvSpPr>
              <a:spLocks/>
            </p:cNvSpPr>
            <p:nvPr userDrawn="1">
              <p:custDataLst>
                <p:tags r:id="rId220"/>
              </p:custDataLst>
            </p:nvPr>
          </p:nvSpPr>
          <p:spPr bwMode="auto">
            <a:xfrm>
              <a:off x="10767179" y="3660039"/>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1" name="Freeform 317">
              <a:extLst>
                <a:ext uri="{FF2B5EF4-FFF2-40B4-BE49-F238E27FC236}">
                  <a16:creationId xmlns:a16="http://schemas.microsoft.com/office/drawing/2014/main" id="{A54ECC4F-C4A2-1445-BFF5-92F7673D32F9}"/>
                </a:ext>
              </a:extLst>
            </p:cNvPr>
            <p:cNvSpPr>
              <a:spLocks/>
            </p:cNvSpPr>
            <p:nvPr userDrawn="1">
              <p:custDataLst>
                <p:tags r:id="rId221"/>
              </p:custDataLst>
            </p:nvPr>
          </p:nvSpPr>
          <p:spPr bwMode="auto">
            <a:xfrm>
              <a:off x="10563842" y="3844298"/>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2" name="Freeform 318">
              <a:extLst>
                <a:ext uri="{FF2B5EF4-FFF2-40B4-BE49-F238E27FC236}">
                  <a16:creationId xmlns:a16="http://schemas.microsoft.com/office/drawing/2014/main" id="{2E487E99-54BC-644B-97BF-A41D13267699}"/>
                </a:ext>
              </a:extLst>
            </p:cNvPr>
            <p:cNvSpPr>
              <a:spLocks/>
            </p:cNvSpPr>
            <p:nvPr userDrawn="1">
              <p:custDataLst>
                <p:tags r:id="rId222"/>
              </p:custDataLst>
            </p:nvPr>
          </p:nvSpPr>
          <p:spPr bwMode="auto">
            <a:xfrm>
              <a:off x="10664697" y="3878847"/>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3" name="Freeform 319">
              <a:extLst>
                <a:ext uri="{FF2B5EF4-FFF2-40B4-BE49-F238E27FC236}">
                  <a16:creationId xmlns:a16="http://schemas.microsoft.com/office/drawing/2014/main" id="{A874139A-A2C0-A74E-8874-91538C34BAF7}"/>
                </a:ext>
              </a:extLst>
            </p:cNvPr>
            <p:cNvSpPr>
              <a:spLocks/>
            </p:cNvSpPr>
            <p:nvPr userDrawn="1">
              <p:custDataLst>
                <p:tags r:id="rId223"/>
              </p:custDataLst>
            </p:nvPr>
          </p:nvSpPr>
          <p:spPr bwMode="auto">
            <a:xfrm>
              <a:off x="10493893" y="3816947"/>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4" name="Freeform 320">
              <a:extLst>
                <a:ext uri="{FF2B5EF4-FFF2-40B4-BE49-F238E27FC236}">
                  <a16:creationId xmlns:a16="http://schemas.microsoft.com/office/drawing/2014/main" id="{7B70C597-A433-2C47-A099-C3743AB3ADD7}"/>
                </a:ext>
              </a:extLst>
            </p:cNvPr>
            <p:cNvSpPr>
              <a:spLocks/>
            </p:cNvSpPr>
            <p:nvPr userDrawn="1">
              <p:custDataLst>
                <p:tags r:id="rId224"/>
              </p:custDataLst>
            </p:nvPr>
          </p:nvSpPr>
          <p:spPr bwMode="auto">
            <a:xfrm>
              <a:off x="10539440" y="3803991"/>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5" name="Freeform 321">
              <a:extLst>
                <a:ext uri="{FF2B5EF4-FFF2-40B4-BE49-F238E27FC236}">
                  <a16:creationId xmlns:a16="http://schemas.microsoft.com/office/drawing/2014/main" id="{3F14BDAA-836C-5C4A-81B2-FD0175ACE25C}"/>
                </a:ext>
              </a:extLst>
            </p:cNvPr>
            <p:cNvSpPr>
              <a:spLocks/>
            </p:cNvSpPr>
            <p:nvPr userDrawn="1">
              <p:custDataLst>
                <p:tags r:id="rId225"/>
              </p:custDataLst>
            </p:nvPr>
          </p:nvSpPr>
          <p:spPr bwMode="auto">
            <a:xfrm>
              <a:off x="10593122" y="3812629"/>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6" name="Freeform 322">
              <a:extLst>
                <a:ext uri="{FF2B5EF4-FFF2-40B4-BE49-F238E27FC236}">
                  <a16:creationId xmlns:a16="http://schemas.microsoft.com/office/drawing/2014/main" id="{B47AFE4F-A1FC-024A-AECB-9193D5F96D6D}"/>
                </a:ext>
              </a:extLst>
            </p:cNvPr>
            <p:cNvSpPr>
              <a:spLocks/>
            </p:cNvSpPr>
            <p:nvPr userDrawn="1">
              <p:custDataLst>
                <p:tags r:id="rId226"/>
              </p:custDataLst>
            </p:nvPr>
          </p:nvSpPr>
          <p:spPr bwMode="auto">
            <a:xfrm>
              <a:off x="10646802" y="3816947"/>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7" name="Freeform 323">
              <a:extLst>
                <a:ext uri="{FF2B5EF4-FFF2-40B4-BE49-F238E27FC236}">
                  <a16:creationId xmlns:a16="http://schemas.microsoft.com/office/drawing/2014/main" id="{9AD13B44-0A4F-4B46-B9B4-37EB348BAE0C}"/>
                </a:ext>
              </a:extLst>
            </p:cNvPr>
            <p:cNvSpPr>
              <a:spLocks/>
            </p:cNvSpPr>
            <p:nvPr userDrawn="1">
              <p:custDataLst>
                <p:tags r:id="rId227"/>
              </p:custDataLst>
            </p:nvPr>
          </p:nvSpPr>
          <p:spPr bwMode="auto">
            <a:xfrm>
              <a:off x="10721630" y="3809749"/>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8" name="Freeform 324">
              <a:extLst>
                <a:ext uri="{FF2B5EF4-FFF2-40B4-BE49-F238E27FC236}">
                  <a16:creationId xmlns:a16="http://schemas.microsoft.com/office/drawing/2014/main" id="{14F8A3E7-0F64-2C40-93CA-4806E9AE3628}"/>
                </a:ext>
              </a:extLst>
            </p:cNvPr>
            <p:cNvSpPr>
              <a:spLocks/>
            </p:cNvSpPr>
            <p:nvPr userDrawn="1">
              <p:custDataLst>
                <p:tags r:id="rId228"/>
              </p:custDataLst>
            </p:nvPr>
          </p:nvSpPr>
          <p:spPr bwMode="auto">
            <a:xfrm>
              <a:off x="10285675" y="3641325"/>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9" name="Freeform 325">
              <a:extLst>
                <a:ext uri="{FF2B5EF4-FFF2-40B4-BE49-F238E27FC236}">
                  <a16:creationId xmlns:a16="http://schemas.microsoft.com/office/drawing/2014/main" id="{C35413AE-110E-5A44-B795-1F37ABA5D3F5}"/>
                </a:ext>
              </a:extLst>
            </p:cNvPr>
            <p:cNvSpPr>
              <a:spLocks/>
            </p:cNvSpPr>
            <p:nvPr userDrawn="1">
              <p:custDataLst>
                <p:tags r:id="rId229"/>
              </p:custDataLst>
            </p:nvPr>
          </p:nvSpPr>
          <p:spPr bwMode="auto">
            <a:xfrm>
              <a:off x="10230369" y="3616855"/>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0" name="Freeform 326">
              <a:extLst>
                <a:ext uri="{FF2B5EF4-FFF2-40B4-BE49-F238E27FC236}">
                  <a16:creationId xmlns:a16="http://schemas.microsoft.com/office/drawing/2014/main" id="{FA577A84-FCA4-F04D-8D0D-0F98983C83A3}"/>
                </a:ext>
              </a:extLst>
            </p:cNvPr>
            <p:cNvSpPr>
              <a:spLocks/>
            </p:cNvSpPr>
            <p:nvPr userDrawn="1">
              <p:custDataLst>
                <p:tags r:id="rId230"/>
              </p:custDataLst>
            </p:nvPr>
          </p:nvSpPr>
          <p:spPr bwMode="auto">
            <a:xfrm>
              <a:off x="10061191" y="3602459"/>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1" name="Line 327" descr="Horizontal dunkel">
              <a:extLst>
                <a:ext uri="{FF2B5EF4-FFF2-40B4-BE49-F238E27FC236}">
                  <a16:creationId xmlns:a16="http://schemas.microsoft.com/office/drawing/2014/main" id="{C4C6F5EF-F3AA-4A46-8055-47A88BD9C7D7}"/>
                </a:ext>
              </a:extLst>
            </p:cNvPr>
            <p:cNvSpPr>
              <a:spLocks noChangeShapeType="1"/>
            </p:cNvSpPr>
            <p:nvPr userDrawn="1">
              <p:custDataLst>
                <p:tags r:id="rId231"/>
              </p:custDataLst>
            </p:nvPr>
          </p:nvSpPr>
          <p:spPr bwMode="auto">
            <a:xfrm>
              <a:off x="10087219" y="3635567"/>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2" name="Freeform 328">
              <a:extLst>
                <a:ext uri="{FF2B5EF4-FFF2-40B4-BE49-F238E27FC236}">
                  <a16:creationId xmlns:a16="http://schemas.microsoft.com/office/drawing/2014/main" id="{AB9E37E7-CD4C-EE41-8F17-9651831AF04D}"/>
                </a:ext>
              </a:extLst>
            </p:cNvPr>
            <p:cNvSpPr>
              <a:spLocks/>
            </p:cNvSpPr>
            <p:nvPr userDrawn="1">
              <p:custDataLst>
                <p:tags r:id="rId232"/>
              </p:custDataLst>
            </p:nvPr>
          </p:nvSpPr>
          <p:spPr bwMode="auto">
            <a:xfrm>
              <a:off x="10083965" y="3635567"/>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3" name="Freeform 329">
              <a:extLst>
                <a:ext uri="{FF2B5EF4-FFF2-40B4-BE49-F238E27FC236}">
                  <a16:creationId xmlns:a16="http://schemas.microsoft.com/office/drawing/2014/main" id="{9A13A743-1839-F948-8272-012CF702FF25}"/>
                </a:ext>
              </a:extLst>
            </p:cNvPr>
            <p:cNvSpPr>
              <a:spLocks/>
            </p:cNvSpPr>
            <p:nvPr userDrawn="1">
              <p:custDataLst>
                <p:tags r:id="rId233"/>
              </p:custDataLst>
            </p:nvPr>
          </p:nvSpPr>
          <p:spPr bwMode="auto">
            <a:xfrm>
              <a:off x="9983111" y="3494493"/>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4" name="Freeform 330">
              <a:extLst>
                <a:ext uri="{FF2B5EF4-FFF2-40B4-BE49-F238E27FC236}">
                  <a16:creationId xmlns:a16="http://schemas.microsoft.com/office/drawing/2014/main" id="{9FEE1B32-1790-C14A-BCFD-F3FC77D7C702}"/>
                </a:ext>
              </a:extLst>
            </p:cNvPr>
            <p:cNvSpPr>
              <a:spLocks/>
            </p:cNvSpPr>
            <p:nvPr userDrawn="1">
              <p:custDataLst>
                <p:tags r:id="rId234"/>
              </p:custDataLst>
            </p:nvPr>
          </p:nvSpPr>
          <p:spPr bwMode="auto">
            <a:xfrm>
              <a:off x="10524800" y="3824145"/>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5" name="Freeform 331">
              <a:extLst>
                <a:ext uri="{FF2B5EF4-FFF2-40B4-BE49-F238E27FC236}">
                  <a16:creationId xmlns:a16="http://schemas.microsoft.com/office/drawing/2014/main" id="{EE377ECC-9F74-5147-84F7-130526368476}"/>
                </a:ext>
              </a:extLst>
            </p:cNvPr>
            <p:cNvSpPr>
              <a:spLocks/>
            </p:cNvSpPr>
            <p:nvPr userDrawn="1">
              <p:custDataLst>
                <p:tags r:id="rId235"/>
              </p:custDataLst>
            </p:nvPr>
          </p:nvSpPr>
          <p:spPr bwMode="auto">
            <a:xfrm>
              <a:off x="11053478" y="3785278"/>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6" name="Freeform 332">
              <a:extLst>
                <a:ext uri="{FF2B5EF4-FFF2-40B4-BE49-F238E27FC236}">
                  <a16:creationId xmlns:a16="http://schemas.microsoft.com/office/drawing/2014/main" id="{BB511669-E938-8A4D-9307-F28A5D34DB43}"/>
                </a:ext>
              </a:extLst>
            </p:cNvPr>
            <p:cNvSpPr>
              <a:spLocks/>
            </p:cNvSpPr>
            <p:nvPr userDrawn="1">
              <p:custDataLst>
                <p:tags r:id="rId236"/>
              </p:custDataLst>
            </p:nvPr>
          </p:nvSpPr>
          <p:spPr bwMode="auto">
            <a:xfrm>
              <a:off x="9965217" y="3406684"/>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7" name="Freeform 333">
              <a:extLst>
                <a:ext uri="{FF2B5EF4-FFF2-40B4-BE49-F238E27FC236}">
                  <a16:creationId xmlns:a16="http://schemas.microsoft.com/office/drawing/2014/main" id="{8774D8B2-5ABD-6749-9E86-4206D480CE62}"/>
                </a:ext>
              </a:extLst>
            </p:cNvPr>
            <p:cNvSpPr>
              <a:spLocks/>
            </p:cNvSpPr>
            <p:nvPr userDrawn="1">
              <p:custDataLst>
                <p:tags r:id="rId237"/>
              </p:custDataLst>
            </p:nvPr>
          </p:nvSpPr>
          <p:spPr bwMode="auto">
            <a:xfrm>
              <a:off x="10314956" y="3451309"/>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8" name="Freeform 334">
              <a:extLst>
                <a:ext uri="{FF2B5EF4-FFF2-40B4-BE49-F238E27FC236}">
                  <a16:creationId xmlns:a16="http://schemas.microsoft.com/office/drawing/2014/main" id="{AAF27307-D0F8-1A4D-B246-6205C254E829}"/>
                </a:ext>
              </a:extLst>
            </p:cNvPr>
            <p:cNvSpPr>
              <a:spLocks/>
            </p:cNvSpPr>
            <p:nvPr userDrawn="1">
              <p:custDataLst>
                <p:tags r:id="rId238"/>
              </p:custDataLst>
            </p:nvPr>
          </p:nvSpPr>
          <p:spPr bwMode="auto">
            <a:xfrm>
              <a:off x="10679337" y="3819826"/>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9" name="Freeform 335">
              <a:extLst>
                <a:ext uri="{FF2B5EF4-FFF2-40B4-BE49-F238E27FC236}">
                  <a16:creationId xmlns:a16="http://schemas.microsoft.com/office/drawing/2014/main" id="{DC19FA61-C5F1-BD47-B007-7B946893E810}"/>
                </a:ext>
              </a:extLst>
            </p:cNvPr>
            <p:cNvSpPr>
              <a:spLocks/>
            </p:cNvSpPr>
            <p:nvPr userDrawn="1">
              <p:custDataLst>
                <p:tags r:id="rId239"/>
              </p:custDataLst>
            </p:nvPr>
          </p:nvSpPr>
          <p:spPr bwMode="auto">
            <a:xfrm>
              <a:off x="10798086" y="3517526"/>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0" name="Freeform 336">
              <a:extLst>
                <a:ext uri="{FF2B5EF4-FFF2-40B4-BE49-F238E27FC236}">
                  <a16:creationId xmlns:a16="http://schemas.microsoft.com/office/drawing/2014/main" id="{0A71B030-1FCA-F247-B326-5DE9ECE7E71F}"/>
                </a:ext>
              </a:extLst>
            </p:cNvPr>
            <p:cNvSpPr>
              <a:spLocks/>
            </p:cNvSpPr>
            <p:nvPr userDrawn="1">
              <p:custDataLst>
                <p:tags r:id="rId240"/>
              </p:custDataLst>
            </p:nvPr>
          </p:nvSpPr>
          <p:spPr bwMode="auto">
            <a:xfrm>
              <a:off x="10811100" y="3648523"/>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1" name="Freeform 337">
              <a:extLst>
                <a:ext uri="{FF2B5EF4-FFF2-40B4-BE49-F238E27FC236}">
                  <a16:creationId xmlns:a16="http://schemas.microsoft.com/office/drawing/2014/main" id="{EE586F1D-ED03-4C4B-9542-5E57FBA62DC1}"/>
                </a:ext>
              </a:extLst>
            </p:cNvPr>
            <p:cNvSpPr>
              <a:spLocks/>
            </p:cNvSpPr>
            <p:nvPr userDrawn="1">
              <p:custDataLst>
                <p:tags r:id="rId241"/>
              </p:custDataLst>
            </p:nvPr>
          </p:nvSpPr>
          <p:spPr bwMode="auto">
            <a:xfrm>
              <a:off x="10889181" y="3579426"/>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2" name="Freeform 338">
              <a:extLst>
                <a:ext uri="{FF2B5EF4-FFF2-40B4-BE49-F238E27FC236}">
                  <a16:creationId xmlns:a16="http://schemas.microsoft.com/office/drawing/2014/main" id="{ABE8FBAF-35DB-3C4B-9E14-2B0F49C3302C}"/>
                </a:ext>
              </a:extLst>
            </p:cNvPr>
            <p:cNvSpPr>
              <a:spLocks/>
            </p:cNvSpPr>
            <p:nvPr userDrawn="1">
              <p:custDataLst>
                <p:tags r:id="rId242"/>
              </p:custDataLst>
            </p:nvPr>
          </p:nvSpPr>
          <p:spPr bwMode="auto">
            <a:xfrm>
              <a:off x="10570349" y="3523285"/>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3" name="Freeform 339">
              <a:extLst>
                <a:ext uri="{FF2B5EF4-FFF2-40B4-BE49-F238E27FC236}">
                  <a16:creationId xmlns:a16="http://schemas.microsoft.com/office/drawing/2014/main" id="{7CF48F00-FB68-A943-A93F-361A1C82A2E5}"/>
                </a:ext>
              </a:extLst>
            </p:cNvPr>
            <p:cNvSpPr>
              <a:spLocks/>
            </p:cNvSpPr>
            <p:nvPr userDrawn="1">
              <p:custDataLst>
                <p:tags r:id="rId243"/>
              </p:custDataLst>
            </p:nvPr>
          </p:nvSpPr>
          <p:spPr bwMode="auto">
            <a:xfrm>
              <a:off x="10227115" y="3742091"/>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4" name="Freeform 340">
              <a:extLst>
                <a:ext uri="{FF2B5EF4-FFF2-40B4-BE49-F238E27FC236}">
                  <a16:creationId xmlns:a16="http://schemas.microsoft.com/office/drawing/2014/main" id="{E85D623C-02CC-4E46-9989-F9EE59B53C9A}"/>
                </a:ext>
              </a:extLst>
            </p:cNvPr>
            <p:cNvSpPr>
              <a:spLocks/>
            </p:cNvSpPr>
            <p:nvPr userDrawn="1">
              <p:custDataLst>
                <p:tags r:id="rId244"/>
              </p:custDataLst>
            </p:nvPr>
          </p:nvSpPr>
          <p:spPr bwMode="auto">
            <a:xfrm>
              <a:off x="10924968" y="3612535"/>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5" name="Freeform 341">
              <a:extLst>
                <a:ext uri="{FF2B5EF4-FFF2-40B4-BE49-F238E27FC236}">
                  <a16:creationId xmlns:a16="http://schemas.microsoft.com/office/drawing/2014/main" id="{0DDCFE07-56A3-854F-9748-9E88B5E8AA92}"/>
                </a:ext>
              </a:extLst>
            </p:cNvPr>
            <p:cNvSpPr>
              <a:spLocks/>
            </p:cNvSpPr>
            <p:nvPr userDrawn="1">
              <p:custDataLst>
                <p:tags r:id="rId245"/>
              </p:custDataLst>
            </p:nvPr>
          </p:nvSpPr>
          <p:spPr bwMode="auto">
            <a:xfrm>
              <a:off x="9420273" y="2553051"/>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6" name="Freeform 342">
              <a:extLst>
                <a:ext uri="{FF2B5EF4-FFF2-40B4-BE49-F238E27FC236}">
                  <a16:creationId xmlns:a16="http://schemas.microsoft.com/office/drawing/2014/main" id="{63B41DFF-D7BA-3348-9390-DAA5835C9A96}"/>
                </a:ext>
              </a:extLst>
            </p:cNvPr>
            <p:cNvSpPr>
              <a:spLocks/>
            </p:cNvSpPr>
            <p:nvPr userDrawn="1">
              <p:custDataLst>
                <p:tags r:id="rId246"/>
              </p:custDataLst>
            </p:nvPr>
          </p:nvSpPr>
          <p:spPr bwMode="auto">
            <a:xfrm>
              <a:off x="7839122" y="2013232"/>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7" name="Freeform 343">
              <a:extLst>
                <a:ext uri="{FF2B5EF4-FFF2-40B4-BE49-F238E27FC236}">
                  <a16:creationId xmlns:a16="http://schemas.microsoft.com/office/drawing/2014/main" id="{4080F264-DBC4-4642-BDEE-F079F12277B6}"/>
                </a:ext>
              </a:extLst>
            </p:cNvPr>
            <p:cNvSpPr>
              <a:spLocks/>
            </p:cNvSpPr>
            <p:nvPr userDrawn="1">
              <p:custDataLst>
                <p:tags r:id="rId247"/>
              </p:custDataLst>
            </p:nvPr>
          </p:nvSpPr>
          <p:spPr bwMode="auto">
            <a:xfrm>
              <a:off x="7904189" y="2198929"/>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8" name="Freeform 344">
              <a:extLst>
                <a:ext uri="{FF2B5EF4-FFF2-40B4-BE49-F238E27FC236}">
                  <a16:creationId xmlns:a16="http://schemas.microsoft.com/office/drawing/2014/main" id="{97BCE7E1-EEF8-1A4A-B82C-6E8F20DBCA8B}"/>
                </a:ext>
              </a:extLst>
            </p:cNvPr>
            <p:cNvSpPr>
              <a:spLocks/>
            </p:cNvSpPr>
            <p:nvPr userDrawn="1">
              <p:custDataLst>
                <p:tags r:id="rId248"/>
              </p:custDataLst>
            </p:nvPr>
          </p:nvSpPr>
          <p:spPr bwMode="auto">
            <a:xfrm>
              <a:off x="8006673" y="1886555"/>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9" name="Freeform 345">
              <a:extLst>
                <a:ext uri="{FF2B5EF4-FFF2-40B4-BE49-F238E27FC236}">
                  <a16:creationId xmlns:a16="http://schemas.microsoft.com/office/drawing/2014/main" id="{12FECCEE-D9A6-8E4D-B6B4-CD591C2F8488}"/>
                </a:ext>
              </a:extLst>
            </p:cNvPr>
            <p:cNvSpPr>
              <a:spLocks/>
            </p:cNvSpPr>
            <p:nvPr userDrawn="1">
              <p:custDataLst>
                <p:tags r:id="rId249"/>
              </p:custDataLst>
            </p:nvPr>
          </p:nvSpPr>
          <p:spPr bwMode="auto">
            <a:xfrm>
              <a:off x="8019687" y="2201810"/>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0" name="Freeform 346">
              <a:extLst>
                <a:ext uri="{FF2B5EF4-FFF2-40B4-BE49-F238E27FC236}">
                  <a16:creationId xmlns:a16="http://schemas.microsoft.com/office/drawing/2014/main" id="{C673A71A-2465-B244-A1C8-7CE772F34939}"/>
                </a:ext>
              </a:extLst>
            </p:cNvPr>
            <p:cNvSpPr>
              <a:spLocks/>
            </p:cNvSpPr>
            <p:nvPr userDrawn="1">
              <p:custDataLst>
                <p:tags r:id="rId250"/>
              </p:custDataLst>
            </p:nvPr>
          </p:nvSpPr>
          <p:spPr bwMode="auto">
            <a:xfrm>
              <a:off x="5970048" y="3143253"/>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1" name="Freeform 347">
              <a:extLst>
                <a:ext uri="{FF2B5EF4-FFF2-40B4-BE49-F238E27FC236}">
                  <a16:creationId xmlns:a16="http://schemas.microsoft.com/office/drawing/2014/main" id="{D6293210-8F24-F443-A44B-53C172E36232}"/>
                </a:ext>
              </a:extLst>
            </p:cNvPr>
            <p:cNvSpPr>
              <a:spLocks/>
            </p:cNvSpPr>
            <p:nvPr userDrawn="1">
              <p:custDataLst>
                <p:tags r:id="rId251"/>
              </p:custDataLst>
            </p:nvPr>
          </p:nvSpPr>
          <p:spPr bwMode="auto">
            <a:xfrm>
              <a:off x="8127048" y="2194612"/>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2" name="Freeform 348">
              <a:extLst>
                <a:ext uri="{FF2B5EF4-FFF2-40B4-BE49-F238E27FC236}">
                  <a16:creationId xmlns:a16="http://schemas.microsoft.com/office/drawing/2014/main" id="{BCA365ED-17D0-384B-8CEA-F2B1436BF084}"/>
                </a:ext>
              </a:extLst>
            </p:cNvPr>
            <p:cNvSpPr>
              <a:spLocks/>
            </p:cNvSpPr>
            <p:nvPr userDrawn="1">
              <p:custDataLst>
                <p:tags r:id="rId252"/>
              </p:custDataLst>
            </p:nvPr>
          </p:nvSpPr>
          <p:spPr bwMode="auto">
            <a:xfrm>
              <a:off x="8042459" y="2088087"/>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3" name="Freeform 349">
              <a:extLst>
                <a:ext uri="{FF2B5EF4-FFF2-40B4-BE49-F238E27FC236}">
                  <a16:creationId xmlns:a16="http://schemas.microsoft.com/office/drawing/2014/main" id="{89544719-81D8-8E46-A3D4-7AAEAB6AA488}"/>
                </a:ext>
              </a:extLst>
            </p:cNvPr>
            <p:cNvSpPr>
              <a:spLocks/>
            </p:cNvSpPr>
            <p:nvPr userDrawn="1">
              <p:custDataLst>
                <p:tags r:id="rId253"/>
              </p:custDataLst>
            </p:nvPr>
          </p:nvSpPr>
          <p:spPr bwMode="auto">
            <a:xfrm>
              <a:off x="8566257" y="2399022"/>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4" name="Freeform 350">
              <a:extLst>
                <a:ext uri="{FF2B5EF4-FFF2-40B4-BE49-F238E27FC236}">
                  <a16:creationId xmlns:a16="http://schemas.microsoft.com/office/drawing/2014/main" id="{74E5F0F3-0D57-404E-BCAF-E34CB1612D3E}"/>
                </a:ext>
              </a:extLst>
            </p:cNvPr>
            <p:cNvSpPr>
              <a:spLocks/>
            </p:cNvSpPr>
            <p:nvPr userDrawn="1">
              <p:custDataLst>
                <p:tags r:id="rId254"/>
              </p:custDataLst>
            </p:nvPr>
          </p:nvSpPr>
          <p:spPr bwMode="auto">
            <a:xfrm>
              <a:off x="9122587" y="2411978"/>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5" name="Freeform 351">
              <a:extLst>
                <a:ext uri="{FF2B5EF4-FFF2-40B4-BE49-F238E27FC236}">
                  <a16:creationId xmlns:a16="http://schemas.microsoft.com/office/drawing/2014/main" id="{B47B02BE-29A7-A84A-9EBB-4C4A4647B86E}"/>
                </a:ext>
              </a:extLst>
            </p:cNvPr>
            <p:cNvSpPr>
              <a:spLocks/>
            </p:cNvSpPr>
            <p:nvPr userDrawn="1">
              <p:custDataLst>
                <p:tags r:id="rId255"/>
              </p:custDataLst>
            </p:nvPr>
          </p:nvSpPr>
          <p:spPr bwMode="auto">
            <a:xfrm>
              <a:off x="9173015" y="2347200"/>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6" name="Freeform 352">
              <a:extLst>
                <a:ext uri="{FF2B5EF4-FFF2-40B4-BE49-F238E27FC236}">
                  <a16:creationId xmlns:a16="http://schemas.microsoft.com/office/drawing/2014/main" id="{86B3B743-CE8B-8D44-A148-C1CE2A9479C9}"/>
                </a:ext>
              </a:extLst>
            </p:cNvPr>
            <p:cNvSpPr>
              <a:spLocks/>
            </p:cNvSpPr>
            <p:nvPr userDrawn="1">
              <p:custDataLst>
                <p:tags r:id="rId256"/>
              </p:custDataLst>
            </p:nvPr>
          </p:nvSpPr>
          <p:spPr bwMode="auto">
            <a:xfrm>
              <a:off x="8769593" y="2361595"/>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7" name="Freeform 353">
              <a:extLst>
                <a:ext uri="{FF2B5EF4-FFF2-40B4-BE49-F238E27FC236}">
                  <a16:creationId xmlns:a16="http://schemas.microsoft.com/office/drawing/2014/main" id="{786D155D-63D6-C14E-B23D-F2F9EDEF7FC4}"/>
                </a:ext>
              </a:extLst>
            </p:cNvPr>
            <p:cNvSpPr>
              <a:spLocks/>
            </p:cNvSpPr>
            <p:nvPr userDrawn="1">
              <p:custDataLst>
                <p:tags r:id="rId257"/>
              </p:custDataLst>
            </p:nvPr>
          </p:nvSpPr>
          <p:spPr bwMode="auto">
            <a:xfrm>
              <a:off x="7959497" y="2259390"/>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8" name="Freeform 354">
              <a:extLst>
                <a:ext uri="{FF2B5EF4-FFF2-40B4-BE49-F238E27FC236}">
                  <a16:creationId xmlns:a16="http://schemas.microsoft.com/office/drawing/2014/main" id="{C07EAEC0-D427-EA43-9DFE-BD73612B3E43}"/>
                </a:ext>
              </a:extLst>
            </p:cNvPr>
            <p:cNvSpPr>
              <a:spLocks/>
            </p:cNvSpPr>
            <p:nvPr userDrawn="1">
              <p:custDataLst>
                <p:tags r:id="rId258"/>
              </p:custDataLst>
            </p:nvPr>
          </p:nvSpPr>
          <p:spPr bwMode="auto">
            <a:xfrm>
              <a:off x="8008299" y="2357277"/>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9" name="Freeform 355">
              <a:extLst>
                <a:ext uri="{FF2B5EF4-FFF2-40B4-BE49-F238E27FC236}">
                  <a16:creationId xmlns:a16="http://schemas.microsoft.com/office/drawing/2014/main" id="{A664F399-43F7-F84D-8284-ADB59C816757}"/>
                </a:ext>
              </a:extLst>
            </p:cNvPr>
            <p:cNvSpPr>
              <a:spLocks/>
            </p:cNvSpPr>
            <p:nvPr userDrawn="1">
              <p:custDataLst>
                <p:tags r:id="rId259"/>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0" name="Freeform 356">
              <a:extLst>
                <a:ext uri="{FF2B5EF4-FFF2-40B4-BE49-F238E27FC236}">
                  <a16:creationId xmlns:a16="http://schemas.microsoft.com/office/drawing/2014/main" id="{4A7DA9E5-C594-CC43-858D-7AD476BA8BC1}"/>
                </a:ext>
              </a:extLst>
            </p:cNvPr>
            <p:cNvSpPr>
              <a:spLocks/>
            </p:cNvSpPr>
            <p:nvPr userDrawn="1">
              <p:custDataLst>
                <p:tags r:id="rId260"/>
              </p:custDataLst>
            </p:nvPr>
          </p:nvSpPr>
          <p:spPr bwMode="auto">
            <a:xfrm>
              <a:off x="8590657" y="3231063"/>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1" name="Freeform 357">
              <a:extLst>
                <a:ext uri="{FF2B5EF4-FFF2-40B4-BE49-F238E27FC236}">
                  <a16:creationId xmlns:a16="http://schemas.microsoft.com/office/drawing/2014/main" id="{7476C4BA-635B-CD47-9F6F-44F3C331D075}"/>
                </a:ext>
              </a:extLst>
            </p:cNvPr>
            <p:cNvSpPr>
              <a:spLocks/>
            </p:cNvSpPr>
            <p:nvPr userDrawn="1">
              <p:custDataLst>
                <p:tags r:id="rId261"/>
              </p:custDataLst>
            </p:nvPr>
          </p:nvSpPr>
          <p:spPr bwMode="auto">
            <a:xfrm>
              <a:off x="8598790" y="3219547"/>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2" name="Freeform 358">
              <a:extLst>
                <a:ext uri="{FF2B5EF4-FFF2-40B4-BE49-F238E27FC236}">
                  <a16:creationId xmlns:a16="http://schemas.microsoft.com/office/drawing/2014/main" id="{1263FF50-A024-3343-ADCA-ED0FECF685C1}"/>
                </a:ext>
              </a:extLst>
            </p:cNvPr>
            <p:cNvSpPr>
              <a:spLocks/>
            </p:cNvSpPr>
            <p:nvPr userDrawn="1">
              <p:custDataLst>
                <p:tags r:id="rId262"/>
              </p:custDataLst>
            </p:nvPr>
          </p:nvSpPr>
          <p:spPr bwMode="auto">
            <a:xfrm>
              <a:off x="8392199" y="3138935"/>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3" name="Line 359">
              <a:extLst>
                <a:ext uri="{FF2B5EF4-FFF2-40B4-BE49-F238E27FC236}">
                  <a16:creationId xmlns:a16="http://schemas.microsoft.com/office/drawing/2014/main" id="{E826B9FD-57AD-5142-90E3-FAB8CA99E68A}"/>
                </a:ext>
              </a:extLst>
            </p:cNvPr>
            <p:cNvSpPr>
              <a:spLocks noChangeShapeType="1"/>
            </p:cNvSpPr>
            <p:nvPr userDrawn="1">
              <p:custDataLst>
                <p:tags r:id="rId263"/>
              </p:custDataLst>
            </p:nvPr>
          </p:nvSpPr>
          <p:spPr bwMode="auto">
            <a:xfrm flipH="1">
              <a:off x="5174592" y="3609656"/>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4" name="Freeform 360">
              <a:extLst>
                <a:ext uri="{FF2B5EF4-FFF2-40B4-BE49-F238E27FC236}">
                  <a16:creationId xmlns:a16="http://schemas.microsoft.com/office/drawing/2014/main" id="{8B3B28B8-8264-EF4D-8F54-3F4170B610D2}"/>
                </a:ext>
              </a:extLst>
            </p:cNvPr>
            <p:cNvSpPr>
              <a:spLocks/>
            </p:cNvSpPr>
            <p:nvPr userDrawn="1">
              <p:custDataLst>
                <p:tags r:id="rId264"/>
              </p:custDataLst>
            </p:nvPr>
          </p:nvSpPr>
          <p:spPr bwMode="auto">
            <a:xfrm>
              <a:off x="5174591" y="3616855"/>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5" name="Freeform 361">
              <a:extLst>
                <a:ext uri="{FF2B5EF4-FFF2-40B4-BE49-F238E27FC236}">
                  <a16:creationId xmlns:a16="http://schemas.microsoft.com/office/drawing/2014/main" id="{9BDAE5DD-92C4-2E4B-ABBA-7A0B16DFF86E}"/>
                </a:ext>
              </a:extLst>
            </p:cNvPr>
            <p:cNvSpPr>
              <a:spLocks/>
            </p:cNvSpPr>
            <p:nvPr userDrawn="1">
              <p:custDataLst>
                <p:tags r:id="rId265"/>
              </p:custDataLst>
            </p:nvPr>
          </p:nvSpPr>
          <p:spPr bwMode="auto">
            <a:xfrm>
              <a:off x="5182725" y="3605338"/>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16" name="Group 362">
              <a:extLst>
                <a:ext uri="{FF2B5EF4-FFF2-40B4-BE49-F238E27FC236}">
                  <a16:creationId xmlns:a16="http://schemas.microsoft.com/office/drawing/2014/main" id="{FBAAC467-4DB7-F645-B723-4930A8E41647}"/>
                </a:ext>
              </a:extLst>
            </p:cNvPr>
            <p:cNvGrpSpPr>
              <a:grpSpLocks/>
            </p:cNvGrpSpPr>
            <p:nvPr userDrawn="1">
              <p:custDataLst>
                <p:tags r:id="rId266"/>
              </p:custDataLst>
            </p:nvPr>
          </p:nvGrpSpPr>
          <p:grpSpPr bwMode="auto">
            <a:xfrm>
              <a:off x="5174592" y="3546318"/>
              <a:ext cx="427822" cy="182819"/>
              <a:chOff x="912" y="2626"/>
              <a:chExt cx="311" cy="127"/>
            </a:xfrm>
            <a:solidFill>
              <a:srgbClr val="DADADA"/>
            </a:solidFill>
          </p:grpSpPr>
          <p:sp>
            <p:nvSpPr>
              <p:cNvPr id="498" name="Freeform 363">
                <a:extLst>
                  <a:ext uri="{FF2B5EF4-FFF2-40B4-BE49-F238E27FC236}">
                    <a16:creationId xmlns:a16="http://schemas.microsoft.com/office/drawing/2014/main" id="{8BE9A668-4C8C-AD44-BC8A-27CE14B3BA6A}"/>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9" name="Freeform 364">
                <a:extLst>
                  <a:ext uri="{FF2B5EF4-FFF2-40B4-BE49-F238E27FC236}">
                    <a16:creationId xmlns:a16="http://schemas.microsoft.com/office/drawing/2014/main" id="{34541DEB-7D0F-5841-82DD-585AE44ED38C}"/>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0" name="Freeform 365">
                <a:extLst>
                  <a:ext uri="{FF2B5EF4-FFF2-40B4-BE49-F238E27FC236}">
                    <a16:creationId xmlns:a16="http://schemas.microsoft.com/office/drawing/2014/main" id="{AF3839DF-BF7D-754A-AF52-7E8AE2B22516}"/>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17" name="Freeform 366">
              <a:extLst>
                <a:ext uri="{FF2B5EF4-FFF2-40B4-BE49-F238E27FC236}">
                  <a16:creationId xmlns:a16="http://schemas.microsoft.com/office/drawing/2014/main" id="{F44DD78B-CA85-0341-BA59-EC07F441E745}"/>
                </a:ext>
              </a:extLst>
            </p:cNvPr>
            <p:cNvSpPr>
              <a:spLocks/>
            </p:cNvSpPr>
            <p:nvPr userDrawn="1">
              <p:custDataLst>
                <p:tags r:id="rId267"/>
              </p:custDataLst>
            </p:nvPr>
          </p:nvSpPr>
          <p:spPr bwMode="auto">
            <a:xfrm>
              <a:off x="8912743" y="4196979"/>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8" name="Freeform 367">
              <a:extLst>
                <a:ext uri="{FF2B5EF4-FFF2-40B4-BE49-F238E27FC236}">
                  <a16:creationId xmlns:a16="http://schemas.microsoft.com/office/drawing/2014/main" id="{58D15AEA-07CB-254E-AC87-EC63446056AB}"/>
                </a:ext>
              </a:extLst>
            </p:cNvPr>
            <p:cNvSpPr>
              <a:spLocks/>
            </p:cNvSpPr>
            <p:nvPr userDrawn="1">
              <p:custDataLst>
                <p:tags r:id="rId268"/>
              </p:custDataLst>
            </p:nvPr>
          </p:nvSpPr>
          <p:spPr bwMode="auto">
            <a:xfrm>
              <a:off x="8883462" y="4221451"/>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19" name="Group 368">
              <a:extLst>
                <a:ext uri="{FF2B5EF4-FFF2-40B4-BE49-F238E27FC236}">
                  <a16:creationId xmlns:a16="http://schemas.microsoft.com/office/drawing/2014/main" id="{374D2785-90AA-2D41-897E-6A25957B18AC}"/>
                </a:ext>
              </a:extLst>
            </p:cNvPr>
            <p:cNvGrpSpPr>
              <a:grpSpLocks/>
            </p:cNvGrpSpPr>
            <p:nvPr userDrawn="1">
              <p:custDataLst>
                <p:tags r:id="rId269"/>
              </p:custDataLst>
            </p:nvPr>
          </p:nvGrpSpPr>
          <p:grpSpPr bwMode="auto">
            <a:xfrm>
              <a:off x="8720793" y="3760806"/>
              <a:ext cx="172430" cy="93567"/>
              <a:chOff x="3481" y="2773"/>
              <a:chExt cx="125" cy="65"/>
            </a:xfrm>
            <a:solidFill>
              <a:srgbClr val="DADADA"/>
            </a:solidFill>
          </p:grpSpPr>
          <p:sp>
            <p:nvSpPr>
              <p:cNvPr id="487" name="Freeform 369">
                <a:extLst>
                  <a:ext uri="{FF2B5EF4-FFF2-40B4-BE49-F238E27FC236}">
                    <a16:creationId xmlns:a16="http://schemas.microsoft.com/office/drawing/2014/main" id="{65BE371C-DDCA-5B48-A6DF-CC02218D370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8" name="Line 370">
                <a:extLst>
                  <a:ext uri="{FF2B5EF4-FFF2-40B4-BE49-F238E27FC236}">
                    <a16:creationId xmlns:a16="http://schemas.microsoft.com/office/drawing/2014/main" id="{B1B3C1B3-3433-7E43-A383-F1E486C702A4}"/>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9" name="Freeform 371">
                <a:extLst>
                  <a:ext uri="{FF2B5EF4-FFF2-40B4-BE49-F238E27FC236}">
                    <a16:creationId xmlns:a16="http://schemas.microsoft.com/office/drawing/2014/main" id="{EE206C05-EE19-994B-A470-65A6FFB2C4D1}"/>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0" name="Freeform 372">
                <a:extLst>
                  <a:ext uri="{FF2B5EF4-FFF2-40B4-BE49-F238E27FC236}">
                    <a16:creationId xmlns:a16="http://schemas.microsoft.com/office/drawing/2014/main" id="{6F5B889F-2149-6841-BEE7-3E06CCAF6B01}"/>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1" name="Freeform 373">
                <a:extLst>
                  <a:ext uri="{FF2B5EF4-FFF2-40B4-BE49-F238E27FC236}">
                    <a16:creationId xmlns:a16="http://schemas.microsoft.com/office/drawing/2014/main" id="{65B71ED5-2E60-0E4A-96AA-AA69DAE7EA4A}"/>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2" name="Line 374">
                <a:extLst>
                  <a:ext uri="{FF2B5EF4-FFF2-40B4-BE49-F238E27FC236}">
                    <a16:creationId xmlns:a16="http://schemas.microsoft.com/office/drawing/2014/main" id="{BABC6AAA-CF25-EF4A-B1B3-920182CBAABA}"/>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3" name="Freeform 375">
                <a:extLst>
                  <a:ext uri="{FF2B5EF4-FFF2-40B4-BE49-F238E27FC236}">
                    <a16:creationId xmlns:a16="http://schemas.microsoft.com/office/drawing/2014/main" id="{82396032-665C-2840-A902-43B881C03D4F}"/>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4" name="Freeform 376">
                <a:extLst>
                  <a:ext uri="{FF2B5EF4-FFF2-40B4-BE49-F238E27FC236}">
                    <a16:creationId xmlns:a16="http://schemas.microsoft.com/office/drawing/2014/main" id="{637D0488-1003-6746-90BA-DE114875B29F}"/>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5" name="Freeform 377">
                <a:extLst>
                  <a:ext uri="{FF2B5EF4-FFF2-40B4-BE49-F238E27FC236}">
                    <a16:creationId xmlns:a16="http://schemas.microsoft.com/office/drawing/2014/main" id="{D7CD9C66-98C8-F44C-880B-99AA719B8B0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6" name="Freeform 378">
                <a:extLst>
                  <a:ext uri="{FF2B5EF4-FFF2-40B4-BE49-F238E27FC236}">
                    <a16:creationId xmlns:a16="http://schemas.microsoft.com/office/drawing/2014/main" id="{9FB615A9-994F-C342-8307-D53AAA236A5A}"/>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7" name="Freeform 379">
                <a:extLst>
                  <a:ext uri="{FF2B5EF4-FFF2-40B4-BE49-F238E27FC236}">
                    <a16:creationId xmlns:a16="http://schemas.microsoft.com/office/drawing/2014/main" id="{AAA0DC53-A090-604C-AD92-A0CACAAB93AF}"/>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20" name="Freeform 380">
              <a:extLst>
                <a:ext uri="{FF2B5EF4-FFF2-40B4-BE49-F238E27FC236}">
                  <a16:creationId xmlns:a16="http://schemas.microsoft.com/office/drawing/2014/main" id="{00162480-7AA6-164F-8DFB-341524EADA19}"/>
                </a:ext>
              </a:extLst>
            </p:cNvPr>
            <p:cNvSpPr>
              <a:spLocks/>
            </p:cNvSpPr>
            <p:nvPr userDrawn="1">
              <p:custDataLst>
                <p:tags r:id="rId270"/>
              </p:custDataLst>
            </p:nvPr>
          </p:nvSpPr>
          <p:spPr bwMode="auto">
            <a:xfrm>
              <a:off x="7827736" y="3753609"/>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1" name="Freeform 381">
              <a:extLst>
                <a:ext uri="{FF2B5EF4-FFF2-40B4-BE49-F238E27FC236}">
                  <a16:creationId xmlns:a16="http://schemas.microsoft.com/office/drawing/2014/main" id="{02D17D70-0967-3C4E-8532-F601CCD92E0D}"/>
                </a:ext>
              </a:extLst>
            </p:cNvPr>
            <p:cNvSpPr>
              <a:spLocks/>
            </p:cNvSpPr>
            <p:nvPr userDrawn="1">
              <p:custDataLst>
                <p:tags r:id="rId271"/>
              </p:custDataLst>
            </p:nvPr>
          </p:nvSpPr>
          <p:spPr bwMode="auto">
            <a:xfrm>
              <a:off x="7839122" y="3729137"/>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2" name="Freeform 382">
              <a:extLst>
                <a:ext uri="{FF2B5EF4-FFF2-40B4-BE49-F238E27FC236}">
                  <a16:creationId xmlns:a16="http://schemas.microsoft.com/office/drawing/2014/main" id="{6471B245-765E-0744-B62D-B88E0A3CD883}"/>
                </a:ext>
              </a:extLst>
            </p:cNvPr>
            <p:cNvSpPr>
              <a:spLocks/>
            </p:cNvSpPr>
            <p:nvPr userDrawn="1">
              <p:custDataLst>
                <p:tags r:id="rId272"/>
              </p:custDataLst>
            </p:nvPr>
          </p:nvSpPr>
          <p:spPr bwMode="auto">
            <a:xfrm>
              <a:off x="7943232" y="4221451"/>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3" name="Freeform 383">
              <a:extLst>
                <a:ext uri="{FF2B5EF4-FFF2-40B4-BE49-F238E27FC236}">
                  <a16:creationId xmlns:a16="http://schemas.microsoft.com/office/drawing/2014/main" id="{E85206CE-A3EF-F849-A832-7347102A78BD}"/>
                </a:ext>
              </a:extLst>
            </p:cNvPr>
            <p:cNvSpPr>
              <a:spLocks/>
            </p:cNvSpPr>
            <p:nvPr userDrawn="1">
              <p:custDataLst>
                <p:tags r:id="rId273"/>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24" name="Group 384">
              <a:extLst>
                <a:ext uri="{FF2B5EF4-FFF2-40B4-BE49-F238E27FC236}">
                  <a16:creationId xmlns:a16="http://schemas.microsoft.com/office/drawing/2014/main" id="{982660BB-9050-3248-9362-94010767CE4C}"/>
                </a:ext>
              </a:extLst>
            </p:cNvPr>
            <p:cNvGrpSpPr>
              <a:grpSpLocks/>
            </p:cNvGrpSpPr>
            <p:nvPr userDrawn="1">
              <p:custDataLst>
                <p:tags r:id="rId274"/>
              </p:custDataLst>
            </p:nvPr>
          </p:nvGrpSpPr>
          <p:grpSpPr bwMode="auto">
            <a:xfrm>
              <a:off x="6848464" y="3105826"/>
              <a:ext cx="82961" cy="74855"/>
              <a:chOff x="2352" y="2343"/>
              <a:chExt cx="65" cy="53"/>
            </a:xfrm>
            <a:solidFill>
              <a:srgbClr val="DADADA"/>
            </a:solidFill>
          </p:grpSpPr>
          <p:sp>
            <p:nvSpPr>
              <p:cNvPr id="481" name="Freeform 385">
                <a:extLst>
                  <a:ext uri="{FF2B5EF4-FFF2-40B4-BE49-F238E27FC236}">
                    <a16:creationId xmlns:a16="http://schemas.microsoft.com/office/drawing/2014/main" id="{6A499C76-0E13-5A48-8FD3-843EB36854E4}"/>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2" name="Freeform 386">
                <a:extLst>
                  <a:ext uri="{FF2B5EF4-FFF2-40B4-BE49-F238E27FC236}">
                    <a16:creationId xmlns:a16="http://schemas.microsoft.com/office/drawing/2014/main" id="{365C76EC-A978-F649-A03C-D997BB3E8001}"/>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3" name="Freeform 387">
                <a:extLst>
                  <a:ext uri="{FF2B5EF4-FFF2-40B4-BE49-F238E27FC236}">
                    <a16:creationId xmlns:a16="http://schemas.microsoft.com/office/drawing/2014/main" id="{FC27B943-5432-7841-B1C3-0E47E3FD0C25}"/>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4" name="Freeform 388">
                <a:extLst>
                  <a:ext uri="{FF2B5EF4-FFF2-40B4-BE49-F238E27FC236}">
                    <a16:creationId xmlns:a16="http://schemas.microsoft.com/office/drawing/2014/main" id="{BA6CA04E-326A-7449-B2FA-E6F6C7B6DA54}"/>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5" name="Freeform 389">
                <a:extLst>
                  <a:ext uri="{FF2B5EF4-FFF2-40B4-BE49-F238E27FC236}">
                    <a16:creationId xmlns:a16="http://schemas.microsoft.com/office/drawing/2014/main" id="{2275C690-23CD-9D42-B1B2-B19AFC208C2A}"/>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6" name="Freeform 390">
                <a:extLst>
                  <a:ext uri="{FF2B5EF4-FFF2-40B4-BE49-F238E27FC236}">
                    <a16:creationId xmlns:a16="http://schemas.microsoft.com/office/drawing/2014/main" id="{53B170B8-7E71-D74C-8E64-44947FE855C2}"/>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325" name="Group 391">
              <a:extLst>
                <a:ext uri="{FF2B5EF4-FFF2-40B4-BE49-F238E27FC236}">
                  <a16:creationId xmlns:a16="http://schemas.microsoft.com/office/drawing/2014/main" id="{DFEB261B-0EF8-6243-AB96-5350A7D15830}"/>
                </a:ext>
              </a:extLst>
            </p:cNvPr>
            <p:cNvGrpSpPr>
              <a:grpSpLocks/>
            </p:cNvGrpSpPr>
            <p:nvPr userDrawn="1">
              <p:custDataLst>
                <p:tags r:id="rId275"/>
              </p:custDataLst>
            </p:nvPr>
          </p:nvGrpSpPr>
          <p:grpSpPr bwMode="auto">
            <a:xfrm>
              <a:off x="4641035" y="1346736"/>
              <a:ext cx="1943904" cy="1027815"/>
              <a:chOff x="527" y="1110"/>
              <a:chExt cx="1410" cy="709"/>
            </a:xfrm>
            <a:solidFill>
              <a:srgbClr val="DADADA"/>
            </a:solidFill>
          </p:grpSpPr>
          <p:sp>
            <p:nvSpPr>
              <p:cNvPr id="439" name="Freeform 392">
                <a:extLst>
                  <a:ext uri="{FF2B5EF4-FFF2-40B4-BE49-F238E27FC236}">
                    <a16:creationId xmlns:a16="http://schemas.microsoft.com/office/drawing/2014/main" id="{F63D823B-1EDD-2C40-9D70-1B1AF016F41A}"/>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0" name="Freeform 393">
                <a:extLst>
                  <a:ext uri="{FF2B5EF4-FFF2-40B4-BE49-F238E27FC236}">
                    <a16:creationId xmlns:a16="http://schemas.microsoft.com/office/drawing/2014/main" id="{CA0242D1-029E-D648-883D-F21265B4287C}"/>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1" name="Freeform 394">
                <a:extLst>
                  <a:ext uri="{FF2B5EF4-FFF2-40B4-BE49-F238E27FC236}">
                    <a16:creationId xmlns:a16="http://schemas.microsoft.com/office/drawing/2014/main" id="{F1FECA2F-6D81-5E4B-9D3A-8107CD12A836}"/>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2" name="Freeform 395">
                <a:extLst>
                  <a:ext uri="{FF2B5EF4-FFF2-40B4-BE49-F238E27FC236}">
                    <a16:creationId xmlns:a16="http://schemas.microsoft.com/office/drawing/2014/main" id="{9FD585D8-3F01-8345-B278-A287D7786FD7}"/>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3" name="Freeform 396">
                <a:extLst>
                  <a:ext uri="{FF2B5EF4-FFF2-40B4-BE49-F238E27FC236}">
                    <a16:creationId xmlns:a16="http://schemas.microsoft.com/office/drawing/2014/main" id="{2791DB6F-A27F-7E4E-A0A1-187D43085964}"/>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4" name="Freeform 397">
                <a:extLst>
                  <a:ext uri="{FF2B5EF4-FFF2-40B4-BE49-F238E27FC236}">
                    <a16:creationId xmlns:a16="http://schemas.microsoft.com/office/drawing/2014/main" id="{A2EF3612-FF76-9B4D-A802-FE1649014EDF}"/>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5" name="Freeform 398">
                <a:extLst>
                  <a:ext uri="{FF2B5EF4-FFF2-40B4-BE49-F238E27FC236}">
                    <a16:creationId xmlns:a16="http://schemas.microsoft.com/office/drawing/2014/main" id="{A2AD1FFC-466C-B741-8052-6333BF7515DA}"/>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6" name="Freeform 399">
                <a:extLst>
                  <a:ext uri="{FF2B5EF4-FFF2-40B4-BE49-F238E27FC236}">
                    <a16:creationId xmlns:a16="http://schemas.microsoft.com/office/drawing/2014/main" id="{94BDB763-231F-524D-B5A4-C10E653318FD}"/>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7" name="Freeform 400">
                <a:extLst>
                  <a:ext uri="{FF2B5EF4-FFF2-40B4-BE49-F238E27FC236}">
                    <a16:creationId xmlns:a16="http://schemas.microsoft.com/office/drawing/2014/main" id="{B07F68C5-6C10-3940-8854-C463520DC41E}"/>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8" name="Freeform 401">
                <a:extLst>
                  <a:ext uri="{FF2B5EF4-FFF2-40B4-BE49-F238E27FC236}">
                    <a16:creationId xmlns:a16="http://schemas.microsoft.com/office/drawing/2014/main" id="{D393A810-D68B-534E-A97D-F04CF008ED9E}"/>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9" name="Freeform 402">
                <a:extLst>
                  <a:ext uri="{FF2B5EF4-FFF2-40B4-BE49-F238E27FC236}">
                    <a16:creationId xmlns:a16="http://schemas.microsoft.com/office/drawing/2014/main" id="{08FE98C9-AFDB-1D4B-91AC-2488888CC578}"/>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0" name="Freeform 403">
                <a:extLst>
                  <a:ext uri="{FF2B5EF4-FFF2-40B4-BE49-F238E27FC236}">
                    <a16:creationId xmlns:a16="http://schemas.microsoft.com/office/drawing/2014/main" id="{0DC1B962-8B22-314D-A4D3-C90BF9AF4ED5}"/>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1" name="Freeform 404">
                <a:extLst>
                  <a:ext uri="{FF2B5EF4-FFF2-40B4-BE49-F238E27FC236}">
                    <a16:creationId xmlns:a16="http://schemas.microsoft.com/office/drawing/2014/main" id="{A4C2BEC3-C67B-AF48-8851-07C812AD5384}"/>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2" name="Freeform 405">
                <a:extLst>
                  <a:ext uri="{FF2B5EF4-FFF2-40B4-BE49-F238E27FC236}">
                    <a16:creationId xmlns:a16="http://schemas.microsoft.com/office/drawing/2014/main" id="{BEF6C9D7-8C4A-C845-BDD2-2C418DF0D6A0}"/>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3" name="Freeform 406">
                <a:extLst>
                  <a:ext uri="{FF2B5EF4-FFF2-40B4-BE49-F238E27FC236}">
                    <a16:creationId xmlns:a16="http://schemas.microsoft.com/office/drawing/2014/main" id="{225DD8CF-6527-3540-AF3D-B06408CD0732}"/>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4" name="Freeform 407">
                <a:extLst>
                  <a:ext uri="{FF2B5EF4-FFF2-40B4-BE49-F238E27FC236}">
                    <a16:creationId xmlns:a16="http://schemas.microsoft.com/office/drawing/2014/main" id="{6FF49B39-23C4-5544-A8AC-852F833097FE}"/>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5" name="Freeform 408">
                <a:extLst>
                  <a:ext uri="{FF2B5EF4-FFF2-40B4-BE49-F238E27FC236}">
                    <a16:creationId xmlns:a16="http://schemas.microsoft.com/office/drawing/2014/main" id="{21A666BF-D0CB-7340-924C-C6EC483A2D65}"/>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6" name="Freeform 409">
                <a:extLst>
                  <a:ext uri="{FF2B5EF4-FFF2-40B4-BE49-F238E27FC236}">
                    <a16:creationId xmlns:a16="http://schemas.microsoft.com/office/drawing/2014/main" id="{15FDFB8E-E5F0-E64C-AC72-79CC50D6D187}"/>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7" name="Freeform 410">
                <a:extLst>
                  <a:ext uri="{FF2B5EF4-FFF2-40B4-BE49-F238E27FC236}">
                    <a16:creationId xmlns:a16="http://schemas.microsoft.com/office/drawing/2014/main" id="{F4B410B8-D460-FD4D-91E1-342FD9E87712}"/>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8" name="Freeform 411">
                <a:extLst>
                  <a:ext uri="{FF2B5EF4-FFF2-40B4-BE49-F238E27FC236}">
                    <a16:creationId xmlns:a16="http://schemas.microsoft.com/office/drawing/2014/main" id="{22F62F28-C834-9E4A-BADB-2B92B2BEBFB2}"/>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9" name="Freeform 412">
                <a:extLst>
                  <a:ext uri="{FF2B5EF4-FFF2-40B4-BE49-F238E27FC236}">
                    <a16:creationId xmlns:a16="http://schemas.microsoft.com/office/drawing/2014/main" id="{DBD7BFCD-4923-4A4B-8CDF-CAF6D23B0C0D}"/>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0" name="Freeform 413">
                <a:extLst>
                  <a:ext uri="{FF2B5EF4-FFF2-40B4-BE49-F238E27FC236}">
                    <a16:creationId xmlns:a16="http://schemas.microsoft.com/office/drawing/2014/main" id="{41AA6F27-8D2A-BE49-B022-1FA4950820F4}"/>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1" name="Freeform 414">
                <a:extLst>
                  <a:ext uri="{FF2B5EF4-FFF2-40B4-BE49-F238E27FC236}">
                    <a16:creationId xmlns:a16="http://schemas.microsoft.com/office/drawing/2014/main" id="{2EB68EE6-1BA6-104F-AF87-7CCDD640B55F}"/>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2" name="Freeform 415">
                <a:extLst>
                  <a:ext uri="{FF2B5EF4-FFF2-40B4-BE49-F238E27FC236}">
                    <a16:creationId xmlns:a16="http://schemas.microsoft.com/office/drawing/2014/main" id="{46897349-B84D-854E-97AD-132A6317637B}"/>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3" name="Freeform 416">
                <a:extLst>
                  <a:ext uri="{FF2B5EF4-FFF2-40B4-BE49-F238E27FC236}">
                    <a16:creationId xmlns:a16="http://schemas.microsoft.com/office/drawing/2014/main" id="{575DA3BC-584F-824E-A8A2-B245312A2C10}"/>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4" name="Freeform 417">
                <a:extLst>
                  <a:ext uri="{FF2B5EF4-FFF2-40B4-BE49-F238E27FC236}">
                    <a16:creationId xmlns:a16="http://schemas.microsoft.com/office/drawing/2014/main" id="{EAF2665D-D40E-3D46-9ED5-9487371AF726}"/>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5" name="Freeform 418">
                <a:extLst>
                  <a:ext uri="{FF2B5EF4-FFF2-40B4-BE49-F238E27FC236}">
                    <a16:creationId xmlns:a16="http://schemas.microsoft.com/office/drawing/2014/main" id="{0D14BCF6-DAAC-B44C-915D-F324609D309C}"/>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6" name="Freeform 419">
                <a:extLst>
                  <a:ext uri="{FF2B5EF4-FFF2-40B4-BE49-F238E27FC236}">
                    <a16:creationId xmlns:a16="http://schemas.microsoft.com/office/drawing/2014/main" id="{260AD276-2902-B34D-8DE3-B7BADC5F0568}"/>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7" name="Freeform 420">
                <a:extLst>
                  <a:ext uri="{FF2B5EF4-FFF2-40B4-BE49-F238E27FC236}">
                    <a16:creationId xmlns:a16="http://schemas.microsoft.com/office/drawing/2014/main" id="{666DBB91-C0B7-C448-BDEE-D5621FE14646}"/>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8" name="Freeform 421">
                <a:extLst>
                  <a:ext uri="{FF2B5EF4-FFF2-40B4-BE49-F238E27FC236}">
                    <a16:creationId xmlns:a16="http://schemas.microsoft.com/office/drawing/2014/main" id="{0B41FCFD-B862-D541-9E26-2A16CDCA3D1B}"/>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9" name="Freeform 422">
                <a:extLst>
                  <a:ext uri="{FF2B5EF4-FFF2-40B4-BE49-F238E27FC236}">
                    <a16:creationId xmlns:a16="http://schemas.microsoft.com/office/drawing/2014/main" id="{95E14D47-3C74-774A-B900-6407A0DAD970}"/>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0" name="Freeform 423">
                <a:extLst>
                  <a:ext uri="{FF2B5EF4-FFF2-40B4-BE49-F238E27FC236}">
                    <a16:creationId xmlns:a16="http://schemas.microsoft.com/office/drawing/2014/main" id="{14763531-BF79-D24E-BD18-ECBAC1903324}"/>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1" name="Freeform 424">
                <a:extLst>
                  <a:ext uri="{FF2B5EF4-FFF2-40B4-BE49-F238E27FC236}">
                    <a16:creationId xmlns:a16="http://schemas.microsoft.com/office/drawing/2014/main" id="{51A8F61D-DF28-D942-8D9B-37BB43F8065B}"/>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2" name="Freeform 425">
                <a:extLst>
                  <a:ext uri="{FF2B5EF4-FFF2-40B4-BE49-F238E27FC236}">
                    <a16:creationId xmlns:a16="http://schemas.microsoft.com/office/drawing/2014/main" id="{71B58DFC-A1E8-634E-90C3-A25CB4BC568E}"/>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3" name="Freeform 426">
                <a:extLst>
                  <a:ext uri="{FF2B5EF4-FFF2-40B4-BE49-F238E27FC236}">
                    <a16:creationId xmlns:a16="http://schemas.microsoft.com/office/drawing/2014/main" id="{7D472D96-187B-1245-8929-3CBB20BB79E9}"/>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4" name="Freeform 427">
                <a:extLst>
                  <a:ext uri="{FF2B5EF4-FFF2-40B4-BE49-F238E27FC236}">
                    <a16:creationId xmlns:a16="http://schemas.microsoft.com/office/drawing/2014/main" id="{2ED5FB2B-8ECD-334D-A987-C0B849F3FB94}"/>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5" name="Freeform 428">
                <a:extLst>
                  <a:ext uri="{FF2B5EF4-FFF2-40B4-BE49-F238E27FC236}">
                    <a16:creationId xmlns:a16="http://schemas.microsoft.com/office/drawing/2014/main" id="{E31582CD-7952-F34A-810F-C3DB238756CC}"/>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6" name="Freeform 429">
                <a:extLst>
                  <a:ext uri="{FF2B5EF4-FFF2-40B4-BE49-F238E27FC236}">
                    <a16:creationId xmlns:a16="http://schemas.microsoft.com/office/drawing/2014/main" id="{6E866438-5030-574B-9C89-3D7DE23F17B4}"/>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7" name="Freeform 430">
                <a:extLst>
                  <a:ext uri="{FF2B5EF4-FFF2-40B4-BE49-F238E27FC236}">
                    <a16:creationId xmlns:a16="http://schemas.microsoft.com/office/drawing/2014/main" id="{DB4738ED-3AD9-EB48-A987-6CEE3CDDC4FA}"/>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8" name="Freeform 431">
                <a:extLst>
                  <a:ext uri="{FF2B5EF4-FFF2-40B4-BE49-F238E27FC236}">
                    <a16:creationId xmlns:a16="http://schemas.microsoft.com/office/drawing/2014/main" id="{A8CF874B-735D-E14F-BE92-7593B53E586D}"/>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9" name="Freeform 432">
                <a:extLst>
                  <a:ext uri="{FF2B5EF4-FFF2-40B4-BE49-F238E27FC236}">
                    <a16:creationId xmlns:a16="http://schemas.microsoft.com/office/drawing/2014/main" id="{400D4E96-8251-9645-9A57-6227CB5F48DB}"/>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0" name="Freeform 433">
                <a:extLst>
                  <a:ext uri="{FF2B5EF4-FFF2-40B4-BE49-F238E27FC236}">
                    <a16:creationId xmlns:a16="http://schemas.microsoft.com/office/drawing/2014/main" id="{63EE6AB7-770C-444F-AB2D-EB546B47D48E}"/>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26" name="Freeform 434">
              <a:extLst>
                <a:ext uri="{FF2B5EF4-FFF2-40B4-BE49-F238E27FC236}">
                  <a16:creationId xmlns:a16="http://schemas.microsoft.com/office/drawing/2014/main" id="{4D79F941-6B37-5740-8BCC-8926C91DCCA1}"/>
                </a:ext>
              </a:extLst>
            </p:cNvPr>
            <p:cNvSpPr>
              <a:spLocks/>
            </p:cNvSpPr>
            <p:nvPr userDrawn="1">
              <p:custDataLst>
                <p:tags r:id="rId276"/>
              </p:custDataLst>
            </p:nvPr>
          </p:nvSpPr>
          <p:spPr bwMode="auto">
            <a:xfrm>
              <a:off x="8299477" y="3472901"/>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7" name="Freeform 435">
              <a:extLst>
                <a:ext uri="{FF2B5EF4-FFF2-40B4-BE49-F238E27FC236}">
                  <a16:creationId xmlns:a16="http://schemas.microsoft.com/office/drawing/2014/main" id="{89D9F084-4AFE-A741-8ABA-AC818139C9B1}"/>
                </a:ext>
              </a:extLst>
            </p:cNvPr>
            <p:cNvSpPr>
              <a:spLocks/>
            </p:cNvSpPr>
            <p:nvPr userDrawn="1">
              <p:custDataLst>
                <p:tags r:id="rId277"/>
              </p:custDataLst>
            </p:nvPr>
          </p:nvSpPr>
          <p:spPr bwMode="auto">
            <a:xfrm>
              <a:off x="8408465" y="3609656"/>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8" name="Freeform 436">
              <a:extLst>
                <a:ext uri="{FF2B5EF4-FFF2-40B4-BE49-F238E27FC236}">
                  <a16:creationId xmlns:a16="http://schemas.microsoft.com/office/drawing/2014/main" id="{C6517896-1883-B64A-9F41-742D91B348DC}"/>
                </a:ext>
              </a:extLst>
            </p:cNvPr>
            <p:cNvSpPr>
              <a:spLocks/>
            </p:cNvSpPr>
            <p:nvPr userDrawn="1">
              <p:custDataLst>
                <p:tags r:id="rId278"/>
              </p:custDataLst>
            </p:nvPr>
          </p:nvSpPr>
          <p:spPr bwMode="auto">
            <a:xfrm>
              <a:off x="7886298" y="2917248"/>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9" name="Freeform 437">
              <a:extLst>
                <a:ext uri="{FF2B5EF4-FFF2-40B4-BE49-F238E27FC236}">
                  <a16:creationId xmlns:a16="http://schemas.microsoft.com/office/drawing/2014/main" id="{6F132BCA-A1D7-2F45-97C2-B66C290445FF}"/>
                </a:ext>
              </a:extLst>
            </p:cNvPr>
            <p:cNvSpPr>
              <a:spLocks/>
            </p:cNvSpPr>
            <p:nvPr userDrawn="1">
              <p:custDataLst>
                <p:tags r:id="rId279"/>
              </p:custDataLst>
            </p:nvPr>
          </p:nvSpPr>
          <p:spPr bwMode="auto">
            <a:xfrm>
              <a:off x="7554451" y="2357276"/>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0" name="Freeform 329">
              <a:extLst>
                <a:ext uri="{FF2B5EF4-FFF2-40B4-BE49-F238E27FC236}">
                  <a16:creationId xmlns:a16="http://schemas.microsoft.com/office/drawing/2014/main" id="{44E96228-8A99-BD42-89F6-47923CA0C9FD}"/>
                </a:ext>
              </a:extLst>
            </p:cNvPr>
            <p:cNvSpPr>
              <a:spLocks/>
            </p:cNvSpPr>
            <p:nvPr userDrawn="1">
              <p:custDataLst>
                <p:tags r:id="rId280"/>
              </p:custDataLst>
            </p:nvPr>
          </p:nvSpPr>
          <p:spPr bwMode="auto">
            <a:xfrm>
              <a:off x="8589031" y="2368792"/>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1" name="Freeform 330">
              <a:extLst>
                <a:ext uri="{FF2B5EF4-FFF2-40B4-BE49-F238E27FC236}">
                  <a16:creationId xmlns:a16="http://schemas.microsoft.com/office/drawing/2014/main" id="{78B8DEA1-4921-564E-801F-BCBDDD7C1FB0}"/>
                </a:ext>
              </a:extLst>
            </p:cNvPr>
            <p:cNvSpPr>
              <a:spLocks/>
            </p:cNvSpPr>
            <p:nvPr userDrawn="1">
              <p:custDataLst>
                <p:tags r:id="rId281"/>
              </p:custDataLst>
            </p:nvPr>
          </p:nvSpPr>
          <p:spPr bwMode="auto">
            <a:xfrm>
              <a:off x="8042459" y="1981562"/>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2" name="Freeform 331">
              <a:extLst>
                <a:ext uri="{FF2B5EF4-FFF2-40B4-BE49-F238E27FC236}">
                  <a16:creationId xmlns:a16="http://schemas.microsoft.com/office/drawing/2014/main" id="{749ED44B-4E16-C041-BE3A-3EEF11A8ABC3}"/>
                </a:ext>
              </a:extLst>
            </p:cNvPr>
            <p:cNvSpPr>
              <a:spLocks/>
            </p:cNvSpPr>
            <p:nvPr userDrawn="1">
              <p:custDataLst>
                <p:tags r:id="rId282"/>
              </p:custDataLst>
            </p:nvPr>
          </p:nvSpPr>
          <p:spPr bwMode="auto">
            <a:xfrm>
              <a:off x="7896057" y="2282422"/>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3" name="Freeform 332">
              <a:extLst>
                <a:ext uri="{FF2B5EF4-FFF2-40B4-BE49-F238E27FC236}">
                  <a16:creationId xmlns:a16="http://schemas.microsoft.com/office/drawing/2014/main" id="{BE3F2C69-C6FD-354E-A709-E12CECADE81C}"/>
                </a:ext>
              </a:extLst>
            </p:cNvPr>
            <p:cNvSpPr>
              <a:spLocks/>
            </p:cNvSpPr>
            <p:nvPr userDrawn="1">
              <p:custDataLst>
                <p:tags r:id="rId283"/>
              </p:custDataLst>
            </p:nvPr>
          </p:nvSpPr>
          <p:spPr bwMode="auto">
            <a:xfrm>
              <a:off x="6220558" y="3585184"/>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4" name="Freeform 333">
              <a:extLst>
                <a:ext uri="{FF2B5EF4-FFF2-40B4-BE49-F238E27FC236}">
                  <a16:creationId xmlns:a16="http://schemas.microsoft.com/office/drawing/2014/main" id="{EEF19165-2252-CF4D-8A9D-0A258E7A89A2}"/>
                </a:ext>
              </a:extLst>
            </p:cNvPr>
            <p:cNvSpPr>
              <a:spLocks/>
            </p:cNvSpPr>
            <p:nvPr userDrawn="1">
              <p:custDataLst>
                <p:tags r:id="rId284"/>
              </p:custDataLst>
            </p:nvPr>
          </p:nvSpPr>
          <p:spPr bwMode="auto">
            <a:xfrm>
              <a:off x="8058727" y="2314090"/>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5" name="Freeform 334">
              <a:extLst>
                <a:ext uri="{FF2B5EF4-FFF2-40B4-BE49-F238E27FC236}">
                  <a16:creationId xmlns:a16="http://schemas.microsoft.com/office/drawing/2014/main" id="{1120B13A-A142-6644-9C7E-36F7AEF45952}"/>
                </a:ext>
              </a:extLst>
            </p:cNvPr>
            <p:cNvSpPr>
              <a:spLocks/>
            </p:cNvSpPr>
            <p:nvPr userDrawn="1">
              <p:custDataLst>
                <p:tags r:id="rId285"/>
              </p:custDataLst>
            </p:nvPr>
          </p:nvSpPr>
          <p:spPr bwMode="auto">
            <a:xfrm>
              <a:off x="7398287" y="3154769"/>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6" name="Freeform 335">
              <a:extLst>
                <a:ext uri="{FF2B5EF4-FFF2-40B4-BE49-F238E27FC236}">
                  <a16:creationId xmlns:a16="http://schemas.microsoft.com/office/drawing/2014/main" id="{952743FD-02FB-2849-A493-D8CD479966FB}"/>
                </a:ext>
              </a:extLst>
            </p:cNvPr>
            <p:cNvSpPr>
              <a:spLocks/>
            </p:cNvSpPr>
            <p:nvPr userDrawn="1">
              <p:custDataLst>
                <p:tags r:id="rId286"/>
              </p:custDataLst>
            </p:nvPr>
          </p:nvSpPr>
          <p:spPr bwMode="auto">
            <a:xfrm>
              <a:off x="7754534" y="3216669"/>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7" name="Freeform 336">
              <a:extLst>
                <a:ext uri="{FF2B5EF4-FFF2-40B4-BE49-F238E27FC236}">
                  <a16:creationId xmlns:a16="http://schemas.microsoft.com/office/drawing/2014/main" id="{22648637-C7E0-A64A-AD0E-855ED5FE8BF8}"/>
                </a:ext>
              </a:extLst>
            </p:cNvPr>
            <p:cNvSpPr>
              <a:spLocks/>
            </p:cNvSpPr>
            <p:nvPr userDrawn="1">
              <p:custDataLst>
                <p:tags r:id="rId287"/>
              </p:custDataLst>
            </p:nvPr>
          </p:nvSpPr>
          <p:spPr bwMode="auto">
            <a:xfrm>
              <a:off x="10263716" y="2987785"/>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8" name="Freeform 337">
              <a:extLst>
                <a:ext uri="{FF2B5EF4-FFF2-40B4-BE49-F238E27FC236}">
                  <a16:creationId xmlns:a16="http://schemas.microsoft.com/office/drawing/2014/main" id="{599FC6AA-86BC-3145-8F36-3DBE4CA378CC}"/>
                </a:ext>
              </a:extLst>
            </p:cNvPr>
            <p:cNvSpPr>
              <a:spLocks/>
            </p:cNvSpPr>
            <p:nvPr userDrawn="1">
              <p:custDataLst>
                <p:tags r:id="rId288"/>
              </p:custDataLst>
            </p:nvPr>
          </p:nvSpPr>
          <p:spPr bwMode="auto">
            <a:xfrm>
              <a:off x="5506437" y="3236822"/>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9" name="Freeform 338">
              <a:extLst>
                <a:ext uri="{FF2B5EF4-FFF2-40B4-BE49-F238E27FC236}">
                  <a16:creationId xmlns:a16="http://schemas.microsoft.com/office/drawing/2014/main" id="{E8B4C909-E809-384D-A471-24583ABAC70D}"/>
                </a:ext>
              </a:extLst>
            </p:cNvPr>
            <p:cNvSpPr>
              <a:spLocks/>
            </p:cNvSpPr>
            <p:nvPr userDrawn="1">
              <p:custDataLst>
                <p:tags r:id="rId289"/>
              </p:custDataLst>
            </p:nvPr>
          </p:nvSpPr>
          <p:spPr bwMode="auto">
            <a:xfrm>
              <a:off x="7814722" y="3480099"/>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0" name="Freeform 339">
              <a:extLst>
                <a:ext uri="{FF2B5EF4-FFF2-40B4-BE49-F238E27FC236}">
                  <a16:creationId xmlns:a16="http://schemas.microsoft.com/office/drawing/2014/main" id="{DE6C8B5C-F574-0545-AF3A-59D44B84D86E}"/>
                </a:ext>
              </a:extLst>
            </p:cNvPr>
            <p:cNvSpPr>
              <a:spLocks/>
            </p:cNvSpPr>
            <p:nvPr userDrawn="1">
              <p:custDataLst>
                <p:tags r:id="rId290"/>
              </p:custDataLst>
            </p:nvPr>
          </p:nvSpPr>
          <p:spPr bwMode="auto">
            <a:xfrm>
              <a:off x="7847255" y="2249313"/>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1" name="Freeform 340">
              <a:extLst>
                <a:ext uri="{FF2B5EF4-FFF2-40B4-BE49-F238E27FC236}">
                  <a16:creationId xmlns:a16="http://schemas.microsoft.com/office/drawing/2014/main" id="{EFA94C91-B8C2-784F-BB70-0453D2195FC2}"/>
                </a:ext>
              </a:extLst>
            </p:cNvPr>
            <p:cNvSpPr>
              <a:spLocks/>
            </p:cNvSpPr>
            <p:nvPr userDrawn="1">
              <p:custDataLst>
                <p:tags r:id="rId291"/>
              </p:custDataLst>
            </p:nvPr>
          </p:nvSpPr>
          <p:spPr bwMode="auto">
            <a:xfrm>
              <a:off x="7796829" y="2121195"/>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2" name="Freeform 341">
              <a:extLst>
                <a:ext uri="{FF2B5EF4-FFF2-40B4-BE49-F238E27FC236}">
                  <a16:creationId xmlns:a16="http://schemas.microsoft.com/office/drawing/2014/main" id="{28EA3883-863F-CA49-B7C6-560B0800512B}"/>
                </a:ext>
              </a:extLst>
            </p:cNvPr>
            <p:cNvSpPr>
              <a:spLocks/>
            </p:cNvSpPr>
            <p:nvPr userDrawn="1">
              <p:custDataLst>
                <p:tags r:id="rId292"/>
              </p:custDataLst>
            </p:nvPr>
          </p:nvSpPr>
          <p:spPr bwMode="auto">
            <a:xfrm>
              <a:off x="7759414" y="1990200"/>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3" name="Freeform 342">
              <a:extLst>
                <a:ext uri="{FF2B5EF4-FFF2-40B4-BE49-F238E27FC236}">
                  <a16:creationId xmlns:a16="http://schemas.microsoft.com/office/drawing/2014/main" id="{9BBF6266-37E3-4F40-9493-54E70A591667}"/>
                </a:ext>
              </a:extLst>
            </p:cNvPr>
            <p:cNvSpPr>
              <a:spLocks/>
            </p:cNvSpPr>
            <p:nvPr userDrawn="1">
              <p:custDataLst>
                <p:tags r:id="rId293"/>
              </p:custDataLst>
            </p:nvPr>
          </p:nvSpPr>
          <p:spPr bwMode="auto">
            <a:xfrm>
              <a:off x="7730133" y="1994517"/>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4" name="Freeform 343">
              <a:extLst>
                <a:ext uri="{FF2B5EF4-FFF2-40B4-BE49-F238E27FC236}">
                  <a16:creationId xmlns:a16="http://schemas.microsoft.com/office/drawing/2014/main" id="{5EBFAF2E-A189-7E4A-A3C3-C42A65BE4DF9}"/>
                </a:ext>
              </a:extLst>
            </p:cNvPr>
            <p:cNvSpPr>
              <a:spLocks/>
            </p:cNvSpPr>
            <p:nvPr userDrawn="1">
              <p:custDataLst>
                <p:tags r:id="rId294"/>
              </p:custDataLst>
            </p:nvPr>
          </p:nvSpPr>
          <p:spPr bwMode="auto">
            <a:xfrm>
              <a:off x="7699226" y="1945574"/>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5" name="Freeform 344">
              <a:extLst>
                <a:ext uri="{FF2B5EF4-FFF2-40B4-BE49-F238E27FC236}">
                  <a16:creationId xmlns:a16="http://schemas.microsoft.com/office/drawing/2014/main" id="{EB1AF3DB-3C91-1F43-9EC7-9C0767D095C8}"/>
                </a:ext>
              </a:extLst>
            </p:cNvPr>
            <p:cNvSpPr>
              <a:spLocks/>
            </p:cNvSpPr>
            <p:nvPr userDrawn="1">
              <p:custDataLst>
                <p:tags r:id="rId295"/>
              </p:custDataLst>
            </p:nvPr>
          </p:nvSpPr>
          <p:spPr bwMode="auto">
            <a:xfrm>
              <a:off x="8141688" y="2675411"/>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6" name="Freeform 345">
              <a:extLst>
                <a:ext uri="{FF2B5EF4-FFF2-40B4-BE49-F238E27FC236}">
                  <a16:creationId xmlns:a16="http://schemas.microsoft.com/office/drawing/2014/main" id="{432CE385-B38C-0D4E-B4E9-C2A43AA35FC4}"/>
                </a:ext>
              </a:extLst>
            </p:cNvPr>
            <p:cNvSpPr>
              <a:spLocks/>
            </p:cNvSpPr>
            <p:nvPr userDrawn="1">
              <p:custDataLst>
                <p:tags r:id="rId296"/>
              </p:custDataLst>
            </p:nvPr>
          </p:nvSpPr>
          <p:spPr bwMode="auto">
            <a:xfrm>
              <a:off x="7726880" y="2344320"/>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7" name="Freeform 346">
              <a:extLst>
                <a:ext uri="{FF2B5EF4-FFF2-40B4-BE49-F238E27FC236}">
                  <a16:creationId xmlns:a16="http://schemas.microsoft.com/office/drawing/2014/main" id="{49FAC8CE-80ED-664C-AB53-7DCAC824288E}"/>
                </a:ext>
              </a:extLst>
            </p:cNvPr>
            <p:cNvSpPr>
              <a:spLocks/>
            </p:cNvSpPr>
            <p:nvPr userDrawn="1">
              <p:custDataLst>
                <p:tags r:id="rId297"/>
              </p:custDataLst>
            </p:nvPr>
          </p:nvSpPr>
          <p:spPr bwMode="auto">
            <a:xfrm>
              <a:off x="7432448" y="2127412"/>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8" name="Freeform 347">
              <a:extLst>
                <a:ext uri="{FF2B5EF4-FFF2-40B4-BE49-F238E27FC236}">
                  <a16:creationId xmlns:a16="http://schemas.microsoft.com/office/drawing/2014/main" id="{00FB8588-7587-8344-97FB-AD2883C0C598}"/>
                </a:ext>
              </a:extLst>
            </p:cNvPr>
            <p:cNvSpPr>
              <a:spLocks/>
            </p:cNvSpPr>
            <p:nvPr userDrawn="1">
              <p:custDataLst>
                <p:tags r:id="rId298"/>
              </p:custDataLst>
            </p:nvPr>
          </p:nvSpPr>
          <p:spPr bwMode="auto">
            <a:xfrm>
              <a:off x="8465400" y="2331364"/>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9" name="Freeform 348">
              <a:extLst>
                <a:ext uri="{FF2B5EF4-FFF2-40B4-BE49-F238E27FC236}">
                  <a16:creationId xmlns:a16="http://schemas.microsoft.com/office/drawing/2014/main" id="{1D745142-5C16-AF4A-908F-B1FDC52A9BD3}"/>
                </a:ext>
              </a:extLst>
            </p:cNvPr>
            <p:cNvSpPr>
              <a:spLocks/>
            </p:cNvSpPr>
            <p:nvPr userDrawn="1">
              <p:custDataLst>
                <p:tags r:id="rId299"/>
              </p:custDataLst>
            </p:nvPr>
          </p:nvSpPr>
          <p:spPr bwMode="auto">
            <a:xfrm>
              <a:off x="8003420" y="2386066"/>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0" name="Freeform 349">
              <a:extLst>
                <a:ext uri="{FF2B5EF4-FFF2-40B4-BE49-F238E27FC236}">
                  <a16:creationId xmlns:a16="http://schemas.microsoft.com/office/drawing/2014/main" id="{259433AA-42B5-BE4B-A812-C41E4173541E}"/>
                </a:ext>
              </a:extLst>
            </p:cNvPr>
            <p:cNvSpPr>
              <a:spLocks/>
            </p:cNvSpPr>
            <p:nvPr userDrawn="1">
              <p:custDataLst>
                <p:tags r:id="rId300"/>
              </p:custDataLst>
            </p:nvPr>
          </p:nvSpPr>
          <p:spPr bwMode="auto">
            <a:xfrm>
              <a:off x="8089633" y="2560249"/>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1" name="Freeform 350">
              <a:extLst>
                <a:ext uri="{FF2B5EF4-FFF2-40B4-BE49-F238E27FC236}">
                  <a16:creationId xmlns:a16="http://schemas.microsoft.com/office/drawing/2014/main" id="{13C087F5-9686-D44C-9B3E-211BA60881AB}"/>
                </a:ext>
              </a:extLst>
            </p:cNvPr>
            <p:cNvSpPr>
              <a:spLocks/>
            </p:cNvSpPr>
            <p:nvPr userDrawn="1">
              <p:custDataLst>
                <p:tags r:id="rId301"/>
              </p:custDataLst>
            </p:nvPr>
          </p:nvSpPr>
          <p:spPr bwMode="auto">
            <a:xfrm>
              <a:off x="7146149" y="3223865"/>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2" name="Freeform 351">
              <a:extLst>
                <a:ext uri="{FF2B5EF4-FFF2-40B4-BE49-F238E27FC236}">
                  <a16:creationId xmlns:a16="http://schemas.microsoft.com/office/drawing/2014/main" id="{4C569CA9-04A7-3E4C-AA46-D229CEFAB878}"/>
                </a:ext>
              </a:extLst>
            </p:cNvPr>
            <p:cNvSpPr>
              <a:spLocks/>
            </p:cNvSpPr>
            <p:nvPr userDrawn="1">
              <p:custDataLst>
                <p:tags r:id="rId302"/>
              </p:custDataLst>
            </p:nvPr>
          </p:nvSpPr>
          <p:spPr bwMode="auto">
            <a:xfrm>
              <a:off x="9241335" y="2555931"/>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3" name="Freeform 352">
              <a:extLst>
                <a:ext uri="{FF2B5EF4-FFF2-40B4-BE49-F238E27FC236}">
                  <a16:creationId xmlns:a16="http://schemas.microsoft.com/office/drawing/2014/main" id="{73855A8E-69C4-6344-A927-E4CFDF539292}"/>
                </a:ext>
              </a:extLst>
            </p:cNvPr>
            <p:cNvSpPr>
              <a:spLocks/>
            </p:cNvSpPr>
            <p:nvPr userDrawn="1">
              <p:custDataLst>
                <p:tags r:id="rId303"/>
              </p:custDataLst>
            </p:nvPr>
          </p:nvSpPr>
          <p:spPr bwMode="auto">
            <a:xfrm>
              <a:off x="7316952" y="3277129"/>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4" name="Freeform 353">
              <a:extLst>
                <a:ext uri="{FF2B5EF4-FFF2-40B4-BE49-F238E27FC236}">
                  <a16:creationId xmlns:a16="http://schemas.microsoft.com/office/drawing/2014/main" id="{F1A38694-99A9-5843-B39F-9E279335AF90}"/>
                </a:ext>
              </a:extLst>
            </p:cNvPr>
            <p:cNvSpPr>
              <a:spLocks/>
            </p:cNvSpPr>
            <p:nvPr userDrawn="1">
              <p:custDataLst>
                <p:tags r:id="rId304"/>
              </p:custDataLst>
            </p:nvPr>
          </p:nvSpPr>
          <p:spPr bwMode="auto">
            <a:xfrm>
              <a:off x="8411719" y="3454188"/>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5" name="Freeform 354">
              <a:extLst>
                <a:ext uri="{FF2B5EF4-FFF2-40B4-BE49-F238E27FC236}">
                  <a16:creationId xmlns:a16="http://schemas.microsoft.com/office/drawing/2014/main" id="{7BFBC139-9096-E442-AC9A-CFD8C2A85A1A}"/>
                </a:ext>
              </a:extLst>
            </p:cNvPr>
            <p:cNvSpPr>
              <a:spLocks/>
            </p:cNvSpPr>
            <p:nvPr userDrawn="1">
              <p:custDataLst>
                <p:tags r:id="rId305"/>
              </p:custDataLst>
            </p:nvPr>
          </p:nvSpPr>
          <p:spPr bwMode="auto">
            <a:xfrm>
              <a:off x="8393826" y="2625026"/>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6" name="Freeform 355">
              <a:extLst>
                <a:ext uri="{FF2B5EF4-FFF2-40B4-BE49-F238E27FC236}">
                  <a16:creationId xmlns:a16="http://schemas.microsoft.com/office/drawing/2014/main" id="{8C9262DD-6627-2640-8742-E3AC7A1D39EE}"/>
                </a:ext>
              </a:extLst>
            </p:cNvPr>
            <p:cNvSpPr>
              <a:spLocks/>
            </p:cNvSpPr>
            <p:nvPr userDrawn="1">
              <p:custDataLst>
                <p:tags r:id="rId306"/>
              </p:custDataLst>
            </p:nvPr>
          </p:nvSpPr>
          <p:spPr bwMode="auto">
            <a:xfrm>
              <a:off x="8699646" y="2718595"/>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7" name="Freeform 356">
              <a:extLst>
                <a:ext uri="{FF2B5EF4-FFF2-40B4-BE49-F238E27FC236}">
                  <a16:creationId xmlns:a16="http://schemas.microsoft.com/office/drawing/2014/main" id="{05BAD948-6D66-1B4D-91B4-664A87F491CA}"/>
                </a:ext>
              </a:extLst>
            </p:cNvPr>
            <p:cNvSpPr>
              <a:spLocks/>
            </p:cNvSpPr>
            <p:nvPr userDrawn="1">
              <p:custDataLst>
                <p:tags r:id="rId307"/>
              </p:custDataLst>
            </p:nvPr>
          </p:nvSpPr>
          <p:spPr bwMode="auto">
            <a:xfrm>
              <a:off x="7969259" y="1934058"/>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8" name="Freeform 357">
              <a:extLst>
                <a:ext uri="{FF2B5EF4-FFF2-40B4-BE49-F238E27FC236}">
                  <a16:creationId xmlns:a16="http://schemas.microsoft.com/office/drawing/2014/main" id="{FC2C2BC3-69B7-284E-AA69-C8854FBE3891}"/>
                </a:ext>
              </a:extLst>
            </p:cNvPr>
            <p:cNvSpPr>
              <a:spLocks/>
            </p:cNvSpPr>
            <p:nvPr userDrawn="1">
              <p:custDataLst>
                <p:tags r:id="rId308"/>
              </p:custDataLst>
            </p:nvPr>
          </p:nvSpPr>
          <p:spPr bwMode="auto">
            <a:xfrm>
              <a:off x="8390573" y="2587599"/>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9" name="Freeform 358">
              <a:extLst>
                <a:ext uri="{FF2B5EF4-FFF2-40B4-BE49-F238E27FC236}">
                  <a16:creationId xmlns:a16="http://schemas.microsoft.com/office/drawing/2014/main" id="{6DBA82A1-92F3-FA42-A1A3-C11A6B2AC19B}"/>
                </a:ext>
              </a:extLst>
            </p:cNvPr>
            <p:cNvSpPr>
              <a:spLocks/>
            </p:cNvSpPr>
            <p:nvPr userDrawn="1">
              <p:custDataLst>
                <p:tags r:id="rId30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0" name="Freeform 359">
              <a:extLst>
                <a:ext uri="{FF2B5EF4-FFF2-40B4-BE49-F238E27FC236}">
                  <a16:creationId xmlns:a16="http://schemas.microsoft.com/office/drawing/2014/main" id="{78D83771-F3A7-3F46-9F24-EA903F5DF3BC}"/>
                </a:ext>
              </a:extLst>
            </p:cNvPr>
            <p:cNvSpPr>
              <a:spLocks/>
            </p:cNvSpPr>
            <p:nvPr userDrawn="1">
              <p:custDataLst>
                <p:tags r:id="rId310"/>
              </p:custDataLst>
            </p:nvPr>
          </p:nvSpPr>
          <p:spPr bwMode="auto">
            <a:xfrm>
              <a:off x="7967631" y="1977243"/>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1" name="Freeform 360">
              <a:extLst>
                <a:ext uri="{FF2B5EF4-FFF2-40B4-BE49-F238E27FC236}">
                  <a16:creationId xmlns:a16="http://schemas.microsoft.com/office/drawing/2014/main" id="{45FCDC01-FDF2-D240-A19E-D319707B982E}"/>
                </a:ext>
              </a:extLst>
            </p:cNvPr>
            <p:cNvSpPr>
              <a:spLocks/>
            </p:cNvSpPr>
            <p:nvPr userDrawn="1">
              <p:custDataLst>
                <p:tags r:id="rId311"/>
              </p:custDataLst>
            </p:nvPr>
          </p:nvSpPr>
          <p:spPr bwMode="auto">
            <a:xfrm>
              <a:off x="7666692" y="2145669"/>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2" name="Freeform 361">
              <a:extLst>
                <a:ext uri="{FF2B5EF4-FFF2-40B4-BE49-F238E27FC236}">
                  <a16:creationId xmlns:a16="http://schemas.microsoft.com/office/drawing/2014/main" id="{A2A2588D-B653-F741-859C-346587E05A68}"/>
                </a:ext>
              </a:extLst>
            </p:cNvPr>
            <p:cNvSpPr>
              <a:spLocks/>
            </p:cNvSpPr>
            <p:nvPr userDrawn="1">
              <p:custDataLst>
                <p:tags r:id="rId312"/>
              </p:custDataLst>
            </p:nvPr>
          </p:nvSpPr>
          <p:spPr bwMode="auto">
            <a:xfrm>
              <a:off x="8380812" y="3854373"/>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3" name="Freeform 362">
              <a:extLst>
                <a:ext uri="{FF2B5EF4-FFF2-40B4-BE49-F238E27FC236}">
                  <a16:creationId xmlns:a16="http://schemas.microsoft.com/office/drawing/2014/main" id="{FE16CA27-6EB6-974D-A6FF-600C9D55A6D6}"/>
                </a:ext>
              </a:extLst>
            </p:cNvPr>
            <p:cNvSpPr>
              <a:spLocks/>
            </p:cNvSpPr>
            <p:nvPr userDrawn="1">
              <p:custDataLst>
                <p:tags r:id="rId313"/>
              </p:custDataLst>
            </p:nvPr>
          </p:nvSpPr>
          <p:spPr bwMode="auto">
            <a:xfrm>
              <a:off x="7860271" y="2558808"/>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4" name="Freeform 363">
              <a:extLst>
                <a:ext uri="{FF2B5EF4-FFF2-40B4-BE49-F238E27FC236}">
                  <a16:creationId xmlns:a16="http://schemas.microsoft.com/office/drawing/2014/main" id="{486078B7-1E68-2C48-B642-15C299146371}"/>
                </a:ext>
              </a:extLst>
            </p:cNvPr>
            <p:cNvSpPr>
              <a:spLocks/>
            </p:cNvSpPr>
            <p:nvPr userDrawn="1">
              <p:custDataLst>
                <p:tags r:id="rId314"/>
              </p:custDataLst>
            </p:nvPr>
          </p:nvSpPr>
          <p:spPr bwMode="auto">
            <a:xfrm>
              <a:off x="8187236" y="4028556"/>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5" name="Freeform 364">
              <a:extLst>
                <a:ext uri="{FF2B5EF4-FFF2-40B4-BE49-F238E27FC236}">
                  <a16:creationId xmlns:a16="http://schemas.microsoft.com/office/drawing/2014/main" id="{975170DE-C500-7B40-95BA-DD699560191F}"/>
                </a:ext>
              </a:extLst>
            </p:cNvPr>
            <p:cNvSpPr>
              <a:spLocks/>
            </p:cNvSpPr>
            <p:nvPr userDrawn="1">
              <p:custDataLst>
                <p:tags r:id="rId315"/>
              </p:custDataLst>
            </p:nvPr>
          </p:nvSpPr>
          <p:spPr bwMode="auto">
            <a:xfrm>
              <a:off x="8097768" y="3825583"/>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6" name="Freeform 365">
              <a:extLst>
                <a:ext uri="{FF2B5EF4-FFF2-40B4-BE49-F238E27FC236}">
                  <a16:creationId xmlns:a16="http://schemas.microsoft.com/office/drawing/2014/main" id="{65C9F022-D294-A640-BE94-7B40D6FBF36B}"/>
                </a:ext>
              </a:extLst>
            </p:cNvPr>
            <p:cNvSpPr>
              <a:spLocks/>
            </p:cNvSpPr>
            <p:nvPr userDrawn="1">
              <p:custDataLst>
                <p:tags r:id="rId316"/>
              </p:custDataLst>
            </p:nvPr>
          </p:nvSpPr>
          <p:spPr bwMode="auto">
            <a:xfrm>
              <a:off x="7827736" y="4073180"/>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7" name="Freeform 366">
              <a:extLst>
                <a:ext uri="{FF2B5EF4-FFF2-40B4-BE49-F238E27FC236}">
                  <a16:creationId xmlns:a16="http://schemas.microsoft.com/office/drawing/2014/main" id="{796E8E40-9A3C-0C4D-AAF0-93F74ED7B6F1}"/>
                </a:ext>
              </a:extLst>
            </p:cNvPr>
            <p:cNvSpPr>
              <a:spLocks/>
            </p:cNvSpPr>
            <p:nvPr userDrawn="1">
              <p:custDataLst>
                <p:tags r:id="rId317"/>
              </p:custDataLst>
            </p:nvPr>
          </p:nvSpPr>
          <p:spPr bwMode="auto">
            <a:xfrm>
              <a:off x="7089215" y="3102946"/>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8" name="Freeform 367">
              <a:extLst>
                <a:ext uri="{FF2B5EF4-FFF2-40B4-BE49-F238E27FC236}">
                  <a16:creationId xmlns:a16="http://schemas.microsoft.com/office/drawing/2014/main" id="{2C9FB7DE-C7B8-3546-82A1-E92FBF94029A}"/>
                </a:ext>
              </a:extLst>
            </p:cNvPr>
            <p:cNvSpPr>
              <a:spLocks/>
            </p:cNvSpPr>
            <p:nvPr userDrawn="1">
              <p:custDataLst>
                <p:tags r:id="rId318"/>
              </p:custDataLst>
            </p:nvPr>
          </p:nvSpPr>
          <p:spPr bwMode="auto">
            <a:xfrm>
              <a:off x="8291344" y="3612535"/>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9" name="Freeform 368">
              <a:extLst>
                <a:ext uri="{FF2B5EF4-FFF2-40B4-BE49-F238E27FC236}">
                  <a16:creationId xmlns:a16="http://schemas.microsoft.com/office/drawing/2014/main" id="{26A620F0-7631-3948-8554-4D7B76556CAA}"/>
                </a:ext>
              </a:extLst>
            </p:cNvPr>
            <p:cNvSpPr>
              <a:spLocks/>
            </p:cNvSpPr>
            <p:nvPr userDrawn="1">
              <p:custDataLst>
                <p:tags r:id="rId319"/>
              </p:custDataLst>
            </p:nvPr>
          </p:nvSpPr>
          <p:spPr bwMode="auto">
            <a:xfrm>
              <a:off x="10918461" y="2265146"/>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0" name="Freeform 369">
              <a:extLst>
                <a:ext uri="{FF2B5EF4-FFF2-40B4-BE49-F238E27FC236}">
                  <a16:creationId xmlns:a16="http://schemas.microsoft.com/office/drawing/2014/main" id="{62767972-A625-0E43-96B6-0BBEC6408E8B}"/>
                </a:ext>
              </a:extLst>
            </p:cNvPr>
            <p:cNvSpPr>
              <a:spLocks/>
            </p:cNvSpPr>
            <p:nvPr userDrawn="1">
              <p:custDataLst>
                <p:tags r:id="rId320"/>
              </p:custDataLst>
            </p:nvPr>
          </p:nvSpPr>
          <p:spPr bwMode="auto">
            <a:xfrm>
              <a:off x="10773685" y="2266586"/>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1" name="Freeform 370">
              <a:extLst>
                <a:ext uri="{FF2B5EF4-FFF2-40B4-BE49-F238E27FC236}">
                  <a16:creationId xmlns:a16="http://schemas.microsoft.com/office/drawing/2014/main" id="{D67518BF-E95B-7940-951C-6BE322168912}"/>
                </a:ext>
              </a:extLst>
            </p:cNvPr>
            <p:cNvSpPr>
              <a:spLocks/>
            </p:cNvSpPr>
            <p:nvPr userDrawn="1">
              <p:custDataLst>
                <p:tags r:id="rId321"/>
              </p:custDataLst>
            </p:nvPr>
          </p:nvSpPr>
          <p:spPr bwMode="auto">
            <a:xfrm>
              <a:off x="10742779" y="2587599"/>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2" name="Freeform 371">
              <a:extLst>
                <a:ext uri="{FF2B5EF4-FFF2-40B4-BE49-F238E27FC236}">
                  <a16:creationId xmlns:a16="http://schemas.microsoft.com/office/drawing/2014/main" id="{BF7E8547-EB49-834B-9EE9-B53C8791B5FD}"/>
                </a:ext>
              </a:extLst>
            </p:cNvPr>
            <p:cNvSpPr>
              <a:spLocks/>
            </p:cNvSpPr>
            <p:nvPr userDrawn="1">
              <p:custDataLst>
                <p:tags r:id="rId322"/>
              </p:custDataLst>
            </p:nvPr>
          </p:nvSpPr>
          <p:spPr bwMode="auto">
            <a:xfrm>
              <a:off x="10687471" y="2600556"/>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3" name="Freeform 372">
              <a:extLst>
                <a:ext uri="{FF2B5EF4-FFF2-40B4-BE49-F238E27FC236}">
                  <a16:creationId xmlns:a16="http://schemas.microsoft.com/office/drawing/2014/main" id="{03A5CAE4-234F-2846-AB28-834299414439}"/>
                </a:ext>
              </a:extLst>
            </p:cNvPr>
            <p:cNvSpPr>
              <a:spLocks/>
            </p:cNvSpPr>
            <p:nvPr userDrawn="1">
              <p:custDataLst>
                <p:tags r:id="rId323"/>
              </p:custDataLst>
            </p:nvPr>
          </p:nvSpPr>
          <p:spPr bwMode="auto">
            <a:xfrm>
              <a:off x="10703737" y="2384628"/>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4" name="Freeform 373">
              <a:extLst>
                <a:ext uri="{FF2B5EF4-FFF2-40B4-BE49-F238E27FC236}">
                  <a16:creationId xmlns:a16="http://schemas.microsoft.com/office/drawing/2014/main" id="{8F273D26-9F3D-9542-9FC8-816DBFDC898A}"/>
                </a:ext>
              </a:extLst>
            </p:cNvPr>
            <p:cNvSpPr>
              <a:spLocks/>
            </p:cNvSpPr>
            <p:nvPr userDrawn="1">
              <p:custDataLst>
                <p:tags r:id="rId324"/>
              </p:custDataLst>
            </p:nvPr>
          </p:nvSpPr>
          <p:spPr bwMode="auto">
            <a:xfrm>
              <a:off x="8227903" y="1378405"/>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5" name="Freeform 374">
              <a:extLst>
                <a:ext uri="{FF2B5EF4-FFF2-40B4-BE49-F238E27FC236}">
                  <a16:creationId xmlns:a16="http://schemas.microsoft.com/office/drawing/2014/main" id="{AC4C067F-C216-CB4B-88E6-9D741FE13078}"/>
                </a:ext>
              </a:extLst>
            </p:cNvPr>
            <p:cNvSpPr>
              <a:spLocks/>
            </p:cNvSpPr>
            <p:nvPr userDrawn="1">
              <p:custDataLst>
                <p:tags r:id="rId325"/>
              </p:custDataLst>
            </p:nvPr>
          </p:nvSpPr>
          <p:spPr bwMode="auto">
            <a:xfrm>
              <a:off x="8374306" y="1362571"/>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6" name="Freeform 375">
              <a:extLst>
                <a:ext uri="{FF2B5EF4-FFF2-40B4-BE49-F238E27FC236}">
                  <a16:creationId xmlns:a16="http://schemas.microsoft.com/office/drawing/2014/main" id="{E7F46A46-9FC0-754A-AD0E-2DD29F954694}"/>
                </a:ext>
              </a:extLst>
            </p:cNvPr>
            <p:cNvSpPr>
              <a:spLocks/>
            </p:cNvSpPr>
            <p:nvPr userDrawn="1">
              <p:custDataLst>
                <p:tags r:id="rId326"/>
              </p:custDataLst>
            </p:nvPr>
          </p:nvSpPr>
          <p:spPr bwMode="auto">
            <a:xfrm>
              <a:off x="8411720" y="1369767"/>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7" name="Freeform 376">
              <a:extLst>
                <a:ext uri="{FF2B5EF4-FFF2-40B4-BE49-F238E27FC236}">
                  <a16:creationId xmlns:a16="http://schemas.microsoft.com/office/drawing/2014/main" id="{F6EA2335-BE13-3746-8E38-0C303DC954C8}"/>
                </a:ext>
              </a:extLst>
            </p:cNvPr>
            <p:cNvSpPr>
              <a:spLocks/>
            </p:cNvSpPr>
            <p:nvPr userDrawn="1">
              <p:custDataLst>
                <p:tags r:id="rId327"/>
              </p:custDataLst>
            </p:nvPr>
          </p:nvSpPr>
          <p:spPr bwMode="auto">
            <a:xfrm>
              <a:off x="8958291" y="1538191"/>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8" name="Freeform 377">
              <a:extLst>
                <a:ext uri="{FF2B5EF4-FFF2-40B4-BE49-F238E27FC236}">
                  <a16:creationId xmlns:a16="http://schemas.microsoft.com/office/drawing/2014/main" id="{AFB35C07-234B-0A41-B4E1-BEF4FA3DD12D}"/>
                </a:ext>
              </a:extLst>
            </p:cNvPr>
            <p:cNvSpPr>
              <a:spLocks/>
            </p:cNvSpPr>
            <p:nvPr userDrawn="1">
              <p:custDataLst>
                <p:tags r:id="rId328"/>
              </p:custDataLst>
            </p:nvPr>
          </p:nvSpPr>
          <p:spPr bwMode="auto">
            <a:xfrm>
              <a:off x="8865569" y="1410074"/>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9" name="Freeform 378">
              <a:extLst>
                <a:ext uri="{FF2B5EF4-FFF2-40B4-BE49-F238E27FC236}">
                  <a16:creationId xmlns:a16="http://schemas.microsoft.com/office/drawing/2014/main" id="{03646711-6208-9E48-A026-D04BE4682853}"/>
                </a:ext>
              </a:extLst>
            </p:cNvPr>
            <p:cNvSpPr>
              <a:spLocks/>
            </p:cNvSpPr>
            <p:nvPr userDrawn="1">
              <p:custDataLst>
                <p:tags r:id="rId329"/>
              </p:custDataLst>
            </p:nvPr>
          </p:nvSpPr>
          <p:spPr bwMode="auto">
            <a:xfrm>
              <a:off x="8888343" y="1372648"/>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0" name="Freeform 379">
              <a:extLst>
                <a:ext uri="{FF2B5EF4-FFF2-40B4-BE49-F238E27FC236}">
                  <a16:creationId xmlns:a16="http://schemas.microsoft.com/office/drawing/2014/main" id="{CEFBB4F8-D18F-C547-BA83-FB2DF4E19FFC}"/>
                </a:ext>
              </a:extLst>
            </p:cNvPr>
            <p:cNvSpPr>
              <a:spLocks/>
            </p:cNvSpPr>
            <p:nvPr userDrawn="1">
              <p:custDataLst>
                <p:tags r:id="rId330"/>
              </p:custDataLst>
            </p:nvPr>
          </p:nvSpPr>
          <p:spPr bwMode="auto">
            <a:xfrm>
              <a:off x="9036372" y="1477732"/>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1" name="Freeform 380">
              <a:extLst>
                <a:ext uri="{FF2B5EF4-FFF2-40B4-BE49-F238E27FC236}">
                  <a16:creationId xmlns:a16="http://schemas.microsoft.com/office/drawing/2014/main" id="{9C2FC84E-57A5-1A43-B5FF-35C243782774}"/>
                </a:ext>
              </a:extLst>
            </p:cNvPr>
            <p:cNvSpPr>
              <a:spLocks/>
            </p:cNvSpPr>
            <p:nvPr userDrawn="1">
              <p:custDataLst>
                <p:tags r:id="rId331"/>
              </p:custDataLst>
            </p:nvPr>
          </p:nvSpPr>
          <p:spPr bwMode="auto">
            <a:xfrm>
              <a:off x="9091680" y="1372648"/>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2" name="Freeform 381">
              <a:extLst>
                <a:ext uri="{FF2B5EF4-FFF2-40B4-BE49-F238E27FC236}">
                  <a16:creationId xmlns:a16="http://schemas.microsoft.com/office/drawing/2014/main" id="{A69AB86E-920E-FC40-8D23-80DD02916287}"/>
                </a:ext>
              </a:extLst>
            </p:cNvPr>
            <p:cNvSpPr>
              <a:spLocks/>
            </p:cNvSpPr>
            <p:nvPr userDrawn="1">
              <p:custDataLst>
                <p:tags r:id="rId332"/>
              </p:custDataLst>
            </p:nvPr>
          </p:nvSpPr>
          <p:spPr bwMode="auto">
            <a:xfrm>
              <a:off x="9153493" y="1395679"/>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3" name="Freeform 382">
              <a:extLst>
                <a:ext uri="{FF2B5EF4-FFF2-40B4-BE49-F238E27FC236}">
                  <a16:creationId xmlns:a16="http://schemas.microsoft.com/office/drawing/2014/main" id="{2F8FE3DA-36B3-5F45-B0D3-836E689C3E8A}"/>
                </a:ext>
              </a:extLst>
            </p:cNvPr>
            <p:cNvSpPr>
              <a:spLocks/>
            </p:cNvSpPr>
            <p:nvPr userDrawn="1">
              <p:custDataLst>
                <p:tags r:id="rId333"/>
              </p:custDataLst>
            </p:nvPr>
          </p:nvSpPr>
          <p:spPr bwMode="auto">
            <a:xfrm>
              <a:off x="9273869" y="1408635"/>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4" name="Freeform 383">
              <a:extLst>
                <a:ext uri="{FF2B5EF4-FFF2-40B4-BE49-F238E27FC236}">
                  <a16:creationId xmlns:a16="http://schemas.microsoft.com/office/drawing/2014/main" id="{0F2D3BB8-1E3D-FB48-99AF-C5461A1575D3}"/>
                </a:ext>
              </a:extLst>
            </p:cNvPr>
            <p:cNvSpPr>
              <a:spLocks/>
            </p:cNvSpPr>
            <p:nvPr userDrawn="1">
              <p:custDataLst>
                <p:tags r:id="rId334"/>
              </p:custDataLst>
            </p:nvPr>
          </p:nvSpPr>
          <p:spPr bwMode="auto">
            <a:xfrm>
              <a:off x="9813934" y="1522356"/>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5" name="Freeform 384">
              <a:extLst>
                <a:ext uri="{FF2B5EF4-FFF2-40B4-BE49-F238E27FC236}">
                  <a16:creationId xmlns:a16="http://schemas.microsoft.com/office/drawing/2014/main" id="{F8B1BAAD-1846-1147-BE3A-B05A28E6458B}"/>
                </a:ext>
              </a:extLst>
            </p:cNvPr>
            <p:cNvSpPr>
              <a:spLocks/>
            </p:cNvSpPr>
            <p:nvPr userDrawn="1">
              <p:custDataLst>
                <p:tags r:id="rId335"/>
              </p:custDataLst>
            </p:nvPr>
          </p:nvSpPr>
          <p:spPr bwMode="auto">
            <a:xfrm>
              <a:off x="9882254" y="1538191"/>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6" name="Freeform 385">
              <a:extLst>
                <a:ext uri="{FF2B5EF4-FFF2-40B4-BE49-F238E27FC236}">
                  <a16:creationId xmlns:a16="http://schemas.microsoft.com/office/drawing/2014/main" id="{1732ED1A-D26B-D94B-A252-961141D4E844}"/>
                </a:ext>
              </a:extLst>
            </p:cNvPr>
            <p:cNvSpPr>
              <a:spLocks/>
            </p:cNvSpPr>
            <p:nvPr userDrawn="1">
              <p:custDataLst>
                <p:tags r:id="rId336"/>
              </p:custDataLst>
            </p:nvPr>
          </p:nvSpPr>
          <p:spPr bwMode="auto">
            <a:xfrm>
              <a:off x="9913163" y="1548268"/>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7" name="Freeform 386">
              <a:extLst>
                <a:ext uri="{FF2B5EF4-FFF2-40B4-BE49-F238E27FC236}">
                  <a16:creationId xmlns:a16="http://schemas.microsoft.com/office/drawing/2014/main" id="{FDE2934A-25BC-4F4D-807B-BCBFA30326EE}"/>
                </a:ext>
              </a:extLst>
            </p:cNvPr>
            <p:cNvSpPr>
              <a:spLocks/>
            </p:cNvSpPr>
            <p:nvPr userDrawn="1">
              <p:custDataLst>
                <p:tags r:id="rId337"/>
              </p:custDataLst>
            </p:nvPr>
          </p:nvSpPr>
          <p:spPr bwMode="auto">
            <a:xfrm>
              <a:off x="9678917" y="1523797"/>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8" name="Freeform 387">
              <a:extLst>
                <a:ext uri="{FF2B5EF4-FFF2-40B4-BE49-F238E27FC236}">
                  <a16:creationId xmlns:a16="http://schemas.microsoft.com/office/drawing/2014/main" id="{7F4AC34D-62DB-9346-8CAE-5E544B9EBE8C}"/>
                </a:ext>
              </a:extLst>
            </p:cNvPr>
            <p:cNvSpPr>
              <a:spLocks/>
            </p:cNvSpPr>
            <p:nvPr userDrawn="1">
              <p:custDataLst>
                <p:tags r:id="rId338"/>
              </p:custDataLst>
            </p:nvPr>
          </p:nvSpPr>
          <p:spPr bwMode="auto">
            <a:xfrm>
              <a:off x="9986363" y="1470533"/>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9" name="Freeform 388">
              <a:extLst>
                <a:ext uri="{FF2B5EF4-FFF2-40B4-BE49-F238E27FC236}">
                  <a16:creationId xmlns:a16="http://schemas.microsoft.com/office/drawing/2014/main" id="{CA815BEA-C3B7-204A-B719-CAF6A75DD32D}"/>
                </a:ext>
              </a:extLst>
            </p:cNvPr>
            <p:cNvSpPr>
              <a:spLocks/>
            </p:cNvSpPr>
            <p:nvPr userDrawn="1">
              <p:custDataLst>
                <p:tags r:id="rId339"/>
              </p:custDataLst>
            </p:nvPr>
          </p:nvSpPr>
          <p:spPr bwMode="auto">
            <a:xfrm>
              <a:off x="10150660" y="1477732"/>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0" name="Freeform 389">
              <a:extLst>
                <a:ext uri="{FF2B5EF4-FFF2-40B4-BE49-F238E27FC236}">
                  <a16:creationId xmlns:a16="http://schemas.microsoft.com/office/drawing/2014/main" id="{84B83B79-A728-874B-8ACD-A394671016EF}"/>
                </a:ext>
              </a:extLst>
            </p:cNvPr>
            <p:cNvSpPr>
              <a:spLocks/>
            </p:cNvSpPr>
            <p:nvPr userDrawn="1">
              <p:custDataLst>
                <p:tags r:id="rId340"/>
              </p:custDataLst>
            </p:nvPr>
          </p:nvSpPr>
          <p:spPr bwMode="auto">
            <a:xfrm>
              <a:off x="10109992" y="1520918"/>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1" name="Freeform 390">
              <a:extLst>
                <a:ext uri="{FF2B5EF4-FFF2-40B4-BE49-F238E27FC236}">
                  <a16:creationId xmlns:a16="http://schemas.microsoft.com/office/drawing/2014/main" id="{9EB8EC26-87FF-1345-804B-59106A793638}"/>
                </a:ext>
              </a:extLst>
            </p:cNvPr>
            <p:cNvSpPr>
              <a:spLocks/>
            </p:cNvSpPr>
            <p:nvPr userDrawn="1">
              <p:custDataLst>
                <p:tags r:id="rId341"/>
              </p:custDataLst>
            </p:nvPr>
          </p:nvSpPr>
          <p:spPr bwMode="auto">
            <a:xfrm>
              <a:off x="10088847" y="1518039"/>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2" name="Line 504">
              <a:extLst>
                <a:ext uri="{FF2B5EF4-FFF2-40B4-BE49-F238E27FC236}">
                  <a16:creationId xmlns:a16="http://schemas.microsoft.com/office/drawing/2014/main" id="{F556DF14-0CB0-2D4E-907E-D1168845A083}"/>
                </a:ext>
              </a:extLst>
            </p:cNvPr>
            <p:cNvSpPr>
              <a:spLocks noChangeShapeType="1"/>
            </p:cNvSpPr>
            <p:nvPr userDrawn="1">
              <p:custDataLst>
                <p:tags r:id="rId342"/>
              </p:custDataLst>
            </p:nvPr>
          </p:nvSpPr>
          <p:spPr bwMode="auto">
            <a:xfrm flipV="1">
              <a:off x="10090472" y="1516598"/>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3" name="Freeform 392">
              <a:extLst>
                <a:ext uri="{FF2B5EF4-FFF2-40B4-BE49-F238E27FC236}">
                  <a16:creationId xmlns:a16="http://schemas.microsoft.com/office/drawing/2014/main" id="{F43A5F55-3D08-0D4A-8468-8F7A4466F39D}"/>
                </a:ext>
              </a:extLst>
            </p:cNvPr>
            <p:cNvSpPr>
              <a:spLocks/>
            </p:cNvSpPr>
            <p:nvPr userDrawn="1">
              <p:custDataLst>
                <p:tags r:id="rId343"/>
              </p:custDataLst>
            </p:nvPr>
          </p:nvSpPr>
          <p:spPr bwMode="auto">
            <a:xfrm>
              <a:off x="9239709" y="1451820"/>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4" name="Freeform 393">
              <a:extLst>
                <a:ext uri="{FF2B5EF4-FFF2-40B4-BE49-F238E27FC236}">
                  <a16:creationId xmlns:a16="http://schemas.microsoft.com/office/drawing/2014/main" id="{98264115-6B3B-D949-B268-B9DC3CF607D0}"/>
                </a:ext>
              </a:extLst>
            </p:cNvPr>
            <p:cNvSpPr>
              <a:spLocks/>
            </p:cNvSpPr>
            <p:nvPr userDrawn="1">
              <p:custDataLst>
                <p:tags r:id="rId344"/>
              </p:custDataLst>
            </p:nvPr>
          </p:nvSpPr>
          <p:spPr bwMode="auto">
            <a:xfrm>
              <a:off x="10007512" y="1516598"/>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5" name="Freeform 394">
              <a:extLst>
                <a:ext uri="{FF2B5EF4-FFF2-40B4-BE49-F238E27FC236}">
                  <a16:creationId xmlns:a16="http://schemas.microsoft.com/office/drawing/2014/main" id="{60CE4996-33FA-324C-9288-318C91443822}"/>
                </a:ext>
              </a:extLst>
            </p:cNvPr>
            <p:cNvSpPr>
              <a:spLocks/>
            </p:cNvSpPr>
            <p:nvPr userDrawn="1">
              <p:custDataLst>
                <p:tags r:id="rId345"/>
              </p:custDataLst>
            </p:nvPr>
          </p:nvSpPr>
          <p:spPr bwMode="auto">
            <a:xfrm>
              <a:off x="9960336" y="1483489"/>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6" name="Freeform 395">
              <a:extLst>
                <a:ext uri="{FF2B5EF4-FFF2-40B4-BE49-F238E27FC236}">
                  <a16:creationId xmlns:a16="http://schemas.microsoft.com/office/drawing/2014/main" id="{75E619A5-39A0-7244-994B-1ECD37E26BC8}"/>
                </a:ext>
              </a:extLst>
            </p:cNvPr>
            <p:cNvSpPr>
              <a:spLocks/>
            </p:cNvSpPr>
            <p:nvPr userDrawn="1">
              <p:custDataLst>
                <p:tags r:id="rId346"/>
              </p:custDataLst>
            </p:nvPr>
          </p:nvSpPr>
          <p:spPr bwMode="auto">
            <a:xfrm>
              <a:off x="10472746" y="2000276"/>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7" name="Freeform 396">
              <a:extLst>
                <a:ext uri="{FF2B5EF4-FFF2-40B4-BE49-F238E27FC236}">
                  <a16:creationId xmlns:a16="http://schemas.microsoft.com/office/drawing/2014/main" id="{ACBDFB4B-7452-4F47-A7F1-0476F1CCCEB6}"/>
                </a:ext>
              </a:extLst>
            </p:cNvPr>
            <p:cNvSpPr>
              <a:spLocks/>
            </p:cNvSpPr>
            <p:nvPr userDrawn="1">
              <p:custDataLst>
                <p:tags r:id="rId347"/>
              </p:custDataLst>
            </p:nvPr>
          </p:nvSpPr>
          <p:spPr bwMode="auto">
            <a:xfrm>
              <a:off x="10773686" y="1566983"/>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8" name="Freeform 397">
              <a:extLst>
                <a:ext uri="{FF2B5EF4-FFF2-40B4-BE49-F238E27FC236}">
                  <a16:creationId xmlns:a16="http://schemas.microsoft.com/office/drawing/2014/main" id="{A07C22BB-5084-954A-927A-EF8F84E265C4}"/>
                </a:ext>
              </a:extLst>
            </p:cNvPr>
            <p:cNvSpPr>
              <a:spLocks/>
            </p:cNvSpPr>
            <p:nvPr userDrawn="1">
              <p:custDataLst>
                <p:tags r:id="rId348"/>
              </p:custDataLst>
            </p:nvPr>
          </p:nvSpPr>
          <p:spPr bwMode="auto">
            <a:xfrm>
              <a:off x="10913581" y="1886555"/>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9" name="Freeform 398">
              <a:extLst>
                <a:ext uri="{FF2B5EF4-FFF2-40B4-BE49-F238E27FC236}">
                  <a16:creationId xmlns:a16="http://schemas.microsoft.com/office/drawing/2014/main" id="{4E37521B-12F5-B24F-8F05-56135E1C4329}"/>
                </a:ext>
              </a:extLst>
            </p:cNvPr>
            <p:cNvSpPr>
              <a:spLocks/>
            </p:cNvSpPr>
            <p:nvPr userDrawn="1">
              <p:custDataLst>
                <p:tags r:id="rId349"/>
              </p:custDataLst>
            </p:nvPr>
          </p:nvSpPr>
          <p:spPr bwMode="auto">
            <a:xfrm>
              <a:off x="11066491" y="1988761"/>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0" name="Freeform 399">
              <a:extLst>
                <a:ext uri="{FF2B5EF4-FFF2-40B4-BE49-F238E27FC236}">
                  <a16:creationId xmlns:a16="http://schemas.microsoft.com/office/drawing/2014/main" id="{F72047BB-56C5-4847-9111-5336BD98214C}"/>
                </a:ext>
              </a:extLst>
            </p:cNvPr>
            <p:cNvSpPr>
              <a:spLocks/>
            </p:cNvSpPr>
            <p:nvPr userDrawn="1">
              <p:custDataLst>
                <p:tags r:id="rId350"/>
              </p:custDataLst>
            </p:nvPr>
          </p:nvSpPr>
          <p:spPr bwMode="auto">
            <a:xfrm>
              <a:off x="11118544" y="2003154"/>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1" name="Freeform 400">
              <a:extLst>
                <a:ext uri="{FF2B5EF4-FFF2-40B4-BE49-F238E27FC236}">
                  <a16:creationId xmlns:a16="http://schemas.microsoft.com/office/drawing/2014/main" id="{45FAE1FE-4BC1-784C-9D22-F65E96855DBD}"/>
                </a:ext>
              </a:extLst>
            </p:cNvPr>
            <p:cNvSpPr>
              <a:spLocks/>
            </p:cNvSpPr>
            <p:nvPr userDrawn="1">
              <p:custDataLst>
                <p:tags r:id="rId351"/>
              </p:custDataLst>
            </p:nvPr>
          </p:nvSpPr>
          <p:spPr bwMode="auto">
            <a:xfrm>
              <a:off x="10980277" y="2118317"/>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2" name="Freeform 401">
              <a:extLst>
                <a:ext uri="{FF2B5EF4-FFF2-40B4-BE49-F238E27FC236}">
                  <a16:creationId xmlns:a16="http://schemas.microsoft.com/office/drawing/2014/main" id="{FB129FF4-40A0-1947-8692-C1F9E47B3BA6}"/>
                </a:ext>
              </a:extLst>
            </p:cNvPr>
            <p:cNvSpPr>
              <a:spLocks/>
            </p:cNvSpPr>
            <p:nvPr userDrawn="1">
              <p:custDataLst>
                <p:tags r:id="rId352"/>
              </p:custDataLst>
            </p:nvPr>
          </p:nvSpPr>
          <p:spPr bwMode="auto">
            <a:xfrm>
              <a:off x="10991663" y="2144228"/>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3" name="Freeform 402">
              <a:extLst>
                <a:ext uri="{FF2B5EF4-FFF2-40B4-BE49-F238E27FC236}">
                  <a16:creationId xmlns:a16="http://schemas.microsoft.com/office/drawing/2014/main" id="{05412449-A999-A143-A8C0-72AA7F94DF08}"/>
                </a:ext>
              </a:extLst>
            </p:cNvPr>
            <p:cNvSpPr>
              <a:spLocks/>
            </p:cNvSpPr>
            <p:nvPr userDrawn="1">
              <p:custDataLst>
                <p:tags r:id="rId353"/>
              </p:custDataLst>
            </p:nvPr>
          </p:nvSpPr>
          <p:spPr bwMode="auto">
            <a:xfrm>
              <a:off x="10978649" y="2219084"/>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4" name="Freeform 403">
              <a:extLst>
                <a:ext uri="{FF2B5EF4-FFF2-40B4-BE49-F238E27FC236}">
                  <a16:creationId xmlns:a16="http://schemas.microsoft.com/office/drawing/2014/main" id="{18D1FCB3-429A-CD43-B7B9-F333933A9ADF}"/>
                </a:ext>
              </a:extLst>
            </p:cNvPr>
            <p:cNvSpPr>
              <a:spLocks/>
            </p:cNvSpPr>
            <p:nvPr userDrawn="1">
              <p:custDataLst>
                <p:tags r:id="rId354"/>
              </p:custDataLst>
            </p:nvPr>
          </p:nvSpPr>
          <p:spPr bwMode="auto">
            <a:xfrm>
              <a:off x="10955875" y="2250752"/>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5" name="Freeform 404">
              <a:extLst>
                <a:ext uri="{FF2B5EF4-FFF2-40B4-BE49-F238E27FC236}">
                  <a16:creationId xmlns:a16="http://schemas.microsoft.com/office/drawing/2014/main" id="{0C7EF3DD-EAAA-E74A-95FE-DDE8CB893B82}"/>
                </a:ext>
              </a:extLst>
            </p:cNvPr>
            <p:cNvSpPr>
              <a:spLocks/>
            </p:cNvSpPr>
            <p:nvPr userDrawn="1">
              <p:custDataLst>
                <p:tags r:id="rId355"/>
              </p:custDataLst>
            </p:nvPr>
          </p:nvSpPr>
          <p:spPr bwMode="auto">
            <a:xfrm>
              <a:off x="10955875" y="2250752"/>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6" name="Freeform 405">
              <a:extLst>
                <a:ext uri="{FF2B5EF4-FFF2-40B4-BE49-F238E27FC236}">
                  <a16:creationId xmlns:a16="http://schemas.microsoft.com/office/drawing/2014/main" id="{6835349C-0C6E-0644-BFB3-2F9B599C5DDF}"/>
                </a:ext>
              </a:extLst>
            </p:cNvPr>
            <p:cNvSpPr>
              <a:spLocks/>
            </p:cNvSpPr>
            <p:nvPr userDrawn="1">
              <p:custDataLst>
                <p:tags r:id="rId356"/>
              </p:custDataLst>
            </p:nvPr>
          </p:nvSpPr>
          <p:spPr bwMode="auto">
            <a:xfrm>
              <a:off x="10703737" y="1876478"/>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7" name="Freeform 406">
              <a:extLst>
                <a:ext uri="{FF2B5EF4-FFF2-40B4-BE49-F238E27FC236}">
                  <a16:creationId xmlns:a16="http://schemas.microsoft.com/office/drawing/2014/main" id="{F1363454-B73E-9D4F-90F9-44A13158F67A}"/>
                </a:ext>
              </a:extLst>
            </p:cNvPr>
            <p:cNvSpPr>
              <a:spLocks/>
            </p:cNvSpPr>
            <p:nvPr userDrawn="1">
              <p:custDataLst>
                <p:tags r:id="rId357"/>
              </p:custDataLst>
            </p:nvPr>
          </p:nvSpPr>
          <p:spPr bwMode="auto">
            <a:xfrm>
              <a:off x="7952991" y="2003154"/>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8" name="Freeform 407">
              <a:extLst>
                <a:ext uri="{FF2B5EF4-FFF2-40B4-BE49-F238E27FC236}">
                  <a16:creationId xmlns:a16="http://schemas.microsoft.com/office/drawing/2014/main" id="{FE7E40FA-A2AA-EF4B-BFDC-6998EA6BFFC3}"/>
                </a:ext>
              </a:extLst>
            </p:cNvPr>
            <p:cNvSpPr>
              <a:spLocks/>
            </p:cNvSpPr>
            <p:nvPr userDrawn="1">
              <p:custDataLst>
                <p:tags r:id="rId358"/>
              </p:custDataLst>
            </p:nvPr>
          </p:nvSpPr>
          <p:spPr bwMode="auto">
            <a:xfrm>
              <a:off x="8413346" y="1633200"/>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9" name="Freeform 408">
              <a:extLst>
                <a:ext uri="{FF2B5EF4-FFF2-40B4-BE49-F238E27FC236}">
                  <a16:creationId xmlns:a16="http://schemas.microsoft.com/office/drawing/2014/main" id="{9D1DD956-25FD-B145-A6EE-70B24E78DD3E}"/>
                </a:ext>
              </a:extLst>
            </p:cNvPr>
            <p:cNvSpPr>
              <a:spLocks/>
            </p:cNvSpPr>
            <p:nvPr userDrawn="1">
              <p:custDataLst>
                <p:tags r:id="rId359"/>
              </p:custDataLst>
            </p:nvPr>
          </p:nvSpPr>
          <p:spPr bwMode="auto">
            <a:xfrm>
              <a:off x="8449134" y="1463336"/>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0" name="Freeform 409">
              <a:extLst>
                <a:ext uri="{FF2B5EF4-FFF2-40B4-BE49-F238E27FC236}">
                  <a16:creationId xmlns:a16="http://schemas.microsoft.com/office/drawing/2014/main" id="{ADB0E4FD-AD1D-1049-8514-7227A53B1207}"/>
                </a:ext>
              </a:extLst>
            </p:cNvPr>
            <p:cNvSpPr>
              <a:spLocks/>
            </p:cNvSpPr>
            <p:nvPr userDrawn="1">
              <p:custDataLst>
                <p:tags r:id="rId360"/>
              </p:custDataLst>
            </p:nvPr>
          </p:nvSpPr>
          <p:spPr bwMode="auto">
            <a:xfrm>
              <a:off x="8236036" y="1745481"/>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1" name="Freeform 410">
              <a:extLst>
                <a:ext uri="{FF2B5EF4-FFF2-40B4-BE49-F238E27FC236}">
                  <a16:creationId xmlns:a16="http://schemas.microsoft.com/office/drawing/2014/main" id="{73061995-AE99-2544-AC83-0CB88910B4CE}"/>
                </a:ext>
              </a:extLst>
            </p:cNvPr>
            <p:cNvSpPr>
              <a:spLocks/>
            </p:cNvSpPr>
            <p:nvPr userDrawn="1">
              <p:custDataLst>
                <p:tags r:id="rId361"/>
              </p:custDataLst>
            </p:nvPr>
          </p:nvSpPr>
          <p:spPr bwMode="auto">
            <a:xfrm>
              <a:off x="10598001" y="2014671"/>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12" name="Group 411">
              <a:extLst>
                <a:ext uri="{FF2B5EF4-FFF2-40B4-BE49-F238E27FC236}">
                  <a16:creationId xmlns:a16="http://schemas.microsoft.com/office/drawing/2014/main" id="{4625FE5E-C063-0240-80F8-EC814515148A}"/>
                </a:ext>
              </a:extLst>
            </p:cNvPr>
            <p:cNvGrpSpPr>
              <a:grpSpLocks/>
            </p:cNvGrpSpPr>
            <p:nvPr userDrawn="1">
              <p:custDataLst>
                <p:tags r:id="rId362"/>
              </p:custDataLst>
            </p:nvPr>
          </p:nvGrpSpPr>
          <p:grpSpPr bwMode="auto">
            <a:xfrm>
              <a:off x="9358459" y="1974365"/>
              <a:ext cx="688094" cy="348363"/>
              <a:chOff x="4115" y="1551"/>
              <a:chExt cx="504" cy="244"/>
            </a:xfrm>
            <a:solidFill>
              <a:srgbClr val="DADADA"/>
            </a:solidFill>
          </p:grpSpPr>
          <p:sp>
            <p:nvSpPr>
              <p:cNvPr id="437" name="Freeform 436">
                <a:extLst>
                  <a:ext uri="{FF2B5EF4-FFF2-40B4-BE49-F238E27FC236}">
                    <a16:creationId xmlns:a16="http://schemas.microsoft.com/office/drawing/2014/main" id="{CD907BBC-F50D-6E43-89C7-AFA977745E5F}"/>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8" name="Freeform 437">
                <a:extLst>
                  <a:ext uri="{FF2B5EF4-FFF2-40B4-BE49-F238E27FC236}">
                    <a16:creationId xmlns:a16="http://schemas.microsoft.com/office/drawing/2014/main" id="{5E1A6639-2877-F64E-919B-20DE53C3468C}"/>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13" name="Freeform 412">
              <a:extLst>
                <a:ext uri="{FF2B5EF4-FFF2-40B4-BE49-F238E27FC236}">
                  <a16:creationId xmlns:a16="http://schemas.microsoft.com/office/drawing/2014/main" id="{6AA68A2B-EC91-2649-A7ED-DCBD427FC3EB}"/>
                </a:ext>
              </a:extLst>
            </p:cNvPr>
            <p:cNvSpPr>
              <a:spLocks/>
            </p:cNvSpPr>
            <p:nvPr userDrawn="1">
              <p:custDataLst>
                <p:tags r:id="rId363"/>
              </p:custDataLst>
            </p:nvPr>
          </p:nvSpPr>
          <p:spPr bwMode="auto">
            <a:xfrm>
              <a:off x="8392200" y="2653818"/>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4" name="Freeform 413">
              <a:extLst>
                <a:ext uri="{FF2B5EF4-FFF2-40B4-BE49-F238E27FC236}">
                  <a16:creationId xmlns:a16="http://schemas.microsoft.com/office/drawing/2014/main" id="{F06C20D1-1077-E946-AB8C-BBD099125F11}"/>
                </a:ext>
              </a:extLst>
            </p:cNvPr>
            <p:cNvSpPr>
              <a:spLocks/>
            </p:cNvSpPr>
            <p:nvPr userDrawn="1">
              <p:custDataLst>
                <p:tags r:id="rId364"/>
              </p:custDataLst>
            </p:nvPr>
          </p:nvSpPr>
          <p:spPr bwMode="auto">
            <a:xfrm>
              <a:off x="7853762" y="2240676"/>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5" name="Freeform 414">
              <a:extLst>
                <a:ext uri="{FF2B5EF4-FFF2-40B4-BE49-F238E27FC236}">
                  <a16:creationId xmlns:a16="http://schemas.microsoft.com/office/drawing/2014/main" id="{EA528C71-B9DD-C34F-B55F-FEE9F1BD28C1}"/>
                </a:ext>
              </a:extLst>
            </p:cNvPr>
            <p:cNvSpPr>
              <a:spLocks/>
            </p:cNvSpPr>
            <p:nvPr userDrawn="1">
              <p:custDataLst>
                <p:tags r:id="rId365"/>
              </p:custDataLst>
            </p:nvPr>
          </p:nvSpPr>
          <p:spPr bwMode="auto">
            <a:xfrm>
              <a:off x="7586985" y="2433571"/>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6" name="Freeform 415">
              <a:extLst>
                <a:ext uri="{FF2B5EF4-FFF2-40B4-BE49-F238E27FC236}">
                  <a16:creationId xmlns:a16="http://schemas.microsoft.com/office/drawing/2014/main" id="{FC075915-C8FE-8E4E-BB44-22D1C1708FF7}"/>
                </a:ext>
              </a:extLst>
            </p:cNvPr>
            <p:cNvSpPr>
              <a:spLocks/>
            </p:cNvSpPr>
            <p:nvPr userDrawn="1">
              <p:custDataLst>
                <p:tags r:id="rId366"/>
              </p:custDataLst>
            </p:nvPr>
          </p:nvSpPr>
          <p:spPr bwMode="auto">
            <a:xfrm>
              <a:off x="7168923" y="2747385"/>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7" name="Freeform 416">
              <a:extLst>
                <a:ext uri="{FF2B5EF4-FFF2-40B4-BE49-F238E27FC236}">
                  <a16:creationId xmlns:a16="http://schemas.microsoft.com/office/drawing/2014/main" id="{30421F16-15E4-5040-921F-27C725F4B085}"/>
                </a:ext>
              </a:extLst>
            </p:cNvPr>
            <p:cNvSpPr>
              <a:spLocks/>
            </p:cNvSpPr>
            <p:nvPr userDrawn="1">
              <p:custDataLst>
                <p:tags r:id="rId367"/>
              </p:custDataLst>
            </p:nvPr>
          </p:nvSpPr>
          <p:spPr bwMode="auto">
            <a:xfrm>
              <a:off x="7108734" y="2761782"/>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8" name="Freeform 417">
              <a:extLst>
                <a:ext uri="{FF2B5EF4-FFF2-40B4-BE49-F238E27FC236}">
                  <a16:creationId xmlns:a16="http://schemas.microsoft.com/office/drawing/2014/main" id="{9982CA0D-C563-6945-B9CD-51D46D2ED973}"/>
                </a:ext>
              </a:extLst>
            </p:cNvPr>
            <p:cNvSpPr>
              <a:spLocks/>
            </p:cNvSpPr>
            <p:nvPr userDrawn="1">
              <p:custDataLst>
                <p:tags r:id="rId368"/>
              </p:custDataLst>
            </p:nvPr>
          </p:nvSpPr>
          <p:spPr bwMode="auto">
            <a:xfrm>
              <a:off x="7082707" y="2756022"/>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9" name="Freeform 418">
              <a:extLst>
                <a:ext uri="{FF2B5EF4-FFF2-40B4-BE49-F238E27FC236}">
                  <a16:creationId xmlns:a16="http://schemas.microsoft.com/office/drawing/2014/main" id="{D21DC6AA-3489-4840-9D58-68342A837ED7}"/>
                </a:ext>
              </a:extLst>
            </p:cNvPr>
            <p:cNvSpPr>
              <a:spLocks/>
            </p:cNvSpPr>
            <p:nvPr userDrawn="1">
              <p:custDataLst>
                <p:tags r:id="rId369"/>
              </p:custDataLst>
            </p:nvPr>
          </p:nvSpPr>
          <p:spPr bwMode="auto">
            <a:xfrm>
              <a:off x="8385693" y="2509864"/>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0" name="Freeform 419">
              <a:extLst>
                <a:ext uri="{FF2B5EF4-FFF2-40B4-BE49-F238E27FC236}">
                  <a16:creationId xmlns:a16="http://schemas.microsoft.com/office/drawing/2014/main" id="{92FE325E-6040-2C4F-ABE2-24A87875E9FB}"/>
                </a:ext>
              </a:extLst>
            </p:cNvPr>
            <p:cNvSpPr>
              <a:spLocks/>
            </p:cNvSpPr>
            <p:nvPr userDrawn="1">
              <p:custDataLst>
                <p:tags r:id="rId370"/>
              </p:custDataLst>
            </p:nvPr>
          </p:nvSpPr>
          <p:spPr bwMode="auto">
            <a:xfrm>
              <a:off x="10531307" y="2855349"/>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21" name="Group 420">
              <a:extLst>
                <a:ext uri="{FF2B5EF4-FFF2-40B4-BE49-F238E27FC236}">
                  <a16:creationId xmlns:a16="http://schemas.microsoft.com/office/drawing/2014/main" id="{281780E6-A2AA-8D4E-83CC-134615971D27}"/>
                </a:ext>
              </a:extLst>
            </p:cNvPr>
            <p:cNvGrpSpPr>
              <a:grpSpLocks/>
            </p:cNvGrpSpPr>
            <p:nvPr userDrawn="1">
              <p:custDataLst>
                <p:tags r:id="rId371"/>
              </p:custDataLst>
            </p:nvPr>
          </p:nvGrpSpPr>
          <p:grpSpPr bwMode="auto">
            <a:xfrm>
              <a:off x="8120541" y="2373111"/>
              <a:ext cx="494516" cy="182818"/>
              <a:chOff x="3289" y="1830"/>
              <a:chExt cx="363" cy="128"/>
            </a:xfrm>
            <a:solidFill>
              <a:srgbClr val="DADADA"/>
            </a:solidFill>
          </p:grpSpPr>
          <p:sp>
            <p:nvSpPr>
              <p:cNvPr id="432" name="Freeform 431">
                <a:extLst>
                  <a:ext uri="{FF2B5EF4-FFF2-40B4-BE49-F238E27FC236}">
                    <a16:creationId xmlns:a16="http://schemas.microsoft.com/office/drawing/2014/main" id="{0CB4A4EF-5D57-114C-B8B5-6360AC0A8F11}"/>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3" name="Freeform 432">
                <a:extLst>
                  <a:ext uri="{FF2B5EF4-FFF2-40B4-BE49-F238E27FC236}">
                    <a16:creationId xmlns:a16="http://schemas.microsoft.com/office/drawing/2014/main" id="{23121E3E-86E1-5F44-ABF4-76DA00330B8D}"/>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4" name="Freeform 433">
                <a:extLst>
                  <a:ext uri="{FF2B5EF4-FFF2-40B4-BE49-F238E27FC236}">
                    <a16:creationId xmlns:a16="http://schemas.microsoft.com/office/drawing/2014/main" id="{75A80F7B-3F25-F64F-9A1E-C8DAE2493656}"/>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5" name="Freeform 434">
                <a:extLst>
                  <a:ext uri="{FF2B5EF4-FFF2-40B4-BE49-F238E27FC236}">
                    <a16:creationId xmlns:a16="http://schemas.microsoft.com/office/drawing/2014/main" id="{68E711A4-3D7A-9042-8B69-108ED5036213}"/>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6" name="Freeform 435">
                <a:extLst>
                  <a:ext uri="{FF2B5EF4-FFF2-40B4-BE49-F238E27FC236}">
                    <a16:creationId xmlns:a16="http://schemas.microsoft.com/office/drawing/2014/main" id="{F083E654-2625-5141-A505-BC68CF3F914E}"/>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22" name="Freeform 421">
              <a:extLst>
                <a:ext uri="{FF2B5EF4-FFF2-40B4-BE49-F238E27FC236}">
                  <a16:creationId xmlns:a16="http://schemas.microsoft.com/office/drawing/2014/main" id="{B6468BC1-B26C-924C-AA07-478D533F4333}"/>
                </a:ext>
              </a:extLst>
            </p:cNvPr>
            <p:cNvSpPr>
              <a:spLocks/>
            </p:cNvSpPr>
            <p:nvPr userDrawn="1">
              <p:custDataLst>
                <p:tags r:id="rId372"/>
              </p:custDataLst>
            </p:nvPr>
          </p:nvSpPr>
          <p:spPr bwMode="auto">
            <a:xfrm>
              <a:off x="6059515" y="3418201"/>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3" name="Freeform 422">
              <a:extLst>
                <a:ext uri="{FF2B5EF4-FFF2-40B4-BE49-F238E27FC236}">
                  <a16:creationId xmlns:a16="http://schemas.microsoft.com/office/drawing/2014/main" id="{9EDBAD95-8F9B-884E-ABF1-CA3725920728}"/>
                </a:ext>
              </a:extLst>
            </p:cNvPr>
            <p:cNvSpPr>
              <a:spLocks/>
            </p:cNvSpPr>
            <p:nvPr userDrawn="1">
              <p:custDataLst>
                <p:tags r:id="rId373"/>
              </p:custDataLst>
            </p:nvPr>
          </p:nvSpPr>
          <p:spPr bwMode="auto">
            <a:xfrm>
              <a:off x="10101858" y="2907171"/>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4" name="Freeform 423">
              <a:extLst>
                <a:ext uri="{FF2B5EF4-FFF2-40B4-BE49-F238E27FC236}">
                  <a16:creationId xmlns:a16="http://schemas.microsoft.com/office/drawing/2014/main" id="{CC3ABCE1-3B73-494E-8D09-49ECAD4B1EB8}"/>
                </a:ext>
              </a:extLst>
            </p:cNvPr>
            <p:cNvSpPr>
              <a:spLocks/>
            </p:cNvSpPr>
            <p:nvPr userDrawn="1">
              <p:custDataLst>
                <p:tags r:id="rId374"/>
              </p:custDataLst>
            </p:nvPr>
          </p:nvSpPr>
          <p:spPr bwMode="auto">
            <a:xfrm>
              <a:off x="10191326" y="3529042"/>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5" name="Freeform 424">
              <a:extLst>
                <a:ext uri="{FF2B5EF4-FFF2-40B4-BE49-F238E27FC236}">
                  <a16:creationId xmlns:a16="http://schemas.microsoft.com/office/drawing/2014/main" id="{51B84AE1-B149-EA47-A670-E1C900D47B54}"/>
                </a:ext>
              </a:extLst>
            </p:cNvPr>
            <p:cNvSpPr>
              <a:spLocks/>
            </p:cNvSpPr>
            <p:nvPr userDrawn="1">
              <p:custDataLst>
                <p:tags r:id="rId375"/>
              </p:custDataLst>
            </p:nvPr>
          </p:nvSpPr>
          <p:spPr bwMode="auto">
            <a:xfrm>
              <a:off x="8850929" y="2856789"/>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6" name="Freeform 425">
              <a:extLst>
                <a:ext uri="{FF2B5EF4-FFF2-40B4-BE49-F238E27FC236}">
                  <a16:creationId xmlns:a16="http://schemas.microsoft.com/office/drawing/2014/main" id="{27D727A9-B55A-C146-8737-604CAA4B4920}"/>
                </a:ext>
              </a:extLst>
            </p:cNvPr>
            <p:cNvSpPr>
              <a:spLocks/>
            </p:cNvSpPr>
            <p:nvPr userDrawn="1">
              <p:custDataLst>
                <p:tags r:id="rId376"/>
              </p:custDataLst>
            </p:nvPr>
          </p:nvSpPr>
          <p:spPr bwMode="auto">
            <a:xfrm>
              <a:off x="7546316" y="2905732"/>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7" name="Freeform 426">
              <a:extLst>
                <a:ext uri="{FF2B5EF4-FFF2-40B4-BE49-F238E27FC236}">
                  <a16:creationId xmlns:a16="http://schemas.microsoft.com/office/drawing/2014/main" id="{B42B221E-4E20-8049-A457-03F04F9720C8}"/>
                </a:ext>
              </a:extLst>
            </p:cNvPr>
            <p:cNvSpPr>
              <a:spLocks/>
            </p:cNvSpPr>
            <p:nvPr userDrawn="1">
              <p:custDataLst>
                <p:tags r:id="rId377"/>
              </p:custDataLst>
            </p:nvPr>
          </p:nvSpPr>
          <p:spPr bwMode="auto">
            <a:xfrm>
              <a:off x="7207963" y="2558808"/>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8" name="Freeform 427">
              <a:extLst>
                <a:ext uri="{FF2B5EF4-FFF2-40B4-BE49-F238E27FC236}">
                  <a16:creationId xmlns:a16="http://schemas.microsoft.com/office/drawing/2014/main" id="{AE93BB19-0C66-F24B-990A-84DE6FF26FA7}"/>
                </a:ext>
              </a:extLst>
            </p:cNvPr>
            <p:cNvSpPr>
              <a:spLocks/>
            </p:cNvSpPr>
            <p:nvPr userDrawn="1">
              <p:custDataLst>
                <p:tags r:id="rId378"/>
              </p:custDataLst>
            </p:nvPr>
          </p:nvSpPr>
          <p:spPr bwMode="auto">
            <a:xfrm>
              <a:off x="7925338" y="1588575"/>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9" name="Freeform 428">
              <a:extLst>
                <a:ext uri="{FF2B5EF4-FFF2-40B4-BE49-F238E27FC236}">
                  <a16:creationId xmlns:a16="http://schemas.microsoft.com/office/drawing/2014/main" id="{06A279FE-9286-424E-9513-9D101D80D90B}"/>
                </a:ext>
              </a:extLst>
            </p:cNvPr>
            <p:cNvSpPr>
              <a:spLocks/>
            </p:cNvSpPr>
            <p:nvPr userDrawn="1">
              <p:custDataLst>
                <p:tags r:id="rId379"/>
              </p:custDataLst>
            </p:nvPr>
          </p:nvSpPr>
          <p:spPr bwMode="auto">
            <a:xfrm>
              <a:off x="8449134" y="1574179"/>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0" name="Freeform 429">
              <a:extLst>
                <a:ext uri="{FF2B5EF4-FFF2-40B4-BE49-F238E27FC236}">
                  <a16:creationId xmlns:a16="http://schemas.microsoft.com/office/drawing/2014/main" id="{7885C839-AF7B-694F-AF69-3945EBDE6703}"/>
                </a:ext>
              </a:extLst>
            </p:cNvPr>
            <p:cNvSpPr>
              <a:spLocks/>
            </p:cNvSpPr>
            <p:nvPr userDrawn="1">
              <p:custDataLst>
                <p:tags r:id="rId380"/>
              </p:custDataLst>
            </p:nvPr>
          </p:nvSpPr>
          <p:spPr bwMode="auto">
            <a:xfrm>
              <a:off x="8595537" y="1558344"/>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1" name="Freeform 430">
              <a:extLst>
                <a:ext uri="{FF2B5EF4-FFF2-40B4-BE49-F238E27FC236}">
                  <a16:creationId xmlns:a16="http://schemas.microsoft.com/office/drawing/2014/main" id="{3F748FDC-8722-E446-BF2E-E2C01F4495F5}"/>
                </a:ext>
              </a:extLst>
            </p:cNvPr>
            <p:cNvSpPr>
              <a:spLocks/>
            </p:cNvSpPr>
            <p:nvPr userDrawn="1">
              <p:custDataLst>
                <p:tags r:id="rId381"/>
              </p:custDataLst>
            </p:nvPr>
          </p:nvSpPr>
          <p:spPr bwMode="auto">
            <a:xfrm>
              <a:off x="8632951" y="1565541"/>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598" name="Text Placeholder 3">
            <a:extLst>
              <a:ext uri="{FF2B5EF4-FFF2-40B4-BE49-F238E27FC236}">
                <a16:creationId xmlns:a16="http://schemas.microsoft.com/office/drawing/2014/main" id="{8776E67C-2292-F14C-BF5C-7094CC1D187C}"/>
              </a:ext>
            </a:extLst>
          </p:cNvPr>
          <p:cNvSpPr>
            <a:spLocks noGrp="1"/>
          </p:cNvSpPr>
          <p:nvPr>
            <p:ph type="body" sz="quarter" idx="34" hasCustomPrompt="1"/>
          </p:nvPr>
        </p:nvSpPr>
        <p:spPr>
          <a:xfrm>
            <a:off x="576000" y="1820252"/>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599" name="Text Placeholder 3">
            <a:extLst>
              <a:ext uri="{FF2B5EF4-FFF2-40B4-BE49-F238E27FC236}">
                <a16:creationId xmlns:a16="http://schemas.microsoft.com/office/drawing/2014/main" id="{D7912178-3FCE-A94B-9D68-3D47B1A78344}"/>
              </a:ext>
            </a:extLst>
          </p:cNvPr>
          <p:cNvSpPr>
            <a:spLocks noGrp="1"/>
          </p:cNvSpPr>
          <p:nvPr>
            <p:ph type="body" sz="quarter" idx="36" hasCustomPrompt="1"/>
          </p:nvPr>
        </p:nvSpPr>
        <p:spPr>
          <a:xfrm>
            <a:off x="576000" y="4062709"/>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600" name="Text Placeholder 13">
            <a:extLst>
              <a:ext uri="{FF2B5EF4-FFF2-40B4-BE49-F238E27FC236}">
                <a16:creationId xmlns:a16="http://schemas.microsoft.com/office/drawing/2014/main" id="{13FF85CA-EC3F-B541-A299-6EC7BED540BC}"/>
              </a:ext>
            </a:extLst>
          </p:cNvPr>
          <p:cNvSpPr>
            <a:spLocks noGrp="1"/>
          </p:cNvSpPr>
          <p:nvPr>
            <p:ph type="body" sz="quarter" idx="63" hasCustomPrompt="1"/>
          </p:nvPr>
        </p:nvSpPr>
        <p:spPr>
          <a:xfrm>
            <a:off x="576000" y="2362199"/>
            <a:ext cx="3574800"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601" name="Text Placeholder 13">
            <a:extLst>
              <a:ext uri="{FF2B5EF4-FFF2-40B4-BE49-F238E27FC236}">
                <a16:creationId xmlns:a16="http://schemas.microsoft.com/office/drawing/2014/main" id="{D5EC1193-25D1-E342-BC97-50BC9A7C7D4F}"/>
              </a:ext>
            </a:extLst>
          </p:cNvPr>
          <p:cNvSpPr>
            <a:spLocks noGrp="1"/>
          </p:cNvSpPr>
          <p:nvPr>
            <p:ph type="body" sz="quarter" idx="64" hasCustomPrompt="1"/>
          </p:nvPr>
        </p:nvSpPr>
        <p:spPr>
          <a:xfrm>
            <a:off x="576000" y="4608442"/>
            <a:ext cx="3575313"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4CF9F4AD-D4A7-0D48-8A94-7F0A9CA03E58}"/>
              </a:ext>
            </a:extLst>
          </p:cNvPr>
          <p:cNvSpPr>
            <a:spLocks noGrp="1"/>
          </p:cNvSpPr>
          <p:nvPr>
            <p:ph type="ftr" sz="quarter" idx="65"/>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4DB12C-D21F-CB46-8B29-E2642253CB8A}"/>
              </a:ext>
            </a:extLst>
          </p:cNvPr>
          <p:cNvSpPr>
            <a:spLocks noGrp="1"/>
          </p:cNvSpPr>
          <p:nvPr>
            <p:ph type="sldNum" sz="quarter" idx="66"/>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09123181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Map populated">
    <p:bg>
      <p:bgPr>
        <a:solidFill>
          <a:schemeClr val="bg1"/>
        </a:solidFill>
        <a:effectLst/>
      </p:bgPr>
    </p:bg>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602" name="Freeform 601">
            <a:extLst>
              <a:ext uri="{FF2B5EF4-FFF2-40B4-BE49-F238E27FC236}">
                <a16:creationId xmlns:a16="http://schemas.microsoft.com/office/drawing/2014/main" id="{03500709-82D8-1842-8DBD-804301A0E3DA}"/>
              </a:ext>
            </a:extLst>
          </p:cNvPr>
          <p:cNvSpPr>
            <a:spLocks/>
          </p:cNvSpPr>
          <p:nvPr userDrawn="1">
            <p:custDataLst>
              <p:tags r:id="rId1"/>
            </p:custDataLst>
          </p:nvPr>
        </p:nvSpPr>
        <p:spPr bwMode="auto">
          <a:xfrm>
            <a:off x="5260569" y="5993745"/>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3" name="Freeform 25">
            <a:extLst>
              <a:ext uri="{FF2B5EF4-FFF2-40B4-BE49-F238E27FC236}">
                <a16:creationId xmlns:a16="http://schemas.microsoft.com/office/drawing/2014/main" id="{E548E5D9-F586-A243-93BD-82D576C4A3FC}"/>
              </a:ext>
            </a:extLst>
          </p:cNvPr>
          <p:cNvSpPr>
            <a:spLocks/>
          </p:cNvSpPr>
          <p:nvPr userDrawn="1">
            <p:custDataLst>
              <p:tags r:id="rId2"/>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4" name="Freeform 105">
            <a:extLst>
              <a:ext uri="{FF2B5EF4-FFF2-40B4-BE49-F238E27FC236}">
                <a16:creationId xmlns:a16="http://schemas.microsoft.com/office/drawing/2014/main" id="{80B0E605-D1F0-0E4E-AB8B-9A6E458B57DB}"/>
              </a:ext>
            </a:extLst>
          </p:cNvPr>
          <p:cNvSpPr>
            <a:spLocks/>
          </p:cNvSpPr>
          <p:nvPr userDrawn="1">
            <p:custDataLst>
              <p:tags r:id="rId3"/>
            </p:custDataLst>
          </p:nvPr>
        </p:nvSpPr>
        <p:spPr bwMode="auto">
          <a:xfrm>
            <a:off x="6033892" y="5968574"/>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5" name="Freeform 197">
            <a:extLst>
              <a:ext uri="{FF2B5EF4-FFF2-40B4-BE49-F238E27FC236}">
                <a16:creationId xmlns:a16="http://schemas.microsoft.com/office/drawing/2014/main" id="{1B6262D0-8ABF-9745-AD5B-21F6BC324018}"/>
              </a:ext>
            </a:extLst>
          </p:cNvPr>
          <p:cNvSpPr>
            <a:spLocks/>
          </p:cNvSpPr>
          <p:nvPr userDrawn="1">
            <p:custDataLst>
              <p:tags r:id="rId4"/>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6" name="Freeform 198">
            <a:extLst>
              <a:ext uri="{FF2B5EF4-FFF2-40B4-BE49-F238E27FC236}">
                <a16:creationId xmlns:a16="http://schemas.microsoft.com/office/drawing/2014/main" id="{1E3E05EE-12E2-8D49-8C92-0CD6518DD421}"/>
              </a:ext>
            </a:extLst>
          </p:cNvPr>
          <p:cNvSpPr>
            <a:spLocks/>
          </p:cNvSpPr>
          <p:nvPr userDrawn="1">
            <p:custDataLst>
              <p:tags r:id="rId5"/>
            </p:custDataLst>
          </p:nvPr>
        </p:nvSpPr>
        <p:spPr bwMode="auto">
          <a:xfrm>
            <a:off x="5241013" y="5979588"/>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7" name="Freeform 199">
            <a:extLst>
              <a:ext uri="{FF2B5EF4-FFF2-40B4-BE49-F238E27FC236}">
                <a16:creationId xmlns:a16="http://schemas.microsoft.com/office/drawing/2014/main" id="{A9645595-0136-2F4C-8090-8FFBEDA7B9F1}"/>
              </a:ext>
            </a:extLst>
          </p:cNvPr>
          <p:cNvSpPr>
            <a:spLocks/>
          </p:cNvSpPr>
          <p:nvPr userDrawn="1">
            <p:custDataLst>
              <p:tags r:id="rId6"/>
            </p:custDataLst>
          </p:nvPr>
        </p:nvSpPr>
        <p:spPr bwMode="auto">
          <a:xfrm>
            <a:off x="5241013" y="5959135"/>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8" name="Freeform 200">
            <a:extLst>
              <a:ext uri="{FF2B5EF4-FFF2-40B4-BE49-F238E27FC236}">
                <a16:creationId xmlns:a16="http://schemas.microsoft.com/office/drawing/2014/main" id="{935C1615-FD6C-3E41-A9C3-1044F8687C1E}"/>
              </a:ext>
            </a:extLst>
          </p:cNvPr>
          <p:cNvSpPr>
            <a:spLocks/>
          </p:cNvSpPr>
          <p:nvPr userDrawn="1">
            <p:custDataLst>
              <p:tags r:id="rId7"/>
            </p:custDataLst>
          </p:nvPr>
        </p:nvSpPr>
        <p:spPr bwMode="auto">
          <a:xfrm>
            <a:off x="5207236" y="5952842"/>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9" name="Freeform 201">
            <a:extLst>
              <a:ext uri="{FF2B5EF4-FFF2-40B4-BE49-F238E27FC236}">
                <a16:creationId xmlns:a16="http://schemas.microsoft.com/office/drawing/2014/main" id="{F1F6C91E-4BAB-C14A-B04B-041646343D24}"/>
              </a:ext>
            </a:extLst>
          </p:cNvPr>
          <p:cNvSpPr>
            <a:spLocks/>
          </p:cNvSpPr>
          <p:nvPr userDrawn="1">
            <p:custDataLst>
              <p:tags r:id="rId8"/>
            </p:custDataLst>
          </p:nvPr>
        </p:nvSpPr>
        <p:spPr bwMode="auto">
          <a:xfrm>
            <a:off x="5178793" y="5943402"/>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0" name="Freeform 202">
            <a:extLst>
              <a:ext uri="{FF2B5EF4-FFF2-40B4-BE49-F238E27FC236}">
                <a16:creationId xmlns:a16="http://schemas.microsoft.com/office/drawing/2014/main" id="{7970A5F3-7DD8-A943-87D2-90C2155E720F}"/>
              </a:ext>
            </a:extLst>
          </p:cNvPr>
          <p:cNvSpPr>
            <a:spLocks/>
          </p:cNvSpPr>
          <p:nvPr userDrawn="1">
            <p:custDataLst>
              <p:tags r:id="rId9"/>
            </p:custDataLst>
          </p:nvPr>
        </p:nvSpPr>
        <p:spPr bwMode="auto">
          <a:xfrm>
            <a:off x="5152125" y="5930817"/>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1" name="Freeform 203">
            <a:extLst>
              <a:ext uri="{FF2B5EF4-FFF2-40B4-BE49-F238E27FC236}">
                <a16:creationId xmlns:a16="http://schemas.microsoft.com/office/drawing/2014/main" id="{A9141000-C697-314B-BA0C-CBA208890AF9}"/>
              </a:ext>
            </a:extLst>
          </p:cNvPr>
          <p:cNvSpPr>
            <a:spLocks/>
          </p:cNvSpPr>
          <p:nvPr userDrawn="1">
            <p:custDataLst>
              <p:tags r:id="rId10"/>
            </p:custDataLst>
          </p:nvPr>
        </p:nvSpPr>
        <p:spPr bwMode="auto">
          <a:xfrm>
            <a:off x="5145015" y="5911939"/>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2" name="Freeform 212">
            <a:extLst>
              <a:ext uri="{FF2B5EF4-FFF2-40B4-BE49-F238E27FC236}">
                <a16:creationId xmlns:a16="http://schemas.microsoft.com/office/drawing/2014/main" id="{14698595-3E1D-1840-A7BB-3103EED732C3}"/>
              </a:ext>
            </a:extLst>
          </p:cNvPr>
          <p:cNvSpPr>
            <a:spLocks/>
          </p:cNvSpPr>
          <p:nvPr userDrawn="1">
            <p:custDataLst>
              <p:tags r:id="rId11"/>
            </p:custDataLst>
          </p:nvPr>
        </p:nvSpPr>
        <p:spPr bwMode="auto">
          <a:xfrm>
            <a:off x="5132570" y="5904073"/>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3" name="Freeform 213">
            <a:extLst>
              <a:ext uri="{FF2B5EF4-FFF2-40B4-BE49-F238E27FC236}">
                <a16:creationId xmlns:a16="http://schemas.microsoft.com/office/drawing/2014/main" id="{69CC9AA8-E76E-4248-BF2C-4987A04F4846}"/>
              </a:ext>
            </a:extLst>
          </p:cNvPr>
          <p:cNvSpPr>
            <a:spLocks/>
          </p:cNvSpPr>
          <p:nvPr userDrawn="1">
            <p:custDataLst>
              <p:tags r:id="rId12"/>
            </p:custDataLst>
          </p:nvPr>
        </p:nvSpPr>
        <p:spPr bwMode="auto">
          <a:xfrm>
            <a:off x="5216125" y="5973293"/>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4" name="Freeform 214">
            <a:extLst>
              <a:ext uri="{FF2B5EF4-FFF2-40B4-BE49-F238E27FC236}">
                <a16:creationId xmlns:a16="http://schemas.microsoft.com/office/drawing/2014/main" id="{6171C6C4-6375-C549-ACA8-ADFEFE530C1F}"/>
              </a:ext>
            </a:extLst>
          </p:cNvPr>
          <p:cNvSpPr>
            <a:spLocks/>
          </p:cNvSpPr>
          <p:nvPr userDrawn="1">
            <p:custDataLst>
              <p:tags r:id="rId13"/>
            </p:custDataLst>
          </p:nvPr>
        </p:nvSpPr>
        <p:spPr bwMode="auto">
          <a:xfrm>
            <a:off x="5258791" y="5915086"/>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5" name="Freeform 5">
            <a:extLst>
              <a:ext uri="{FF2B5EF4-FFF2-40B4-BE49-F238E27FC236}">
                <a16:creationId xmlns:a16="http://schemas.microsoft.com/office/drawing/2014/main" id="{41BDD920-8B10-014B-87CB-8499AFEEB0D9}"/>
              </a:ext>
            </a:extLst>
          </p:cNvPr>
          <p:cNvSpPr>
            <a:spLocks/>
          </p:cNvSpPr>
          <p:nvPr userDrawn="1">
            <p:custDataLst>
              <p:tags r:id="rId14"/>
            </p:custDataLst>
          </p:nvPr>
        </p:nvSpPr>
        <p:spPr bwMode="auto">
          <a:xfrm>
            <a:off x="3933121" y="1784633"/>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16" name="Group 438">
            <a:extLst>
              <a:ext uri="{FF2B5EF4-FFF2-40B4-BE49-F238E27FC236}">
                <a16:creationId xmlns:a16="http://schemas.microsoft.com/office/drawing/2014/main" id="{80124D6D-8B27-0944-981C-4D8CACC4F6BF}"/>
              </a:ext>
            </a:extLst>
          </p:cNvPr>
          <p:cNvGrpSpPr>
            <a:grpSpLocks/>
          </p:cNvGrpSpPr>
          <p:nvPr userDrawn="1">
            <p:custDataLst>
              <p:tags r:id="rId15"/>
            </p:custDataLst>
          </p:nvPr>
        </p:nvGrpSpPr>
        <p:grpSpPr bwMode="auto">
          <a:xfrm>
            <a:off x="5626513" y="4393039"/>
            <a:ext cx="393661" cy="935686"/>
            <a:chOff x="1589" y="3126"/>
            <a:chExt cx="290" cy="657"/>
          </a:xfrm>
          <a:solidFill>
            <a:srgbClr val="DADADA"/>
          </a:solidFill>
        </p:grpSpPr>
        <p:sp>
          <p:nvSpPr>
            <p:cNvPr id="617" name="Freeform 439">
              <a:extLst>
                <a:ext uri="{FF2B5EF4-FFF2-40B4-BE49-F238E27FC236}">
                  <a16:creationId xmlns:a16="http://schemas.microsoft.com/office/drawing/2014/main" id="{926D791E-373B-054B-84AB-C16EEA3DD199}"/>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8" name="Freeform 440">
              <a:extLst>
                <a:ext uri="{FF2B5EF4-FFF2-40B4-BE49-F238E27FC236}">
                  <a16:creationId xmlns:a16="http://schemas.microsoft.com/office/drawing/2014/main" id="{AE7E9ED7-2FC1-D848-96BA-57B736CC8469}"/>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9" name="Freeform 441">
              <a:extLst>
                <a:ext uri="{FF2B5EF4-FFF2-40B4-BE49-F238E27FC236}">
                  <a16:creationId xmlns:a16="http://schemas.microsoft.com/office/drawing/2014/main" id="{553D0156-78A7-EF4C-9E0B-2F0D7657C413}"/>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20" name="Freeform 6">
            <a:extLst>
              <a:ext uri="{FF2B5EF4-FFF2-40B4-BE49-F238E27FC236}">
                <a16:creationId xmlns:a16="http://schemas.microsoft.com/office/drawing/2014/main" id="{1185D58B-168D-6449-A7FA-AB21BEF33A46}"/>
              </a:ext>
            </a:extLst>
          </p:cNvPr>
          <p:cNvSpPr>
            <a:spLocks/>
          </p:cNvSpPr>
          <p:nvPr userDrawn="1">
            <p:custDataLst>
              <p:tags r:id="rId16"/>
            </p:custDataLst>
          </p:nvPr>
        </p:nvSpPr>
        <p:spPr bwMode="auto">
          <a:xfrm>
            <a:off x="4404863" y="2343166"/>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1" name="Freeform 7">
            <a:extLst>
              <a:ext uri="{FF2B5EF4-FFF2-40B4-BE49-F238E27FC236}">
                <a16:creationId xmlns:a16="http://schemas.microsoft.com/office/drawing/2014/main" id="{AC9BF36F-B642-A64F-866F-17C3B6411A6C}"/>
              </a:ext>
            </a:extLst>
          </p:cNvPr>
          <p:cNvSpPr>
            <a:spLocks/>
          </p:cNvSpPr>
          <p:nvPr userDrawn="1">
            <p:custDataLst>
              <p:tags r:id="rId17"/>
            </p:custDataLst>
          </p:nvPr>
        </p:nvSpPr>
        <p:spPr bwMode="auto">
          <a:xfrm>
            <a:off x="5258879" y="3749574"/>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2" name="Freeform 8">
            <a:extLst>
              <a:ext uri="{FF2B5EF4-FFF2-40B4-BE49-F238E27FC236}">
                <a16:creationId xmlns:a16="http://schemas.microsoft.com/office/drawing/2014/main" id="{59012580-17FC-C745-963A-99593F74ED87}"/>
              </a:ext>
            </a:extLst>
          </p:cNvPr>
          <p:cNvSpPr>
            <a:spLocks/>
          </p:cNvSpPr>
          <p:nvPr userDrawn="1">
            <p:custDataLst>
              <p:tags r:id="rId18"/>
            </p:custDataLst>
          </p:nvPr>
        </p:nvSpPr>
        <p:spPr bwMode="auto">
          <a:xfrm>
            <a:off x="5566325" y="4260601"/>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3" name="Freeform 9">
            <a:extLst>
              <a:ext uri="{FF2B5EF4-FFF2-40B4-BE49-F238E27FC236}">
                <a16:creationId xmlns:a16="http://schemas.microsoft.com/office/drawing/2014/main" id="{A04F4CD8-1491-8146-B583-2973ADA70BBD}"/>
              </a:ext>
            </a:extLst>
          </p:cNvPr>
          <p:cNvSpPr>
            <a:spLocks/>
          </p:cNvSpPr>
          <p:nvPr userDrawn="1">
            <p:custDataLst>
              <p:tags r:id="rId19"/>
            </p:custDataLst>
          </p:nvPr>
        </p:nvSpPr>
        <p:spPr bwMode="auto">
          <a:xfrm>
            <a:off x="5468724" y="3609942"/>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4" name="Freeform 10">
            <a:extLst>
              <a:ext uri="{FF2B5EF4-FFF2-40B4-BE49-F238E27FC236}">
                <a16:creationId xmlns:a16="http://schemas.microsoft.com/office/drawing/2014/main" id="{7EE192C5-E0BE-9548-BD42-35BFB6FD057C}"/>
              </a:ext>
            </a:extLst>
          </p:cNvPr>
          <p:cNvSpPr>
            <a:spLocks/>
          </p:cNvSpPr>
          <p:nvPr userDrawn="1">
            <p:custDataLst>
              <p:tags r:id="rId20"/>
            </p:custDataLst>
          </p:nvPr>
        </p:nvSpPr>
        <p:spPr bwMode="auto">
          <a:xfrm>
            <a:off x="7633857" y="2654103"/>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5" name="Freeform 11">
            <a:extLst>
              <a:ext uri="{FF2B5EF4-FFF2-40B4-BE49-F238E27FC236}">
                <a16:creationId xmlns:a16="http://schemas.microsoft.com/office/drawing/2014/main" id="{07A88374-E9BA-3B49-809A-F3E0C1D055D1}"/>
              </a:ext>
            </a:extLst>
          </p:cNvPr>
          <p:cNvSpPr>
            <a:spLocks/>
          </p:cNvSpPr>
          <p:nvPr userDrawn="1">
            <p:custDataLst>
              <p:tags r:id="rId21"/>
            </p:custDataLst>
          </p:nvPr>
        </p:nvSpPr>
        <p:spPr bwMode="auto">
          <a:xfrm>
            <a:off x="7119820" y="2540381"/>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6" name="Freeform 12">
            <a:extLst>
              <a:ext uri="{FF2B5EF4-FFF2-40B4-BE49-F238E27FC236}">
                <a16:creationId xmlns:a16="http://schemas.microsoft.com/office/drawing/2014/main" id="{1595A34C-BCA6-AD42-BE99-464FCE152B11}"/>
              </a:ext>
            </a:extLst>
          </p:cNvPr>
          <p:cNvSpPr>
            <a:spLocks/>
          </p:cNvSpPr>
          <p:nvPr userDrawn="1">
            <p:custDataLst>
              <p:tags r:id="rId22"/>
            </p:custDataLst>
          </p:nvPr>
        </p:nvSpPr>
        <p:spPr bwMode="auto">
          <a:xfrm>
            <a:off x="7202784" y="2083334"/>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7" name="Freeform 13">
            <a:extLst>
              <a:ext uri="{FF2B5EF4-FFF2-40B4-BE49-F238E27FC236}">
                <a16:creationId xmlns:a16="http://schemas.microsoft.com/office/drawing/2014/main" id="{6E5ED6B2-1163-4A43-BAEA-D2E4F9FDEADA}"/>
              </a:ext>
            </a:extLst>
          </p:cNvPr>
          <p:cNvSpPr>
            <a:spLocks/>
          </p:cNvSpPr>
          <p:nvPr userDrawn="1">
            <p:custDataLst>
              <p:tags r:id="rId23"/>
            </p:custDataLst>
          </p:nvPr>
        </p:nvSpPr>
        <p:spPr bwMode="auto">
          <a:xfrm>
            <a:off x="7570416" y="2348923"/>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8" name="Freeform 14">
            <a:extLst>
              <a:ext uri="{FF2B5EF4-FFF2-40B4-BE49-F238E27FC236}">
                <a16:creationId xmlns:a16="http://schemas.microsoft.com/office/drawing/2014/main" id="{CA3D9024-3C71-0640-A88F-B1C4AB0D6979}"/>
              </a:ext>
            </a:extLst>
          </p:cNvPr>
          <p:cNvSpPr>
            <a:spLocks/>
          </p:cNvSpPr>
          <p:nvPr userDrawn="1">
            <p:custDataLst>
              <p:tags r:id="rId24"/>
            </p:custDataLst>
          </p:nvPr>
        </p:nvSpPr>
        <p:spPr bwMode="auto">
          <a:xfrm>
            <a:off x="9099512" y="2212171"/>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9" name="Freeform 15">
            <a:extLst>
              <a:ext uri="{FF2B5EF4-FFF2-40B4-BE49-F238E27FC236}">
                <a16:creationId xmlns:a16="http://schemas.microsoft.com/office/drawing/2014/main" id="{3B22032F-DE6A-9546-841C-36B6F4666CFF}"/>
              </a:ext>
            </a:extLst>
          </p:cNvPr>
          <p:cNvSpPr>
            <a:spLocks/>
          </p:cNvSpPr>
          <p:nvPr userDrawn="1">
            <p:custDataLst>
              <p:tags r:id="rId25"/>
            </p:custDataLst>
          </p:nvPr>
        </p:nvSpPr>
        <p:spPr bwMode="auto">
          <a:xfrm>
            <a:off x="7759114" y="1796150"/>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0" name="Freeform 16">
            <a:extLst>
              <a:ext uri="{FF2B5EF4-FFF2-40B4-BE49-F238E27FC236}">
                <a16:creationId xmlns:a16="http://schemas.microsoft.com/office/drawing/2014/main" id="{FA2050E6-37B6-3D42-A8CF-638192AECEC1}"/>
              </a:ext>
            </a:extLst>
          </p:cNvPr>
          <p:cNvSpPr>
            <a:spLocks/>
          </p:cNvSpPr>
          <p:nvPr userDrawn="1">
            <p:custDataLst>
              <p:tags r:id="rId26"/>
            </p:custDataLst>
          </p:nvPr>
        </p:nvSpPr>
        <p:spPr bwMode="auto">
          <a:xfrm>
            <a:off x="7489258" y="2179781"/>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1" name="Freeform 17">
            <a:extLst>
              <a:ext uri="{FF2B5EF4-FFF2-40B4-BE49-F238E27FC236}">
                <a16:creationId xmlns:a16="http://schemas.microsoft.com/office/drawing/2014/main" id="{39FEC332-DE46-6444-9579-381C3980058A}"/>
              </a:ext>
            </a:extLst>
          </p:cNvPr>
          <p:cNvSpPr>
            <a:spLocks/>
          </p:cNvSpPr>
          <p:nvPr userDrawn="1">
            <p:custDataLst>
              <p:tags r:id="rId27"/>
            </p:custDataLst>
          </p:nvPr>
        </p:nvSpPr>
        <p:spPr bwMode="auto">
          <a:xfrm>
            <a:off x="7515110" y="2407945"/>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2" name="Freeform 18">
            <a:extLst>
              <a:ext uri="{FF2B5EF4-FFF2-40B4-BE49-F238E27FC236}">
                <a16:creationId xmlns:a16="http://schemas.microsoft.com/office/drawing/2014/main" id="{C53FFE23-5DB4-AF46-AFA1-BE16196F9258}"/>
              </a:ext>
            </a:extLst>
          </p:cNvPr>
          <p:cNvSpPr>
            <a:spLocks/>
          </p:cNvSpPr>
          <p:nvPr userDrawn="1">
            <p:custDataLst>
              <p:tags r:id="rId28"/>
            </p:custDataLst>
          </p:nvPr>
        </p:nvSpPr>
        <p:spPr bwMode="auto">
          <a:xfrm>
            <a:off x="7533002" y="2560533"/>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33" name="Group 19">
            <a:extLst>
              <a:ext uri="{FF2B5EF4-FFF2-40B4-BE49-F238E27FC236}">
                <a16:creationId xmlns:a16="http://schemas.microsoft.com/office/drawing/2014/main" id="{E96C81EF-BC41-5944-BA76-5343DB8FF119}"/>
              </a:ext>
            </a:extLst>
          </p:cNvPr>
          <p:cNvGrpSpPr>
            <a:grpSpLocks/>
          </p:cNvGrpSpPr>
          <p:nvPr userDrawn="1">
            <p:custDataLst>
              <p:tags r:id="rId29"/>
            </p:custDataLst>
          </p:nvPr>
        </p:nvGrpSpPr>
        <p:grpSpPr bwMode="auto">
          <a:xfrm>
            <a:off x="9909609" y="3522131"/>
            <a:ext cx="484756" cy="192895"/>
            <a:chOff x="4488" y="2394"/>
            <a:chExt cx="358" cy="124"/>
          </a:xfrm>
          <a:solidFill>
            <a:srgbClr val="DADADA"/>
          </a:solidFill>
        </p:grpSpPr>
        <p:sp>
          <p:nvSpPr>
            <p:cNvPr id="634" name="Freeform 20">
              <a:extLst>
                <a:ext uri="{FF2B5EF4-FFF2-40B4-BE49-F238E27FC236}">
                  <a16:creationId xmlns:a16="http://schemas.microsoft.com/office/drawing/2014/main" id="{3DB8ECF1-843D-3243-B895-2362FCBD233C}"/>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5" name="Freeform 21">
              <a:extLst>
                <a:ext uri="{FF2B5EF4-FFF2-40B4-BE49-F238E27FC236}">
                  <a16:creationId xmlns:a16="http://schemas.microsoft.com/office/drawing/2014/main" id="{D5D0CB7E-3669-F34A-B4B0-7CCA0D5FA2BD}"/>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36" name="Freeform 22">
            <a:extLst>
              <a:ext uri="{FF2B5EF4-FFF2-40B4-BE49-F238E27FC236}">
                <a16:creationId xmlns:a16="http://schemas.microsoft.com/office/drawing/2014/main" id="{17808E9E-04FF-EC4B-B795-843D80C848A5}"/>
              </a:ext>
            </a:extLst>
          </p:cNvPr>
          <p:cNvSpPr>
            <a:spLocks/>
          </p:cNvSpPr>
          <p:nvPr userDrawn="1">
            <p:custDataLst>
              <p:tags r:id="rId30"/>
            </p:custDataLst>
          </p:nvPr>
        </p:nvSpPr>
        <p:spPr bwMode="auto">
          <a:xfrm>
            <a:off x="7882742" y="1596058"/>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7" name="Freeform 23">
            <a:extLst>
              <a:ext uri="{FF2B5EF4-FFF2-40B4-BE49-F238E27FC236}">
                <a16:creationId xmlns:a16="http://schemas.microsoft.com/office/drawing/2014/main" id="{B415ECE9-1194-C542-A3AE-B874E50FB00C}"/>
              </a:ext>
            </a:extLst>
          </p:cNvPr>
          <p:cNvSpPr>
            <a:spLocks/>
          </p:cNvSpPr>
          <p:nvPr userDrawn="1">
            <p:custDataLst>
              <p:tags r:id="rId31"/>
            </p:custDataLst>
          </p:nvPr>
        </p:nvSpPr>
        <p:spPr bwMode="auto">
          <a:xfrm>
            <a:off x="7127956" y="2491436"/>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8" name="Freeform 24">
            <a:extLst>
              <a:ext uri="{FF2B5EF4-FFF2-40B4-BE49-F238E27FC236}">
                <a16:creationId xmlns:a16="http://schemas.microsoft.com/office/drawing/2014/main" id="{F821E117-2946-5240-B2F9-E0AED6A88407}"/>
              </a:ext>
            </a:extLst>
          </p:cNvPr>
          <p:cNvSpPr>
            <a:spLocks/>
          </p:cNvSpPr>
          <p:nvPr userDrawn="1">
            <p:custDataLst>
              <p:tags r:id="rId32"/>
            </p:custDataLst>
          </p:nvPr>
        </p:nvSpPr>
        <p:spPr bwMode="auto">
          <a:xfrm>
            <a:off x="9825020" y="3160812"/>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9" name="Freeform 29">
            <a:extLst>
              <a:ext uri="{FF2B5EF4-FFF2-40B4-BE49-F238E27FC236}">
                <a16:creationId xmlns:a16="http://schemas.microsoft.com/office/drawing/2014/main" id="{DE0F0643-767F-EE4B-BDBD-58FAD4831AAC}"/>
              </a:ext>
            </a:extLst>
          </p:cNvPr>
          <p:cNvSpPr>
            <a:spLocks/>
          </p:cNvSpPr>
          <p:nvPr userDrawn="1">
            <p:custDataLst>
              <p:tags r:id="rId33"/>
            </p:custDataLst>
          </p:nvPr>
        </p:nvSpPr>
        <p:spPr bwMode="auto">
          <a:xfrm>
            <a:off x="5598858" y="2576368"/>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0" name="Freeform 30">
            <a:extLst>
              <a:ext uri="{FF2B5EF4-FFF2-40B4-BE49-F238E27FC236}">
                <a16:creationId xmlns:a16="http://schemas.microsoft.com/office/drawing/2014/main" id="{82D12E78-A829-4B4F-928F-7DA3A317F8FB}"/>
              </a:ext>
            </a:extLst>
          </p:cNvPr>
          <p:cNvSpPr>
            <a:spLocks/>
          </p:cNvSpPr>
          <p:nvPr userDrawn="1">
            <p:custDataLst>
              <p:tags r:id="rId34"/>
            </p:custDataLst>
          </p:nvPr>
        </p:nvSpPr>
        <p:spPr bwMode="auto">
          <a:xfrm>
            <a:off x="8404913" y="2174744"/>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1" name="Freeform 31">
            <a:extLst>
              <a:ext uri="{FF2B5EF4-FFF2-40B4-BE49-F238E27FC236}">
                <a16:creationId xmlns:a16="http://schemas.microsoft.com/office/drawing/2014/main" id="{38C1B0B5-7DE5-D741-A409-5AC9F4F37A0D}"/>
              </a:ext>
            </a:extLst>
          </p:cNvPr>
          <p:cNvSpPr>
            <a:spLocks/>
          </p:cNvSpPr>
          <p:nvPr userDrawn="1">
            <p:custDataLst>
              <p:tags r:id="rId35"/>
            </p:custDataLst>
          </p:nvPr>
        </p:nvSpPr>
        <p:spPr bwMode="auto">
          <a:xfrm>
            <a:off x="8640784" y="2449690"/>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2" name="Freeform 32">
            <a:extLst>
              <a:ext uri="{FF2B5EF4-FFF2-40B4-BE49-F238E27FC236}">
                <a16:creationId xmlns:a16="http://schemas.microsoft.com/office/drawing/2014/main" id="{242BD47E-25FC-D44A-8D6B-56C19842C569}"/>
              </a:ext>
            </a:extLst>
          </p:cNvPr>
          <p:cNvSpPr>
            <a:spLocks/>
          </p:cNvSpPr>
          <p:nvPr userDrawn="1">
            <p:custDataLst>
              <p:tags r:id="rId36"/>
            </p:custDataLst>
          </p:nvPr>
        </p:nvSpPr>
        <p:spPr bwMode="auto">
          <a:xfrm>
            <a:off x="7419134" y="3359465"/>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3" name="Freeform 33">
            <a:extLst>
              <a:ext uri="{FF2B5EF4-FFF2-40B4-BE49-F238E27FC236}">
                <a16:creationId xmlns:a16="http://schemas.microsoft.com/office/drawing/2014/main" id="{44534A65-1BBB-4C41-896D-D4B04607F179}"/>
              </a:ext>
            </a:extLst>
          </p:cNvPr>
          <p:cNvSpPr>
            <a:spLocks/>
          </p:cNvSpPr>
          <p:nvPr userDrawn="1">
            <p:custDataLst>
              <p:tags r:id="rId37"/>
            </p:custDataLst>
          </p:nvPr>
        </p:nvSpPr>
        <p:spPr bwMode="auto">
          <a:xfrm>
            <a:off x="8282910" y="3237106"/>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4" name="Freeform 34">
            <a:extLst>
              <a:ext uri="{FF2B5EF4-FFF2-40B4-BE49-F238E27FC236}">
                <a16:creationId xmlns:a16="http://schemas.microsoft.com/office/drawing/2014/main" id="{9609BE8F-CA87-7C4E-BDD4-A1CBAD24F4AE}"/>
              </a:ext>
            </a:extLst>
          </p:cNvPr>
          <p:cNvSpPr>
            <a:spLocks/>
          </p:cNvSpPr>
          <p:nvPr userDrawn="1">
            <p:custDataLst>
              <p:tags r:id="rId38"/>
            </p:custDataLst>
          </p:nvPr>
        </p:nvSpPr>
        <p:spPr bwMode="auto">
          <a:xfrm>
            <a:off x="7731460" y="2334529"/>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5" name="Freeform 35">
            <a:extLst>
              <a:ext uri="{FF2B5EF4-FFF2-40B4-BE49-F238E27FC236}">
                <a16:creationId xmlns:a16="http://schemas.microsoft.com/office/drawing/2014/main" id="{034E7CB5-087C-064B-A2D4-53ECD9763E5B}"/>
              </a:ext>
            </a:extLst>
          </p:cNvPr>
          <p:cNvSpPr>
            <a:spLocks/>
          </p:cNvSpPr>
          <p:nvPr userDrawn="1">
            <p:custDataLst>
              <p:tags r:id="rId39"/>
            </p:custDataLst>
          </p:nvPr>
        </p:nvSpPr>
        <p:spPr bwMode="auto">
          <a:xfrm>
            <a:off x="8616382" y="2988069"/>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6" name="Freeform 36">
            <a:extLst>
              <a:ext uri="{FF2B5EF4-FFF2-40B4-BE49-F238E27FC236}">
                <a16:creationId xmlns:a16="http://schemas.microsoft.com/office/drawing/2014/main" id="{CA0119D2-4C61-F045-8B3F-B1587FDDB87F}"/>
              </a:ext>
            </a:extLst>
          </p:cNvPr>
          <p:cNvSpPr>
            <a:spLocks/>
          </p:cNvSpPr>
          <p:nvPr userDrawn="1">
            <p:custDataLst>
              <p:tags r:id="rId40"/>
            </p:custDataLst>
          </p:nvPr>
        </p:nvSpPr>
        <p:spPr bwMode="auto">
          <a:xfrm>
            <a:off x="8738387" y="2992388"/>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7" name="Freeform 37">
            <a:extLst>
              <a:ext uri="{FF2B5EF4-FFF2-40B4-BE49-F238E27FC236}">
                <a16:creationId xmlns:a16="http://schemas.microsoft.com/office/drawing/2014/main" id="{AB4C01A7-DB8E-2B44-99AD-3A025321E7FA}"/>
              </a:ext>
            </a:extLst>
          </p:cNvPr>
          <p:cNvSpPr>
            <a:spLocks/>
          </p:cNvSpPr>
          <p:nvPr userDrawn="1">
            <p:custDataLst>
              <p:tags r:id="rId41"/>
            </p:custDataLst>
          </p:nvPr>
        </p:nvSpPr>
        <p:spPr bwMode="auto">
          <a:xfrm>
            <a:off x="10262601" y="3591227"/>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48" name="Group 38">
            <a:extLst>
              <a:ext uri="{FF2B5EF4-FFF2-40B4-BE49-F238E27FC236}">
                <a16:creationId xmlns:a16="http://schemas.microsoft.com/office/drawing/2014/main" id="{234BA3B1-457E-FB4A-9C03-C56CEF73AA10}"/>
              </a:ext>
            </a:extLst>
          </p:cNvPr>
          <p:cNvGrpSpPr>
            <a:grpSpLocks/>
          </p:cNvGrpSpPr>
          <p:nvPr userDrawn="1">
            <p:custDataLst>
              <p:tags r:id="rId42"/>
            </p:custDataLst>
          </p:nvPr>
        </p:nvGrpSpPr>
        <p:grpSpPr bwMode="auto">
          <a:xfrm>
            <a:off x="6012041" y="5230837"/>
            <a:ext cx="66694" cy="50383"/>
            <a:chOff x="1654" y="3671"/>
            <a:chExt cx="49" cy="17"/>
          </a:xfrm>
          <a:solidFill>
            <a:srgbClr val="DADADA"/>
          </a:solidFill>
        </p:grpSpPr>
        <p:sp>
          <p:nvSpPr>
            <p:cNvPr id="649" name="Freeform 39">
              <a:extLst>
                <a:ext uri="{FF2B5EF4-FFF2-40B4-BE49-F238E27FC236}">
                  <a16:creationId xmlns:a16="http://schemas.microsoft.com/office/drawing/2014/main" id="{39FAF3E9-D149-BC48-BD08-DA33C6AD88CE}"/>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0" name="Freeform 40">
              <a:extLst>
                <a:ext uri="{FF2B5EF4-FFF2-40B4-BE49-F238E27FC236}">
                  <a16:creationId xmlns:a16="http://schemas.microsoft.com/office/drawing/2014/main" id="{36FA0723-EB86-3043-8E66-CECE07D0CE75}"/>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51" name="Freeform 41">
            <a:extLst>
              <a:ext uri="{FF2B5EF4-FFF2-40B4-BE49-F238E27FC236}">
                <a16:creationId xmlns:a16="http://schemas.microsoft.com/office/drawing/2014/main" id="{B4940889-E1EA-6047-9613-1CD18791FDD0}"/>
              </a:ext>
            </a:extLst>
          </p:cNvPr>
          <p:cNvSpPr>
            <a:spLocks/>
          </p:cNvSpPr>
          <p:nvPr userDrawn="1">
            <p:custDataLst>
              <p:tags r:id="rId43"/>
            </p:custDataLst>
          </p:nvPr>
        </p:nvSpPr>
        <p:spPr bwMode="auto">
          <a:xfrm>
            <a:off x="5650913" y="3231349"/>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2" name="Freeform 42">
            <a:extLst>
              <a:ext uri="{FF2B5EF4-FFF2-40B4-BE49-F238E27FC236}">
                <a16:creationId xmlns:a16="http://schemas.microsoft.com/office/drawing/2014/main" id="{45A7D445-7119-1548-BE42-A0423CBB180D}"/>
              </a:ext>
            </a:extLst>
          </p:cNvPr>
          <p:cNvSpPr>
            <a:spLocks/>
          </p:cNvSpPr>
          <p:nvPr userDrawn="1">
            <p:custDataLst>
              <p:tags r:id="rId44"/>
            </p:custDataLst>
          </p:nvPr>
        </p:nvSpPr>
        <p:spPr bwMode="auto">
          <a:xfrm>
            <a:off x="5707847" y="3237107"/>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3" name="Freeform 43">
            <a:extLst>
              <a:ext uri="{FF2B5EF4-FFF2-40B4-BE49-F238E27FC236}">
                <a16:creationId xmlns:a16="http://schemas.microsoft.com/office/drawing/2014/main" id="{BFA898A8-E6CB-5F4F-8A8A-438B48823AF3}"/>
              </a:ext>
            </a:extLst>
          </p:cNvPr>
          <p:cNvSpPr>
            <a:spLocks/>
          </p:cNvSpPr>
          <p:nvPr userDrawn="1">
            <p:custDataLst>
              <p:tags r:id="rId45"/>
            </p:custDataLst>
          </p:nvPr>
        </p:nvSpPr>
        <p:spPr bwMode="auto">
          <a:xfrm>
            <a:off x="5720861" y="3238546"/>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4" name="Freeform 44">
            <a:extLst>
              <a:ext uri="{FF2B5EF4-FFF2-40B4-BE49-F238E27FC236}">
                <a16:creationId xmlns:a16="http://schemas.microsoft.com/office/drawing/2014/main" id="{C0E80877-A7B5-7E45-BF84-7E7335CB860A}"/>
              </a:ext>
            </a:extLst>
          </p:cNvPr>
          <p:cNvSpPr>
            <a:spLocks/>
          </p:cNvSpPr>
          <p:nvPr userDrawn="1">
            <p:custDataLst>
              <p:tags r:id="rId46"/>
            </p:custDataLst>
          </p:nvPr>
        </p:nvSpPr>
        <p:spPr bwMode="auto">
          <a:xfrm>
            <a:off x="5735502" y="3229909"/>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5" name="Freeform 45">
            <a:extLst>
              <a:ext uri="{FF2B5EF4-FFF2-40B4-BE49-F238E27FC236}">
                <a16:creationId xmlns:a16="http://schemas.microsoft.com/office/drawing/2014/main" id="{EE47E0B3-0AA5-B74E-9CD9-AE4E7B20A323}"/>
              </a:ext>
            </a:extLst>
          </p:cNvPr>
          <p:cNvSpPr>
            <a:spLocks/>
          </p:cNvSpPr>
          <p:nvPr userDrawn="1">
            <p:custDataLst>
              <p:tags r:id="rId47"/>
            </p:custDataLst>
          </p:nvPr>
        </p:nvSpPr>
        <p:spPr bwMode="auto">
          <a:xfrm>
            <a:off x="5714355" y="3222712"/>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6" name="Freeform 46">
            <a:extLst>
              <a:ext uri="{FF2B5EF4-FFF2-40B4-BE49-F238E27FC236}">
                <a16:creationId xmlns:a16="http://schemas.microsoft.com/office/drawing/2014/main" id="{22654BA1-F8E9-C949-A531-B89ED314D3FB}"/>
              </a:ext>
            </a:extLst>
          </p:cNvPr>
          <p:cNvSpPr>
            <a:spLocks/>
          </p:cNvSpPr>
          <p:nvPr userDrawn="1">
            <p:custDataLst>
              <p:tags r:id="rId48"/>
            </p:custDataLst>
          </p:nvPr>
        </p:nvSpPr>
        <p:spPr bwMode="auto">
          <a:xfrm>
            <a:off x="5764783" y="3248624"/>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7" name="Line 47">
            <a:extLst>
              <a:ext uri="{FF2B5EF4-FFF2-40B4-BE49-F238E27FC236}">
                <a16:creationId xmlns:a16="http://schemas.microsoft.com/office/drawing/2014/main" id="{5B136D02-63F6-3941-BD96-F81082A29572}"/>
              </a:ext>
            </a:extLst>
          </p:cNvPr>
          <p:cNvSpPr>
            <a:spLocks noChangeShapeType="1"/>
          </p:cNvSpPr>
          <p:nvPr userDrawn="1">
            <p:custDataLst>
              <p:tags r:id="rId49"/>
            </p:custDataLst>
          </p:nvPr>
        </p:nvSpPr>
        <p:spPr bwMode="auto">
          <a:xfrm flipH="1" flipV="1">
            <a:off x="5772915" y="3245744"/>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8" name="Line 48">
            <a:extLst>
              <a:ext uri="{FF2B5EF4-FFF2-40B4-BE49-F238E27FC236}">
                <a16:creationId xmlns:a16="http://schemas.microsoft.com/office/drawing/2014/main" id="{5EF5A84A-A848-894C-9A82-558ED75C422D}"/>
              </a:ext>
            </a:extLst>
          </p:cNvPr>
          <p:cNvSpPr>
            <a:spLocks noChangeShapeType="1"/>
          </p:cNvSpPr>
          <p:nvPr userDrawn="1">
            <p:custDataLst>
              <p:tags r:id="rId50"/>
            </p:custDataLst>
          </p:nvPr>
        </p:nvSpPr>
        <p:spPr bwMode="auto">
          <a:xfrm flipH="1">
            <a:off x="5772915" y="3268775"/>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9" name="Freeform 49">
            <a:extLst>
              <a:ext uri="{FF2B5EF4-FFF2-40B4-BE49-F238E27FC236}">
                <a16:creationId xmlns:a16="http://schemas.microsoft.com/office/drawing/2014/main" id="{AE989AF0-077A-AE4D-BF86-BCA2CD1CE67E}"/>
              </a:ext>
            </a:extLst>
          </p:cNvPr>
          <p:cNvSpPr>
            <a:spLocks/>
          </p:cNvSpPr>
          <p:nvPr userDrawn="1">
            <p:custDataLst>
              <p:tags r:id="rId51"/>
            </p:custDataLst>
          </p:nvPr>
        </p:nvSpPr>
        <p:spPr bwMode="auto">
          <a:xfrm>
            <a:off x="5772916" y="3264457"/>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0" name="Freeform 50">
            <a:extLst>
              <a:ext uri="{FF2B5EF4-FFF2-40B4-BE49-F238E27FC236}">
                <a16:creationId xmlns:a16="http://schemas.microsoft.com/office/drawing/2014/main" id="{62BB9730-6CBD-CF4A-B837-7DC487E4EC6D}"/>
              </a:ext>
            </a:extLst>
          </p:cNvPr>
          <p:cNvSpPr>
            <a:spLocks/>
          </p:cNvSpPr>
          <p:nvPr userDrawn="1">
            <p:custDataLst>
              <p:tags r:id="rId52"/>
            </p:custDataLst>
          </p:nvPr>
        </p:nvSpPr>
        <p:spPr bwMode="auto">
          <a:xfrm>
            <a:off x="5779423" y="3290368"/>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1" name="Freeform 51">
            <a:extLst>
              <a:ext uri="{FF2B5EF4-FFF2-40B4-BE49-F238E27FC236}">
                <a16:creationId xmlns:a16="http://schemas.microsoft.com/office/drawing/2014/main" id="{29E5FFD9-8F2F-A544-BA6B-A90A31DCA20C}"/>
              </a:ext>
            </a:extLst>
          </p:cNvPr>
          <p:cNvSpPr>
            <a:spLocks/>
          </p:cNvSpPr>
          <p:nvPr userDrawn="1">
            <p:custDataLst>
              <p:tags r:id="rId53"/>
            </p:custDataLst>
          </p:nvPr>
        </p:nvSpPr>
        <p:spPr bwMode="auto">
          <a:xfrm>
            <a:off x="5785930" y="3333553"/>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2" name="Freeform 52">
            <a:extLst>
              <a:ext uri="{FF2B5EF4-FFF2-40B4-BE49-F238E27FC236}">
                <a16:creationId xmlns:a16="http://schemas.microsoft.com/office/drawing/2014/main" id="{063371BE-C102-554F-BD47-DCB8AC06AFDF}"/>
              </a:ext>
            </a:extLst>
          </p:cNvPr>
          <p:cNvSpPr>
            <a:spLocks/>
          </p:cNvSpPr>
          <p:nvPr userDrawn="1">
            <p:custDataLst>
              <p:tags r:id="rId54"/>
            </p:custDataLst>
          </p:nvPr>
        </p:nvSpPr>
        <p:spPr bwMode="auto">
          <a:xfrm>
            <a:off x="5795689" y="3356586"/>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3" name="Freeform 53">
            <a:extLst>
              <a:ext uri="{FF2B5EF4-FFF2-40B4-BE49-F238E27FC236}">
                <a16:creationId xmlns:a16="http://schemas.microsoft.com/office/drawing/2014/main" id="{76FB6F45-8102-CD44-8305-D1C5998403D2}"/>
              </a:ext>
            </a:extLst>
          </p:cNvPr>
          <p:cNvSpPr>
            <a:spLocks/>
          </p:cNvSpPr>
          <p:nvPr userDrawn="1">
            <p:custDataLst>
              <p:tags r:id="rId55"/>
            </p:custDataLst>
          </p:nvPr>
        </p:nvSpPr>
        <p:spPr bwMode="auto">
          <a:xfrm>
            <a:off x="5818463" y="3383938"/>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4" name="Freeform 54">
            <a:extLst>
              <a:ext uri="{FF2B5EF4-FFF2-40B4-BE49-F238E27FC236}">
                <a16:creationId xmlns:a16="http://schemas.microsoft.com/office/drawing/2014/main" id="{A9CAD65B-47F0-C546-98F7-D9A88F357286}"/>
              </a:ext>
            </a:extLst>
          </p:cNvPr>
          <p:cNvSpPr>
            <a:spLocks/>
          </p:cNvSpPr>
          <p:nvPr userDrawn="1">
            <p:custDataLst>
              <p:tags r:id="rId56"/>
            </p:custDataLst>
          </p:nvPr>
        </p:nvSpPr>
        <p:spPr bwMode="auto">
          <a:xfrm>
            <a:off x="5779423" y="3395453"/>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5" name="Freeform 55">
            <a:extLst>
              <a:ext uri="{FF2B5EF4-FFF2-40B4-BE49-F238E27FC236}">
                <a16:creationId xmlns:a16="http://schemas.microsoft.com/office/drawing/2014/main" id="{09C46B02-CEAD-6B44-BE92-583BBECE2054}"/>
              </a:ext>
            </a:extLst>
          </p:cNvPr>
          <p:cNvSpPr>
            <a:spLocks/>
          </p:cNvSpPr>
          <p:nvPr userDrawn="1">
            <p:custDataLst>
              <p:tags r:id="rId57"/>
            </p:custDataLst>
          </p:nvPr>
        </p:nvSpPr>
        <p:spPr bwMode="auto">
          <a:xfrm>
            <a:off x="5764782" y="3454473"/>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6" name="Freeform 56">
            <a:extLst>
              <a:ext uri="{FF2B5EF4-FFF2-40B4-BE49-F238E27FC236}">
                <a16:creationId xmlns:a16="http://schemas.microsoft.com/office/drawing/2014/main" id="{5D00910D-9A79-DF40-BB7B-299763044044}"/>
              </a:ext>
            </a:extLst>
          </p:cNvPr>
          <p:cNvSpPr>
            <a:spLocks/>
          </p:cNvSpPr>
          <p:nvPr userDrawn="1">
            <p:custDataLst>
              <p:tags r:id="rId58"/>
            </p:custDataLst>
          </p:nvPr>
        </p:nvSpPr>
        <p:spPr bwMode="auto">
          <a:xfrm>
            <a:off x="5784303" y="3432881"/>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7" name="Freeform 57">
            <a:extLst>
              <a:ext uri="{FF2B5EF4-FFF2-40B4-BE49-F238E27FC236}">
                <a16:creationId xmlns:a16="http://schemas.microsoft.com/office/drawing/2014/main" id="{E68F2081-34FC-6A40-8433-3E67DA257794}"/>
              </a:ext>
            </a:extLst>
          </p:cNvPr>
          <p:cNvSpPr>
            <a:spLocks/>
          </p:cNvSpPr>
          <p:nvPr userDrawn="1">
            <p:custDataLst>
              <p:tags r:id="rId59"/>
            </p:custDataLst>
          </p:nvPr>
        </p:nvSpPr>
        <p:spPr bwMode="auto">
          <a:xfrm>
            <a:off x="5253999" y="3134900"/>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68" name="Group 58">
            <a:extLst>
              <a:ext uri="{FF2B5EF4-FFF2-40B4-BE49-F238E27FC236}">
                <a16:creationId xmlns:a16="http://schemas.microsoft.com/office/drawing/2014/main" id="{9FA24819-2805-A340-8E5E-58B2E6C12C34}"/>
              </a:ext>
            </a:extLst>
          </p:cNvPr>
          <p:cNvGrpSpPr>
            <a:grpSpLocks/>
          </p:cNvGrpSpPr>
          <p:nvPr userDrawn="1">
            <p:custDataLst>
              <p:tags r:id="rId60"/>
            </p:custDataLst>
          </p:nvPr>
        </p:nvGrpSpPr>
        <p:grpSpPr bwMode="auto">
          <a:xfrm>
            <a:off x="5382509" y="2983751"/>
            <a:ext cx="135016" cy="177061"/>
            <a:chOff x="1199" y="2121"/>
            <a:chExt cx="97" cy="123"/>
          </a:xfrm>
          <a:solidFill>
            <a:srgbClr val="DADADA"/>
          </a:solidFill>
        </p:grpSpPr>
        <p:sp>
          <p:nvSpPr>
            <p:cNvPr id="669" name="Freeform 59">
              <a:extLst>
                <a:ext uri="{FF2B5EF4-FFF2-40B4-BE49-F238E27FC236}">
                  <a16:creationId xmlns:a16="http://schemas.microsoft.com/office/drawing/2014/main" id="{6E7429A5-6462-864B-96B5-C181905D4AE8}"/>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0" name="Freeform 60">
              <a:extLst>
                <a:ext uri="{FF2B5EF4-FFF2-40B4-BE49-F238E27FC236}">
                  <a16:creationId xmlns:a16="http://schemas.microsoft.com/office/drawing/2014/main" id="{A7404DA0-BCA1-B74F-94F2-CEC40484EC0C}"/>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1" name="Freeform 61">
              <a:extLst>
                <a:ext uri="{FF2B5EF4-FFF2-40B4-BE49-F238E27FC236}">
                  <a16:creationId xmlns:a16="http://schemas.microsoft.com/office/drawing/2014/main" id="{542E445F-F3D0-8942-A20F-4F908C68C1BF}"/>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2" name="Freeform 62">
              <a:extLst>
                <a:ext uri="{FF2B5EF4-FFF2-40B4-BE49-F238E27FC236}">
                  <a16:creationId xmlns:a16="http://schemas.microsoft.com/office/drawing/2014/main" id="{DF2AFE73-B96E-DC40-92F1-A0B30FBE273F}"/>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3" name="Freeform 63">
              <a:extLst>
                <a:ext uri="{FF2B5EF4-FFF2-40B4-BE49-F238E27FC236}">
                  <a16:creationId xmlns:a16="http://schemas.microsoft.com/office/drawing/2014/main" id="{784E2478-2FCD-C743-A60B-67B6FDEAFFC0}"/>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4" name="Freeform 64">
              <a:extLst>
                <a:ext uri="{FF2B5EF4-FFF2-40B4-BE49-F238E27FC236}">
                  <a16:creationId xmlns:a16="http://schemas.microsoft.com/office/drawing/2014/main" id="{1A171202-9926-9543-A139-2234EDCFF293}"/>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5" name="Freeform 65">
              <a:extLst>
                <a:ext uri="{FF2B5EF4-FFF2-40B4-BE49-F238E27FC236}">
                  <a16:creationId xmlns:a16="http://schemas.microsoft.com/office/drawing/2014/main" id="{0125E148-2411-D647-A88A-AC058C79266A}"/>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6" name="Freeform 66">
              <a:extLst>
                <a:ext uri="{FF2B5EF4-FFF2-40B4-BE49-F238E27FC236}">
                  <a16:creationId xmlns:a16="http://schemas.microsoft.com/office/drawing/2014/main" id="{F6F2083A-FC6F-5F4E-8DCB-CAEAB047A9F4}"/>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7" name="Freeform 67">
              <a:extLst>
                <a:ext uri="{FF2B5EF4-FFF2-40B4-BE49-F238E27FC236}">
                  <a16:creationId xmlns:a16="http://schemas.microsoft.com/office/drawing/2014/main" id="{CE4523FF-1F98-794C-AB9F-BDB82B90082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8" name="Freeform 68">
              <a:extLst>
                <a:ext uri="{FF2B5EF4-FFF2-40B4-BE49-F238E27FC236}">
                  <a16:creationId xmlns:a16="http://schemas.microsoft.com/office/drawing/2014/main" id="{CB0E6CE3-C650-2246-824E-FC8EC7F19FBB}"/>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79" name="Freeform 69">
            <a:extLst>
              <a:ext uri="{FF2B5EF4-FFF2-40B4-BE49-F238E27FC236}">
                <a16:creationId xmlns:a16="http://schemas.microsoft.com/office/drawing/2014/main" id="{114CF001-2D04-634F-8201-8E99ACBD596E}"/>
              </a:ext>
            </a:extLst>
          </p:cNvPr>
          <p:cNvSpPr>
            <a:spLocks/>
          </p:cNvSpPr>
          <p:nvPr userDrawn="1">
            <p:custDataLst>
              <p:tags r:id="rId61"/>
            </p:custDataLst>
          </p:nvPr>
        </p:nvSpPr>
        <p:spPr bwMode="auto">
          <a:xfrm>
            <a:off x="11339475" y="4277876"/>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0" name="Freeform 70">
            <a:extLst>
              <a:ext uri="{FF2B5EF4-FFF2-40B4-BE49-F238E27FC236}">
                <a16:creationId xmlns:a16="http://schemas.microsoft.com/office/drawing/2014/main" id="{1E931F9C-11EC-9545-B6EA-D8920E6ED7D9}"/>
              </a:ext>
            </a:extLst>
          </p:cNvPr>
          <p:cNvSpPr>
            <a:spLocks/>
          </p:cNvSpPr>
          <p:nvPr userDrawn="1">
            <p:custDataLst>
              <p:tags r:id="rId62"/>
            </p:custDataLst>
          </p:nvPr>
        </p:nvSpPr>
        <p:spPr bwMode="auto">
          <a:xfrm>
            <a:off x="11349237" y="4359931"/>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1" name="Freeform 71">
            <a:extLst>
              <a:ext uri="{FF2B5EF4-FFF2-40B4-BE49-F238E27FC236}">
                <a16:creationId xmlns:a16="http://schemas.microsoft.com/office/drawing/2014/main" id="{2B5B2794-B37F-F143-8F0E-434490E4A495}"/>
              </a:ext>
            </a:extLst>
          </p:cNvPr>
          <p:cNvSpPr>
            <a:spLocks/>
          </p:cNvSpPr>
          <p:nvPr userDrawn="1">
            <p:custDataLst>
              <p:tags r:id="rId63"/>
            </p:custDataLst>
          </p:nvPr>
        </p:nvSpPr>
        <p:spPr bwMode="auto">
          <a:xfrm>
            <a:off x="11466357" y="4277877"/>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2" name="Freeform 72">
            <a:extLst>
              <a:ext uri="{FF2B5EF4-FFF2-40B4-BE49-F238E27FC236}">
                <a16:creationId xmlns:a16="http://schemas.microsoft.com/office/drawing/2014/main" id="{DCFA67F8-6C42-3842-AAFA-F51DF3FFA03B}"/>
              </a:ext>
            </a:extLst>
          </p:cNvPr>
          <p:cNvSpPr>
            <a:spLocks/>
          </p:cNvSpPr>
          <p:nvPr userDrawn="1">
            <p:custDataLst>
              <p:tags r:id="rId64"/>
            </p:custDataLst>
          </p:nvPr>
        </p:nvSpPr>
        <p:spPr bwMode="auto">
          <a:xfrm>
            <a:off x="11466357" y="4253406"/>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83" name="Group 73">
            <a:extLst>
              <a:ext uri="{FF2B5EF4-FFF2-40B4-BE49-F238E27FC236}">
                <a16:creationId xmlns:a16="http://schemas.microsoft.com/office/drawing/2014/main" id="{94BDFE15-B7E0-654A-9774-E63A2E5F173B}"/>
              </a:ext>
            </a:extLst>
          </p:cNvPr>
          <p:cNvGrpSpPr>
            <a:grpSpLocks/>
          </p:cNvGrpSpPr>
          <p:nvPr userDrawn="1">
            <p:custDataLst>
              <p:tags r:id="rId65"/>
            </p:custDataLst>
          </p:nvPr>
        </p:nvGrpSpPr>
        <p:grpSpPr bwMode="auto">
          <a:xfrm>
            <a:off x="11149153" y="4725567"/>
            <a:ext cx="470115" cy="367077"/>
            <a:chOff x="5372" y="3323"/>
            <a:chExt cx="341" cy="253"/>
          </a:xfrm>
          <a:solidFill>
            <a:srgbClr val="DADADA"/>
          </a:solidFill>
        </p:grpSpPr>
        <p:sp>
          <p:nvSpPr>
            <p:cNvPr id="684" name="Freeform 74">
              <a:extLst>
                <a:ext uri="{FF2B5EF4-FFF2-40B4-BE49-F238E27FC236}">
                  <a16:creationId xmlns:a16="http://schemas.microsoft.com/office/drawing/2014/main" id="{B3FE8F8E-E480-AC4C-A0CC-35E8D0361A07}"/>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5" name="Freeform 75">
              <a:extLst>
                <a:ext uri="{FF2B5EF4-FFF2-40B4-BE49-F238E27FC236}">
                  <a16:creationId xmlns:a16="http://schemas.microsoft.com/office/drawing/2014/main" id="{346F195F-6AF4-E84D-9F0D-B0CF20A065B7}"/>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6" name="Freeform 76">
              <a:extLst>
                <a:ext uri="{FF2B5EF4-FFF2-40B4-BE49-F238E27FC236}">
                  <a16:creationId xmlns:a16="http://schemas.microsoft.com/office/drawing/2014/main" id="{D6AB982B-413D-2040-9D96-84AC81AE2A06}"/>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87" name="Freeform 77">
            <a:extLst>
              <a:ext uri="{FF2B5EF4-FFF2-40B4-BE49-F238E27FC236}">
                <a16:creationId xmlns:a16="http://schemas.microsoft.com/office/drawing/2014/main" id="{C5D453B6-A7A0-D741-B52E-EEDE726CDD71}"/>
              </a:ext>
            </a:extLst>
          </p:cNvPr>
          <p:cNvSpPr>
            <a:spLocks/>
          </p:cNvSpPr>
          <p:nvPr userDrawn="1">
            <p:custDataLst>
              <p:tags r:id="rId66"/>
            </p:custDataLst>
          </p:nvPr>
        </p:nvSpPr>
        <p:spPr bwMode="auto">
          <a:xfrm>
            <a:off x="10783146" y="3507736"/>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8" name="Freeform 78">
            <a:extLst>
              <a:ext uri="{FF2B5EF4-FFF2-40B4-BE49-F238E27FC236}">
                <a16:creationId xmlns:a16="http://schemas.microsoft.com/office/drawing/2014/main" id="{7A080380-B443-AD44-B693-D96B40302521}"/>
              </a:ext>
            </a:extLst>
          </p:cNvPr>
          <p:cNvSpPr>
            <a:spLocks/>
          </p:cNvSpPr>
          <p:nvPr userDrawn="1">
            <p:custDataLst>
              <p:tags r:id="rId67"/>
            </p:custDataLst>
          </p:nvPr>
        </p:nvSpPr>
        <p:spPr bwMode="auto">
          <a:xfrm>
            <a:off x="11528172" y="4325381"/>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9" name="Freeform 79">
            <a:extLst>
              <a:ext uri="{FF2B5EF4-FFF2-40B4-BE49-F238E27FC236}">
                <a16:creationId xmlns:a16="http://schemas.microsoft.com/office/drawing/2014/main" id="{1EC82995-766C-F74D-A85C-5006817BBA3F}"/>
              </a:ext>
            </a:extLst>
          </p:cNvPr>
          <p:cNvSpPr>
            <a:spLocks/>
          </p:cNvSpPr>
          <p:nvPr userDrawn="1">
            <p:custDataLst>
              <p:tags r:id="rId68"/>
            </p:custDataLst>
          </p:nvPr>
        </p:nvSpPr>
        <p:spPr bwMode="auto">
          <a:xfrm>
            <a:off x="11550946" y="4334019"/>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0" name="Freeform 80">
            <a:extLst>
              <a:ext uri="{FF2B5EF4-FFF2-40B4-BE49-F238E27FC236}">
                <a16:creationId xmlns:a16="http://schemas.microsoft.com/office/drawing/2014/main" id="{D4F2F2D4-395D-F04A-8685-9AB90AB9E941}"/>
              </a:ext>
            </a:extLst>
          </p:cNvPr>
          <p:cNvSpPr>
            <a:spLocks/>
          </p:cNvSpPr>
          <p:nvPr userDrawn="1">
            <p:custDataLst>
              <p:tags r:id="rId69"/>
            </p:custDataLst>
          </p:nvPr>
        </p:nvSpPr>
        <p:spPr bwMode="auto">
          <a:xfrm>
            <a:off x="10848212" y="3497659"/>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1" name="Freeform 81">
            <a:extLst>
              <a:ext uri="{FF2B5EF4-FFF2-40B4-BE49-F238E27FC236}">
                <a16:creationId xmlns:a16="http://schemas.microsoft.com/office/drawing/2014/main" id="{73737B08-EE87-904E-9E29-AC479DAADF73}"/>
              </a:ext>
            </a:extLst>
          </p:cNvPr>
          <p:cNvSpPr>
            <a:spLocks/>
          </p:cNvSpPr>
          <p:nvPr userDrawn="1">
            <p:custDataLst>
              <p:tags r:id="rId70"/>
            </p:custDataLst>
          </p:nvPr>
        </p:nvSpPr>
        <p:spPr bwMode="auto">
          <a:xfrm>
            <a:off x="10908400" y="3447275"/>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2" name="Freeform 82">
            <a:extLst>
              <a:ext uri="{FF2B5EF4-FFF2-40B4-BE49-F238E27FC236}">
                <a16:creationId xmlns:a16="http://schemas.microsoft.com/office/drawing/2014/main" id="{23C234CB-EA4D-6049-9BB3-A33D6014A4D5}"/>
              </a:ext>
            </a:extLst>
          </p:cNvPr>
          <p:cNvSpPr>
            <a:spLocks/>
          </p:cNvSpPr>
          <p:nvPr userDrawn="1">
            <p:custDataLst>
              <p:tags r:id="rId71"/>
            </p:custDataLst>
          </p:nvPr>
        </p:nvSpPr>
        <p:spPr bwMode="auto">
          <a:xfrm>
            <a:off x="11023897" y="3346509"/>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3" name="Freeform 83">
            <a:extLst>
              <a:ext uri="{FF2B5EF4-FFF2-40B4-BE49-F238E27FC236}">
                <a16:creationId xmlns:a16="http://schemas.microsoft.com/office/drawing/2014/main" id="{22FB2298-B71F-3A4E-AA4A-33EA1087D7DF}"/>
              </a:ext>
            </a:extLst>
          </p:cNvPr>
          <p:cNvSpPr>
            <a:spLocks/>
          </p:cNvSpPr>
          <p:nvPr userDrawn="1">
            <p:custDataLst>
              <p:tags r:id="rId72"/>
            </p:custDataLst>
          </p:nvPr>
        </p:nvSpPr>
        <p:spPr bwMode="auto">
          <a:xfrm>
            <a:off x="11180059" y="3979898"/>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4" name="Freeform 84">
            <a:extLst>
              <a:ext uri="{FF2B5EF4-FFF2-40B4-BE49-F238E27FC236}">
                <a16:creationId xmlns:a16="http://schemas.microsoft.com/office/drawing/2014/main" id="{942049AD-4C99-9145-BD89-6A24D0CCC585}"/>
              </a:ext>
            </a:extLst>
          </p:cNvPr>
          <p:cNvSpPr>
            <a:spLocks/>
          </p:cNvSpPr>
          <p:nvPr userDrawn="1">
            <p:custDataLst>
              <p:tags r:id="rId73"/>
            </p:custDataLst>
          </p:nvPr>
        </p:nvSpPr>
        <p:spPr bwMode="auto">
          <a:xfrm>
            <a:off x="11245126" y="3992852"/>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5" name="Freeform 85">
            <a:extLst>
              <a:ext uri="{FF2B5EF4-FFF2-40B4-BE49-F238E27FC236}">
                <a16:creationId xmlns:a16="http://schemas.microsoft.com/office/drawing/2014/main" id="{B65C7B49-D4A2-A642-81E9-F27551963633}"/>
              </a:ext>
            </a:extLst>
          </p:cNvPr>
          <p:cNvSpPr>
            <a:spLocks/>
          </p:cNvSpPr>
          <p:nvPr userDrawn="1">
            <p:custDataLst>
              <p:tags r:id="rId74"/>
            </p:custDataLst>
          </p:nvPr>
        </p:nvSpPr>
        <p:spPr bwMode="auto">
          <a:xfrm>
            <a:off x="11098724" y="3789881"/>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6" name="Freeform 86">
            <a:extLst>
              <a:ext uri="{FF2B5EF4-FFF2-40B4-BE49-F238E27FC236}">
                <a16:creationId xmlns:a16="http://schemas.microsoft.com/office/drawing/2014/main" id="{D88DDE31-4767-9848-80FA-DB1821A5458D}"/>
              </a:ext>
            </a:extLst>
          </p:cNvPr>
          <p:cNvSpPr>
            <a:spLocks/>
          </p:cNvSpPr>
          <p:nvPr userDrawn="1">
            <p:custDataLst>
              <p:tags r:id="rId75"/>
            </p:custDataLst>
          </p:nvPr>
        </p:nvSpPr>
        <p:spPr bwMode="auto">
          <a:xfrm>
            <a:off x="11040164" y="3766848"/>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7" name="Freeform 87">
            <a:extLst>
              <a:ext uri="{FF2B5EF4-FFF2-40B4-BE49-F238E27FC236}">
                <a16:creationId xmlns:a16="http://schemas.microsoft.com/office/drawing/2014/main" id="{DA4C610B-DEB6-6949-9C6D-CF006F8A0F47}"/>
              </a:ext>
            </a:extLst>
          </p:cNvPr>
          <p:cNvSpPr>
            <a:spLocks/>
          </p:cNvSpPr>
          <p:nvPr userDrawn="1">
            <p:custDataLst>
              <p:tags r:id="rId76"/>
            </p:custDataLst>
          </p:nvPr>
        </p:nvSpPr>
        <p:spPr bwMode="auto">
          <a:xfrm>
            <a:off x="11245126" y="4067707"/>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8" name="Freeform 88">
            <a:extLst>
              <a:ext uri="{FF2B5EF4-FFF2-40B4-BE49-F238E27FC236}">
                <a16:creationId xmlns:a16="http://schemas.microsoft.com/office/drawing/2014/main" id="{56ECA60D-FEF2-4649-B4DB-83DA9AEC7CFA}"/>
              </a:ext>
            </a:extLst>
          </p:cNvPr>
          <p:cNvSpPr>
            <a:spLocks/>
          </p:cNvSpPr>
          <p:nvPr userDrawn="1">
            <p:custDataLst>
              <p:tags r:id="rId77"/>
            </p:custDataLst>
          </p:nvPr>
        </p:nvSpPr>
        <p:spPr bwMode="auto">
          <a:xfrm>
            <a:off x="11199580" y="4057631"/>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9" name="Line 89">
            <a:extLst>
              <a:ext uri="{FF2B5EF4-FFF2-40B4-BE49-F238E27FC236}">
                <a16:creationId xmlns:a16="http://schemas.microsoft.com/office/drawing/2014/main" id="{0565B486-49C8-6449-AAE5-848F7A44609E}"/>
              </a:ext>
            </a:extLst>
          </p:cNvPr>
          <p:cNvSpPr>
            <a:spLocks noChangeShapeType="1"/>
          </p:cNvSpPr>
          <p:nvPr userDrawn="1">
            <p:custDataLst>
              <p:tags r:id="rId78"/>
            </p:custDataLst>
          </p:nvPr>
        </p:nvSpPr>
        <p:spPr bwMode="auto">
          <a:xfrm>
            <a:off x="11233742" y="4044675"/>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0" name="Freeform 90">
            <a:extLst>
              <a:ext uri="{FF2B5EF4-FFF2-40B4-BE49-F238E27FC236}">
                <a16:creationId xmlns:a16="http://schemas.microsoft.com/office/drawing/2014/main" id="{2B88CCEE-30C8-5F40-B15F-7ED62297536C}"/>
              </a:ext>
            </a:extLst>
          </p:cNvPr>
          <p:cNvSpPr>
            <a:spLocks/>
          </p:cNvSpPr>
          <p:nvPr userDrawn="1">
            <p:custDataLst>
              <p:tags r:id="rId79"/>
            </p:custDataLst>
          </p:nvPr>
        </p:nvSpPr>
        <p:spPr bwMode="auto">
          <a:xfrm>
            <a:off x="11254887" y="4050433"/>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1" name="Freeform 91">
            <a:extLst>
              <a:ext uri="{FF2B5EF4-FFF2-40B4-BE49-F238E27FC236}">
                <a16:creationId xmlns:a16="http://schemas.microsoft.com/office/drawing/2014/main" id="{AA822BD1-EA1F-D641-BDE6-BA83DD17B89E}"/>
              </a:ext>
            </a:extLst>
          </p:cNvPr>
          <p:cNvSpPr>
            <a:spLocks/>
          </p:cNvSpPr>
          <p:nvPr userDrawn="1">
            <p:custDataLst>
              <p:tags r:id="rId80"/>
            </p:custDataLst>
          </p:nvPr>
        </p:nvSpPr>
        <p:spPr bwMode="auto">
          <a:xfrm>
            <a:off x="11207714" y="4044675"/>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2" name="Freeform 92">
            <a:extLst>
              <a:ext uri="{FF2B5EF4-FFF2-40B4-BE49-F238E27FC236}">
                <a16:creationId xmlns:a16="http://schemas.microsoft.com/office/drawing/2014/main" id="{B67172EF-C80C-2B4C-84B4-B5EBB16F0C05}"/>
              </a:ext>
            </a:extLst>
          </p:cNvPr>
          <p:cNvSpPr>
            <a:spLocks/>
          </p:cNvSpPr>
          <p:nvPr userDrawn="1">
            <p:custDataLst>
              <p:tags r:id="rId81"/>
            </p:custDataLst>
          </p:nvPr>
        </p:nvSpPr>
        <p:spPr bwMode="auto">
          <a:xfrm>
            <a:off x="11201206" y="4027402"/>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3" name="Freeform 93">
            <a:extLst>
              <a:ext uri="{FF2B5EF4-FFF2-40B4-BE49-F238E27FC236}">
                <a16:creationId xmlns:a16="http://schemas.microsoft.com/office/drawing/2014/main" id="{72106E8A-BC57-B840-96BD-C918FE8E35C3}"/>
              </a:ext>
            </a:extLst>
          </p:cNvPr>
          <p:cNvSpPr>
            <a:spLocks/>
          </p:cNvSpPr>
          <p:nvPr userDrawn="1">
            <p:custDataLst>
              <p:tags r:id="rId82"/>
            </p:custDataLst>
          </p:nvPr>
        </p:nvSpPr>
        <p:spPr bwMode="auto">
          <a:xfrm>
            <a:off x="11284167" y="3779803"/>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04" name="Group 94">
            <a:extLst>
              <a:ext uri="{FF2B5EF4-FFF2-40B4-BE49-F238E27FC236}">
                <a16:creationId xmlns:a16="http://schemas.microsoft.com/office/drawing/2014/main" id="{7179CA8F-52AB-804D-A98A-83E1A8461F45}"/>
              </a:ext>
            </a:extLst>
          </p:cNvPr>
          <p:cNvGrpSpPr>
            <a:grpSpLocks/>
          </p:cNvGrpSpPr>
          <p:nvPr userDrawn="1">
            <p:custDataLst>
              <p:tags r:id="rId83"/>
            </p:custDataLst>
          </p:nvPr>
        </p:nvGrpSpPr>
        <p:grpSpPr bwMode="auto">
          <a:xfrm>
            <a:off x="11155658" y="3481824"/>
            <a:ext cx="167549" cy="103645"/>
            <a:chOff x="5379" y="2466"/>
            <a:chExt cx="122" cy="71"/>
          </a:xfrm>
          <a:solidFill>
            <a:srgbClr val="DADADA"/>
          </a:solidFill>
        </p:grpSpPr>
        <p:sp>
          <p:nvSpPr>
            <p:cNvPr id="705" name="Freeform 95">
              <a:extLst>
                <a:ext uri="{FF2B5EF4-FFF2-40B4-BE49-F238E27FC236}">
                  <a16:creationId xmlns:a16="http://schemas.microsoft.com/office/drawing/2014/main" id="{20EBA164-0D93-FD4E-89AB-AF7E84CE15F7}"/>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6" name="Freeform 96">
              <a:extLst>
                <a:ext uri="{FF2B5EF4-FFF2-40B4-BE49-F238E27FC236}">
                  <a16:creationId xmlns:a16="http://schemas.microsoft.com/office/drawing/2014/main" id="{4F3D3F36-8F31-5D4E-ACE6-36B165D776CE}"/>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7" name="Freeform 97">
              <a:extLst>
                <a:ext uri="{FF2B5EF4-FFF2-40B4-BE49-F238E27FC236}">
                  <a16:creationId xmlns:a16="http://schemas.microsoft.com/office/drawing/2014/main" id="{E47EA50A-9B2C-E445-8133-712BE1B33987}"/>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8" name="Freeform 98">
              <a:extLst>
                <a:ext uri="{FF2B5EF4-FFF2-40B4-BE49-F238E27FC236}">
                  <a16:creationId xmlns:a16="http://schemas.microsoft.com/office/drawing/2014/main" id="{D8A942A9-6A7A-AB4D-9070-BB29C9355C6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9" name="Freeform 99">
              <a:extLst>
                <a:ext uri="{FF2B5EF4-FFF2-40B4-BE49-F238E27FC236}">
                  <a16:creationId xmlns:a16="http://schemas.microsoft.com/office/drawing/2014/main" id="{4497ACEA-BE51-9944-ABC2-2CD7881D967C}"/>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0" name="Line 100">
              <a:extLst>
                <a:ext uri="{FF2B5EF4-FFF2-40B4-BE49-F238E27FC236}">
                  <a16:creationId xmlns:a16="http://schemas.microsoft.com/office/drawing/2014/main" id="{CC63598C-E9E9-A14A-A799-1DAA3FB6E951}"/>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1" name="Freeform 101">
              <a:extLst>
                <a:ext uri="{FF2B5EF4-FFF2-40B4-BE49-F238E27FC236}">
                  <a16:creationId xmlns:a16="http://schemas.microsoft.com/office/drawing/2014/main" id="{FE4C3677-BEA0-3443-B13D-AD91D000CC5B}"/>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2" name="Line 102">
              <a:extLst>
                <a:ext uri="{FF2B5EF4-FFF2-40B4-BE49-F238E27FC236}">
                  <a16:creationId xmlns:a16="http://schemas.microsoft.com/office/drawing/2014/main" id="{880CDE0F-8D2E-6C4F-8378-C144E2F470ED}"/>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3" name="Freeform 103">
              <a:extLst>
                <a:ext uri="{FF2B5EF4-FFF2-40B4-BE49-F238E27FC236}">
                  <a16:creationId xmlns:a16="http://schemas.microsoft.com/office/drawing/2014/main" id="{4121E3DF-7392-974D-BFC0-1357E13E32E7}"/>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14" name="Freeform 104">
            <a:extLst>
              <a:ext uri="{FF2B5EF4-FFF2-40B4-BE49-F238E27FC236}">
                <a16:creationId xmlns:a16="http://schemas.microsoft.com/office/drawing/2014/main" id="{3A32AB54-C71C-FE4D-B26D-774D4F6DC173}"/>
              </a:ext>
            </a:extLst>
          </p:cNvPr>
          <p:cNvSpPr>
            <a:spLocks/>
          </p:cNvSpPr>
          <p:nvPr userDrawn="1">
            <p:custDataLst>
              <p:tags r:id="rId84"/>
            </p:custDataLst>
          </p:nvPr>
        </p:nvSpPr>
        <p:spPr bwMode="auto">
          <a:xfrm>
            <a:off x="9704644" y="3356586"/>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5" name="Freeform 106">
            <a:extLst>
              <a:ext uri="{FF2B5EF4-FFF2-40B4-BE49-F238E27FC236}">
                <a16:creationId xmlns:a16="http://schemas.microsoft.com/office/drawing/2014/main" id="{25026F3B-F801-6F45-B6E9-B0F1382E84D2}"/>
              </a:ext>
            </a:extLst>
          </p:cNvPr>
          <p:cNvSpPr>
            <a:spLocks/>
          </p:cNvSpPr>
          <p:nvPr userDrawn="1">
            <p:custDataLst>
              <p:tags r:id="rId85"/>
            </p:custDataLst>
          </p:nvPr>
        </p:nvSpPr>
        <p:spPr bwMode="auto">
          <a:xfrm>
            <a:off x="8886416" y="5150225"/>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6" name="Freeform 107">
            <a:extLst>
              <a:ext uri="{FF2B5EF4-FFF2-40B4-BE49-F238E27FC236}">
                <a16:creationId xmlns:a16="http://schemas.microsoft.com/office/drawing/2014/main" id="{FBB3D540-91CD-0346-B3FF-6882B44E6EAC}"/>
              </a:ext>
            </a:extLst>
          </p:cNvPr>
          <p:cNvSpPr>
            <a:spLocks/>
          </p:cNvSpPr>
          <p:nvPr userDrawn="1">
            <p:custDataLst>
              <p:tags r:id="rId86"/>
            </p:custDataLst>
          </p:nvPr>
        </p:nvSpPr>
        <p:spPr bwMode="auto">
          <a:xfrm>
            <a:off x="11093846" y="2222246"/>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7" name="Freeform 108">
            <a:extLst>
              <a:ext uri="{FF2B5EF4-FFF2-40B4-BE49-F238E27FC236}">
                <a16:creationId xmlns:a16="http://schemas.microsoft.com/office/drawing/2014/main" id="{57C92C2B-FAF8-9B49-BC48-E5D9548F848A}"/>
              </a:ext>
            </a:extLst>
          </p:cNvPr>
          <p:cNvSpPr>
            <a:spLocks/>
          </p:cNvSpPr>
          <p:nvPr userDrawn="1">
            <p:custDataLst>
              <p:tags r:id="rId87"/>
            </p:custDataLst>
          </p:nvPr>
        </p:nvSpPr>
        <p:spPr bwMode="auto">
          <a:xfrm>
            <a:off x="11274408" y="2252477"/>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8" name="Freeform 109">
            <a:extLst>
              <a:ext uri="{FF2B5EF4-FFF2-40B4-BE49-F238E27FC236}">
                <a16:creationId xmlns:a16="http://schemas.microsoft.com/office/drawing/2014/main" id="{8F21207B-D4B1-E345-AEF1-6FB6D5A0257B}"/>
              </a:ext>
            </a:extLst>
          </p:cNvPr>
          <p:cNvSpPr>
            <a:spLocks/>
          </p:cNvSpPr>
          <p:nvPr userDrawn="1">
            <p:custDataLst>
              <p:tags r:id="rId88"/>
            </p:custDataLst>
          </p:nvPr>
        </p:nvSpPr>
        <p:spPr bwMode="auto">
          <a:xfrm>
            <a:off x="10709943" y="2461207"/>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9" name="Freeform 110">
            <a:extLst>
              <a:ext uri="{FF2B5EF4-FFF2-40B4-BE49-F238E27FC236}">
                <a16:creationId xmlns:a16="http://schemas.microsoft.com/office/drawing/2014/main" id="{BDAB1A14-7B18-F74F-9F21-EA4937C678E4}"/>
              </a:ext>
            </a:extLst>
          </p:cNvPr>
          <p:cNvSpPr>
            <a:spLocks/>
          </p:cNvSpPr>
          <p:nvPr userDrawn="1">
            <p:custDataLst>
              <p:tags r:id="rId89"/>
            </p:custDataLst>
          </p:nvPr>
        </p:nvSpPr>
        <p:spPr bwMode="auto">
          <a:xfrm>
            <a:off x="10519619" y="2970795"/>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0" name="Freeform 111">
            <a:extLst>
              <a:ext uri="{FF2B5EF4-FFF2-40B4-BE49-F238E27FC236}">
                <a16:creationId xmlns:a16="http://schemas.microsoft.com/office/drawing/2014/main" id="{799FA266-666A-B84B-A71E-A50FB6F15411}"/>
              </a:ext>
            </a:extLst>
          </p:cNvPr>
          <p:cNvSpPr>
            <a:spLocks/>
          </p:cNvSpPr>
          <p:nvPr userDrawn="1">
            <p:custDataLst>
              <p:tags r:id="rId90"/>
            </p:custDataLst>
          </p:nvPr>
        </p:nvSpPr>
        <p:spPr bwMode="auto">
          <a:xfrm>
            <a:off x="10537514" y="2911775"/>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1" name="Freeform 112">
            <a:extLst>
              <a:ext uri="{FF2B5EF4-FFF2-40B4-BE49-F238E27FC236}">
                <a16:creationId xmlns:a16="http://schemas.microsoft.com/office/drawing/2014/main" id="{5713371F-25D8-3D43-B660-D601AB32ECE5}"/>
              </a:ext>
            </a:extLst>
          </p:cNvPr>
          <p:cNvSpPr>
            <a:spLocks/>
          </p:cNvSpPr>
          <p:nvPr userDrawn="1">
            <p:custDataLst>
              <p:tags r:id="rId91"/>
            </p:custDataLst>
          </p:nvPr>
        </p:nvSpPr>
        <p:spPr bwMode="auto">
          <a:xfrm>
            <a:off x="10423645" y="2775021"/>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2" name="Freeform 113">
            <a:extLst>
              <a:ext uri="{FF2B5EF4-FFF2-40B4-BE49-F238E27FC236}">
                <a16:creationId xmlns:a16="http://schemas.microsoft.com/office/drawing/2014/main" id="{8B29C987-DF57-AA4D-BAC4-640DCBA32523}"/>
              </a:ext>
            </a:extLst>
          </p:cNvPr>
          <p:cNvSpPr>
            <a:spLocks/>
          </p:cNvSpPr>
          <p:nvPr userDrawn="1">
            <p:custDataLst>
              <p:tags r:id="rId92"/>
            </p:custDataLst>
          </p:nvPr>
        </p:nvSpPr>
        <p:spPr bwMode="auto">
          <a:xfrm>
            <a:off x="7197904" y="1983286"/>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3" name="Freeform 114">
            <a:extLst>
              <a:ext uri="{FF2B5EF4-FFF2-40B4-BE49-F238E27FC236}">
                <a16:creationId xmlns:a16="http://schemas.microsoft.com/office/drawing/2014/main" id="{5093787F-CA94-4E4B-A33C-D509D8C59DA6}"/>
              </a:ext>
            </a:extLst>
          </p:cNvPr>
          <p:cNvSpPr>
            <a:spLocks/>
          </p:cNvSpPr>
          <p:nvPr userDrawn="1">
            <p:custDataLst>
              <p:tags r:id="rId93"/>
            </p:custDataLst>
          </p:nvPr>
        </p:nvSpPr>
        <p:spPr bwMode="auto">
          <a:xfrm>
            <a:off x="7183263" y="1773117"/>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4" name="Freeform 115">
            <a:extLst>
              <a:ext uri="{FF2B5EF4-FFF2-40B4-BE49-F238E27FC236}">
                <a16:creationId xmlns:a16="http://schemas.microsoft.com/office/drawing/2014/main" id="{10D4CC0E-8F56-3848-A817-66852E83A7A7}"/>
              </a:ext>
            </a:extLst>
          </p:cNvPr>
          <p:cNvSpPr>
            <a:spLocks/>
          </p:cNvSpPr>
          <p:nvPr userDrawn="1">
            <p:custDataLst>
              <p:tags r:id="rId94"/>
            </p:custDataLst>
          </p:nvPr>
        </p:nvSpPr>
        <p:spPr bwMode="auto">
          <a:xfrm>
            <a:off x="8700971" y="3385377"/>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5" name="Freeform 116">
            <a:extLst>
              <a:ext uri="{FF2B5EF4-FFF2-40B4-BE49-F238E27FC236}">
                <a16:creationId xmlns:a16="http://schemas.microsoft.com/office/drawing/2014/main" id="{7393EB3E-357E-044C-8D29-CDCF457374B8}"/>
              </a:ext>
            </a:extLst>
          </p:cNvPr>
          <p:cNvSpPr>
            <a:spLocks/>
          </p:cNvSpPr>
          <p:nvPr userDrawn="1">
            <p:custDataLst>
              <p:tags r:id="rId95"/>
            </p:custDataLst>
          </p:nvPr>
        </p:nvSpPr>
        <p:spPr bwMode="auto">
          <a:xfrm>
            <a:off x="8396779" y="3260139"/>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26" name="Group 117">
            <a:extLst>
              <a:ext uri="{FF2B5EF4-FFF2-40B4-BE49-F238E27FC236}">
                <a16:creationId xmlns:a16="http://schemas.microsoft.com/office/drawing/2014/main" id="{38C1B936-15DF-B84E-9E74-8E3142A26782}"/>
              </a:ext>
            </a:extLst>
          </p:cNvPr>
          <p:cNvGrpSpPr>
            <a:grpSpLocks/>
          </p:cNvGrpSpPr>
          <p:nvPr userDrawn="1">
            <p:custDataLst>
              <p:tags r:id="rId96"/>
            </p:custDataLst>
          </p:nvPr>
        </p:nvGrpSpPr>
        <p:grpSpPr bwMode="auto">
          <a:xfrm>
            <a:off x="9187355" y="3430001"/>
            <a:ext cx="47173" cy="339727"/>
            <a:chOff x="3950" y="2430"/>
            <a:chExt cx="36" cy="234"/>
          </a:xfrm>
          <a:solidFill>
            <a:srgbClr val="DADADA"/>
          </a:solidFill>
        </p:grpSpPr>
        <p:sp>
          <p:nvSpPr>
            <p:cNvPr id="727" name="Freeform 118">
              <a:extLst>
                <a:ext uri="{FF2B5EF4-FFF2-40B4-BE49-F238E27FC236}">
                  <a16:creationId xmlns:a16="http://schemas.microsoft.com/office/drawing/2014/main" id="{FECB1B26-4DD8-3749-B557-D6CC9AE0889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8" name="Freeform 119">
              <a:extLst>
                <a:ext uri="{FF2B5EF4-FFF2-40B4-BE49-F238E27FC236}">
                  <a16:creationId xmlns:a16="http://schemas.microsoft.com/office/drawing/2014/main" id="{72A5D1B8-2027-594F-8EB0-6F035501B0A4}"/>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9" name="Freeform 120">
              <a:extLst>
                <a:ext uri="{FF2B5EF4-FFF2-40B4-BE49-F238E27FC236}">
                  <a16:creationId xmlns:a16="http://schemas.microsoft.com/office/drawing/2014/main" id="{43F664C1-AD16-CA4A-B79B-9320D3DB8142}"/>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0" name="Rectangle 121">
              <a:extLst>
                <a:ext uri="{FF2B5EF4-FFF2-40B4-BE49-F238E27FC236}">
                  <a16:creationId xmlns:a16="http://schemas.microsoft.com/office/drawing/2014/main" id="{E7608AAE-D566-694F-B538-514539300066}"/>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1" name="Line 122">
              <a:extLst>
                <a:ext uri="{FF2B5EF4-FFF2-40B4-BE49-F238E27FC236}">
                  <a16:creationId xmlns:a16="http://schemas.microsoft.com/office/drawing/2014/main" id="{973D771C-AD96-AF41-9A58-2EF3758A7246}"/>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2" name="Freeform 123">
              <a:extLst>
                <a:ext uri="{FF2B5EF4-FFF2-40B4-BE49-F238E27FC236}">
                  <a16:creationId xmlns:a16="http://schemas.microsoft.com/office/drawing/2014/main" id="{80102767-A235-F640-94A3-EFC36C5FBC1E}"/>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3" name="Freeform 124">
              <a:extLst>
                <a:ext uri="{FF2B5EF4-FFF2-40B4-BE49-F238E27FC236}">
                  <a16:creationId xmlns:a16="http://schemas.microsoft.com/office/drawing/2014/main" id="{AD3BDBE2-29DD-0A4F-801B-23A497D015D1}"/>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4" name="Line 125">
              <a:extLst>
                <a:ext uri="{FF2B5EF4-FFF2-40B4-BE49-F238E27FC236}">
                  <a16:creationId xmlns:a16="http://schemas.microsoft.com/office/drawing/2014/main" id="{1C68E510-0985-D746-A918-15F91C2F8930}"/>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5" name="Freeform 126">
              <a:extLst>
                <a:ext uri="{FF2B5EF4-FFF2-40B4-BE49-F238E27FC236}">
                  <a16:creationId xmlns:a16="http://schemas.microsoft.com/office/drawing/2014/main" id="{FC8F0EEB-4004-0645-95D4-628E64239392}"/>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6" name="Freeform 127">
              <a:extLst>
                <a:ext uri="{FF2B5EF4-FFF2-40B4-BE49-F238E27FC236}">
                  <a16:creationId xmlns:a16="http://schemas.microsoft.com/office/drawing/2014/main" id="{620D890E-5006-C046-865E-244387D90538}"/>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7" name="Line 128">
              <a:extLst>
                <a:ext uri="{FF2B5EF4-FFF2-40B4-BE49-F238E27FC236}">
                  <a16:creationId xmlns:a16="http://schemas.microsoft.com/office/drawing/2014/main" id="{867B6DA6-D747-8841-825D-34FB7F18421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8" name="Freeform 129">
              <a:extLst>
                <a:ext uri="{FF2B5EF4-FFF2-40B4-BE49-F238E27FC236}">
                  <a16:creationId xmlns:a16="http://schemas.microsoft.com/office/drawing/2014/main" id="{52220DAD-8F04-F045-9408-C7FD643C250B}"/>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9" name="Freeform 130">
              <a:extLst>
                <a:ext uri="{FF2B5EF4-FFF2-40B4-BE49-F238E27FC236}">
                  <a16:creationId xmlns:a16="http://schemas.microsoft.com/office/drawing/2014/main" id="{3A6218B0-DF61-F342-8032-CF2031E2293B}"/>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0" name="Freeform 131">
              <a:extLst>
                <a:ext uri="{FF2B5EF4-FFF2-40B4-BE49-F238E27FC236}">
                  <a16:creationId xmlns:a16="http://schemas.microsoft.com/office/drawing/2014/main" id="{DB2B02E0-09BF-1A4D-BBCB-1E0EA07585E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1" name="Freeform 132">
              <a:extLst>
                <a:ext uri="{FF2B5EF4-FFF2-40B4-BE49-F238E27FC236}">
                  <a16:creationId xmlns:a16="http://schemas.microsoft.com/office/drawing/2014/main" id="{DF4A1563-0B1E-2D40-AD50-BF5243D910B5}"/>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2" name="Freeform 133">
              <a:extLst>
                <a:ext uri="{FF2B5EF4-FFF2-40B4-BE49-F238E27FC236}">
                  <a16:creationId xmlns:a16="http://schemas.microsoft.com/office/drawing/2014/main" id="{8D293745-4A60-9742-B0E8-698D41C25FA0}"/>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3" name="Freeform 134">
              <a:extLst>
                <a:ext uri="{FF2B5EF4-FFF2-40B4-BE49-F238E27FC236}">
                  <a16:creationId xmlns:a16="http://schemas.microsoft.com/office/drawing/2014/main" id="{3DB4E96E-BAF6-E049-B39E-1C918E3967D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4" name="Freeform 135">
              <a:extLst>
                <a:ext uri="{FF2B5EF4-FFF2-40B4-BE49-F238E27FC236}">
                  <a16:creationId xmlns:a16="http://schemas.microsoft.com/office/drawing/2014/main" id="{0417A9CA-3459-BB4A-BE2F-7A11130E55BA}"/>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5" name="Rectangle 136">
              <a:extLst>
                <a:ext uri="{FF2B5EF4-FFF2-40B4-BE49-F238E27FC236}">
                  <a16:creationId xmlns:a16="http://schemas.microsoft.com/office/drawing/2014/main" id="{B7932051-5F87-124E-BFB3-E87A23736F6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6" name="Line 137">
              <a:extLst>
                <a:ext uri="{FF2B5EF4-FFF2-40B4-BE49-F238E27FC236}">
                  <a16:creationId xmlns:a16="http://schemas.microsoft.com/office/drawing/2014/main" id="{E283F794-ED57-3F44-89B4-2F9A0B633784}"/>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7" name="Freeform 138">
              <a:extLst>
                <a:ext uri="{FF2B5EF4-FFF2-40B4-BE49-F238E27FC236}">
                  <a16:creationId xmlns:a16="http://schemas.microsoft.com/office/drawing/2014/main" id="{E3AD552E-AAB0-1B49-943B-4D8B741EE3A0}"/>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8" name="Freeform 139">
              <a:extLst>
                <a:ext uri="{FF2B5EF4-FFF2-40B4-BE49-F238E27FC236}">
                  <a16:creationId xmlns:a16="http://schemas.microsoft.com/office/drawing/2014/main" id="{AF93BCC8-9C5E-B14B-9D20-2D299461D36C}"/>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9" name="Line 140">
              <a:extLst>
                <a:ext uri="{FF2B5EF4-FFF2-40B4-BE49-F238E27FC236}">
                  <a16:creationId xmlns:a16="http://schemas.microsoft.com/office/drawing/2014/main" id="{24A5B30D-0D6A-FF41-8A8A-C2338AA24946}"/>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0" name="Freeform 141">
              <a:extLst>
                <a:ext uri="{FF2B5EF4-FFF2-40B4-BE49-F238E27FC236}">
                  <a16:creationId xmlns:a16="http://schemas.microsoft.com/office/drawing/2014/main" id="{C4F8A95E-3BFB-9D41-B1D5-B89DC6AE3E97}"/>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1" name="Freeform 142">
              <a:extLst>
                <a:ext uri="{FF2B5EF4-FFF2-40B4-BE49-F238E27FC236}">
                  <a16:creationId xmlns:a16="http://schemas.microsoft.com/office/drawing/2014/main" id="{3D9851B5-C439-A643-A38F-E8DA1B332E86}"/>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2" name="Line 143">
              <a:extLst>
                <a:ext uri="{FF2B5EF4-FFF2-40B4-BE49-F238E27FC236}">
                  <a16:creationId xmlns:a16="http://schemas.microsoft.com/office/drawing/2014/main" id="{02D230EA-CE16-C649-B511-BA67BB8AC89F}"/>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3" name="Freeform 144">
              <a:extLst>
                <a:ext uri="{FF2B5EF4-FFF2-40B4-BE49-F238E27FC236}">
                  <a16:creationId xmlns:a16="http://schemas.microsoft.com/office/drawing/2014/main" id="{E9E05AC0-BFC0-1B41-9B4D-D1A9D81885D1}"/>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4" name="Freeform 145">
              <a:extLst>
                <a:ext uri="{FF2B5EF4-FFF2-40B4-BE49-F238E27FC236}">
                  <a16:creationId xmlns:a16="http://schemas.microsoft.com/office/drawing/2014/main" id="{4F03FFD6-744E-D049-B2A0-C68DA24E7429}"/>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5" name="Freeform 146">
              <a:extLst>
                <a:ext uri="{FF2B5EF4-FFF2-40B4-BE49-F238E27FC236}">
                  <a16:creationId xmlns:a16="http://schemas.microsoft.com/office/drawing/2014/main" id="{C5A3F0A3-6256-F049-A106-40D77C9B95BC}"/>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6" name="Freeform 147">
              <a:extLst>
                <a:ext uri="{FF2B5EF4-FFF2-40B4-BE49-F238E27FC236}">
                  <a16:creationId xmlns:a16="http://schemas.microsoft.com/office/drawing/2014/main" id="{4788AF48-F8F3-FA49-945D-1F7AD9C48EA6}"/>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7" name="Freeform 148">
              <a:extLst>
                <a:ext uri="{FF2B5EF4-FFF2-40B4-BE49-F238E27FC236}">
                  <a16:creationId xmlns:a16="http://schemas.microsoft.com/office/drawing/2014/main" id="{D0F183FC-C091-7C49-B6FC-963357C90F43}"/>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758" name="Group 149">
            <a:extLst>
              <a:ext uri="{FF2B5EF4-FFF2-40B4-BE49-F238E27FC236}">
                <a16:creationId xmlns:a16="http://schemas.microsoft.com/office/drawing/2014/main" id="{7E1F07A6-5701-2243-A4F8-879FC4875749}"/>
              </a:ext>
            </a:extLst>
          </p:cNvPr>
          <p:cNvGrpSpPr>
            <a:grpSpLocks/>
          </p:cNvGrpSpPr>
          <p:nvPr userDrawn="1">
            <p:custDataLst>
              <p:tags r:id="rId97"/>
            </p:custDataLst>
          </p:nvPr>
        </p:nvGrpSpPr>
        <p:grpSpPr bwMode="auto">
          <a:xfrm>
            <a:off x="11303687" y="3883450"/>
            <a:ext cx="190324" cy="194335"/>
            <a:chOff x="5486" y="2743"/>
            <a:chExt cx="137" cy="132"/>
          </a:xfrm>
          <a:solidFill>
            <a:srgbClr val="DADADA"/>
          </a:solidFill>
        </p:grpSpPr>
        <p:sp>
          <p:nvSpPr>
            <p:cNvPr id="759" name="Freeform 150">
              <a:extLst>
                <a:ext uri="{FF2B5EF4-FFF2-40B4-BE49-F238E27FC236}">
                  <a16:creationId xmlns:a16="http://schemas.microsoft.com/office/drawing/2014/main" id="{67D4102E-3CD6-4F47-BE1C-36EBF6FABA74}"/>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0" name="Freeform 151">
              <a:extLst>
                <a:ext uri="{FF2B5EF4-FFF2-40B4-BE49-F238E27FC236}">
                  <a16:creationId xmlns:a16="http://schemas.microsoft.com/office/drawing/2014/main" id="{819F009C-1A00-C440-A0FC-0459DC7F0DE9}"/>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1" name="Freeform 152">
              <a:extLst>
                <a:ext uri="{FF2B5EF4-FFF2-40B4-BE49-F238E27FC236}">
                  <a16:creationId xmlns:a16="http://schemas.microsoft.com/office/drawing/2014/main" id="{9A3AACCA-3D1E-7044-B82F-1ED44962EBFB}"/>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2" name="Freeform 153">
              <a:extLst>
                <a:ext uri="{FF2B5EF4-FFF2-40B4-BE49-F238E27FC236}">
                  <a16:creationId xmlns:a16="http://schemas.microsoft.com/office/drawing/2014/main" id="{74451245-A339-6D4E-A783-F0410D870470}"/>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3" name="Freeform 154">
              <a:extLst>
                <a:ext uri="{FF2B5EF4-FFF2-40B4-BE49-F238E27FC236}">
                  <a16:creationId xmlns:a16="http://schemas.microsoft.com/office/drawing/2014/main" id="{CBD89F9B-3EAB-7D47-A792-0918031DA916}"/>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4" name="Freeform 155">
              <a:extLst>
                <a:ext uri="{FF2B5EF4-FFF2-40B4-BE49-F238E27FC236}">
                  <a16:creationId xmlns:a16="http://schemas.microsoft.com/office/drawing/2014/main" id="{E99E39DD-8EAF-2948-A084-96FED970D58F}"/>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5" name="Freeform 156">
              <a:extLst>
                <a:ext uri="{FF2B5EF4-FFF2-40B4-BE49-F238E27FC236}">
                  <a16:creationId xmlns:a16="http://schemas.microsoft.com/office/drawing/2014/main" id="{914A5604-1FA4-064D-8E36-8236205B1370}"/>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6" name="Freeform 157">
              <a:extLst>
                <a:ext uri="{FF2B5EF4-FFF2-40B4-BE49-F238E27FC236}">
                  <a16:creationId xmlns:a16="http://schemas.microsoft.com/office/drawing/2014/main" id="{8F77174E-A82C-BC41-A116-73F09F29F111}"/>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7" name="Freeform 158">
              <a:extLst>
                <a:ext uri="{FF2B5EF4-FFF2-40B4-BE49-F238E27FC236}">
                  <a16:creationId xmlns:a16="http://schemas.microsoft.com/office/drawing/2014/main" id="{2177B2FB-46CB-AA49-94D8-8A80B0138E90}"/>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68" name="Freeform 159">
            <a:extLst>
              <a:ext uri="{FF2B5EF4-FFF2-40B4-BE49-F238E27FC236}">
                <a16:creationId xmlns:a16="http://schemas.microsoft.com/office/drawing/2014/main" id="{CCB664DD-7309-3E4F-942A-7BA162C97666}"/>
              </a:ext>
            </a:extLst>
          </p:cNvPr>
          <p:cNvSpPr>
            <a:spLocks/>
          </p:cNvSpPr>
          <p:nvPr userDrawn="1">
            <p:custDataLst>
              <p:tags r:id="rId98"/>
            </p:custDataLst>
          </p:nvPr>
        </p:nvSpPr>
        <p:spPr bwMode="auto">
          <a:xfrm>
            <a:off x="7559030" y="3645930"/>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9" name="Freeform 160">
            <a:extLst>
              <a:ext uri="{FF2B5EF4-FFF2-40B4-BE49-F238E27FC236}">
                <a16:creationId xmlns:a16="http://schemas.microsoft.com/office/drawing/2014/main" id="{DFCA166C-EEF5-4143-8EF3-A38943ABD5F4}"/>
              </a:ext>
            </a:extLst>
          </p:cNvPr>
          <p:cNvSpPr>
            <a:spLocks/>
          </p:cNvSpPr>
          <p:nvPr userDrawn="1">
            <p:custDataLst>
              <p:tags r:id="rId99"/>
            </p:custDataLst>
          </p:nvPr>
        </p:nvSpPr>
        <p:spPr bwMode="auto">
          <a:xfrm>
            <a:off x="7480948" y="3772607"/>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0" name="Freeform 161">
            <a:extLst>
              <a:ext uri="{FF2B5EF4-FFF2-40B4-BE49-F238E27FC236}">
                <a16:creationId xmlns:a16="http://schemas.microsoft.com/office/drawing/2014/main" id="{A6B8C92D-5785-604D-893E-98F76D071B7C}"/>
              </a:ext>
            </a:extLst>
          </p:cNvPr>
          <p:cNvSpPr>
            <a:spLocks/>
          </p:cNvSpPr>
          <p:nvPr userDrawn="1">
            <p:custDataLst>
              <p:tags r:id="rId100"/>
            </p:custDataLst>
          </p:nvPr>
        </p:nvSpPr>
        <p:spPr bwMode="auto">
          <a:xfrm>
            <a:off x="9323996" y="2255357"/>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1" name="Freeform 162">
            <a:extLst>
              <a:ext uri="{FF2B5EF4-FFF2-40B4-BE49-F238E27FC236}">
                <a16:creationId xmlns:a16="http://schemas.microsoft.com/office/drawing/2014/main" id="{0A69294E-A01B-1142-A3B5-C096C009656E}"/>
              </a:ext>
            </a:extLst>
          </p:cNvPr>
          <p:cNvSpPr>
            <a:spLocks/>
          </p:cNvSpPr>
          <p:nvPr userDrawn="1">
            <p:custDataLst>
              <p:tags r:id="rId101"/>
            </p:custDataLst>
          </p:nvPr>
        </p:nvSpPr>
        <p:spPr bwMode="auto">
          <a:xfrm>
            <a:off x="5559818" y="4038918"/>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2" name="Freeform 163">
            <a:extLst>
              <a:ext uri="{FF2B5EF4-FFF2-40B4-BE49-F238E27FC236}">
                <a16:creationId xmlns:a16="http://schemas.microsoft.com/office/drawing/2014/main" id="{D19BAD8B-8E17-734D-B35B-912C6B0143DA}"/>
              </a:ext>
            </a:extLst>
          </p:cNvPr>
          <p:cNvSpPr>
            <a:spLocks/>
          </p:cNvSpPr>
          <p:nvPr userDrawn="1">
            <p:custDataLst>
              <p:tags r:id="rId102"/>
            </p:custDataLst>
          </p:nvPr>
        </p:nvSpPr>
        <p:spPr bwMode="auto">
          <a:xfrm>
            <a:off x="5779423" y="3522130"/>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73" name="Group 164">
            <a:extLst>
              <a:ext uri="{FF2B5EF4-FFF2-40B4-BE49-F238E27FC236}">
                <a16:creationId xmlns:a16="http://schemas.microsoft.com/office/drawing/2014/main" id="{7A793D2E-AB41-DF45-AD02-5117F6C84CD0}"/>
              </a:ext>
            </a:extLst>
          </p:cNvPr>
          <p:cNvGrpSpPr>
            <a:grpSpLocks/>
          </p:cNvGrpSpPr>
          <p:nvPr userDrawn="1">
            <p:custDataLst>
              <p:tags r:id="rId103"/>
            </p:custDataLst>
          </p:nvPr>
        </p:nvGrpSpPr>
        <p:grpSpPr bwMode="auto">
          <a:xfrm>
            <a:off x="5486616" y="3372422"/>
            <a:ext cx="331846" cy="364197"/>
            <a:chOff x="1486" y="2412"/>
            <a:chExt cx="244" cy="256"/>
          </a:xfrm>
          <a:solidFill>
            <a:srgbClr val="DADADA"/>
          </a:solidFill>
        </p:grpSpPr>
        <p:sp>
          <p:nvSpPr>
            <p:cNvPr id="774" name="Freeform 165">
              <a:extLst>
                <a:ext uri="{FF2B5EF4-FFF2-40B4-BE49-F238E27FC236}">
                  <a16:creationId xmlns:a16="http://schemas.microsoft.com/office/drawing/2014/main" id="{2584E8DA-AF1B-A948-A68D-155E51E6916E}"/>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5" name="Freeform 166">
              <a:extLst>
                <a:ext uri="{FF2B5EF4-FFF2-40B4-BE49-F238E27FC236}">
                  <a16:creationId xmlns:a16="http://schemas.microsoft.com/office/drawing/2014/main" id="{A12F8C70-1BB3-0E47-8B97-8F9E978982B5}"/>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6" name="Freeform 167">
              <a:extLst>
                <a:ext uri="{FF2B5EF4-FFF2-40B4-BE49-F238E27FC236}">
                  <a16:creationId xmlns:a16="http://schemas.microsoft.com/office/drawing/2014/main" id="{AFEFB8E3-E409-F542-87B8-1A34A9877C8D}"/>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7" name="Freeform 168">
              <a:extLst>
                <a:ext uri="{FF2B5EF4-FFF2-40B4-BE49-F238E27FC236}">
                  <a16:creationId xmlns:a16="http://schemas.microsoft.com/office/drawing/2014/main" id="{A4FBDD64-BCDB-454D-A025-666DA7108816}"/>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78" name="Freeform 169">
            <a:extLst>
              <a:ext uri="{FF2B5EF4-FFF2-40B4-BE49-F238E27FC236}">
                <a16:creationId xmlns:a16="http://schemas.microsoft.com/office/drawing/2014/main" id="{D4CDCC4A-6CDF-C546-B7D4-77362CF5A35F}"/>
              </a:ext>
            </a:extLst>
          </p:cNvPr>
          <p:cNvSpPr>
            <a:spLocks/>
          </p:cNvSpPr>
          <p:nvPr userDrawn="1">
            <p:custDataLst>
              <p:tags r:id="rId104"/>
            </p:custDataLst>
          </p:nvPr>
        </p:nvSpPr>
        <p:spPr bwMode="auto">
          <a:xfrm>
            <a:off x="10631862" y="4768753"/>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9" name="Freeform 170">
            <a:extLst>
              <a:ext uri="{FF2B5EF4-FFF2-40B4-BE49-F238E27FC236}">
                <a16:creationId xmlns:a16="http://schemas.microsoft.com/office/drawing/2014/main" id="{20807422-BC89-CE45-9475-C483E179C443}"/>
              </a:ext>
            </a:extLst>
          </p:cNvPr>
          <p:cNvSpPr>
            <a:spLocks/>
          </p:cNvSpPr>
          <p:nvPr userDrawn="1">
            <p:custDataLst>
              <p:tags r:id="rId105"/>
            </p:custDataLst>
          </p:nvPr>
        </p:nvSpPr>
        <p:spPr bwMode="auto">
          <a:xfrm>
            <a:off x="10750610" y="4889671"/>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0" name="Line 171">
            <a:extLst>
              <a:ext uri="{FF2B5EF4-FFF2-40B4-BE49-F238E27FC236}">
                <a16:creationId xmlns:a16="http://schemas.microsoft.com/office/drawing/2014/main" id="{ECDF0306-2500-1F4D-902C-DA8FD45DA701}"/>
              </a:ext>
            </a:extLst>
          </p:cNvPr>
          <p:cNvSpPr>
            <a:spLocks noChangeShapeType="1"/>
          </p:cNvSpPr>
          <p:nvPr userDrawn="1">
            <p:custDataLst>
              <p:tags r:id="rId106"/>
            </p:custDataLst>
          </p:nvPr>
        </p:nvSpPr>
        <p:spPr bwMode="auto">
          <a:xfrm flipV="1">
            <a:off x="10843333" y="4888232"/>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1" name="Freeform 172">
            <a:extLst>
              <a:ext uri="{FF2B5EF4-FFF2-40B4-BE49-F238E27FC236}">
                <a16:creationId xmlns:a16="http://schemas.microsoft.com/office/drawing/2014/main" id="{E29852F7-EC9B-E048-97AE-E04F5F6BCE72}"/>
              </a:ext>
            </a:extLst>
          </p:cNvPr>
          <p:cNvSpPr>
            <a:spLocks/>
          </p:cNvSpPr>
          <p:nvPr userDrawn="1">
            <p:custDataLst>
              <p:tags r:id="rId107"/>
            </p:custDataLst>
          </p:nvPr>
        </p:nvSpPr>
        <p:spPr bwMode="auto">
          <a:xfrm>
            <a:off x="10843333" y="4888233"/>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2" name="Freeform 173">
            <a:extLst>
              <a:ext uri="{FF2B5EF4-FFF2-40B4-BE49-F238E27FC236}">
                <a16:creationId xmlns:a16="http://schemas.microsoft.com/office/drawing/2014/main" id="{A326C304-97E2-6041-9229-954484A16CC1}"/>
              </a:ext>
            </a:extLst>
          </p:cNvPr>
          <p:cNvSpPr>
            <a:spLocks/>
          </p:cNvSpPr>
          <p:nvPr userDrawn="1">
            <p:custDataLst>
              <p:tags r:id="rId108"/>
            </p:custDataLst>
          </p:nvPr>
        </p:nvSpPr>
        <p:spPr bwMode="auto">
          <a:xfrm>
            <a:off x="11149153" y="4407434"/>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3" name="Freeform 174">
            <a:extLst>
              <a:ext uri="{FF2B5EF4-FFF2-40B4-BE49-F238E27FC236}">
                <a16:creationId xmlns:a16="http://schemas.microsoft.com/office/drawing/2014/main" id="{980BB2CB-5DB5-A243-B0E6-41D3020DE75C}"/>
              </a:ext>
            </a:extLst>
          </p:cNvPr>
          <p:cNvSpPr>
            <a:spLocks/>
          </p:cNvSpPr>
          <p:nvPr userDrawn="1">
            <p:custDataLst>
              <p:tags r:id="rId109"/>
            </p:custDataLst>
          </p:nvPr>
        </p:nvSpPr>
        <p:spPr bwMode="auto">
          <a:xfrm>
            <a:off x="11155659" y="4341215"/>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4" name="Freeform 175">
            <a:extLst>
              <a:ext uri="{FF2B5EF4-FFF2-40B4-BE49-F238E27FC236}">
                <a16:creationId xmlns:a16="http://schemas.microsoft.com/office/drawing/2014/main" id="{AF6B6890-CE40-CC4E-A17E-AF31C881B9A9}"/>
              </a:ext>
            </a:extLst>
          </p:cNvPr>
          <p:cNvSpPr>
            <a:spLocks/>
          </p:cNvSpPr>
          <p:nvPr userDrawn="1">
            <p:custDataLst>
              <p:tags r:id="rId110"/>
            </p:custDataLst>
          </p:nvPr>
        </p:nvSpPr>
        <p:spPr bwMode="auto">
          <a:xfrm>
            <a:off x="11131258" y="4319623"/>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5" name="Freeform 176">
            <a:extLst>
              <a:ext uri="{FF2B5EF4-FFF2-40B4-BE49-F238E27FC236}">
                <a16:creationId xmlns:a16="http://schemas.microsoft.com/office/drawing/2014/main" id="{8A2AC100-6E39-4942-B68E-C08E7FADC419}"/>
              </a:ext>
            </a:extLst>
          </p:cNvPr>
          <p:cNvSpPr>
            <a:spLocks/>
          </p:cNvSpPr>
          <p:nvPr userDrawn="1">
            <p:custDataLst>
              <p:tags r:id="rId111"/>
            </p:custDataLst>
          </p:nvPr>
        </p:nvSpPr>
        <p:spPr bwMode="auto">
          <a:xfrm>
            <a:off x="11048296" y="4208781"/>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6" name="Line 177">
            <a:extLst>
              <a:ext uri="{FF2B5EF4-FFF2-40B4-BE49-F238E27FC236}">
                <a16:creationId xmlns:a16="http://schemas.microsoft.com/office/drawing/2014/main" id="{DD26FD2A-8BA3-B64E-9A50-88B9D437AA68}"/>
              </a:ext>
            </a:extLst>
          </p:cNvPr>
          <p:cNvSpPr>
            <a:spLocks noChangeShapeType="1"/>
          </p:cNvSpPr>
          <p:nvPr userDrawn="1">
            <p:custDataLst>
              <p:tags r:id="rId112"/>
            </p:custDataLst>
          </p:nvPr>
        </p:nvSpPr>
        <p:spPr bwMode="auto">
          <a:xfrm flipH="1" flipV="1">
            <a:off x="11041790" y="4178552"/>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7" name="Freeform 178">
            <a:extLst>
              <a:ext uri="{FF2B5EF4-FFF2-40B4-BE49-F238E27FC236}">
                <a16:creationId xmlns:a16="http://schemas.microsoft.com/office/drawing/2014/main" id="{F7D5A908-1845-734E-8EBB-D925570767D0}"/>
              </a:ext>
            </a:extLst>
          </p:cNvPr>
          <p:cNvSpPr>
            <a:spLocks/>
          </p:cNvSpPr>
          <p:nvPr userDrawn="1">
            <p:custDataLst>
              <p:tags r:id="rId113"/>
            </p:custDataLst>
          </p:nvPr>
        </p:nvSpPr>
        <p:spPr bwMode="auto">
          <a:xfrm>
            <a:off x="11041790" y="4164155"/>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8" name="Line 179">
            <a:extLst>
              <a:ext uri="{FF2B5EF4-FFF2-40B4-BE49-F238E27FC236}">
                <a16:creationId xmlns:a16="http://schemas.microsoft.com/office/drawing/2014/main" id="{47109C49-C0AE-4541-8C65-E0C3A98C8DDA}"/>
              </a:ext>
            </a:extLst>
          </p:cNvPr>
          <p:cNvSpPr>
            <a:spLocks noChangeShapeType="1"/>
          </p:cNvSpPr>
          <p:nvPr userDrawn="1">
            <p:custDataLst>
              <p:tags r:id="rId114"/>
            </p:custDataLst>
          </p:nvPr>
        </p:nvSpPr>
        <p:spPr bwMode="auto">
          <a:xfrm flipV="1">
            <a:off x="11048296" y="4152639"/>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9" name="Freeform 180">
            <a:extLst>
              <a:ext uri="{FF2B5EF4-FFF2-40B4-BE49-F238E27FC236}">
                <a16:creationId xmlns:a16="http://schemas.microsoft.com/office/drawing/2014/main" id="{CB24C026-35B2-2B40-8A34-B2B64405B81D}"/>
              </a:ext>
            </a:extLst>
          </p:cNvPr>
          <p:cNvSpPr>
            <a:spLocks/>
          </p:cNvSpPr>
          <p:nvPr userDrawn="1">
            <p:custDataLst>
              <p:tags r:id="rId115"/>
            </p:custDataLst>
          </p:nvPr>
        </p:nvSpPr>
        <p:spPr bwMode="auto">
          <a:xfrm>
            <a:off x="11001122" y="4092180"/>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0" name="Freeform 181">
            <a:extLst>
              <a:ext uri="{FF2B5EF4-FFF2-40B4-BE49-F238E27FC236}">
                <a16:creationId xmlns:a16="http://schemas.microsoft.com/office/drawing/2014/main" id="{ABC1D0AB-2D5B-D747-93C1-7C533F0725DB}"/>
              </a:ext>
            </a:extLst>
          </p:cNvPr>
          <p:cNvSpPr>
            <a:spLocks/>
          </p:cNvSpPr>
          <p:nvPr userDrawn="1">
            <p:custDataLst>
              <p:tags r:id="rId116"/>
            </p:custDataLst>
          </p:nvPr>
        </p:nvSpPr>
        <p:spPr bwMode="auto">
          <a:xfrm>
            <a:off x="11015763" y="4040357"/>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1" name="Freeform 182">
            <a:extLst>
              <a:ext uri="{FF2B5EF4-FFF2-40B4-BE49-F238E27FC236}">
                <a16:creationId xmlns:a16="http://schemas.microsoft.com/office/drawing/2014/main" id="{4640A7C8-63C9-764F-B116-5FD5D8BA7BB7}"/>
              </a:ext>
            </a:extLst>
          </p:cNvPr>
          <p:cNvSpPr>
            <a:spLocks/>
          </p:cNvSpPr>
          <p:nvPr userDrawn="1">
            <p:custDataLst>
              <p:tags r:id="rId117"/>
            </p:custDataLst>
          </p:nvPr>
        </p:nvSpPr>
        <p:spPr bwMode="auto">
          <a:xfrm>
            <a:off x="11022270" y="4034599"/>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2" name="Freeform 183">
            <a:extLst>
              <a:ext uri="{FF2B5EF4-FFF2-40B4-BE49-F238E27FC236}">
                <a16:creationId xmlns:a16="http://schemas.microsoft.com/office/drawing/2014/main" id="{982C93A3-A1D2-A741-8F1A-6C2B27D9CC3A}"/>
              </a:ext>
            </a:extLst>
          </p:cNvPr>
          <p:cNvSpPr>
            <a:spLocks/>
          </p:cNvSpPr>
          <p:nvPr userDrawn="1">
            <p:custDataLst>
              <p:tags r:id="rId118"/>
            </p:custDataLst>
          </p:nvPr>
        </p:nvSpPr>
        <p:spPr bwMode="auto">
          <a:xfrm>
            <a:off x="11038538" y="4017325"/>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3" name="Line 184">
            <a:extLst>
              <a:ext uri="{FF2B5EF4-FFF2-40B4-BE49-F238E27FC236}">
                <a16:creationId xmlns:a16="http://schemas.microsoft.com/office/drawing/2014/main" id="{91252003-D9D0-0C49-BC93-791B6BFC8110}"/>
              </a:ext>
            </a:extLst>
          </p:cNvPr>
          <p:cNvSpPr>
            <a:spLocks noChangeShapeType="1"/>
          </p:cNvSpPr>
          <p:nvPr userDrawn="1">
            <p:custDataLst>
              <p:tags r:id="rId119"/>
            </p:custDataLst>
          </p:nvPr>
        </p:nvSpPr>
        <p:spPr bwMode="auto">
          <a:xfrm flipV="1">
            <a:off x="11038538" y="4034600"/>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4" name="Freeform 185">
            <a:extLst>
              <a:ext uri="{FF2B5EF4-FFF2-40B4-BE49-F238E27FC236}">
                <a16:creationId xmlns:a16="http://schemas.microsoft.com/office/drawing/2014/main" id="{C86BCB17-3BC5-1645-BE9F-50F025DBAFAE}"/>
              </a:ext>
            </a:extLst>
          </p:cNvPr>
          <p:cNvSpPr>
            <a:spLocks/>
          </p:cNvSpPr>
          <p:nvPr userDrawn="1">
            <p:custDataLst>
              <p:tags r:id="rId120"/>
            </p:custDataLst>
          </p:nvPr>
        </p:nvSpPr>
        <p:spPr bwMode="auto">
          <a:xfrm>
            <a:off x="11022270" y="4020204"/>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5" name="Freeform 186">
            <a:extLst>
              <a:ext uri="{FF2B5EF4-FFF2-40B4-BE49-F238E27FC236}">
                <a16:creationId xmlns:a16="http://schemas.microsoft.com/office/drawing/2014/main" id="{219C0593-8D0C-6046-9A34-619B1D07CA38}"/>
              </a:ext>
            </a:extLst>
          </p:cNvPr>
          <p:cNvSpPr>
            <a:spLocks/>
          </p:cNvSpPr>
          <p:nvPr userDrawn="1">
            <p:custDataLst>
              <p:tags r:id="rId121"/>
            </p:custDataLst>
          </p:nvPr>
        </p:nvSpPr>
        <p:spPr bwMode="auto">
          <a:xfrm>
            <a:off x="10735971" y="4917023"/>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6" name="Freeform 187">
            <a:extLst>
              <a:ext uri="{FF2B5EF4-FFF2-40B4-BE49-F238E27FC236}">
                <a16:creationId xmlns:a16="http://schemas.microsoft.com/office/drawing/2014/main" id="{A81AA154-B893-EE43-8377-063B0142A309}"/>
              </a:ext>
            </a:extLst>
          </p:cNvPr>
          <p:cNvSpPr>
            <a:spLocks/>
          </p:cNvSpPr>
          <p:nvPr userDrawn="1">
            <p:custDataLst>
              <p:tags r:id="rId122"/>
            </p:custDataLst>
          </p:nvPr>
        </p:nvSpPr>
        <p:spPr bwMode="auto">
          <a:xfrm>
            <a:off x="10877494" y="4208781"/>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7" name="Freeform 188">
            <a:extLst>
              <a:ext uri="{FF2B5EF4-FFF2-40B4-BE49-F238E27FC236}">
                <a16:creationId xmlns:a16="http://schemas.microsoft.com/office/drawing/2014/main" id="{B740B708-C8C5-A541-82A7-6DBA077F4199}"/>
              </a:ext>
            </a:extLst>
          </p:cNvPr>
          <p:cNvSpPr>
            <a:spLocks/>
          </p:cNvSpPr>
          <p:nvPr userDrawn="1">
            <p:custDataLst>
              <p:tags r:id="rId123"/>
            </p:custDataLst>
          </p:nvPr>
        </p:nvSpPr>
        <p:spPr bwMode="auto">
          <a:xfrm>
            <a:off x="10809173" y="4138245"/>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8" name="Freeform 189">
            <a:extLst>
              <a:ext uri="{FF2B5EF4-FFF2-40B4-BE49-F238E27FC236}">
                <a16:creationId xmlns:a16="http://schemas.microsoft.com/office/drawing/2014/main" id="{416F6A11-3C63-1649-914C-7CFCFE937785}"/>
              </a:ext>
            </a:extLst>
          </p:cNvPr>
          <p:cNvSpPr>
            <a:spLocks/>
          </p:cNvSpPr>
          <p:nvPr userDrawn="1">
            <p:custDataLst>
              <p:tags r:id="rId124"/>
            </p:custDataLst>
          </p:nvPr>
        </p:nvSpPr>
        <p:spPr bwMode="auto">
          <a:xfrm>
            <a:off x="10825439" y="4059071"/>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9" name="Freeform 190">
            <a:extLst>
              <a:ext uri="{FF2B5EF4-FFF2-40B4-BE49-F238E27FC236}">
                <a16:creationId xmlns:a16="http://schemas.microsoft.com/office/drawing/2014/main" id="{82E33AAF-2905-5D41-A6FA-02630588E1C4}"/>
              </a:ext>
            </a:extLst>
          </p:cNvPr>
          <p:cNvSpPr>
            <a:spLocks/>
          </p:cNvSpPr>
          <p:nvPr userDrawn="1">
            <p:custDataLst>
              <p:tags r:id="rId125"/>
            </p:custDataLst>
          </p:nvPr>
        </p:nvSpPr>
        <p:spPr bwMode="auto">
          <a:xfrm>
            <a:off x="10661142" y="4061950"/>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0" name="Freeform 191">
            <a:extLst>
              <a:ext uri="{FF2B5EF4-FFF2-40B4-BE49-F238E27FC236}">
                <a16:creationId xmlns:a16="http://schemas.microsoft.com/office/drawing/2014/main" id="{1FB1D4CC-840B-BC42-A671-DA1A916180C5}"/>
              </a:ext>
            </a:extLst>
          </p:cNvPr>
          <p:cNvSpPr>
            <a:spLocks/>
          </p:cNvSpPr>
          <p:nvPr userDrawn="1">
            <p:custDataLst>
              <p:tags r:id="rId126"/>
            </p:custDataLst>
          </p:nvPr>
        </p:nvSpPr>
        <p:spPr bwMode="auto">
          <a:xfrm>
            <a:off x="10911655" y="4482287"/>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1" name="Freeform 192">
            <a:extLst>
              <a:ext uri="{FF2B5EF4-FFF2-40B4-BE49-F238E27FC236}">
                <a16:creationId xmlns:a16="http://schemas.microsoft.com/office/drawing/2014/main" id="{E7A98AB7-98AE-1145-A420-CFC0B6627438}"/>
              </a:ext>
            </a:extLst>
          </p:cNvPr>
          <p:cNvSpPr>
            <a:spLocks/>
          </p:cNvSpPr>
          <p:nvPr userDrawn="1">
            <p:custDataLst>
              <p:tags r:id="rId127"/>
            </p:custDataLst>
          </p:nvPr>
        </p:nvSpPr>
        <p:spPr bwMode="auto">
          <a:xfrm>
            <a:off x="10129213" y="4034599"/>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2" name="Freeform 193">
            <a:extLst>
              <a:ext uri="{FF2B5EF4-FFF2-40B4-BE49-F238E27FC236}">
                <a16:creationId xmlns:a16="http://schemas.microsoft.com/office/drawing/2014/main" id="{78B47DCA-BDF3-C748-9E9B-FF0E680F1797}"/>
              </a:ext>
            </a:extLst>
          </p:cNvPr>
          <p:cNvSpPr>
            <a:spLocks/>
          </p:cNvSpPr>
          <p:nvPr userDrawn="1">
            <p:custDataLst>
              <p:tags r:id="rId128"/>
            </p:custDataLst>
          </p:nvPr>
        </p:nvSpPr>
        <p:spPr bwMode="auto">
          <a:xfrm>
            <a:off x="4479692" y="2825406"/>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3" name="Freeform 194">
            <a:extLst>
              <a:ext uri="{FF2B5EF4-FFF2-40B4-BE49-F238E27FC236}">
                <a16:creationId xmlns:a16="http://schemas.microsoft.com/office/drawing/2014/main" id="{3EDBB38E-923A-F942-A444-A61327045615}"/>
              </a:ext>
            </a:extLst>
          </p:cNvPr>
          <p:cNvSpPr>
            <a:spLocks/>
          </p:cNvSpPr>
          <p:nvPr userDrawn="1">
            <p:custDataLst>
              <p:tags r:id="rId129"/>
            </p:custDataLst>
          </p:nvPr>
        </p:nvSpPr>
        <p:spPr bwMode="auto">
          <a:xfrm>
            <a:off x="5785929" y="4312426"/>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4" name="Freeform 195">
            <a:extLst>
              <a:ext uri="{FF2B5EF4-FFF2-40B4-BE49-F238E27FC236}">
                <a16:creationId xmlns:a16="http://schemas.microsoft.com/office/drawing/2014/main" id="{FFC1B2E5-F23F-CE44-A05F-2DAF485E8BA0}"/>
              </a:ext>
            </a:extLst>
          </p:cNvPr>
          <p:cNvSpPr>
            <a:spLocks/>
          </p:cNvSpPr>
          <p:nvPr userDrawn="1">
            <p:custDataLst>
              <p:tags r:id="rId130"/>
            </p:custDataLst>
          </p:nvPr>
        </p:nvSpPr>
        <p:spPr bwMode="auto">
          <a:xfrm>
            <a:off x="5959986" y="3591228"/>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5" name="Freeform 196">
            <a:extLst>
              <a:ext uri="{FF2B5EF4-FFF2-40B4-BE49-F238E27FC236}">
                <a16:creationId xmlns:a16="http://schemas.microsoft.com/office/drawing/2014/main" id="{9AA649E7-3126-2843-A4E9-CBFB63BF4FC7}"/>
              </a:ext>
            </a:extLst>
          </p:cNvPr>
          <p:cNvSpPr>
            <a:spLocks/>
          </p:cNvSpPr>
          <p:nvPr userDrawn="1">
            <p:custDataLst>
              <p:tags r:id="rId131"/>
            </p:custDataLst>
          </p:nvPr>
        </p:nvSpPr>
        <p:spPr bwMode="auto">
          <a:xfrm>
            <a:off x="5462216" y="3191043"/>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6" name="Freeform 204">
            <a:extLst>
              <a:ext uri="{FF2B5EF4-FFF2-40B4-BE49-F238E27FC236}">
                <a16:creationId xmlns:a16="http://schemas.microsoft.com/office/drawing/2014/main" id="{C2A9D4A1-8AC3-514D-90DC-343A14FC0DAA}"/>
              </a:ext>
            </a:extLst>
          </p:cNvPr>
          <p:cNvSpPr>
            <a:spLocks/>
          </p:cNvSpPr>
          <p:nvPr userDrawn="1">
            <p:custDataLst>
              <p:tags r:id="rId132"/>
            </p:custDataLst>
          </p:nvPr>
        </p:nvSpPr>
        <p:spPr bwMode="auto">
          <a:xfrm>
            <a:off x="5611873" y="4964527"/>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7" name="Freeform 205">
            <a:extLst>
              <a:ext uri="{FF2B5EF4-FFF2-40B4-BE49-F238E27FC236}">
                <a16:creationId xmlns:a16="http://schemas.microsoft.com/office/drawing/2014/main" id="{83D528BB-964B-F549-97E4-10D835EC341A}"/>
              </a:ext>
            </a:extLst>
          </p:cNvPr>
          <p:cNvSpPr>
            <a:spLocks/>
          </p:cNvSpPr>
          <p:nvPr userDrawn="1">
            <p:custDataLst>
              <p:tags r:id="rId133"/>
            </p:custDataLst>
          </p:nvPr>
        </p:nvSpPr>
        <p:spPr bwMode="auto">
          <a:xfrm>
            <a:off x="5642780" y="5050898"/>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8" name="Freeform 206">
            <a:extLst>
              <a:ext uri="{FF2B5EF4-FFF2-40B4-BE49-F238E27FC236}">
                <a16:creationId xmlns:a16="http://schemas.microsoft.com/office/drawing/2014/main" id="{F009AA98-CA29-DA40-9101-6AD6AF618C6A}"/>
              </a:ext>
            </a:extLst>
          </p:cNvPr>
          <p:cNvSpPr>
            <a:spLocks/>
          </p:cNvSpPr>
          <p:nvPr userDrawn="1">
            <p:custDataLst>
              <p:tags r:id="rId134"/>
            </p:custDataLst>
          </p:nvPr>
        </p:nvSpPr>
        <p:spPr bwMode="auto">
          <a:xfrm>
            <a:off x="5647660" y="5071052"/>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9" name="Freeform 207">
            <a:extLst>
              <a:ext uri="{FF2B5EF4-FFF2-40B4-BE49-F238E27FC236}">
                <a16:creationId xmlns:a16="http://schemas.microsoft.com/office/drawing/2014/main" id="{BE1502DA-1C57-7543-8D11-48F100D1FFE1}"/>
              </a:ext>
            </a:extLst>
          </p:cNvPr>
          <p:cNvSpPr>
            <a:spLocks/>
          </p:cNvSpPr>
          <p:nvPr userDrawn="1">
            <p:custDataLst>
              <p:tags r:id="rId135"/>
            </p:custDataLst>
          </p:nvPr>
        </p:nvSpPr>
        <p:spPr bwMode="auto">
          <a:xfrm>
            <a:off x="5662300" y="5127193"/>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0" name="Freeform 208">
            <a:extLst>
              <a:ext uri="{FF2B5EF4-FFF2-40B4-BE49-F238E27FC236}">
                <a16:creationId xmlns:a16="http://schemas.microsoft.com/office/drawing/2014/main" id="{F48544AF-89F4-494D-8D00-D6C2D1A6BC15}"/>
              </a:ext>
            </a:extLst>
          </p:cNvPr>
          <p:cNvSpPr>
            <a:spLocks/>
          </p:cNvSpPr>
          <p:nvPr userDrawn="1">
            <p:custDataLst>
              <p:tags r:id="rId136"/>
            </p:custDataLst>
          </p:nvPr>
        </p:nvSpPr>
        <p:spPr bwMode="auto">
          <a:xfrm>
            <a:off x="5649286" y="5138707"/>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1" name="Freeform 209">
            <a:extLst>
              <a:ext uri="{FF2B5EF4-FFF2-40B4-BE49-F238E27FC236}">
                <a16:creationId xmlns:a16="http://schemas.microsoft.com/office/drawing/2014/main" id="{79C0BF13-3A38-0A4B-8E12-3117DF71F712}"/>
              </a:ext>
            </a:extLst>
          </p:cNvPr>
          <p:cNvSpPr>
            <a:spLocks/>
          </p:cNvSpPr>
          <p:nvPr userDrawn="1">
            <p:custDataLst>
              <p:tags r:id="rId137"/>
            </p:custDataLst>
          </p:nvPr>
        </p:nvSpPr>
        <p:spPr bwMode="auto">
          <a:xfrm>
            <a:off x="5680193" y="5168939"/>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2" name="Freeform 210">
            <a:extLst>
              <a:ext uri="{FF2B5EF4-FFF2-40B4-BE49-F238E27FC236}">
                <a16:creationId xmlns:a16="http://schemas.microsoft.com/office/drawing/2014/main" id="{9135F9FE-DE5E-6544-B31F-80CF7929088B}"/>
              </a:ext>
            </a:extLst>
          </p:cNvPr>
          <p:cNvSpPr>
            <a:spLocks/>
          </p:cNvSpPr>
          <p:nvPr userDrawn="1">
            <p:custDataLst>
              <p:tags r:id="rId138"/>
            </p:custDataLst>
          </p:nvPr>
        </p:nvSpPr>
        <p:spPr bwMode="auto">
          <a:xfrm>
            <a:off x="5676941" y="5199168"/>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3" name="Freeform 211">
            <a:extLst>
              <a:ext uri="{FF2B5EF4-FFF2-40B4-BE49-F238E27FC236}">
                <a16:creationId xmlns:a16="http://schemas.microsoft.com/office/drawing/2014/main" id="{C7C40426-E9B4-0948-927F-EBD8D3D52B3C}"/>
              </a:ext>
            </a:extLst>
          </p:cNvPr>
          <p:cNvSpPr>
            <a:spLocks/>
          </p:cNvSpPr>
          <p:nvPr userDrawn="1">
            <p:custDataLst>
              <p:tags r:id="rId139"/>
            </p:custDataLst>
          </p:nvPr>
        </p:nvSpPr>
        <p:spPr bwMode="auto">
          <a:xfrm>
            <a:off x="5701342" y="5212124"/>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4" name="Freeform 215">
            <a:extLst>
              <a:ext uri="{FF2B5EF4-FFF2-40B4-BE49-F238E27FC236}">
                <a16:creationId xmlns:a16="http://schemas.microsoft.com/office/drawing/2014/main" id="{FA88F2F1-8F74-474E-BC0E-905E1027722C}"/>
              </a:ext>
            </a:extLst>
          </p:cNvPr>
          <p:cNvSpPr>
            <a:spLocks/>
          </p:cNvSpPr>
          <p:nvPr userDrawn="1">
            <p:custDataLst>
              <p:tags r:id="rId140"/>
            </p:custDataLst>
          </p:nvPr>
        </p:nvSpPr>
        <p:spPr bwMode="auto">
          <a:xfrm>
            <a:off x="5359734" y="3222712"/>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5" name="Freeform 216">
            <a:extLst>
              <a:ext uri="{FF2B5EF4-FFF2-40B4-BE49-F238E27FC236}">
                <a16:creationId xmlns:a16="http://schemas.microsoft.com/office/drawing/2014/main" id="{BA3F1755-41DA-DE46-9A86-E64C01DBD91A}"/>
              </a:ext>
            </a:extLst>
          </p:cNvPr>
          <p:cNvSpPr>
            <a:spLocks/>
          </p:cNvSpPr>
          <p:nvPr userDrawn="1">
            <p:custDataLst>
              <p:tags r:id="rId141"/>
            </p:custDataLst>
          </p:nvPr>
        </p:nvSpPr>
        <p:spPr bwMode="auto">
          <a:xfrm>
            <a:off x="5213332" y="3097472"/>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6" name="Freeform 217">
            <a:extLst>
              <a:ext uri="{FF2B5EF4-FFF2-40B4-BE49-F238E27FC236}">
                <a16:creationId xmlns:a16="http://schemas.microsoft.com/office/drawing/2014/main" id="{2BDEF3C1-037A-B34C-8E94-D53CFA187140}"/>
              </a:ext>
            </a:extLst>
          </p:cNvPr>
          <p:cNvSpPr>
            <a:spLocks/>
          </p:cNvSpPr>
          <p:nvPr userDrawn="1">
            <p:custDataLst>
              <p:tags r:id="rId142"/>
            </p:custDataLst>
          </p:nvPr>
        </p:nvSpPr>
        <p:spPr bwMode="auto">
          <a:xfrm>
            <a:off x="5525657" y="3191042"/>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7" name="Freeform 218">
            <a:extLst>
              <a:ext uri="{FF2B5EF4-FFF2-40B4-BE49-F238E27FC236}">
                <a16:creationId xmlns:a16="http://schemas.microsoft.com/office/drawing/2014/main" id="{D79FA319-EA8E-D043-8980-DC009002C1D2}"/>
              </a:ext>
            </a:extLst>
          </p:cNvPr>
          <p:cNvSpPr>
            <a:spLocks/>
          </p:cNvSpPr>
          <p:nvPr userDrawn="1">
            <p:custDataLst>
              <p:tags r:id="rId143"/>
            </p:custDataLst>
          </p:nvPr>
        </p:nvSpPr>
        <p:spPr bwMode="auto">
          <a:xfrm>
            <a:off x="5083195" y="3245744"/>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8" name="Freeform 219">
            <a:extLst>
              <a:ext uri="{FF2B5EF4-FFF2-40B4-BE49-F238E27FC236}">
                <a16:creationId xmlns:a16="http://schemas.microsoft.com/office/drawing/2014/main" id="{747EDE33-BC2F-7142-9348-CEDF8C976D48}"/>
              </a:ext>
            </a:extLst>
          </p:cNvPr>
          <p:cNvSpPr>
            <a:spLocks/>
          </p:cNvSpPr>
          <p:nvPr userDrawn="1">
            <p:custDataLst>
              <p:tags r:id="rId144"/>
            </p:custDataLst>
          </p:nvPr>
        </p:nvSpPr>
        <p:spPr bwMode="auto">
          <a:xfrm>
            <a:off x="5001861" y="3245743"/>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9" name="Freeform 220">
            <a:extLst>
              <a:ext uri="{FF2B5EF4-FFF2-40B4-BE49-F238E27FC236}">
                <a16:creationId xmlns:a16="http://schemas.microsoft.com/office/drawing/2014/main" id="{357B222D-7F31-FD4C-9EF6-BD6BD2EAD8E1}"/>
              </a:ext>
            </a:extLst>
          </p:cNvPr>
          <p:cNvSpPr>
            <a:spLocks/>
          </p:cNvSpPr>
          <p:nvPr userDrawn="1">
            <p:custDataLst>
              <p:tags r:id="rId145"/>
            </p:custDataLst>
          </p:nvPr>
        </p:nvSpPr>
        <p:spPr bwMode="auto">
          <a:xfrm>
            <a:off x="5050661" y="3346509"/>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0" name="Freeform 221">
            <a:extLst>
              <a:ext uri="{FF2B5EF4-FFF2-40B4-BE49-F238E27FC236}">
                <a16:creationId xmlns:a16="http://schemas.microsoft.com/office/drawing/2014/main" id="{E89455B3-8874-4F44-BFB0-7275892E0EF8}"/>
              </a:ext>
            </a:extLst>
          </p:cNvPr>
          <p:cNvSpPr>
            <a:spLocks/>
          </p:cNvSpPr>
          <p:nvPr userDrawn="1">
            <p:custDataLst>
              <p:tags r:id="rId146"/>
            </p:custDataLst>
          </p:nvPr>
        </p:nvSpPr>
        <p:spPr bwMode="auto">
          <a:xfrm>
            <a:off x="5083196" y="3311960"/>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1" name="Freeform 222">
            <a:extLst>
              <a:ext uri="{FF2B5EF4-FFF2-40B4-BE49-F238E27FC236}">
                <a16:creationId xmlns:a16="http://schemas.microsoft.com/office/drawing/2014/main" id="{EA41D69D-7785-2F4A-AA7F-6DA08B083D54}"/>
              </a:ext>
            </a:extLst>
          </p:cNvPr>
          <p:cNvSpPr>
            <a:spLocks/>
          </p:cNvSpPr>
          <p:nvPr userDrawn="1">
            <p:custDataLst>
              <p:tags r:id="rId147"/>
            </p:custDataLst>
          </p:nvPr>
        </p:nvSpPr>
        <p:spPr bwMode="auto">
          <a:xfrm>
            <a:off x="5101089" y="3339312"/>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2" name="Freeform 223">
            <a:extLst>
              <a:ext uri="{FF2B5EF4-FFF2-40B4-BE49-F238E27FC236}">
                <a16:creationId xmlns:a16="http://schemas.microsoft.com/office/drawing/2014/main" id="{441D2D40-E36D-1C43-A37D-0E761C9D8726}"/>
              </a:ext>
            </a:extLst>
          </p:cNvPr>
          <p:cNvSpPr>
            <a:spLocks/>
          </p:cNvSpPr>
          <p:nvPr userDrawn="1">
            <p:custDataLst>
              <p:tags r:id="rId148"/>
            </p:custDataLst>
          </p:nvPr>
        </p:nvSpPr>
        <p:spPr bwMode="auto">
          <a:xfrm>
            <a:off x="5153145" y="3441518"/>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3" name="Freeform 224">
            <a:extLst>
              <a:ext uri="{FF2B5EF4-FFF2-40B4-BE49-F238E27FC236}">
                <a16:creationId xmlns:a16="http://schemas.microsoft.com/office/drawing/2014/main" id="{5DE694B6-4061-7D40-BCA1-7A6AD475870E}"/>
              </a:ext>
            </a:extLst>
          </p:cNvPr>
          <p:cNvSpPr>
            <a:spLocks/>
          </p:cNvSpPr>
          <p:nvPr userDrawn="1">
            <p:custDataLst>
              <p:tags r:id="rId149"/>
            </p:custDataLst>
          </p:nvPr>
        </p:nvSpPr>
        <p:spPr bwMode="auto">
          <a:xfrm>
            <a:off x="5236106" y="3490462"/>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4" name="Freeform 225">
            <a:extLst>
              <a:ext uri="{FF2B5EF4-FFF2-40B4-BE49-F238E27FC236}">
                <a16:creationId xmlns:a16="http://schemas.microsoft.com/office/drawing/2014/main" id="{BE4D852A-4AB5-EC44-B88E-B5D22573BFFC}"/>
              </a:ext>
            </a:extLst>
          </p:cNvPr>
          <p:cNvSpPr>
            <a:spLocks/>
          </p:cNvSpPr>
          <p:nvPr userDrawn="1">
            <p:custDataLst>
              <p:tags r:id="rId150"/>
            </p:custDataLst>
          </p:nvPr>
        </p:nvSpPr>
        <p:spPr bwMode="auto">
          <a:xfrm>
            <a:off x="5933958" y="4627680"/>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5" name="Freeform 226">
            <a:extLst>
              <a:ext uri="{FF2B5EF4-FFF2-40B4-BE49-F238E27FC236}">
                <a16:creationId xmlns:a16="http://schemas.microsoft.com/office/drawing/2014/main" id="{E0775096-4434-F444-B1D5-A8DAA1F55932}"/>
              </a:ext>
            </a:extLst>
          </p:cNvPr>
          <p:cNvSpPr>
            <a:spLocks/>
          </p:cNvSpPr>
          <p:nvPr userDrawn="1">
            <p:custDataLst>
              <p:tags r:id="rId151"/>
            </p:custDataLst>
          </p:nvPr>
        </p:nvSpPr>
        <p:spPr bwMode="auto">
          <a:xfrm>
            <a:off x="7518363" y="1560070"/>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6" name="Freeform 227">
            <a:extLst>
              <a:ext uri="{FF2B5EF4-FFF2-40B4-BE49-F238E27FC236}">
                <a16:creationId xmlns:a16="http://schemas.microsoft.com/office/drawing/2014/main" id="{3940FCA9-7F8D-FB46-8D1D-9DDB15FFC598}"/>
              </a:ext>
            </a:extLst>
          </p:cNvPr>
          <p:cNvSpPr>
            <a:spLocks/>
          </p:cNvSpPr>
          <p:nvPr userDrawn="1">
            <p:custDataLst>
              <p:tags r:id="rId152"/>
            </p:custDataLst>
          </p:nvPr>
        </p:nvSpPr>
        <p:spPr bwMode="auto">
          <a:xfrm>
            <a:off x="7443534" y="1768799"/>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7" name="Freeform 228">
            <a:extLst>
              <a:ext uri="{FF2B5EF4-FFF2-40B4-BE49-F238E27FC236}">
                <a16:creationId xmlns:a16="http://schemas.microsoft.com/office/drawing/2014/main" id="{3759C417-66E1-2A40-942D-887968FD10E0}"/>
              </a:ext>
            </a:extLst>
          </p:cNvPr>
          <p:cNvSpPr>
            <a:spLocks/>
          </p:cNvSpPr>
          <p:nvPr userDrawn="1">
            <p:custDataLst>
              <p:tags r:id="rId153"/>
            </p:custDataLst>
          </p:nvPr>
        </p:nvSpPr>
        <p:spPr bwMode="auto">
          <a:xfrm>
            <a:off x="7791648" y="2531744"/>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8" name="Freeform 229">
            <a:extLst>
              <a:ext uri="{FF2B5EF4-FFF2-40B4-BE49-F238E27FC236}">
                <a16:creationId xmlns:a16="http://schemas.microsoft.com/office/drawing/2014/main" id="{FCEA22E3-4C4C-094D-9FD3-425379E9A9C6}"/>
              </a:ext>
            </a:extLst>
          </p:cNvPr>
          <p:cNvSpPr>
            <a:spLocks/>
          </p:cNvSpPr>
          <p:nvPr userDrawn="1">
            <p:custDataLst>
              <p:tags r:id="rId154"/>
            </p:custDataLst>
          </p:nvPr>
        </p:nvSpPr>
        <p:spPr bwMode="auto">
          <a:xfrm>
            <a:off x="7492336" y="2386352"/>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9" name="Freeform 230">
            <a:extLst>
              <a:ext uri="{FF2B5EF4-FFF2-40B4-BE49-F238E27FC236}">
                <a16:creationId xmlns:a16="http://schemas.microsoft.com/office/drawing/2014/main" id="{EAF11687-3D09-A047-BEC6-B42CBAFFC197}"/>
              </a:ext>
            </a:extLst>
          </p:cNvPr>
          <p:cNvSpPr>
            <a:spLocks/>
          </p:cNvSpPr>
          <p:nvPr userDrawn="1">
            <p:custDataLst>
              <p:tags r:id="rId155"/>
            </p:custDataLst>
          </p:nvPr>
        </p:nvSpPr>
        <p:spPr bwMode="auto">
          <a:xfrm>
            <a:off x="7434504" y="2239081"/>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0" name="Freeform 231">
            <a:extLst>
              <a:ext uri="{FF2B5EF4-FFF2-40B4-BE49-F238E27FC236}">
                <a16:creationId xmlns:a16="http://schemas.microsoft.com/office/drawing/2014/main" id="{1624635A-2840-B041-94D6-E2E4BACE951A}"/>
              </a:ext>
            </a:extLst>
          </p:cNvPr>
          <p:cNvSpPr>
            <a:spLocks/>
          </p:cNvSpPr>
          <p:nvPr userDrawn="1">
            <p:custDataLst>
              <p:tags r:id="rId156"/>
            </p:custDataLst>
          </p:nvPr>
        </p:nvSpPr>
        <p:spPr bwMode="auto">
          <a:xfrm>
            <a:off x="7423401" y="2291050"/>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1" name="Freeform 232">
            <a:extLst>
              <a:ext uri="{FF2B5EF4-FFF2-40B4-BE49-F238E27FC236}">
                <a16:creationId xmlns:a16="http://schemas.microsoft.com/office/drawing/2014/main" id="{5CB462B4-ED73-6C48-A104-17B5FC9C8499}"/>
              </a:ext>
            </a:extLst>
          </p:cNvPr>
          <p:cNvSpPr>
            <a:spLocks/>
          </p:cNvSpPr>
          <p:nvPr userDrawn="1">
            <p:custDataLst>
              <p:tags r:id="rId157"/>
            </p:custDataLst>
          </p:nvPr>
        </p:nvSpPr>
        <p:spPr bwMode="auto">
          <a:xfrm>
            <a:off x="8188562" y="2782219"/>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2" name="Freeform 233">
            <a:extLst>
              <a:ext uri="{FF2B5EF4-FFF2-40B4-BE49-F238E27FC236}">
                <a16:creationId xmlns:a16="http://schemas.microsoft.com/office/drawing/2014/main" id="{778E556D-E079-2045-87D6-AD71064C794E}"/>
              </a:ext>
            </a:extLst>
          </p:cNvPr>
          <p:cNvSpPr>
            <a:spLocks/>
          </p:cNvSpPr>
          <p:nvPr userDrawn="1">
            <p:custDataLst>
              <p:tags r:id="rId158"/>
            </p:custDataLst>
          </p:nvPr>
        </p:nvSpPr>
        <p:spPr bwMode="auto">
          <a:xfrm>
            <a:off x="8136507" y="2829724"/>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3" name="Freeform 234">
            <a:extLst>
              <a:ext uri="{FF2B5EF4-FFF2-40B4-BE49-F238E27FC236}">
                <a16:creationId xmlns:a16="http://schemas.microsoft.com/office/drawing/2014/main" id="{0FB46692-43DE-1240-BF1E-39EC25CE3334}"/>
              </a:ext>
            </a:extLst>
          </p:cNvPr>
          <p:cNvSpPr>
            <a:spLocks/>
          </p:cNvSpPr>
          <p:nvPr userDrawn="1">
            <p:custDataLst>
              <p:tags r:id="rId159"/>
            </p:custDataLst>
          </p:nvPr>
        </p:nvSpPr>
        <p:spPr bwMode="auto">
          <a:xfrm>
            <a:off x="7113314" y="2153150"/>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4" name="Freeform 235">
            <a:extLst>
              <a:ext uri="{FF2B5EF4-FFF2-40B4-BE49-F238E27FC236}">
                <a16:creationId xmlns:a16="http://schemas.microsoft.com/office/drawing/2014/main" id="{AEA11F9A-1396-F649-A030-667363BA3125}"/>
              </a:ext>
            </a:extLst>
          </p:cNvPr>
          <p:cNvSpPr>
            <a:spLocks/>
          </p:cNvSpPr>
          <p:nvPr userDrawn="1">
            <p:custDataLst>
              <p:tags r:id="rId160"/>
            </p:custDataLst>
          </p:nvPr>
        </p:nvSpPr>
        <p:spPr bwMode="auto">
          <a:xfrm>
            <a:off x="6921364" y="2979433"/>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5" name="Freeform 236">
            <a:extLst>
              <a:ext uri="{FF2B5EF4-FFF2-40B4-BE49-F238E27FC236}">
                <a16:creationId xmlns:a16="http://schemas.microsoft.com/office/drawing/2014/main" id="{B6DD5B7C-3818-1343-B0D3-7C9BC9C8E315}"/>
              </a:ext>
            </a:extLst>
          </p:cNvPr>
          <p:cNvSpPr>
            <a:spLocks/>
          </p:cNvSpPr>
          <p:nvPr userDrawn="1">
            <p:custDataLst>
              <p:tags r:id="rId161"/>
            </p:custDataLst>
          </p:nvPr>
        </p:nvSpPr>
        <p:spPr bwMode="auto">
          <a:xfrm>
            <a:off x="7040114" y="3034135"/>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6" name="Freeform 237">
            <a:extLst>
              <a:ext uri="{FF2B5EF4-FFF2-40B4-BE49-F238E27FC236}">
                <a16:creationId xmlns:a16="http://schemas.microsoft.com/office/drawing/2014/main" id="{08F432FB-775A-494F-B386-D0E8D2825098}"/>
              </a:ext>
            </a:extLst>
          </p:cNvPr>
          <p:cNvSpPr>
            <a:spLocks/>
          </p:cNvSpPr>
          <p:nvPr userDrawn="1">
            <p:custDataLst>
              <p:tags r:id="rId162"/>
            </p:custDataLst>
          </p:nvPr>
        </p:nvSpPr>
        <p:spPr bwMode="auto">
          <a:xfrm>
            <a:off x="7140969" y="2677133"/>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7" name="Freeform 238">
            <a:extLst>
              <a:ext uri="{FF2B5EF4-FFF2-40B4-BE49-F238E27FC236}">
                <a16:creationId xmlns:a16="http://schemas.microsoft.com/office/drawing/2014/main" id="{CC8CF4EC-84C7-C645-917A-219937C0F258}"/>
              </a:ext>
            </a:extLst>
          </p:cNvPr>
          <p:cNvSpPr>
            <a:spLocks/>
          </p:cNvSpPr>
          <p:nvPr userDrawn="1">
            <p:custDataLst>
              <p:tags r:id="rId163"/>
            </p:custDataLst>
          </p:nvPr>
        </p:nvSpPr>
        <p:spPr bwMode="auto">
          <a:xfrm>
            <a:off x="7588311" y="2799493"/>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8" name="Freeform 239">
            <a:extLst>
              <a:ext uri="{FF2B5EF4-FFF2-40B4-BE49-F238E27FC236}">
                <a16:creationId xmlns:a16="http://schemas.microsoft.com/office/drawing/2014/main" id="{56AC9DA8-3368-E645-9B63-0DFBF47C5041}"/>
              </a:ext>
            </a:extLst>
          </p:cNvPr>
          <p:cNvSpPr>
            <a:spLocks/>
          </p:cNvSpPr>
          <p:nvPr userDrawn="1">
            <p:custDataLst>
              <p:tags r:id="rId164"/>
            </p:custDataLst>
          </p:nvPr>
        </p:nvSpPr>
        <p:spPr bwMode="auto">
          <a:xfrm>
            <a:off x="7539510" y="2677133"/>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9" name="Freeform 240">
            <a:extLst>
              <a:ext uri="{FF2B5EF4-FFF2-40B4-BE49-F238E27FC236}">
                <a16:creationId xmlns:a16="http://schemas.microsoft.com/office/drawing/2014/main" id="{574EFDA8-6FDD-924B-AA0F-FF135D6E566D}"/>
              </a:ext>
            </a:extLst>
          </p:cNvPr>
          <p:cNvSpPr>
            <a:spLocks/>
          </p:cNvSpPr>
          <p:nvPr userDrawn="1">
            <p:custDataLst>
              <p:tags r:id="rId165"/>
            </p:custDataLst>
          </p:nvPr>
        </p:nvSpPr>
        <p:spPr bwMode="auto">
          <a:xfrm>
            <a:off x="6906725" y="2959279"/>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0" name="Freeform 241">
            <a:extLst>
              <a:ext uri="{FF2B5EF4-FFF2-40B4-BE49-F238E27FC236}">
                <a16:creationId xmlns:a16="http://schemas.microsoft.com/office/drawing/2014/main" id="{B61351C2-4DE0-B74C-A5F9-AB1129B2E034}"/>
              </a:ext>
            </a:extLst>
          </p:cNvPr>
          <p:cNvSpPr>
            <a:spLocks/>
          </p:cNvSpPr>
          <p:nvPr userDrawn="1">
            <p:custDataLst>
              <p:tags r:id="rId166"/>
            </p:custDataLst>
          </p:nvPr>
        </p:nvSpPr>
        <p:spPr bwMode="auto">
          <a:xfrm>
            <a:off x="6874190" y="1878202"/>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1" name="Freeform 242">
            <a:extLst>
              <a:ext uri="{FF2B5EF4-FFF2-40B4-BE49-F238E27FC236}">
                <a16:creationId xmlns:a16="http://schemas.microsoft.com/office/drawing/2014/main" id="{24375074-A746-2C44-8FC2-0B86483BB639}"/>
              </a:ext>
            </a:extLst>
          </p:cNvPr>
          <p:cNvSpPr>
            <a:spLocks/>
          </p:cNvSpPr>
          <p:nvPr userDrawn="1">
            <p:custDataLst>
              <p:tags r:id="rId167"/>
            </p:custDataLst>
          </p:nvPr>
        </p:nvSpPr>
        <p:spPr bwMode="auto">
          <a:xfrm>
            <a:off x="7685911" y="2117162"/>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2" name="Freeform 243">
            <a:extLst>
              <a:ext uri="{FF2B5EF4-FFF2-40B4-BE49-F238E27FC236}">
                <a16:creationId xmlns:a16="http://schemas.microsoft.com/office/drawing/2014/main" id="{2652C040-0F16-434F-9073-7E72DF782B8F}"/>
              </a:ext>
            </a:extLst>
          </p:cNvPr>
          <p:cNvSpPr>
            <a:spLocks/>
          </p:cNvSpPr>
          <p:nvPr userDrawn="1">
            <p:custDataLst>
              <p:tags r:id="rId168"/>
            </p:custDataLst>
          </p:nvPr>
        </p:nvSpPr>
        <p:spPr bwMode="auto">
          <a:xfrm>
            <a:off x="7570416" y="1811985"/>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3" name="Freeform 244">
            <a:extLst>
              <a:ext uri="{FF2B5EF4-FFF2-40B4-BE49-F238E27FC236}">
                <a16:creationId xmlns:a16="http://schemas.microsoft.com/office/drawing/2014/main" id="{EF4CF33D-2312-5446-A72B-E397BFEC661A}"/>
              </a:ext>
            </a:extLst>
          </p:cNvPr>
          <p:cNvSpPr>
            <a:spLocks/>
          </p:cNvSpPr>
          <p:nvPr userDrawn="1">
            <p:custDataLst>
              <p:tags r:id="rId169"/>
            </p:custDataLst>
          </p:nvPr>
        </p:nvSpPr>
        <p:spPr bwMode="auto">
          <a:xfrm>
            <a:off x="7711939" y="2097009"/>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4" name="Freeform 245">
            <a:extLst>
              <a:ext uri="{FF2B5EF4-FFF2-40B4-BE49-F238E27FC236}">
                <a16:creationId xmlns:a16="http://schemas.microsoft.com/office/drawing/2014/main" id="{078B7B31-7302-A743-B8F4-742252640C38}"/>
              </a:ext>
            </a:extLst>
          </p:cNvPr>
          <p:cNvSpPr>
            <a:spLocks/>
          </p:cNvSpPr>
          <p:nvPr userDrawn="1">
            <p:custDataLst>
              <p:tags r:id="rId170"/>
            </p:custDataLst>
          </p:nvPr>
        </p:nvSpPr>
        <p:spPr bwMode="auto">
          <a:xfrm>
            <a:off x="7142596" y="2243840"/>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5" name="Freeform 246">
            <a:extLst>
              <a:ext uri="{FF2B5EF4-FFF2-40B4-BE49-F238E27FC236}">
                <a16:creationId xmlns:a16="http://schemas.microsoft.com/office/drawing/2014/main" id="{BDFFCE7B-BDB3-AF4E-B850-5C2DB8EFF31B}"/>
              </a:ext>
            </a:extLst>
          </p:cNvPr>
          <p:cNvSpPr>
            <a:spLocks/>
          </p:cNvSpPr>
          <p:nvPr userDrawn="1">
            <p:custDataLst>
              <p:tags r:id="rId171"/>
            </p:custDataLst>
          </p:nvPr>
        </p:nvSpPr>
        <p:spPr bwMode="auto">
          <a:xfrm>
            <a:off x="8118613" y="2723199"/>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6" name="Freeform 247">
            <a:extLst>
              <a:ext uri="{FF2B5EF4-FFF2-40B4-BE49-F238E27FC236}">
                <a16:creationId xmlns:a16="http://schemas.microsoft.com/office/drawing/2014/main" id="{260713E7-43B5-434D-9F9E-9EFBD8295ECC}"/>
              </a:ext>
            </a:extLst>
          </p:cNvPr>
          <p:cNvSpPr>
            <a:spLocks/>
          </p:cNvSpPr>
          <p:nvPr userDrawn="1">
            <p:custDataLst>
              <p:tags r:id="rId172"/>
            </p:custDataLst>
          </p:nvPr>
        </p:nvSpPr>
        <p:spPr bwMode="auto">
          <a:xfrm>
            <a:off x="7716820" y="3441519"/>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7" name="Freeform 248">
            <a:extLst>
              <a:ext uri="{FF2B5EF4-FFF2-40B4-BE49-F238E27FC236}">
                <a16:creationId xmlns:a16="http://schemas.microsoft.com/office/drawing/2014/main" id="{9F53A2D0-A1DA-4A4D-8D6A-78F6FCB78F57}"/>
              </a:ext>
            </a:extLst>
          </p:cNvPr>
          <p:cNvSpPr>
            <a:spLocks/>
          </p:cNvSpPr>
          <p:nvPr userDrawn="1">
            <p:custDataLst>
              <p:tags r:id="rId173"/>
            </p:custDataLst>
          </p:nvPr>
        </p:nvSpPr>
        <p:spPr bwMode="auto">
          <a:xfrm>
            <a:off x="7651752" y="3594107"/>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8" name="Freeform 249">
            <a:extLst>
              <a:ext uri="{FF2B5EF4-FFF2-40B4-BE49-F238E27FC236}">
                <a16:creationId xmlns:a16="http://schemas.microsoft.com/office/drawing/2014/main" id="{C124AB76-2EF3-534C-B011-91B3C9403493}"/>
              </a:ext>
            </a:extLst>
          </p:cNvPr>
          <p:cNvSpPr>
            <a:spLocks/>
          </p:cNvSpPr>
          <p:nvPr userDrawn="1">
            <p:custDataLst>
              <p:tags r:id="rId174"/>
            </p:custDataLst>
          </p:nvPr>
        </p:nvSpPr>
        <p:spPr bwMode="auto">
          <a:xfrm>
            <a:off x="7586684" y="3684796"/>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9" name="Freeform 250">
            <a:extLst>
              <a:ext uri="{FF2B5EF4-FFF2-40B4-BE49-F238E27FC236}">
                <a16:creationId xmlns:a16="http://schemas.microsoft.com/office/drawing/2014/main" id="{9D4974DD-21E9-EE42-9489-5D82DDC107EA}"/>
              </a:ext>
            </a:extLst>
          </p:cNvPr>
          <p:cNvSpPr>
            <a:spLocks/>
          </p:cNvSpPr>
          <p:nvPr userDrawn="1">
            <p:custDataLst>
              <p:tags r:id="rId175"/>
            </p:custDataLst>
          </p:nvPr>
        </p:nvSpPr>
        <p:spPr bwMode="auto">
          <a:xfrm>
            <a:off x="7568790" y="3684796"/>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0" name="Freeform 251">
            <a:extLst>
              <a:ext uri="{FF2B5EF4-FFF2-40B4-BE49-F238E27FC236}">
                <a16:creationId xmlns:a16="http://schemas.microsoft.com/office/drawing/2014/main" id="{388C9851-8F13-8B43-BF72-675944B42488}"/>
              </a:ext>
            </a:extLst>
          </p:cNvPr>
          <p:cNvSpPr>
            <a:spLocks/>
          </p:cNvSpPr>
          <p:nvPr userDrawn="1">
            <p:custDataLst>
              <p:tags r:id="rId176"/>
            </p:custDataLst>
          </p:nvPr>
        </p:nvSpPr>
        <p:spPr bwMode="auto">
          <a:xfrm>
            <a:off x="8115360" y="4051873"/>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1" name="Freeform 252">
            <a:extLst>
              <a:ext uri="{FF2B5EF4-FFF2-40B4-BE49-F238E27FC236}">
                <a16:creationId xmlns:a16="http://schemas.microsoft.com/office/drawing/2014/main" id="{766E3F2F-905C-F649-A54E-55322F3D7C02}"/>
              </a:ext>
            </a:extLst>
          </p:cNvPr>
          <p:cNvSpPr>
            <a:spLocks/>
          </p:cNvSpPr>
          <p:nvPr userDrawn="1">
            <p:custDataLst>
              <p:tags r:id="rId177"/>
            </p:custDataLst>
          </p:nvPr>
        </p:nvSpPr>
        <p:spPr bwMode="auto">
          <a:xfrm>
            <a:off x="7843703" y="4269239"/>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2" name="Freeform 253">
            <a:extLst>
              <a:ext uri="{FF2B5EF4-FFF2-40B4-BE49-F238E27FC236}">
                <a16:creationId xmlns:a16="http://schemas.microsoft.com/office/drawing/2014/main" id="{561F1B94-557E-E944-A267-F0A4A76C1604}"/>
              </a:ext>
            </a:extLst>
          </p:cNvPr>
          <p:cNvSpPr>
            <a:spLocks/>
          </p:cNvSpPr>
          <p:nvPr userDrawn="1">
            <p:custDataLst>
              <p:tags r:id="rId178"/>
            </p:custDataLst>
          </p:nvPr>
        </p:nvSpPr>
        <p:spPr bwMode="auto">
          <a:xfrm>
            <a:off x="8430939" y="4089301"/>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3" name="Freeform 254">
            <a:extLst>
              <a:ext uri="{FF2B5EF4-FFF2-40B4-BE49-F238E27FC236}">
                <a16:creationId xmlns:a16="http://schemas.microsoft.com/office/drawing/2014/main" id="{1D176453-DDDD-134B-9130-B13B1EA4E096}"/>
              </a:ext>
            </a:extLst>
          </p:cNvPr>
          <p:cNvSpPr>
            <a:spLocks/>
          </p:cNvSpPr>
          <p:nvPr userDrawn="1">
            <p:custDataLst>
              <p:tags r:id="rId179"/>
            </p:custDataLst>
          </p:nvPr>
        </p:nvSpPr>
        <p:spPr bwMode="auto">
          <a:xfrm>
            <a:off x="8099094" y="3815794"/>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4" name="Freeform 255">
            <a:extLst>
              <a:ext uri="{FF2B5EF4-FFF2-40B4-BE49-F238E27FC236}">
                <a16:creationId xmlns:a16="http://schemas.microsoft.com/office/drawing/2014/main" id="{AAB63267-7F3B-474A-A018-9FEA38A4F258}"/>
              </a:ext>
            </a:extLst>
          </p:cNvPr>
          <p:cNvSpPr>
            <a:spLocks/>
          </p:cNvSpPr>
          <p:nvPr userDrawn="1">
            <p:custDataLst>
              <p:tags r:id="rId180"/>
            </p:custDataLst>
          </p:nvPr>
        </p:nvSpPr>
        <p:spPr bwMode="auto">
          <a:xfrm>
            <a:off x="8087706" y="3779804"/>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5" name="Freeform 256">
            <a:extLst>
              <a:ext uri="{FF2B5EF4-FFF2-40B4-BE49-F238E27FC236}">
                <a16:creationId xmlns:a16="http://schemas.microsoft.com/office/drawing/2014/main" id="{9CEF9F09-814B-B249-AA6B-944F8FB4D33F}"/>
              </a:ext>
            </a:extLst>
          </p:cNvPr>
          <p:cNvSpPr>
            <a:spLocks/>
          </p:cNvSpPr>
          <p:nvPr userDrawn="1">
            <p:custDataLst>
              <p:tags r:id="rId181"/>
            </p:custDataLst>
          </p:nvPr>
        </p:nvSpPr>
        <p:spPr bwMode="auto">
          <a:xfrm>
            <a:off x="8404912" y="2600841"/>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6" name="Freeform 257">
            <a:extLst>
              <a:ext uri="{FF2B5EF4-FFF2-40B4-BE49-F238E27FC236}">
                <a16:creationId xmlns:a16="http://schemas.microsoft.com/office/drawing/2014/main" id="{FD5C04CD-2731-FE4E-813B-3623AE4BF412}"/>
              </a:ext>
            </a:extLst>
          </p:cNvPr>
          <p:cNvSpPr>
            <a:spLocks/>
          </p:cNvSpPr>
          <p:nvPr userDrawn="1">
            <p:custDataLst>
              <p:tags r:id="rId182"/>
            </p:custDataLst>
          </p:nvPr>
        </p:nvSpPr>
        <p:spPr bwMode="auto">
          <a:xfrm>
            <a:off x="8429313" y="3196799"/>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7" name="Freeform 258">
            <a:extLst>
              <a:ext uri="{FF2B5EF4-FFF2-40B4-BE49-F238E27FC236}">
                <a16:creationId xmlns:a16="http://schemas.microsoft.com/office/drawing/2014/main" id="{69F8ABA5-41DF-9D4B-9167-3F69ABAD01D9}"/>
              </a:ext>
            </a:extLst>
          </p:cNvPr>
          <p:cNvSpPr>
            <a:spLocks/>
          </p:cNvSpPr>
          <p:nvPr userDrawn="1">
            <p:custDataLst>
              <p:tags r:id="rId183"/>
            </p:custDataLst>
          </p:nvPr>
        </p:nvSpPr>
        <p:spPr bwMode="auto">
          <a:xfrm>
            <a:off x="8629396" y="2992388"/>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8" name="Freeform 259">
            <a:extLst>
              <a:ext uri="{FF2B5EF4-FFF2-40B4-BE49-F238E27FC236}">
                <a16:creationId xmlns:a16="http://schemas.microsoft.com/office/drawing/2014/main" id="{5B77CD69-E55E-1A4D-A763-D4836A2CCE39}"/>
              </a:ext>
            </a:extLst>
          </p:cNvPr>
          <p:cNvSpPr>
            <a:spLocks/>
          </p:cNvSpPr>
          <p:nvPr userDrawn="1">
            <p:custDataLst>
              <p:tags r:id="rId184"/>
            </p:custDataLst>
          </p:nvPr>
        </p:nvSpPr>
        <p:spPr bwMode="auto">
          <a:xfrm>
            <a:off x="8308937" y="2677134"/>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9" name="Freeform 260">
            <a:extLst>
              <a:ext uri="{FF2B5EF4-FFF2-40B4-BE49-F238E27FC236}">
                <a16:creationId xmlns:a16="http://schemas.microsoft.com/office/drawing/2014/main" id="{3645669C-B493-8A49-9F97-11F937DD5015}"/>
              </a:ext>
            </a:extLst>
          </p:cNvPr>
          <p:cNvSpPr>
            <a:spLocks/>
          </p:cNvSpPr>
          <p:nvPr userDrawn="1">
            <p:custDataLst>
              <p:tags r:id="rId185"/>
            </p:custDataLst>
          </p:nvPr>
        </p:nvSpPr>
        <p:spPr bwMode="auto">
          <a:xfrm>
            <a:off x="8821346" y="2641146"/>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0" name="Freeform 261">
            <a:extLst>
              <a:ext uri="{FF2B5EF4-FFF2-40B4-BE49-F238E27FC236}">
                <a16:creationId xmlns:a16="http://schemas.microsoft.com/office/drawing/2014/main" id="{737C229D-EA29-C348-B2F5-AAB0158EA0D6}"/>
              </a:ext>
            </a:extLst>
          </p:cNvPr>
          <p:cNvSpPr>
            <a:spLocks/>
          </p:cNvSpPr>
          <p:nvPr userDrawn="1">
            <p:custDataLst>
              <p:tags r:id="rId186"/>
            </p:custDataLst>
          </p:nvPr>
        </p:nvSpPr>
        <p:spPr bwMode="auto">
          <a:xfrm>
            <a:off x="8853882" y="2685771"/>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1" name="Freeform 262">
            <a:extLst>
              <a:ext uri="{FF2B5EF4-FFF2-40B4-BE49-F238E27FC236}">
                <a16:creationId xmlns:a16="http://schemas.microsoft.com/office/drawing/2014/main" id="{EC8CD41B-2437-1C43-BD5C-A79D9A900E9A}"/>
              </a:ext>
            </a:extLst>
          </p:cNvPr>
          <p:cNvSpPr>
            <a:spLocks/>
          </p:cNvSpPr>
          <p:nvPr userDrawn="1">
            <p:custDataLst>
              <p:tags r:id="rId187"/>
            </p:custDataLst>
          </p:nvPr>
        </p:nvSpPr>
        <p:spPr bwMode="auto">
          <a:xfrm>
            <a:off x="9663977" y="2929051"/>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2" name="Freeform 263">
            <a:extLst>
              <a:ext uri="{FF2B5EF4-FFF2-40B4-BE49-F238E27FC236}">
                <a16:creationId xmlns:a16="http://schemas.microsoft.com/office/drawing/2014/main" id="{C230C89D-668B-3E4A-AD59-DAE2F886A50F}"/>
              </a:ext>
            </a:extLst>
          </p:cNvPr>
          <p:cNvSpPr>
            <a:spLocks/>
          </p:cNvSpPr>
          <p:nvPr userDrawn="1">
            <p:custDataLst>
              <p:tags r:id="rId188"/>
            </p:custDataLst>
          </p:nvPr>
        </p:nvSpPr>
        <p:spPr bwMode="auto">
          <a:xfrm>
            <a:off x="6921364" y="3391134"/>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3" name="Freeform 264">
            <a:extLst>
              <a:ext uri="{FF2B5EF4-FFF2-40B4-BE49-F238E27FC236}">
                <a16:creationId xmlns:a16="http://schemas.microsoft.com/office/drawing/2014/main" id="{6DF64C49-6B4C-7746-A046-BF0CFA2CE266}"/>
              </a:ext>
            </a:extLst>
          </p:cNvPr>
          <p:cNvSpPr>
            <a:spLocks/>
          </p:cNvSpPr>
          <p:nvPr userDrawn="1">
            <p:custDataLst>
              <p:tags r:id="rId189"/>
            </p:custDataLst>
          </p:nvPr>
        </p:nvSpPr>
        <p:spPr bwMode="auto">
          <a:xfrm>
            <a:off x="7007579" y="3465990"/>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4" name="Freeform 265">
            <a:extLst>
              <a:ext uri="{FF2B5EF4-FFF2-40B4-BE49-F238E27FC236}">
                <a16:creationId xmlns:a16="http://schemas.microsoft.com/office/drawing/2014/main" id="{161BEB98-28CC-6C45-B389-19CDB563EA5C}"/>
              </a:ext>
            </a:extLst>
          </p:cNvPr>
          <p:cNvSpPr>
            <a:spLocks/>
          </p:cNvSpPr>
          <p:nvPr userDrawn="1">
            <p:custDataLst>
              <p:tags r:id="rId190"/>
            </p:custDataLst>
          </p:nvPr>
        </p:nvSpPr>
        <p:spPr bwMode="auto">
          <a:xfrm>
            <a:off x="7051501" y="3512054"/>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5" name="Freeform 266">
            <a:extLst>
              <a:ext uri="{FF2B5EF4-FFF2-40B4-BE49-F238E27FC236}">
                <a16:creationId xmlns:a16="http://schemas.microsoft.com/office/drawing/2014/main" id="{2B871689-FC11-6943-8A57-E2B9533232DE}"/>
              </a:ext>
            </a:extLst>
          </p:cNvPr>
          <p:cNvSpPr>
            <a:spLocks/>
          </p:cNvSpPr>
          <p:nvPr userDrawn="1">
            <p:custDataLst>
              <p:tags r:id="rId191"/>
            </p:custDataLst>
          </p:nvPr>
        </p:nvSpPr>
        <p:spPr bwMode="auto">
          <a:xfrm>
            <a:off x="7271105" y="3438638"/>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6" name="Freeform 267">
            <a:extLst>
              <a:ext uri="{FF2B5EF4-FFF2-40B4-BE49-F238E27FC236}">
                <a16:creationId xmlns:a16="http://schemas.microsoft.com/office/drawing/2014/main" id="{0A384AD5-84D3-9D49-8E11-5209B7F00648}"/>
              </a:ext>
            </a:extLst>
          </p:cNvPr>
          <p:cNvSpPr>
            <a:spLocks/>
          </p:cNvSpPr>
          <p:nvPr userDrawn="1">
            <p:custDataLst>
              <p:tags r:id="rId192"/>
            </p:custDataLst>
          </p:nvPr>
        </p:nvSpPr>
        <p:spPr bwMode="auto">
          <a:xfrm>
            <a:off x="6914858" y="3362344"/>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7" name="Freeform 268">
            <a:extLst>
              <a:ext uri="{FF2B5EF4-FFF2-40B4-BE49-F238E27FC236}">
                <a16:creationId xmlns:a16="http://schemas.microsoft.com/office/drawing/2014/main" id="{41439B79-EEBE-FF4F-9DFD-6F4C1D33D5A5}"/>
              </a:ext>
            </a:extLst>
          </p:cNvPr>
          <p:cNvSpPr>
            <a:spLocks/>
          </p:cNvSpPr>
          <p:nvPr userDrawn="1">
            <p:custDataLst>
              <p:tags r:id="rId193"/>
            </p:custDataLst>
          </p:nvPr>
        </p:nvSpPr>
        <p:spPr bwMode="auto">
          <a:xfrm>
            <a:off x="7350813" y="3432882"/>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8" name="Freeform 269">
            <a:extLst>
              <a:ext uri="{FF2B5EF4-FFF2-40B4-BE49-F238E27FC236}">
                <a16:creationId xmlns:a16="http://schemas.microsoft.com/office/drawing/2014/main" id="{8CC8DAAD-A0A4-584A-9F98-8A8C49DF9028}"/>
              </a:ext>
            </a:extLst>
          </p:cNvPr>
          <p:cNvSpPr>
            <a:spLocks/>
          </p:cNvSpPr>
          <p:nvPr userDrawn="1">
            <p:custDataLst>
              <p:tags r:id="rId194"/>
            </p:custDataLst>
          </p:nvPr>
        </p:nvSpPr>
        <p:spPr bwMode="auto">
          <a:xfrm>
            <a:off x="7376839" y="3398332"/>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9" name="Freeform 270">
            <a:extLst>
              <a:ext uri="{FF2B5EF4-FFF2-40B4-BE49-F238E27FC236}">
                <a16:creationId xmlns:a16="http://schemas.microsoft.com/office/drawing/2014/main" id="{648BB36E-200A-1449-BAB3-379848C927A2}"/>
              </a:ext>
            </a:extLst>
          </p:cNvPr>
          <p:cNvSpPr>
            <a:spLocks/>
          </p:cNvSpPr>
          <p:nvPr userDrawn="1">
            <p:custDataLst>
              <p:tags r:id="rId195"/>
            </p:custDataLst>
          </p:nvPr>
        </p:nvSpPr>
        <p:spPr bwMode="auto">
          <a:xfrm>
            <a:off x="8123494" y="4490926"/>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0" name="Freeform 271">
            <a:extLst>
              <a:ext uri="{FF2B5EF4-FFF2-40B4-BE49-F238E27FC236}">
                <a16:creationId xmlns:a16="http://schemas.microsoft.com/office/drawing/2014/main" id="{DA47609D-494B-B841-BE14-7D378C4FE3C9}"/>
              </a:ext>
            </a:extLst>
          </p:cNvPr>
          <p:cNvSpPr>
            <a:spLocks/>
          </p:cNvSpPr>
          <p:nvPr userDrawn="1">
            <p:custDataLst>
              <p:tags r:id="rId19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1" name="Freeform 272">
            <a:extLst>
              <a:ext uri="{FF2B5EF4-FFF2-40B4-BE49-F238E27FC236}">
                <a16:creationId xmlns:a16="http://schemas.microsoft.com/office/drawing/2014/main" id="{BE8BE874-16AB-A547-B134-F51A2F90F503}"/>
              </a:ext>
            </a:extLst>
          </p:cNvPr>
          <p:cNvSpPr>
            <a:spLocks/>
          </p:cNvSpPr>
          <p:nvPr userDrawn="1">
            <p:custDataLst>
              <p:tags r:id="rId197"/>
            </p:custDataLst>
          </p:nvPr>
        </p:nvSpPr>
        <p:spPr bwMode="auto">
          <a:xfrm>
            <a:off x="10288628" y="2505832"/>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2" name="Freeform 273">
            <a:extLst>
              <a:ext uri="{FF2B5EF4-FFF2-40B4-BE49-F238E27FC236}">
                <a16:creationId xmlns:a16="http://schemas.microsoft.com/office/drawing/2014/main" id="{CA35ADFD-51A8-1143-A6F7-32335A8B3343}"/>
              </a:ext>
            </a:extLst>
          </p:cNvPr>
          <p:cNvSpPr>
            <a:spLocks/>
          </p:cNvSpPr>
          <p:nvPr userDrawn="1">
            <p:custDataLst>
              <p:tags r:id="rId198"/>
            </p:custDataLst>
          </p:nvPr>
        </p:nvSpPr>
        <p:spPr bwMode="auto">
          <a:xfrm>
            <a:off x="9337012" y="2881546"/>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3" name="Freeform 274">
            <a:extLst>
              <a:ext uri="{FF2B5EF4-FFF2-40B4-BE49-F238E27FC236}">
                <a16:creationId xmlns:a16="http://schemas.microsoft.com/office/drawing/2014/main" id="{BCADDC8A-7CC5-5546-A20E-F63AC7C047A2}"/>
              </a:ext>
            </a:extLst>
          </p:cNvPr>
          <p:cNvSpPr>
            <a:spLocks/>
          </p:cNvSpPr>
          <p:nvPr userDrawn="1">
            <p:custDataLst>
              <p:tags r:id="rId199"/>
            </p:custDataLst>
          </p:nvPr>
        </p:nvSpPr>
        <p:spPr bwMode="auto">
          <a:xfrm>
            <a:off x="9558242" y="2931930"/>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4" name="Freeform 275">
            <a:extLst>
              <a:ext uri="{FF2B5EF4-FFF2-40B4-BE49-F238E27FC236}">
                <a16:creationId xmlns:a16="http://schemas.microsoft.com/office/drawing/2014/main" id="{96A846D3-D58C-D14E-9CFA-3FE542B635AA}"/>
              </a:ext>
            </a:extLst>
          </p:cNvPr>
          <p:cNvSpPr>
            <a:spLocks/>
          </p:cNvSpPr>
          <p:nvPr userDrawn="1">
            <p:custDataLst>
              <p:tags r:id="rId200"/>
            </p:custDataLst>
          </p:nvPr>
        </p:nvSpPr>
        <p:spPr bwMode="auto">
          <a:xfrm>
            <a:off x="9548481" y="2996706"/>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5" name="Freeform 276">
            <a:extLst>
              <a:ext uri="{FF2B5EF4-FFF2-40B4-BE49-F238E27FC236}">
                <a16:creationId xmlns:a16="http://schemas.microsoft.com/office/drawing/2014/main" id="{1435C931-A056-7847-93EA-A10A8B0179EE}"/>
              </a:ext>
            </a:extLst>
          </p:cNvPr>
          <p:cNvSpPr>
            <a:spLocks/>
          </p:cNvSpPr>
          <p:nvPr userDrawn="1">
            <p:custDataLst>
              <p:tags r:id="rId201"/>
            </p:custDataLst>
          </p:nvPr>
        </p:nvSpPr>
        <p:spPr bwMode="auto">
          <a:xfrm>
            <a:off x="9873821" y="3101792"/>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6" name="Freeform 277">
            <a:extLst>
              <a:ext uri="{FF2B5EF4-FFF2-40B4-BE49-F238E27FC236}">
                <a16:creationId xmlns:a16="http://schemas.microsoft.com/office/drawing/2014/main" id="{65488B81-C110-D14C-9B21-8E642E8DF99A}"/>
              </a:ext>
            </a:extLst>
          </p:cNvPr>
          <p:cNvSpPr>
            <a:spLocks/>
          </p:cNvSpPr>
          <p:nvPr userDrawn="1">
            <p:custDataLst>
              <p:tags r:id="rId202"/>
            </p:custDataLst>
          </p:nvPr>
        </p:nvSpPr>
        <p:spPr bwMode="auto">
          <a:xfrm>
            <a:off x="9958409" y="3329236"/>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7" name="Freeform 278">
            <a:extLst>
              <a:ext uri="{FF2B5EF4-FFF2-40B4-BE49-F238E27FC236}">
                <a16:creationId xmlns:a16="http://schemas.microsoft.com/office/drawing/2014/main" id="{DB3C25B6-3271-5E4A-B67A-D61400A107AE}"/>
              </a:ext>
            </a:extLst>
          </p:cNvPr>
          <p:cNvSpPr>
            <a:spLocks/>
          </p:cNvSpPr>
          <p:nvPr userDrawn="1">
            <p:custDataLst>
              <p:tags r:id="rId203"/>
            </p:custDataLst>
          </p:nvPr>
        </p:nvSpPr>
        <p:spPr bwMode="auto">
          <a:xfrm>
            <a:off x="10369964" y="2636828"/>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8" name="Freeform 279">
            <a:extLst>
              <a:ext uri="{FF2B5EF4-FFF2-40B4-BE49-F238E27FC236}">
                <a16:creationId xmlns:a16="http://schemas.microsoft.com/office/drawing/2014/main" id="{95C65B9E-89EE-594E-B127-9428748FBEA3}"/>
              </a:ext>
            </a:extLst>
          </p:cNvPr>
          <p:cNvSpPr>
            <a:spLocks/>
          </p:cNvSpPr>
          <p:nvPr userDrawn="1">
            <p:custDataLst>
              <p:tags r:id="rId204"/>
            </p:custDataLst>
          </p:nvPr>
        </p:nvSpPr>
        <p:spPr bwMode="auto">
          <a:xfrm>
            <a:off x="10952322" y="3812913"/>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9" name="Freeform 280">
            <a:extLst>
              <a:ext uri="{FF2B5EF4-FFF2-40B4-BE49-F238E27FC236}">
                <a16:creationId xmlns:a16="http://schemas.microsoft.com/office/drawing/2014/main" id="{F6FA4B8E-0E72-1E4B-8ACF-BB133D37859B}"/>
              </a:ext>
            </a:extLst>
          </p:cNvPr>
          <p:cNvSpPr>
            <a:spLocks/>
          </p:cNvSpPr>
          <p:nvPr userDrawn="1">
            <p:custDataLst>
              <p:tags r:id="rId205"/>
            </p:custDataLst>
          </p:nvPr>
        </p:nvSpPr>
        <p:spPr bwMode="auto">
          <a:xfrm>
            <a:off x="11149152" y="3798519"/>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0" name="Freeform 281">
            <a:extLst>
              <a:ext uri="{FF2B5EF4-FFF2-40B4-BE49-F238E27FC236}">
                <a16:creationId xmlns:a16="http://schemas.microsoft.com/office/drawing/2014/main" id="{E64DFD8A-62FB-D74E-9220-8FA04332E7BD}"/>
              </a:ext>
            </a:extLst>
          </p:cNvPr>
          <p:cNvSpPr>
            <a:spLocks/>
          </p:cNvSpPr>
          <p:nvPr userDrawn="1">
            <p:custDataLst>
              <p:tags r:id="rId206"/>
            </p:custDataLst>
          </p:nvPr>
        </p:nvSpPr>
        <p:spPr bwMode="auto">
          <a:xfrm>
            <a:off x="9382558" y="3465990"/>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881" name="Group 282">
            <a:extLst>
              <a:ext uri="{FF2B5EF4-FFF2-40B4-BE49-F238E27FC236}">
                <a16:creationId xmlns:a16="http://schemas.microsoft.com/office/drawing/2014/main" id="{17D69B01-7763-B44A-9A37-E19542B164CF}"/>
              </a:ext>
            </a:extLst>
          </p:cNvPr>
          <p:cNvGrpSpPr>
            <a:grpSpLocks/>
          </p:cNvGrpSpPr>
          <p:nvPr userDrawn="1">
            <p:custDataLst>
              <p:tags r:id="rId207"/>
            </p:custDataLst>
          </p:nvPr>
        </p:nvGrpSpPr>
        <p:grpSpPr bwMode="auto">
          <a:xfrm>
            <a:off x="10345563" y="3203997"/>
            <a:ext cx="239124" cy="398747"/>
            <a:chOff x="5062" y="2295"/>
            <a:chExt cx="177" cy="279"/>
          </a:xfrm>
          <a:solidFill>
            <a:srgbClr val="DADADA"/>
          </a:solidFill>
        </p:grpSpPr>
        <p:sp>
          <p:nvSpPr>
            <p:cNvPr id="882" name="Freeform 283">
              <a:extLst>
                <a:ext uri="{FF2B5EF4-FFF2-40B4-BE49-F238E27FC236}">
                  <a16:creationId xmlns:a16="http://schemas.microsoft.com/office/drawing/2014/main" id="{A5FF2A43-E2A2-0F46-9CBE-FAB24D98A78E}"/>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3" name="Freeform 284">
              <a:extLst>
                <a:ext uri="{FF2B5EF4-FFF2-40B4-BE49-F238E27FC236}">
                  <a16:creationId xmlns:a16="http://schemas.microsoft.com/office/drawing/2014/main" id="{9DB8967E-CA7A-3649-984F-4984C605290A}"/>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4" name="Freeform 285">
              <a:extLst>
                <a:ext uri="{FF2B5EF4-FFF2-40B4-BE49-F238E27FC236}">
                  <a16:creationId xmlns:a16="http://schemas.microsoft.com/office/drawing/2014/main" id="{8D6FEF10-049D-A64A-BB2B-5D4E94CCC9AD}"/>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5" name="Freeform 286">
              <a:extLst>
                <a:ext uri="{FF2B5EF4-FFF2-40B4-BE49-F238E27FC236}">
                  <a16:creationId xmlns:a16="http://schemas.microsoft.com/office/drawing/2014/main" id="{A8D571FF-4C30-3F41-A0D9-A433ADBF529C}"/>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6" name="Freeform 287">
              <a:extLst>
                <a:ext uri="{FF2B5EF4-FFF2-40B4-BE49-F238E27FC236}">
                  <a16:creationId xmlns:a16="http://schemas.microsoft.com/office/drawing/2014/main" id="{A35080F2-625A-AD4D-B7BD-FF38D2CF54DF}"/>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7" name="Freeform 288">
              <a:extLst>
                <a:ext uri="{FF2B5EF4-FFF2-40B4-BE49-F238E27FC236}">
                  <a16:creationId xmlns:a16="http://schemas.microsoft.com/office/drawing/2014/main" id="{14E51115-4165-BA4D-AEA0-3E8E8587B7EF}"/>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8" name="Freeform 289">
              <a:extLst>
                <a:ext uri="{FF2B5EF4-FFF2-40B4-BE49-F238E27FC236}">
                  <a16:creationId xmlns:a16="http://schemas.microsoft.com/office/drawing/2014/main" id="{26C0C9A0-DCE9-9B4E-84DD-F53E52B88658}"/>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9" name="Freeform 290">
              <a:extLst>
                <a:ext uri="{FF2B5EF4-FFF2-40B4-BE49-F238E27FC236}">
                  <a16:creationId xmlns:a16="http://schemas.microsoft.com/office/drawing/2014/main" id="{77630D21-FE70-9F47-823E-528AAFDF2B6A}"/>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0" name="Freeform 291">
              <a:extLst>
                <a:ext uri="{FF2B5EF4-FFF2-40B4-BE49-F238E27FC236}">
                  <a16:creationId xmlns:a16="http://schemas.microsoft.com/office/drawing/2014/main" id="{A4C79CBB-D59A-7D45-8548-3BCEC431DF70}"/>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1" name="Freeform 292">
              <a:extLst>
                <a:ext uri="{FF2B5EF4-FFF2-40B4-BE49-F238E27FC236}">
                  <a16:creationId xmlns:a16="http://schemas.microsoft.com/office/drawing/2014/main" id="{1C7F2FAF-6F44-E24B-AB2B-5B5CF6F9B0E0}"/>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2" name="Freeform 293">
              <a:extLst>
                <a:ext uri="{FF2B5EF4-FFF2-40B4-BE49-F238E27FC236}">
                  <a16:creationId xmlns:a16="http://schemas.microsoft.com/office/drawing/2014/main" id="{FDB8D2C0-21E1-E341-BDCA-06908918BDCF}"/>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3" name="Freeform 294">
              <a:extLst>
                <a:ext uri="{FF2B5EF4-FFF2-40B4-BE49-F238E27FC236}">
                  <a16:creationId xmlns:a16="http://schemas.microsoft.com/office/drawing/2014/main" id="{0E6B0A0E-BD9C-4E47-8652-AD4B8E0E5DE8}"/>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4" name="Freeform 295">
              <a:extLst>
                <a:ext uri="{FF2B5EF4-FFF2-40B4-BE49-F238E27FC236}">
                  <a16:creationId xmlns:a16="http://schemas.microsoft.com/office/drawing/2014/main" id="{75BB9B2B-D5E6-EB4F-A843-533FAF6D4779}"/>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5" name="Freeform 296">
              <a:extLst>
                <a:ext uri="{FF2B5EF4-FFF2-40B4-BE49-F238E27FC236}">
                  <a16:creationId xmlns:a16="http://schemas.microsoft.com/office/drawing/2014/main" id="{B027BE39-EDEF-0648-A06B-B4A393475DC6}"/>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6" name="Freeform 297">
              <a:extLst>
                <a:ext uri="{FF2B5EF4-FFF2-40B4-BE49-F238E27FC236}">
                  <a16:creationId xmlns:a16="http://schemas.microsoft.com/office/drawing/2014/main" id="{9394BF94-6AF7-C340-BCA8-CD9DF710418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7" name="Line 298">
              <a:extLst>
                <a:ext uri="{FF2B5EF4-FFF2-40B4-BE49-F238E27FC236}">
                  <a16:creationId xmlns:a16="http://schemas.microsoft.com/office/drawing/2014/main" id="{B91C408E-A23C-9647-B068-D7AFCFFF64C4}"/>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8" name="Freeform 299">
              <a:extLst>
                <a:ext uri="{FF2B5EF4-FFF2-40B4-BE49-F238E27FC236}">
                  <a16:creationId xmlns:a16="http://schemas.microsoft.com/office/drawing/2014/main" id="{AD653EDA-1501-5641-8F8D-41A27E0A2145}"/>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9" name="Line 300">
              <a:extLst>
                <a:ext uri="{FF2B5EF4-FFF2-40B4-BE49-F238E27FC236}">
                  <a16:creationId xmlns:a16="http://schemas.microsoft.com/office/drawing/2014/main" id="{BA67B5CD-B7E3-6442-A5D1-36C26CF25E85}"/>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0" name="Freeform 301">
              <a:extLst>
                <a:ext uri="{FF2B5EF4-FFF2-40B4-BE49-F238E27FC236}">
                  <a16:creationId xmlns:a16="http://schemas.microsoft.com/office/drawing/2014/main" id="{AC90DF2A-5CA4-5549-9450-064BA0F5788D}"/>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1" name="Freeform 302">
              <a:extLst>
                <a:ext uri="{FF2B5EF4-FFF2-40B4-BE49-F238E27FC236}">
                  <a16:creationId xmlns:a16="http://schemas.microsoft.com/office/drawing/2014/main" id="{BB0618EF-F7E3-C645-88E4-9FC82C9C1265}"/>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2" name="Freeform 303">
              <a:extLst>
                <a:ext uri="{FF2B5EF4-FFF2-40B4-BE49-F238E27FC236}">
                  <a16:creationId xmlns:a16="http://schemas.microsoft.com/office/drawing/2014/main" id="{750FD63D-33B5-F149-855E-9F7D181AF5D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3" name="Freeform 304">
              <a:extLst>
                <a:ext uri="{FF2B5EF4-FFF2-40B4-BE49-F238E27FC236}">
                  <a16:creationId xmlns:a16="http://schemas.microsoft.com/office/drawing/2014/main" id="{062A789C-0315-B54F-AED8-6E646808848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4" name="Freeform 305">
              <a:extLst>
                <a:ext uri="{FF2B5EF4-FFF2-40B4-BE49-F238E27FC236}">
                  <a16:creationId xmlns:a16="http://schemas.microsoft.com/office/drawing/2014/main" id="{D6D0D1D1-DC30-FD45-973F-C5031B70A373}"/>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5" name="Line 306">
              <a:extLst>
                <a:ext uri="{FF2B5EF4-FFF2-40B4-BE49-F238E27FC236}">
                  <a16:creationId xmlns:a16="http://schemas.microsoft.com/office/drawing/2014/main" id="{A05D06E1-56ED-324D-873A-17F4F3F36DF0}"/>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06" name="Freeform 307">
            <a:extLst>
              <a:ext uri="{FF2B5EF4-FFF2-40B4-BE49-F238E27FC236}">
                <a16:creationId xmlns:a16="http://schemas.microsoft.com/office/drawing/2014/main" id="{102FC5CC-8862-2446-9AD5-7EE58ABE3578}"/>
              </a:ext>
            </a:extLst>
          </p:cNvPr>
          <p:cNvSpPr>
            <a:spLocks/>
          </p:cNvSpPr>
          <p:nvPr userDrawn="1">
            <p:custDataLst>
              <p:tags r:id="rId208"/>
            </p:custDataLst>
          </p:nvPr>
        </p:nvSpPr>
        <p:spPr bwMode="auto">
          <a:xfrm>
            <a:off x="10698556" y="3946789"/>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7" name="Freeform 308">
            <a:extLst>
              <a:ext uri="{FF2B5EF4-FFF2-40B4-BE49-F238E27FC236}">
                <a16:creationId xmlns:a16="http://schemas.microsoft.com/office/drawing/2014/main" id="{A0B5C0A4-5F61-434E-92F7-A01AE5916A6F}"/>
              </a:ext>
            </a:extLst>
          </p:cNvPr>
          <p:cNvSpPr>
            <a:spLocks/>
          </p:cNvSpPr>
          <p:nvPr userDrawn="1">
            <p:custDataLst>
              <p:tags r:id="rId209"/>
            </p:custDataLst>
          </p:nvPr>
        </p:nvSpPr>
        <p:spPr bwMode="auto">
          <a:xfrm>
            <a:off x="10776639" y="3892086"/>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8" name="Freeform 309">
            <a:extLst>
              <a:ext uri="{FF2B5EF4-FFF2-40B4-BE49-F238E27FC236}">
                <a16:creationId xmlns:a16="http://schemas.microsoft.com/office/drawing/2014/main" id="{BFF401E7-3168-EB45-A3E4-E946178F0E21}"/>
              </a:ext>
            </a:extLst>
          </p:cNvPr>
          <p:cNvSpPr>
            <a:spLocks/>
          </p:cNvSpPr>
          <p:nvPr userDrawn="1">
            <p:custDataLst>
              <p:tags r:id="rId210"/>
            </p:custDataLst>
          </p:nvPr>
        </p:nvSpPr>
        <p:spPr bwMode="auto">
          <a:xfrm>
            <a:off x="10825439" y="3782683"/>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9" name="Freeform 310">
            <a:extLst>
              <a:ext uri="{FF2B5EF4-FFF2-40B4-BE49-F238E27FC236}">
                <a16:creationId xmlns:a16="http://schemas.microsoft.com/office/drawing/2014/main" id="{1B349065-F99B-3B4F-A6CE-CF4DE1B2FC00}"/>
              </a:ext>
            </a:extLst>
          </p:cNvPr>
          <p:cNvSpPr>
            <a:spLocks/>
          </p:cNvSpPr>
          <p:nvPr userDrawn="1">
            <p:custDataLst>
              <p:tags r:id="rId211"/>
            </p:custDataLst>
          </p:nvPr>
        </p:nvSpPr>
        <p:spPr bwMode="auto">
          <a:xfrm>
            <a:off x="10809172" y="3755332"/>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0" name="Freeform 311">
            <a:extLst>
              <a:ext uri="{FF2B5EF4-FFF2-40B4-BE49-F238E27FC236}">
                <a16:creationId xmlns:a16="http://schemas.microsoft.com/office/drawing/2014/main" id="{00D82F35-07F8-8947-82A1-BE4FBFF034A5}"/>
              </a:ext>
            </a:extLst>
          </p:cNvPr>
          <p:cNvSpPr>
            <a:spLocks/>
          </p:cNvSpPr>
          <p:nvPr userDrawn="1">
            <p:custDataLst>
              <p:tags r:id="rId212"/>
            </p:custDataLst>
          </p:nvPr>
        </p:nvSpPr>
        <p:spPr bwMode="auto">
          <a:xfrm>
            <a:off x="10630235" y="3661762"/>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1" name="Freeform 312">
            <a:extLst>
              <a:ext uri="{FF2B5EF4-FFF2-40B4-BE49-F238E27FC236}">
                <a16:creationId xmlns:a16="http://schemas.microsoft.com/office/drawing/2014/main" id="{949C222C-18AA-364E-A991-D16061E6CA2D}"/>
              </a:ext>
            </a:extLst>
          </p:cNvPr>
          <p:cNvSpPr>
            <a:spLocks/>
          </p:cNvSpPr>
          <p:nvPr userDrawn="1">
            <p:custDataLst>
              <p:tags r:id="rId213"/>
            </p:custDataLst>
          </p:nvPr>
        </p:nvSpPr>
        <p:spPr bwMode="auto">
          <a:xfrm>
            <a:off x="10555408" y="3784124"/>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2" name="Freeform 313">
            <a:extLst>
              <a:ext uri="{FF2B5EF4-FFF2-40B4-BE49-F238E27FC236}">
                <a16:creationId xmlns:a16="http://schemas.microsoft.com/office/drawing/2014/main" id="{AAD55E19-43F7-6844-B203-4D8D91E3E451}"/>
              </a:ext>
            </a:extLst>
          </p:cNvPr>
          <p:cNvSpPr>
            <a:spLocks/>
          </p:cNvSpPr>
          <p:nvPr userDrawn="1">
            <p:custDataLst>
              <p:tags r:id="rId214"/>
            </p:custDataLst>
          </p:nvPr>
        </p:nvSpPr>
        <p:spPr bwMode="auto">
          <a:xfrm>
            <a:off x="10563540" y="3952547"/>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3" name="Freeform 314">
            <a:extLst>
              <a:ext uri="{FF2B5EF4-FFF2-40B4-BE49-F238E27FC236}">
                <a16:creationId xmlns:a16="http://schemas.microsoft.com/office/drawing/2014/main" id="{6CC927B8-A8D1-4648-9AD1-7C35668869CC}"/>
              </a:ext>
            </a:extLst>
          </p:cNvPr>
          <p:cNvSpPr>
            <a:spLocks/>
          </p:cNvSpPr>
          <p:nvPr userDrawn="1">
            <p:custDataLst>
              <p:tags r:id="rId215"/>
            </p:custDataLst>
          </p:nvPr>
        </p:nvSpPr>
        <p:spPr bwMode="auto">
          <a:xfrm>
            <a:off x="10679036" y="3788440"/>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4" name="Freeform 315">
            <a:extLst>
              <a:ext uri="{FF2B5EF4-FFF2-40B4-BE49-F238E27FC236}">
                <a16:creationId xmlns:a16="http://schemas.microsoft.com/office/drawing/2014/main" id="{C536B4DA-847B-424A-843F-C10DB3C7FCA8}"/>
              </a:ext>
            </a:extLst>
          </p:cNvPr>
          <p:cNvSpPr>
            <a:spLocks/>
          </p:cNvSpPr>
          <p:nvPr userDrawn="1">
            <p:custDataLst>
              <p:tags r:id="rId216"/>
            </p:custDataLst>
          </p:nvPr>
        </p:nvSpPr>
        <p:spPr bwMode="auto">
          <a:xfrm>
            <a:off x="10535886" y="3784124"/>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5" name="Freeform 316">
            <a:extLst>
              <a:ext uri="{FF2B5EF4-FFF2-40B4-BE49-F238E27FC236}">
                <a16:creationId xmlns:a16="http://schemas.microsoft.com/office/drawing/2014/main" id="{AA48B95C-F9DE-8647-B69D-0C4BEE966FF2}"/>
              </a:ext>
            </a:extLst>
          </p:cNvPr>
          <p:cNvSpPr>
            <a:spLocks/>
          </p:cNvSpPr>
          <p:nvPr userDrawn="1">
            <p:custDataLst>
              <p:tags r:id="rId217"/>
            </p:custDataLst>
          </p:nvPr>
        </p:nvSpPr>
        <p:spPr bwMode="auto">
          <a:xfrm>
            <a:off x="10581435" y="3827308"/>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6" name="Freeform 317">
            <a:extLst>
              <a:ext uri="{FF2B5EF4-FFF2-40B4-BE49-F238E27FC236}">
                <a16:creationId xmlns:a16="http://schemas.microsoft.com/office/drawing/2014/main" id="{1863EFDC-2084-C346-8771-FF19E6CD2520}"/>
              </a:ext>
            </a:extLst>
          </p:cNvPr>
          <p:cNvSpPr>
            <a:spLocks/>
          </p:cNvSpPr>
          <p:nvPr userDrawn="1">
            <p:custDataLst>
              <p:tags r:id="rId218"/>
            </p:custDataLst>
          </p:nvPr>
        </p:nvSpPr>
        <p:spPr bwMode="auto">
          <a:xfrm>
            <a:off x="10378098" y="4011567"/>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7" name="Freeform 318">
            <a:extLst>
              <a:ext uri="{FF2B5EF4-FFF2-40B4-BE49-F238E27FC236}">
                <a16:creationId xmlns:a16="http://schemas.microsoft.com/office/drawing/2014/main" id="{1BF4C852-8663-0248-B4E1-576F0D567CC9}"/>
              </a:ext>
            </a:extLst>
          </p:cNvPr>
          <p:cNvSpPr>
            <a:spLocks/>
          </p:cNvSpPr>
          <p:nvPr userDrawn="1">
            <p:custDataLst>
              <p:tags r:id="rId219"/>
            </p:custDataLst>
          </p:nvPr>
        </p:nvSpPr>
        <p:spPr bwMode="auto">
          <a:xfrm>
            <a:off x="10478953" y="4046116"/>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8" name="Freeform 319">
            <a:extLst>
              <a:ext uri="{FF2B5EF4-FFF2-40B4-BE49-F238E27FC236}">
                <a16:creationId xmlns:a16="http://schemas.microsoft.com/office/drawing/2014/main" id="{13CB4F6E-E0CA-5B44-ADC2-B017C1C012BB}"/>
              </a:ext>
            </a:extLst>
          </p:cNvPr>
          <p:cNvSpPr>
            <a:spLocks/>
          </p:cNvSpPr>
          <p:nvPr userDrawn="1">
            <p:custDataLst>
              <p:tags r:id="rId220"/>
            </p:custDataLst>
          </p:nvPr>
        </p:nvSpPr>
        <p:spPr bwMode="auto">
          <a:xfrm>
            <a:off x="10308149" y="3984216"/>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9" name="Freeform 320">
            <a:extLst>
              <a:ext uri="{FF2B5EF4-FFF2-40B4-BE49-F238E27FC236}">
                <a16:creationId xmlns:a16="http://schemas.microsoft.com/office/drawing/2014/main" id="{CEC5C651-460B-C24D-9240-AE4C4047AE14}"/>
              </a:ext>
            </a:extLst>
          </p:cNvPr>
          <p:cNvSpPr>
            <a:spLocks/>
          </p:cNvSpPr>
          <p:nvPr userDrawn="1">
            <p:custDataLst>
              <p:tags r:id="rId221"/>
            </p:custDataLst>
          </p:nvPr>
        </p:nvSpPr>
        <p:spPr bwMode="auto">
          <a:xfrm>
            <a:off x="10353696" y="3971260"/>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0" name="Freeform 321">
            <a:extLst>
              <a:ext uri="{FF2B5EF4-FFF2-40B4-BE49-F238E27FC236}">
                <a16:creationId xmlns:a16="http://schemas.microsoft.com/office/drawing/2014/main" id="{E9470163-557B-B64B-919A-DD9870D2FFCC}"/>
              </a:ext>
            </a:extLst>
          </p:cNvPr>
          <p:cNvSpPr>
            <a:spLocks/>
          </p:cNvSpPr>
          <p:nvPr userDrawn="1">
            <p:custDataLst>
              <p:tags r:id="rId222"/>
            </p:custDataLst>
          </p:nvPr>
        </p:nvSpPr>
        <p:spPr bwMode="auto">
          <a:xfrm>
            <a:off x="10407378" y="3979898"/>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1" name="Freeform 322">
            <a:extLst>
              <a:ext uri="{FF2B5EF4-FFF2-40B4-BE49-F238E27FC236}">
                <a16:creationId xmlns:a16="http://schemas.microsoft.com/office/drawing/2014/main" id="{764B78B4-1E49-444D-BEB4-8A615A1EB072}"/>
              </a:ext>
            </a:extLst>
          </p:cNvPr>
          <p:cNvSpPr>
            <a:spLocks/>
          </p:cNvSpPr>
          <p:nvPr userDrawn="1">
            <p:custDataLst>
              <p:tags r:id="rId223"/>
            </p:custDataLst>
          </p:nvPr>
        </p:nvSpPr>
        <p:spPr bwMode="auto">
          <a:xfrm>
            <a:off x="10461058" y="3984216"/>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2" name="Freeform 323">
            <a:extLst>
              <a:ext uri="{FF2B5EF4-FFF2-40B4-BE49-F238E27FC236}">
                <a16:creationId xmlns:a16="http://schemas.microsoft.com/office/drawing/2014/main" id="{B6A8BAC4-9B69-C04F-A9ED-9360629F99D6}"/>
              </a:ext>
            </a:extLst>
          </p:cNvPr>
          <p:cNvSpPr>
            <a:spLocks/>
          </p:cNvSpPr>
          <p:nvPr userDrawn="1">
            <p:custDataLst>
              <p:tags r:id="rId224"/>
            </p:custDataLst>
          </p:nvPr>
        </p:nvSpPr>
        <p:spPr bwMode="auto">
          <a:xfrm>
            <a:off x="10535886" y="3977018"/>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3" name="Freeform 324">
            <a:extLst>
              <a:ext uri="{FF2B5EF4-FFF2-40B4-BE49-F238E27FC236}">
                <a16:creationId xmlns:a16="http://schemas.microsoft.com/office/drawing/2014/main" id="{D9C39AAF-EF4F-AF4E-8ABD-326D0E713CEC}"/>
              </a:ext>
            </a:extLst>
          </p:cNvPr>
          <p:cNvSpPr>
            <a:spLocks/>
          </p:cNvSpPr>
          <p:nvPr userDrawn="1">
            <p:custDataLst>
              <p:tags r:id="rId225"/>
            </p:custDataLst>
          </p:nvPr>
        </p:nvSpPr>
        <p:spPr bwMode="auto">
          <a:xfrm>
            <a:off x="10099931" y="3808594"/>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4" name="Freeform 325">
            <a:extLst>
              <a:ext uri="{FF2B5EF4-FFF2-40B4-BE49-F238E27FC236}">
                <a16:creationId xmlns:a16="http://schemas.microsoft.com/office/drawing/2014/main" id="{BEA3B24F-2EC6-F441-B055-CB87F1C582C6}"/>
              </a:ext>
            </a:extLst>
          </p:cNvPr>
          <p:cNvSpPr>
            <a:spLocks/>
          </p:cNvSpPr>
          <p:nvPr userDrawn="1">
            <p:custDataLst>
              <p:tags r:id="rId226"/>
            </p:custDataLst>
          </p:nvPr>
        </p:nvSpPr>
        <p:spPr bwMode="auto">
          <a:xfrm>
            <a:off x="10044625" y="3784124"/>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5" name="Freeform 326">
            <a:extLst>
              <a:ext uri="{FF2B5EF4-FFF2-40B4-BE49-F238E27FC236}">
                <a16:creationId xmlns:a16="http://schemas.microsoft.com/office/drawing/2014/main" id="{FC154474-D0A3-8345-A203-E14EEF2A3E67}"/>
              </a:ext>
            </a:extLst>
          </p:cNvPr>
          <p:cNvSpPr>
            <a:spLocks/>
          </p:cNvSpPr>
          <p:nvPr userDrawn="1">
            <p:custDataLst>
              <p:tags r:id="rId227"/>
            </p:custDataLst>
          </p:nvPr>
        </p:nvSpPr>
        <p:spPr bwMode="auto">
          <a:xfrm>
            <a:off x="9875447" y="3769728"/>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6" name="Line 327" descr="Horizontal dunkel">
            <a:extLst>
              <a:ext uri="{FF2B5EF4-FFF2-40B4-BE49-F238E27FC236}">
                <a16:creationId xmlns:a16="http://schemas.microsoft.com/office/drawing/2014/main" id="{37757B5D-6DDD-3845-B51A-863184146E93}"/>
              </a:ext>
            </a:extLst>
          </p:cNvPr>
          <p:cNvSpPr>
            <a:spLocks noChangeShapeType="1"/>
          </p:cNvSpPr>
          <p:nvPr userDrawn="1">
            <p:custDataLst>
              <p:tags r:id="rId228"/>
            </p:custDataLst>
          </p:nvPr>
        </p:nvSpPr>
        <p:spPr bwMode="auto">
          <a:xfrm>
            <a:off x="9901475" y="3802836"/>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7" name="Freeform 328">
            <a:extLst>
              <a:ext uri="{FF2B5EF4-FFF2-40B4-BE49-F238E27FC236}">
                <a16:creationId xmlns:a16="http://schemas.microsoft.com/office/drawing/2014/main" id="{82CF334D-ED93-6A46-92D6-DB3262063C97}"/>
              </a:ext>
            </a:extLst>
          </p:cNvPr>
          <p:cNvSpPr>
            <a:spLocks/>
          </p:cNvSpPr>
          <p:nvPr userDrawn="1">
            <p:custDataLst>
              <p:tags r:id="rId229"/>
            </p:custDataLst>
          </p:nvPr>
        </p:nvSpPr>
        <p:spPr bwMode="auto">
          <a:xfrm>
            <a:off x="9898221" y="3802836"/>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8" name="Freeform 329">
            <a:extLst>
              <a:ext uri="{FF2B5EF4-FFF2-40B4-BE49-F238E27FC236}">
                <a16:creationId xmlns:a16="http://schemas.microsoft.com/office/drawing/2014/main" id="{C77F7F17-5F82-7846-B749-A70A1F15424F}"/>
              </a:ext>
            </a:extLst>
          </p:cNvPr>
          <p:cNvSpPr>
            <a:spLocks/>
          </p:cNvSpPr>
          <p:nvPr userDrawn="1">
            <p:custDataLst>
              <p:tags r:id="rId230"/>
            </p:custDataLst>
          </p:nvPr>
        </p:nvSpPr>
        <p:spPr bwMode="auto">
          <a:xfrm>
            <a:off x="9797367" y="3661762"/>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9" name="Freeform 330">
            <a:extLst>
              <a:ext uri="{FF2B5EF4-FFF2-40B4-BE49-F238E27FC236}">
                <a16:creationId xmlns:a16="http://schemas.microsoft.com/office/drawing/2014/main" id="{06994ABB-B9B0-1E4F-A4B7-2D963AF9B7DF}"/>
              </a:ext>
            </a:extLst>
          </p:cNvPr>
          <p:cNvSpPr>
            <a:spLocks/>
          </p:cNvSpPr>
          <p:nvPr userDrawn="1">
            <p:custDataLst>
              <p:tags r:id="rId231"/>
            </p:custDataLst>
          </p:nvPr>
        </p:nvSpPr>
        <p:spPr bwMode="auto">
          <a:xfrm>
            <a:off x="10339056" y="3991414"/>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0" name="Freeform 331">
            <a:extLst>
              <a:ext uri="{FF2B5EF4-FFF2-40B4-BE49-F238E27FC236}">
                <a16:creationId xmlns:a16="http://schemas.microsoft.com/office/drawing/2014/main" id="{062EAC2B-8928-DD4F-AFF4-92181770175A}"/>
              </a:ext>
            </a:extLst>
          </p:cNvPr>
          <p:cNvSpPr>
            <a:spLocks/>
          </p:cNvSpPr>
          <p:nvPr userDrawn="1">
            <p:custDataLst>
              <p:tags r:id="rId232"/>
            </p:custDataLst>
          </p:nvPr>
        </p:nvSpPr>
        <p:spPr bwMode="auto">
          <a:xfrm>
            <a:off x="10867734" y="3952547"/>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1" name="Freeform 332">
            <a:extLst>
              <a:ext uri="{FF2B5EF4-FFF2-40B4-BE49-F238E27FC236}">
                <a16:creationId xmlns:a16="http://schemas.microsoft.com/office/drawing/2014/main" id="{71314049-9335-4B43-ACA1-E632C7B1CAFE}"/>
              </a:ext>
            </a:extLst>
          </p:cNvPr>
          <p:cNvSpPr>
            <a:spLocks/>
          </p:cNvSpPr>
          <p:nvPr userDrawn="1">
            <p:custDataLst>
              <p:tags r:id="rId233"/>
            </p:custDataLst>
          </p:nvPr>
        </p:nvSpPr>
        <p:spPr bwMode="auto">
          <a:xfrm>
            <a:off x="9779473" y="3573953"/>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2" name="Freeform 333">
            <a:extLst>
              <a:ext uri="{FF2B5EF4-FFF2-40B4-BE49-F238E27FC236}">
                <a16:creationId xmlns:a16="http://schemas.microsoft.com/office/drawing/2014/main" id="{8A44349C-16A6-894B-B715-3A3790CE1AD7}"/>
              </a:ext>
            </a:extLst>
          </p:cNvPr>
          <p:cNvSpPr>
            <a:spLocks/>
          </p:cNvSpPr>
          <p:nvPr userDrawn="1">
            <p:custDataLst>
              <p:tags r:id="rId234"/>
            </p:custDataLst>
          </p:nvPr>
        </p:nvSpPr>
        <p:spPr bwMode="auto">
          <a:xfrm>
            <a:off x="10129212" y="3618578"/>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3" name="Freeform 334">
            <a:extLst>
              <a:ext uri="{FF2B5EF4-FFF2-40B4-BE49-F238E27FC236}">
                <a16:creationId xmlns:a16="http://schemas.microsoft.com/office/drawing/2014/main" id="{3FF00C72-D46E-6D4C-94C8-7F440A533096}"/>
              </a:ext>
            </a:extLst>
          </p:cNvPr>
          <p:cNvSpPr>
            <a:spLocks/>
          </p:cNvSpPr>
          <p:nvPr userDrawn="1">
            <p:custDataLst>
              <p:tags r:id="rId235"/>
            </p:custDataLst>
          </p:nvPr>
        </p:nvSpPr>
        <p:spPr bwMode="auto">
          <a:xfrm>
            <a:off x="10493593" y="3987095"/>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4" name="Freeform 335">
            <a:extLst>
              <a:ext uri="{FF2B5EF4-FFF2-40B4-BE49-F238E27FC236}">
                <a16:creationId xmlns:a16="http://schemas.microsoft.com/office/drawing/2014/main" id="{5B0650B2-E91A-994D-9218-CCF379C547AF}"/>
              </a:ext>
            </a:extLst>
          </p:cNvPr>
          <p:cNvSpPr>
            <a:spLocks/>
          </p:cNvSpPr>
          <p:nvPr userDrawn="1">
            <p:custDataLst>
              <p:tags r:id="rId236"/>
            </p:custDataLst>
          </p:nvPr>
        </p:nvSpPr>
        <p:spPr bwMode="auto">
          <a:xfrm>
            <a:off x="10612342" y="3684795"/>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5" name="Freeform 336">
            <a:extLst>
              <a:ext uri="{FF2B5EF4-FFF2-40B4-BE49-F238E27FC236}">
                <a16:creationId xmlns:a16="http://schemas.microsoft.com/office/drawing/2014/main" id="{FE7D1E2A-B6EA-CE41-879A-9DE4858223F7}"/>
              </a:ext>
            </a:extLst>
          </p:cNvPr>
          <p:cNvSpPr>
            <a:spLocks/>
          </p:cNvSpPr>
          <p:nvPr userDrawn="1">
            <p:custDataLst>
              <p:tags r:id="rId237"/>
            </p:custDataLst>
          </p:nvPr>
        </p:nvSpPr>
        <p:spPr bwMode="auto">
          <a:xfrm>
            <a:off x="10625356" y="3815792"/>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6" name="Freeform 337">
            <a:extLst>
              <a:ext uri="{FF2B5EF4-FFF2-40B4-BE49-F238E27FC236}">
                <a16:creationId xmlns:a16="http://schemas.microsoft.com/office/drawing/2014/main" id="{467B27E7-5BA3-714D-87F4-8D18C62E9AFE}"/>
              </a:ext>
            </a:extLst>
          </p:cNvPr>
          <p:cNvSpPr>
            <a:spLocks/>
          </p:cNvSpPr>
          <p:nvPr userDrawn="1">
            <p:custDataLst>
              <p:tags r:id="rId238"/>
            </p:custDataLst>
          </p:nvPr>
        </p:nvSpPr>
        <p:spPr bwMode="auto">
          <a:xfrm>
            <a:off x="10703437" y="3746695"/>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7" name="Freeform 338">
            <a:extLst>
              <a:ext uri="{FF2B5EF4-FFF2-40B4-BE49-F238E27FC236}">
                <a16:creationId xmlns:a16="http://schemas.microsoft.com/office/drawing/2014/main" id="{124A42F4-31C5-004A-8172-B8B70EAEFFA4}"/>
              </a:ext>
            </a:extLst>
          </p:cNvPr>
          <p:cNvSpPr>
            <a:spLocks/>
          </p:cNvSpPr>
          <p:nvPr userDrawn="1">
            <p:custDataLst>
              <p:tags r:id="rId239"/>
            </p:custDataLst>
          </p:nvPr>
        </p:nvSpPr>
        <p:spPr bwMode="auto">
          <a:xfrm>
            <a:off x="10384605" y="3690554"/>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8" name="Freeform 339">
            <a:extLst>
              <a:ext uri="{FF2B5EF4-FFF2-40B4-BE49-F238E27FC236}">
                <a16:creationId xmlns:a16="http://schemas.microsoft.com/office/drawing/2014/main" id="{DA056B09-4439-504D-BAF5-B13B8ED0D19F}"/>
              </a:ext>
            </a:extLst>
          </p:cNvPr>
          <p:cNvSpPr>
            <a:spLocks/>
          </p:cNvSpPr>
          <p:nvPr userDrawn="1">
            <p:custDataLst>
              <p:tags r:id="rId240"/>
            </p:custDataLst>
          </p:nvPr>
        </p:nvSpPr>
        <p:spPr bwMode="auto">
          <a:xfrm>
            <a:off x="10041371" y="3909360"/>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9" name="Freeform 340">
            <a:extLst>
              <a:ext uri="{FF2B5EF4-FFF2-40B4-BE49-F238E27FC236}">
                <a16:creationId xmlns:a16="http://schemas.microsoft.com/office/drawing/2014/main" id="{C79255A8-0CAD-8943-813F-45DDD5BF9961}"/>
              </a:ext>
            </a:extLst>
          </p:cNvPr>
          <p:cNvSpPr>
            <a:spLocks/>
          </p:cNvSpPr>
          <p:nvPr userDrawn="1">
            <p:custDataLst>
              <p:tags r:id="rId241"/>
            </p:custDataLst>
          </p:nvPr>
        </p:nvSpPr>
        <p:spPr bwMode="auto">
          <a:xfrm>
            <a:off x="10739224" y="3779804"/>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0" name="Freeform 341">
            <a:extLst>
              <a:ext uri="{FF2B5EF4-FFF2-40B4-BE49-F238E27FC236}">
                <a16:creationId xmlns:a16="http://schemas.microsoft.com/office/drawing/2014/main" id="{8A06A89C-6414-D040-8E18-82D737379871}"/>
              </a:ext>
            </a:extLst>
          </p:cNvPr>
          <p:cNvSpPr>
            <a:spLocks/>
          </p:cNvSpPr>
          <p:nvPr userDrawn="1">
            <p:custDataLst>
              <p:tags r:id="rId242"/>
            </p:custDataLst>
          </p:nvPr>
        </p:nvSpPr>
        <p:spPr bwMode="auto">
          <a:xfrm>
            <a:off x="9234529" y="2720320"/>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1" name="Freeform 342">
            <a:extLst>
              <a:ext uri="{FF2B5EF4-FFF2-40B4-BE49-F238E27FC236}">
                <a16:creationId xmlns:a16="http://schemas.microsoft.com/office/drawing/2014/main" id="{B5654FFB-247C-164D-8C20-FCC064DAD5A6}"/>
              </a:ext>
            </a:extLst>
          </p:cNvPr>
          <p:cNvSpPr>
            <a:spLocks/>
          </p:cNvSpPr>
          <p:nvPr userDrawn="1">
            <p:custDataLst>
              <p:tags r:id="rId243"/>
            </p:custDataLst>
          </p:nvPr>
        </p:nvSpPr>
        <p:spPr bwMode="auto">
          <a:xfrm>
            <a:off x="7653378" y="2180501"/>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2" name="Freeform 343">
            <a:extLst>
              <a:ext uri="{FF2B5EF4-FFF2-40B4-BE49-F238E27FC236}">
                <a16:creationId xmlns:a16="http://schemas.microsoft.com/office/drawing/2014/main" id="{038CC4C9-CA78-9E4A-BDA7-C002C5055465}"/>
              </a:ext>
            </a:extLst>
          </p:cNvPr>
          <p:cNvSpPr>
            <a:spLocks/>
          </p:cNvSpPr>
          <p:nvPr userDrawn="1">
            <p:custDataLst>
              <p:tags r:id="rId244"/>
            </p:custDataLst>
          </p:nvPr>
        </p:nvSpPr>
        <p:spPr bwMode="auto">
          <a:xfrm>
            <a:off x="7718445" y="2366198"/>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3" name="Freeform 344">
            <a:extLst>
              <a:ext uri="{FF2B5EF4-FFF2-40B4-BE49-F238E27FC236}">
                <a16:creationId xmlns:a16="http://schemas.microsoft.com/office/drawing/2014/main" id="{E6104B54-5C06-BF47-8D7F-8D5D65BB6160}"/>
              </a:ext>
            </a:extLst>
          </p:cNvPr>
          <p:cNvSpPr>
            <a:spLocks/>
          </p:cNvSpPr>
          <p:nvPr userDrawn="1">
            <p:custDataLst>
              <p:tags r:id="rId245"/>
            </p:custDataLst>
          </p:nvPr>
        </p:nvSpPr>
        <p:spPr bwMode="auto">
          <a:xfrm>
            <a:off x="7820929" y="2053824"/>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4" name="Freeform 345">
            <a:extLst>
              <a:ext uri="{FF2B5EF4-FFF2-40B4-BE49-F238E27FC236}">
                <a16:creationId xmlns:a16="http://schemas.microsoft.com/office/drawing/2014/main" id="{BD4E83EA-518A-9C42-BA91-D8FD093D80CD}"/>
              </a:ext>
            </a:extLst>
          </p:cNvPr>
          <p:cNvSpPr>
            <a:spLocks/>
          </p:cNvSpPr>
          <p:nvPr userDrawn="1">
            <p:custDataLst>
              <p:tags r:id="rId246"/>
            </p:custDataLst>
          </p:nvPr>
        </p:nvSpPr>
        <p:spPr bwMode="auto">
          <a:xfrm>
            <a:off x="7833943" y="2369079"/>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5" name="Freeform 346">
            <a:extLst>
              <a:ext uri="{FF2B5EF4-FFF2-40B4-BE49-F238E27FC236}">
                <a16:creationId xmlns:a16="http://schemas.microsoft.com/office/drawing/2014/main" id="{ED6AFE38-42F6-1545-BBA2-04CDF70D4B82}"/>
              </a:ext>
            </a:extLst>
          </p:cNvPr>
          <p:cNvSpPr>
            <a:spLocks/>
          </p:cNvSpPr>
          <p:nvPr userDrawn="1">
            <p:custDataLst>
              <p:tags r:id="rId247"/>
            </p:custDataLst>
          </p:nvPr>
        </p:nvSpPr>
        <p:spPr bwMode="auto">
          <a:xfrm>
            <a:off x="5784304" y="3310522"/>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6" name="Freeform 347">
            <a:extLst>
              <a:ext uri="{FF2B5EF4-FFF2-40B4-BE49-F238E27FC236}">
                <a16:creationId xmlns:a16="http://schemas.microsoft.com/office/drawing/2014/main" id="{3EC97BF0-E0A9-D04C-9110-AF2057AF4A29}"/>
              </a:ext>
            </a:extLst>
          </p:cNvPr>
          <p:cNvSpPr>
            <a:spLocks/>
          </p:cNvSpPr>
          <p:nvPr userDrawn="1">
            <p:custDataLst>
              <p:tags r:id="rId248"/>
            </p:custDataLst>
          </p:nvPr>
        </p:nvSpPr>
        <p:spPr bwMode="auto">
          <a:xfrm>
            <a:off x="7941304" y="2361881"/>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7" name="Freeform 348">
            <a:extLst>
              <a:ext uri="{FF2B5EF4-FFF2-40B4-BE49-F238E27FC236}">
                <a16:creationId xmlns:a16="http://schemas.microsoft.com/office/drawing/2014/main" id="{49675032-AE16-9E4F-86F6-90B278EB1B79}"/>
              </a:ext>
            </a:extLst>
          </p:cNvPr>
          <p:cNvSpPr>
            <a:spLocks/>
          </p:cNvSpPr>
          <p:nvPr userDrawn="1">
            <p:custDataLst>
              <p:tags r:id="rId249"/>
            </p:custDataLst>
          </p:nvPr>
        </p:nvSpPr>
        <p:spPr bwMode="auto">
          <a:xfrm>
            <a:off x="7856715" y="2255356"/>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8" name="Freeform 349">
            <a:extLst>
              <a:ext uri="{FF2B5EF4-FFF2-40B4-BE49-F238E27FC236}">
                <a16:creationId xmlns:a16="http://schemas.microsoft.com/office/drawing/2014/main" id="{7793B396-0A84-D842-AF12-552E067D30B7}"/>
              </a:ext>
            </a:extLst>
          </p:cNvPr>
          <p:cNvSpPr>
            <a:spLocks/>
          </p:cNvSpPr>
          <p:nvPr userDrawn="1">
            <p:custDataLst>
              <p:tags r:id="rId250"/>
            </p:custDataLst>
          </p:nvPr>
        </p:nvSpPr>
        <p:spPr bwMode="auto">
          <a:xfrm>
            <a:off x="8380513" y="2566291"/>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9" name="Freeform 350">
            <a:extLst>
              <a:ext uri="{FF2B5EF4-FFF2-40B4-BE49-F238E27FC236}">
                <a16:creationId xmlns:a16="http://schemas.microsoft.com/office/drawing/2014/main" id="{28BBD8DF-76D7-A14C-835B-073B1CABBF4B}"/>
              </a:ext>
            </a:extLst>
          </p:cNvPr>
          <p:cNvSpPr>
            <a:spLocks/>
          </p:cNvSpPr>
          <p:nvPr userDrawn="1">
            <p:custDataLst>
              <p:tags r:id="rId251"/>
            </p:custDataLst>
          </p:nvPr>
        </p:nvSpPr>
        <p:spPr bwMode="auto">
          <a:xfrm>
            <a:off x="8936843" y="2579247"/>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0" name="Freeform 351">
            <a:extLst>
              <a:ext uri="{FF2B5EF4-FFF2-40B4-BE49-F238E27FC236}">
                <a16:creationId xmlns:a16="http://schemas.microsoft.com/office/drawing/2014/main" id="{64F0A17A-21BC-C44B-9F82-38CC5C7B7EE7}"/>
              </a:ext>
            </a:extLst>
          </p:cNvPr>
          <p:cNvSpPr>
            <a:spLocks/>
          </p:cNvSpPr>
          <p:nvPr userDrawn="1">
            <p:custDataLst>
              <p:tags r:id="rId252"/>
            </p:custDataLst>
          </p:nvPr>
        </p:nvSpPr>
        <p:spPr bwMode="auto">
          <a:xfrm>
            <a:off x="8987271" y="2514469"/>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1" name="Freeform 352">
            <a:extLst>
              <a:ext uri="{FF2B5EF4-FFF2-40B4-BE49-F238E27FC236}">
                <a16:creationId xmlns:a16="http://schemas.microsoft.com/office/drawing/2014/main" id="{9EE10B17-5436-A34D-B231-FDF358B5AD0E}"/>
              </a:ext>
            </a:extLst>
          </p:cNvPr>
          <p:cNvSpPr>
            <a:spLocks/>
          </p:cNvSpPr>
          <p:nvPr userDrawn="1">
            <p:custDataLst>
              <p:tags r:id="rId253"/>
            </p:custDataLst>
          </p:nvPr>
        </p:nvSpPr>
        <p:spPr bwMode="auto">
          <a:xfrm>
            <a:off x="8583849" y="2528864"/>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2" name="Freeform 353">
            <a:extLst>
              <a:ext uri="{FF2B5EF4-FFF2-40B4-BE49-F238E27FC236}">
                <a16:creationId xmlns:a16="http://schemas.microsoft.com/office/drawing/2014/main" id="{2A5112D0-002C-9646-82BF-702D91A9BCAD}"/>
              </a:ext>
            </a:extLst>
          </p:cNvPr>
          <p:cNvSpPr>
            <a:spLocks/>
          </p:cNvSpPr>
          <p:nvPr userDrawn="1">
            <p:custDataLst>
              <p:tags r:id="rId254"/>
            </p:custDataLst>
          </p:nvPr>
        </p:nvSpPr>
        <p:spPr bwMode="auto">
          <a:xfrm>
            <a:off x="7773753" y="2426659"/>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3" name="Freeform 354">
            <a:extLst>
              <a:ext uri="{FF2B5EF4-FFF2-40B4-BE49-F238E27FC236}">
                <a16:creationId xmlns:a16="http://schemas.microsoft.com/office/drawing/2014/main" id="{6D1E7F85-4986-B44B-ABDB-F9CCBED8E168}"/>
              </a:ext>
            </a:extLst>
          </p:cNvPr>
          <p:cNvSpPr>
            <a:spLocks/>
          </p:cNvSpPr>
          <p:nvPr userDrawn="1">
            <p:custDataLst>
              <p:tags r:id="rId255"/>
            </p:custDataLst>
          </p:nvPr>
        </p:nvSpPr>
        <p:spPr bwMode="auto">
          <a:xfrm>
            <a:off x="7822555" y="2524546"/>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4" name="Freeform 355">
            <a:extLst>
              <a:ext uri="{FF2B5EF4-FFF2-40B4-BE49-F238E27FC236}">
                <a16:creationId xmlns:a16="http://schemas.microsoft.com/office/drawing/2014/main" id="{BD84AF57-BA62-6346-9163-0BE7D48B6110}"/>
              </a:ext>
            </a:extLst>
          </p:cNvPr>
          <p:cNvSpPr>
            <a:spLocks/>
          </p:cNvSpPr>
          <p:nvPr userDrawn="1">
            <p:custDataLst>
              <p:tags r:id="rId256"/>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5" name="Freeform 356">
            <a:extLst>
              <a:ext uri="{FF2B5EF4-FFF2-40B4-BE49-F238E27FC236}">
                <a16:creationId xmlns:a16="http://schemas.microsoft.com/office/drawing/2014/main" id="{6D70030B-0B6D-9747-AC71-5198E2075291}"/>
              </a:ext>
            </a:extLst>
          </p:cNvPr>
          <p:cNvSpPr>
            <a:spLocks/>
          </p:cNvSpPr>
          <p:nvPr userDrawn="1">
            <p:custDataLst>
              <p:tags r:id="rId257"/>
            </p:custDataLst>
          </p:nvPr>
        </p:nvSpPr>
        <p:spPr bwMode="auto">
          <a:xfrm>
            <a:off x="8404913" y="3398332"/>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6" name="Freeform 357">
            <a:extLst>
              <a:ext uri="{FF2B5EF4-FFF2-40B4-BE49-F238E27FC236}">
                <a16:creationId xmlns:a16="http://schemas.microsoft.com/office/drawing/2014/main" id="{8A4980B5-7FF3-A649-9B0F-A581B19191B4}"/>
              </a:ext>
            </a:extLst>
          </p:cNvPr>
          <p:cNvSpPr>
            <a:spLocks/>
          </p:cNvSpPr>
          <p:nvPr userDrawn="1">
            <p:custDataLst>
              <p:tags r:id="rId258"/>
            </p:custDataLst>
          </p:nvPr>
        </p:nvSpPr>
        <p:spPr bwMode="auto">
          <a:xfrm>
            <a:off x="8413046" y="3386816"/>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7" name="Freeform 358">
            <a:extLst>
              <a:ext uri="{FF2B5EF4-FFF2-40B4-BE49-F238E27FC236}">
                <a16:creationId xmlns:a16="http://schemas.microsoft.com/office/drawing/2014/main" id="{D54E5B7B-DE17-8342-A081-4D4D62B9269E}"/>
              </a:ext>
            </a:extLst>
          </p:cNvPr>
          <p:cNvSpPr>
            <a:spLocks/>
          </p:cNvSpPr>
          <p:nvPr userDrawn="1">
            <p:custDataLst>
              <p:tags r:id="rId259"/>
            </p:custDataLst>
          </p:nvPr>
        </p:nvSpPr>
        <p:spPr bwMode="auto">
          <a:xfrm>
            <a:off x="8206455" y="3306204"/>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8" name="Line 359">
            <a:extLst>
              <a:ext uri="{FF2B5EF4-FFF2-40B4-BE49-F238E27FC236}">
                <a16:creationId xmlns:a16="http://schemas.microsoft.com/office/drawing/2014/main" id="{3599E953-C673-2C42-A0CB-951D21CC24AF}"/>
              </a:ext>
            </a:extLst>
          </p:cNvPr>
          <p:cNvSpPr>
            <a:spLocks noChangeShapeType="1"/>
          </p:cNvSpPr>
          <p:nvPr userDrawn="1">
            <p:custDataLst>
              <p:tags r:id="rId260"/>
            </p:custDataLst>
          </p:nvPr>
        </p:nvSpPr>
        <p:spPr bwMode="auto">
          <a:xfrm flipH="1">
            <a:off x="4988848" y="3776925"/>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9" name="Freeform 360">
            <a:extLst>
              <a:ext uri="{FF2B5EF4-FFF2-40B4-BE49-F238E27FC236}">
                <a16:creationId xmlns:a16="http://schemas.microsoft.com/office/drawing/2014/main" id="{6A1CA5D0-B1B3-2247-AB31-38FBC7DEB836}"/>
              </a:ext>
            </a:extLst>
          </p:cNvPr>
          <p:cNvSpPr>
            <a:spLocks/>
          </p:cNvSpPr>
          <p:nvPr userDrawn="1">
            <p:custDataLst>
              <p:tags r:id="rId261"/>
            </p:custDataLst>
          </p:nvPr>
        </p:nvSpPr>
        <p:spPr bwMode="auto">
          <a:xfrm>
            <a:off x="4988847" y="3784124"/>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0" name="Freeform 361">
            <a:extLst>
              <a:ext uri="{FF2B5EF4-FFF2-40B4-BE49-F238E27FC236}">
                <a16:creationId xmlns:a16="http://schemas.microsoft.com/office/drawing/2014/main" id="{91986C9D-EADC-0C42-B3F9-19C36437700F}"/>
              </a:ext>
            </a:extLst>
          </p:cNvPr>
          <p:cNvSpPr>
            <a:spLocks/>
          </p:cNvSpPr>
          <p:nvPr userDrawn="1">
            <p:custDataLst>
              <p:tags r:id="rId262"/>
            </p:custDataLst>
          </p:nvPr>
        </p:nvSpPr>
        <p:spPr bwMode="auto">
          <a:xfrm>
            <a:off x="4996981" y="3772607"/>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61" name="Group 362">
            <a:extLst>
              <a:ext uri="{FF2B5EF4-FFF2-40B4-BE49-F238E27FC236}">
                <a16:creationId xmlns:a16="http://schemas.microsoft.com/office/drawing/2014/main" id="{830965CF-EFE1-D94C-B2E8-615795D3A042}"/>
              </a:ext>
            </a:extLst>
          </p:cNvPr>
          <p:cNvGrpSpPr>
            <a:grpSpLocks/>
          </p:cNvGrpSpPr>
          <p:nvPr userDrawn="1">
            <p:custDataLst>
              <p:tags r:id="rId263"/>
            </p:custDataLst>
          </p:nvPr>
        </p:nvGrpSpPr>
        <p:grpSpPr bwMode="auto">
          <a:xfrm>
            <a:off x="4988848" y="3713587"/>
            <a:ext cx="427822" cy="182819"/>
            <a:chOff x="912" y="2626"/>
            <a:chExt cx="311" cy="127"/>
          </a:xfrm>
          <a:solidFill>
            <a:srgbClr val="DADADA"/>
          </a:solidFill>
        </p:grpSpPr>
        <p:sp>
          <p:nvSpPr>
            <p:cNvPr id="962" name="Freeform 363">
              <a:extLst>
                <a:ext uri="{FF2B5EF4-FFF2-40B4-BE49-F238E27FC236}">
                  <a16:creationId xmlns:a16="http://schemas.microsoft.com/office/drawing/2014/main" id="{7B92667F-055C-614E-9563-765ECABA0257}"/>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3" name="Freeform 364">
              <a:extLst>
                <a:ext uri="{FF2B5EF4-FFF2-40B4-BE49-F238E27FC236}">
                  <a16:creationId xmlns:a16="http://schemas.microsoft.com/office/drawing/2014/main" id="{7A07CAB7-4672-6443-8A3D-BD3CB281D7C9}"/>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4" name="Freeform 365">
              <a:extLst>
                <a:ext uri="{FF2B5EF4-FFF2-40B4-BE49-F238E27FC236}">
                  <a16:creationId xmlns:a16="http://schemas.microsoft.com/office/drawing/2014/main" id="{5F1E11D3-8C53-5640-8E2A-B05774AA6DE4}"/>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65" name="Freeform 366">
            <a:extLst>
              <a:ext uri="{FF2B5EF4-FFF2-40B4-BE49-F238E27FC236}">
                <a16:creationId xmlns:a16="http://schemas.microsoft.com/office/drawing/2014/main" id="{C63DAAF6-D1DA-4942-B350-C5A3A4D6F96E}"/>
              </a:ext>
            </a:extLst>
          </p:cNvPr>
          <p:cNvSpPr>
            <a:spLocks/>
          </p:cNvSpPr>
          <p:nvPr userDrawn="1">
            <p:custDataLst>
              <p:tags r:id="rId264"/>
            </p:custDataLst>
          </p:nvPr>
        </p:nvSpPr>
        <p:spPr bwMode="auto">
          <a:xfrm>
            <a:off x="8726999" y="4364248"/>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6" name="Freeform 367">
            <a:extLst>
              <a:ext uri="{FF2B5EF4-FFF2-40B4-BE49-F238E27FC236}">
                <a16:creationId xmlns:a16="http://schemas.microsoft.com/office/drawing/2014/main" id="{C27FD26E-AF2A-7A42-AF6C-5D6FD7390949}"/>
              </a:ext>
            </a:extLst>
          </p:cNvPr>
          <p:cNvSpPr>
            <a:spLocks/>
          </p:cNvSpPr>
          <p:nvPr userDrawn="1">
            <p:custDataLst>
              <p:tags r:id="rId265"/>
            </p:custDataLst>
          </p:nvPr>
        </p:nvSpPr>
        <p:spPr bwMode="auto">
          <a:xfrm>
            <a:off x="8697718" y="4388720"/>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67" name="Group 368">
            <a:extLst>
              <a:ext uri="{FF2B5EF4-FFF2-40B4-BE49-F238E27FC236}">
                <a16:creationId xmlns:a16="http://schemas.microsoft.com/office/drawing/2014/main" id="{F0F71A23-5799-864E-9308-616817E5A635}"/>
              </a:ext>
            </a:extLst>
          </p:cNvPr>
          <p:cNvGrpSpPr>
            <a:grpSpLocks/>
          </p:cNvGrpSpPr>
          <p:nvPr userDrawn="1">
            <p:custDataLst>
              <p:tags r:id="rId266"/>
            </p:custDataLst>
          </p:nvPr>
        </p:nvGrpSpPr>
        <p:grpSpPr bwMode="auto">
          <a:xfrm>
            <a:off x="8535049" y="3928075"/>
            <a:ext cx="172430" cy="93567"/>
            <a:chOff x="3481" y="2773"/>
            <a:chExt cx="125" cy="65"/>
          </a:xfrm>
          <a:solidFill>
            <a:srgbClr val="DADADA"/>
          </a:solidFill>
        </p:grpSpPr>
        <p:sp>
          <p:nvSpPr>
            <p:cNvPr id="968" name="Freeform 369">
              <a:extLst>
                <a:ext uri="{FF2B5EF4-FFF2-40B4-BE49-F238E27FC236}">
                  <a16:creationId xmlns:a16="http://schemas.microsoft.com/office/drawing/2014/main" id="{2C9B3823-5EBA-0A4D-9A64-0D14C75BBD7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9" name="Line 370">
              <a:extLst>
                <a:ext uri="{FF2B5EF4-FFF2-40B4-BE49-F238E27FC236}">
                  <a16:creationId xmlns:a16="http://schemas.microsoft.com/office/drawing/2014/main" id="{90FC918D-3398-184E-90FA-EE92A20E197E}"/>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0" name="Freeform 371">
              <a:extLst>
                <a:ext uri="{FF2B5EF4-FFF2-40B4-BE49-F238E27FC236}">
                  <a16:creationId xmlns:a16="http://schemas.microsoft.com/office/drawing/2014/main" id="{1DF404DA-60D9-3C42-9E42-1C8FF577AAD3}"/>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1" name="Freeform 372">
              <a:extLst>
                <a:ext uri="{FF2B5EF4-FFF2-40B4-BE49-F238E27FC236}">
                  <a16:creationId xmlns:a16="http://schemas.microsoft.com/office/drawing/2014/main" id="{CFEE3506-9BE1-E545-9C7D-3BD575B24F2C}"/>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2" name="Freeform 373">
              <a:extLst>
                <a:ext uri="{FF2B5EF4-FFF2-40B4-BE49-F238E27FC236}">
                  <a16:creationId xmlns:a16="http://schemas.microsoft.com/office/drawing/2014/main" id="{111D0D8D-2BEA-BC4A-B6A0-285B2E7D0A90}"/>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3" name="Line 374">
              <a:extLst>
                <a:ext uri="{FF2B5EF4-FFF2-40B4-BE49-F238E27FC236}">
                  <a16:creationId xmlns:a16="http://schemas.microsoft.com/office/drawing/2014/main" id="{AE0716EE-9A7F-9643-8F3A-8197F33ED08D}"/>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4" name="Freeform 375">
              <a:extLst>
                <a:ext uri="{FF2B5EF4-FFF2-40B4-BE49-F238E27FC236}">
                  <a16:creationId xmlns:a16="http://schemas.microsoft.com/office/drawing/2014/main" id="{3343A152-CEE1-214F-96D8-B371A4551854}"/>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5" name="Freeform 376">
              <a:extLst>
                <a:ext uri="{FF2B5EF4-FFF2-40B4-BE49-F238E27FC236}">
                  <a16:creationId xmlns:a16="http://schemas.microsoft.com/office/drawing/2014/main" id="{F3651446-4F65-B241-8C84-E923CA4AC28A}"/>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6" name="Freeform 377">
              <a:extLst>
                <a:ext uri="{FF2B5EF4-FFF2-40B4-BE49-F238E27FC236}">
                  <a16:creationId xmlns:a16="http://schemas.microsoft.com/office/drawing/2014/main" id="{A5EDDC20-DFB7-D14A-AD67-B8EE63E3E1C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7" name="Freeform 378">
              <a:extLst>
                <a:ext uri="{FF2B5EF4-FFF2-40B4-BE49-F238E27FC236}">
                  <a16:creationId xmlns:a16="http://schemas.microsoft.com/office/drawing/2014/main" id="{FD58C31E-6A0F-6846-84CC-625E3520B582}"/>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8" name="Freeform 379">
              <a:extLst>
                <a:ext uri="{FF2B5EF4-FFF2-40B4-BE49-F238E27FC236}">
                  <a16:creationId xmlns:a16="http://schemas.microsoft.com/office/drawing/2014/main" id="{56CF7460-9EC5-AC49-88E5-EC4E16F7FE09}"/>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79" name="Freeform 380">
            <a:extLst>
              <a:ext uri="{FF2B5EF4-FFF2-40B4-BE49-F238E27FC236}">
                <a16:creationId xmlns:a16="http://schemas.microsoft.com/office/drawing/2014/main" id="{C07FB4F7-C849-7E4F-91ED-6B09B65C7A18}"/>
              </a:ext>
            </a:extLst>
          </p:cNvPr>
          <p:cNvSpPr>
            <a:spLocks/>
          </p:cNvSpPr>
          <p:nvPr userDrawn="1">
            <p:custDataLst>
              <p:tags r:id="rId267"/>
            </p:custDataLst>
          </p:nvPr>
        </p:nvSpPr>
        <p:spPr bwMode="auto">
          <a:xfrm>
            <a:off x="7641992" y="3920878"/>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0" name="Freeform 381">
            <a:extLst>
              <a:ext uri="{FF2B5EF4-FFF2-40B4-BE49-F238E27FC236}">
                <a16:creationId xmlns:a16="http://schemas.microsoft.com/office/drawing/2014/main" id="{1B3E99DB-7A92-E743-8968-303C95B7FF14}"/>
              </a:ext>
            </a:extLst>
          </p:cNvPr>
          <p:cNvSpPr>
            <a:spLocks/>
          </p:cNvSpPr>
          <p:nvPr userDrawn="1">
            <p:custDataLst>
              <p:tags r:id="rId268"/>
            </p:custDataLst>
          </p:nvPr>
        </p:nvSpPr>
        <p:spPr bwMode="auto">
          <a:xfrm>
            <a:off x="7653378" y="3896406"/>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1" name="Freeform 382">
            <a:extLst>
              <a:ext uri="{FF2B5EF4-FFF2-40B4-BE49-F238E27FC236}">
                <a16:creationId xmlns:a16="http://schemas.microsoft.com/office/drawing/2014/main" id="{C14EC8B6-5F66-E24E-B761-23BD8AC342C0}"/>
              </a:ext>
            </a:extLst>
          </p:cNvPr>
          <p:cNvSpPr>
            <a:spLocks/>
          </p:cNvSpPr>
          <p:nvPr userDrawn="1">
            <p:custDataLst>
              <p:tags r:id="rId269"/>
            </p:custDataLst>
          </p:nvPr>
        </p:nvSpPr>
        <p:spPr bwMode="auto">
          <a:xfrm>
            <a:off x="7757488" y="4388720"/>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2" name="Freeform 383">
            <a:extLst>
              <a:ext uri="{FF2B5EF4-FFF2-40B4-BE49-F238E27FC236}">
                <a16:creationId xmlns:a16="http://schemas.microsoft.com/office/drawing/2014/main" id="{DD710A7C-3519-6D42-B368-175FA783D3EB}"/>
              </a:ext>
            </a:extLst>
          </p:cNvPr>
          <p:cNvSpPr>
            <a:spLocks/>
          </p:cNvSpPr>
          <p:nvPr userDrawn="1">
            <p:custDataLst>
              <p:tags r:id="rId270"/>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83" name="Group 384">
            <a:extLst>
              <a:ext uri="{FF2B5EF4-FFF2-40B4-BE49-F238E27FC236}">
                <a16:creationId xmlns:a16="http://schemas.microsoft.com/office/drawing/2014/main" id="{91ABF4D6-97C2-D54F-A4A8-AD53C361CA5E}"/>
              </a:ext>
            </a:extLst>
          </p:cNvPr>
          <p:cNvGrpSpPr>
            <a:grpSpLocks/>
          </p:cNvGrpSpPr>
          <p:nvPr userDrawn="1">
            <p:custDataLst>
              <p:tags r:id="rId271"/>
            </p:custDataLst>
          </p:nvPr>
        </p:nvGrpSpPr>
        <p:grpSpPr bwMode="auto">
          <a:xfrm>
            <a:off x="6662720" y="3273095"/>
            <a:ext cx="82961" cy="74855"/>
            <a:chOff x="2352" y="2343"/>
            <a:chExt cx="65" cy="53"/>
          </a:xfrm>
          <a:solidFill>
            <a:srgbClr val="DADADA"/>
          </a:solidFill>
        </p:grpSpPr>
        <p:sp>
          <p:nvSpPr>
            <p:cNvPr id="984" name="Freeform 385">
              <a:extLst>
                <a:ext uri="{FF2B5EF4-FFF2-40B4-BE49-F238E27FC236}">
                  <a16:creationId xmlns:a16="http://schemas.microsoft.com/office/drawing/2014/main" id="{8C446D04-0596-2C41-985D-A5B6D5EE92DB}"/>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5" name="Freeform 386">
              <a:extLst>
                <a:ext uri="{FF2B5EF4-FFF2-40B4-BE49-F238E27FC236}">
                  <a16:creationId xmlns:a16="http://schemas.microsoft.com/office/drawing/2014/main" id="{854EBE74-2CB4-CB48-984A-0920A8C7AE80}"/>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6" name="Freeform 387">
              <a:extLst>
                <a:ext uri="{FF2B5EF4-FFF2-40B4-BE49-F238E27FC236}">
                  <a16:creationId xmlns:a16="http://schemas.microsoft.com/office/drawing/2014/main" id="{8D5197B3-2AB0-424B-A9E6-76726543E589}"/>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7" name="Freeform 388">
              <a:extLst>
                <a:ext uri="{FF2B5EF4-FFF2-40B4-BE49-F238E27FC236}">
                  <a16:creationId xmlns:a16="http://schemas.microsoft.com/office/drawing/2014/main" id="{C99CEB4E-BD23-B442-B0FF-5C0D3EA0E03F}"/>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8" name="Freeform 389">
              <a:extLst>
                <a:ext uri="{FF2B5EF4-FFF2-40B4-BE49-F238E27FC236}">
                  <a16:creationId xmlns:a16="http://schemas.microsoft.com/office/drawing/2014/main" id="{DAC77D8E-CA7A-C448-AB97-BCB1EDC636EF}"/>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9" name="Freeform 390">
              <a:extLst>
                <a:ext uri="{FF2B5EF4-FFF2-40B4-BE49-F238E27FC236}">
                  <a16:creationId xmlns:a16="http://schemas.microsoft.com/office/drawing/2014/main" id="{07771C32-491F-B140-A213-9687DF3CAB39}"/>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990" name="Group 391">
            <a:extLst>
              <a:ext uri="{FF2B5EF4-FFF2-40B4-BE49-F238E27FC236}">
                <a16:creationId xmlns:a16="http://schemas.microsoft.com/office/drawing/2014/main" id="{AAA1E8B3-D50C-A74B-8B71-52024697BE92}"/>
              </a:ext>
            </a:extLst>
          </p:cNvPr>
          <p:cNvGrpSpPr>
            <a:grpSpLocks/>
          </p:cNvGrpSpPr>
          <p:nvPr userDrawn="1">
            <p:custDataLst>
              <p:tags r:id="rId272"/>
            </p:custDataLst>
          </p:nvPr>
        </p:nvGrpSpPr>
        <p:grpSpPr bwMode="auto">
          <a:xfrm>
            <a:off x="4455291" y="1514005"/>
            <a:ext cx="1943904" cy="1027815"/>
            <a:chOff x="527" y="1110"/>
            <a:chExt cx="1410" cy="709"/>
          </a:xfrm>
          <a:solidFill>
            <a:srgbClr val="DADADA"/>
          </a:solidFill>
        </p:grpSpPr>
        <p:sp>
          <p:nvSpPr>
            <p:cNvPr id="991" name="Freeform 392">
              <a:extLst>
                <a:ext uri="{FF2B5EF4-FFF2-40B4-BE49-F238E27FC236}">
                  <a16:creationId xmlns:a16="http://schemas.microsoft.com/office/drawing/2014/main" id="{6708350A-92E3-D14C-901F-56162949CBB6}"/>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2" name="Freeform 393">
              <a:extLst>
                <a:ext uri="{FF2B5EF4-FFF2-40B4-BE49-F238E27FC236}">
                  <a16:creationId xmlns:a16="http://schemas.microsoft.com/office/drawing/2014/main" id="{56166376-2961-AA47-B4DF-F37714AA6014}"/>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3" name="Freeform 394">
              <a:extLst>
                <a:ext uri="{FF2B5EF4-FFF2-40B4-BE49-F238E27FC236}">
                  <a16:creationId xmlns:a16="http://schemas.microsoft.com/office/drawing/2014/main" id="{890F83AC-08F5-5040-B66F-A3154FA867A9}"/>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4" name="Freeform 395">
              <a:extLst>
                <a:ext uri="{FF2B5EF4-FFF2-40B4-BE49-F238E27FC236}">
                  <a16:creationId xmlns:a16="http://schemas.microsoft.com/office/drawing/2014/main" id="{2C8BD07B-68A7-3745-8BEB-F227C454597D}"/>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5" name="Freeform 396">
              <a:extLst>
                <a:ext uri="{FF2B5EF4-FFF2-40B4-BE49-F238E27FC236}">
                  <a16:creationId xmlns:a16="http://schemas.microsoft.com/office/drawing/2014/main" id="{6A9F2050-5B5F-AA47-8084-B6233B2F1783}"/>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6" name="Freeform 397">
              <a:extLst>
                <a:ext uri="{FF2B5EF4-FFF2-40B4-BE49-F238E27FC236}">
                  <a16:creationId xmlns:a16="http://schemas.microsoft.com/office/drawing/2014/main" id="{BEE448A0-C273-BD4E-9B37-620DDB87790A}"/>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7" name="Freeform 398">
              <a:extLst>
                <a:ext uri="{FF2B5EF4-FFF2-40B4-BE49-F238E27FC236}">
                  <a16:creationId xmlns:a16="http://schemas.microsoft.com/office/drawing/2014/main" id="{4708FC2C-B135-D141-B090-2FF348189255}"/>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8" name="Freeform 399">
              <a:extLst>
                <a:ext uri="{FF2B5EF4-FFF2-40B4-BE49-F238E27FC236}">
                  <a16:creationId xmlns:a16="http://schemas.microsoft.com/office/drawing/2014/main" id="{1CEFCC3F-78DD-6C41-B124-2C1445988C52}"/>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9" name="Freeform 400">
              <a:extLst>
                <a:ext uri="{FF2B5EF4-FFF2-40B4-BE49-F238E27FC236}">
                  <a16:creationId xmlns:a16="http://schemas.microsoft.com/office/drawing/2014/main" id="{DD3E00A8-B234-5A4C-950C-0F8136474F6B}"/>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0" name="Freeform 401">
              <a:extLst>
                <a:ext uri="{FF2B5EF4-FFF2-40B4-BE49-F238E27FC236}">
                  <a16:creationId xmlns:a16="http://schemas.microsoft.com/office/drawing/2014/main" id="{BE12F052-A628-6047-99AC-1BB32B70AF69}"/>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1" name="Freeform 402">
              <a:extLst>
                <a:ext uri="{FF2B5EF4-FFF2-40B4-BE49-F238E27FC236}">
                  <a16:creationId xmlns:a16="http://schemas.microsoft.com/office/drawing/2014/main" id="{CB1CDC35-06E3-BF4D-AEDD-3FC668A7F74E}"/>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2" name="Freeform 403">
              <a:extLst>
                <a:ext uri="{FF2B5EF4-FFF2-40B4-BE49-F238E27FC236}">
                  <a16:creationId xmlns:a16="http://schemas.microsoft.com/office/drawing/2014/main" id="{0834103E-EF27-EC4B-8F32-E93DC36DADC8}"/>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3" name="Freeform 404">
              <a:extLst>
                <a:ext uri="{FF2B5EF4-FFF2-40B4-BE49-F238E27FC236}">
                  <a16:creationId xmlns:a16="http://schemas.microsoft.com/office/drawing/2014/main" id="{7A5595D0-7EA5-A149-B0E4-3FB3F054A6F3}"/>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4" name="Freeform 405">
              <a:extLst>
                <a:ext uri="{FF2B5EF4-FFF2-40B4-BE49-F238E27FC236}">
                  <a16:creationId xmlns:a16="http://schemas.microsoft.com/office/drawing/2014/main" id="{4FC94934-4A80-0C42-8A05-FA3C18D01959}"/>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5" name="Freeform 406">
              <a:extLst>
                <a:ext uri="{FF2B5EF4-FFF2-40B4-BE49-F238E27FC236}">
                  <a16:creationId xmlns:a16="http://schemas.microsoft.com/office/drawing/2014/main" id="{B05DC4B2-689E-F94E-BBEA-6D059245C565}"/>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6" name="Freeform 407">
              <a:extLst>
                <a:ext uri="{FF2B5EF4-FFF2-40B4-BE49-F238E27FC236}">
                  <a16:creationId xmlns:a16="http://schemas.microsoft.com/office/drawing/2014/main" id="{D563C32D-4C7B-3E47-80E2-A6700BDC6D0B}"/>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7" name="Freeform 408">
              <a:extLst>
                <a:ext uri="{FF2B5EF4-FFF2-40B4-BE49-F238E27FC236}">
                  <a16:creationId xmlns:a16="http://schemas.microsoft.com/office/drawing/2014/main" id="{297A5B9D-A482-A840-BFD9-425716AE855E}"/>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8" name="Freeform 409">
              <a:extLst>
                <a:ext uri="{FF2B5EF4-FFF2-40B4-BE49-F238E27FC236}">
                  <a16:creationId xmlns:a16="http://schemas.microsoft.com/office/drawing/2014/main" id="{63E1F3F1-7406-C542-A4D7-73479D50F076}"/>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9" name="Freeform 410">
              <a:extLst>
                <a:ext uri="{FF2B5EF4-FFF2-40B4-BE49-F238E27FC236}">
                  <a16:creationId xmlns:a16="http://schemas.microsoft.com/office/drawing/2014/main" id="{A48C6A5E-C801-4542-A720-93465B0539D9}"/>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0" name="Freeform 411">
              <a:extLst>
                <a:ext uri="{FF2B5EF4-FFF2-40B4-BE49-F238E27FC236}">
                  <a16:creationId xmlns:a16="http://schemas.microsoft.com/office/drawing/2014/main" id="{217BC867-6EBB-1A4B-A287-2483A840E335}"/>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1" name="Freeform 412">
              <a:extLst>
                <a:ext uri="{FF2B5EF4-FFF2-40B4-BE49-F238E27FC236}">
                  <a16:creationId xmlns:a16="http://schemas.microsoft.com/office/drawing/2014/main" id="{6FAABB58-AE93-4C45-8955-97ED6BBC714A}"/>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2" name="Freeform 413">
              <a:extLst>
                <a:ext uri="{FF2B5EF4-FFF2-40B4-BE49-F238E27FC236}">
                  <a16:creationId xmlns:a16="http://schemas.microsoft.com/office/drawing/2014/main" id="{85F88906-C349-CE40-A4C5-45520ED2144D}"/>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3" name="Freeform 414">
              <a:extLst>
                <a:ext uri="{FF2B5EF4-FFF2-40B4-BE49-F238E27FC236}">
                  <a16:creationId xmlns:a16="http://schemas.microsoft.com/office/drawing/2014/main" id="{ECBC0AEA-C1C6-E54C-880E-098C300B0AF5}"/>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4" name="Freeform 415">
              <a:extLst>
                <a:ext uri="{FF2B5EF4-FFF2-40B4-BE49-F238E27FC236}">
                  <a16:creationId xmlns:a16="http://schemas.microsoft.com/office/drawing/2014/main" id="{82A23C60-5929-A446-9924-F7F6A558A1CF}"/>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5" name="Freeform 416">
              <a:extLst>
                <a:ext uri="{FF2B5EF4-FFF2-40B4-BE49-F238E27FC236}">
                  <a16:creationId xmlns:a16="http://schemas.microsoft.com/office/drawing/2014/main" id="{73E4E02F-7507-CA44-96D3-EDB1A37FCF0F}"/>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6" name="Freeform 417">
              <a:extLst>
                <a:ext uri="{FF2B5EF4-FFF2-40B4-BE49-F238E27FC236}">
                  <a16:creationId xmlns:a16="http://schemas.microsoft.com/office/drawing/2014/main" id="{E2A7655D-0DA6-5940-A6BE-53438EF1703E}"/>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7" name="Freeform 418">
              <a:extLst>
                <a:ext uri="{FF2B5EF4-FFF2-40B4-BE49-F238E27FC236}">
                  <a16:creationId xmlns:a16="http://schemas.microsoft.com/office/drawing/2014/main" id="{9FF39E98-F629-4640-806B-7DBA4D5A05C0}"/>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8" name="Freeform 419">
              <a:extLst>
                <a:ext uri="{FF2B5EF4-FFF2-40B4-BE49-F238E27FC236}">
                  <a16:creationId xmlns:a16="http://schemas.microsoft.com/office/drawing/2014/main" id="{CA7F2FBA-3E9A-0744-921F-E700684BD2C1}"/>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9" name="Freeform 420">
              <a:extLst>
                <a:ext uri="{FF2B5EF4-FFF2-40B4-BE49-F238E27FC236}">
                  <a16:creationId xmlns:a16="http://schemas.microsoft.com/office/drawing/2014/main" id="{D4C81046-A450-C343-AB62-B474B5B19595}"/>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0" name="Freeform 421">
              <a:extLst>
                <a:ext uri="{FF2B5EF4-FFF2-40B4-BE49-F238E27FC236}">
                  <a16:creationId xmlns:a16="http://schemas.microsoft.com/office/drawing/2014/main" id="{776C345E-391C-3444-A1E5-1A68E703AF3A}"/>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1" name="Freeform 422">
              <a:extLst>
                <a:ext uri="{FF2B5EF4-FFF2-40B4-BE49-F238E27FC236}">
                  <a16:creationId xmlns:a16="http://schemas.microsoft.com/office/drawing/2014/main" id="{D5C6CD5D-E517-5D4A-BA25-0DFBE2722652}"/>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2" name="Freeform 423">
              <a:extLst>
                <a:ext uri="{FF2B5EF4-FFF2-40B4-BE49-F238E27FC236}">
                  <a16:creationId xmlns:a16="http://schemas.microsoft.com/office/drawing/2014/main" id="{99D30BC1-3529-6942-B922-0CA766FE2A33}"/>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3" name="Freeform 424">
              <a:extLst>
                <a:ext uri="{FF2B5EF4-FFF2-40B4-BE49-F238E27FC236}">
                  <a16:creationId xmlns:a16="http://schemas.microsoft.com/office/drawing/2014/main" id="{F7FCA5C9-F1D2-CF4F-9701-EED75E027501}"/>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4" name="Freeform 425">
              <a:extLst>
                <a:ext uri="{FF2B5EF4-FFF2-40B4-BE49-F238E27FC236}">
                  <a16:creationId xmlns:a16="http://schemas.microsoft.com/office/drawing/2014/main" id="{8B968235-3FE8-FE48-9913-75BCEA8EE3E1}"/>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5" name="Freeform 426">
              <a:extLst>
                <a:ext uri="{FF2B5EF4-FFF2-40B4-BE49-F238E27FC236}">
                  <a16:creationId xmlns:a16="http://schemas.microsoft.com/office/drawing/2014/main" id="{B2579FA5-001B-F746-B292-A465455EBF61}"/>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6" name="Freeform 427">
              <a:extLst>
                <a:ext uri="{FF2B5EF4-FFF2-40B4-BE49-F238E27FC236}">
                  <a16:creationId xmlns:a16="http://schemas.microsoft.com/office/drawing/2014/main" id="{0B0D9A30-5605-414C-BF35-A2ABEFE36119}"/>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7" name="Freeform 428">
              <a:extLst>
                <a:ext uri="{FF2B5EF4-FFF2-40B4-BE49-F238E27FC236}">
                  <a16:creationId xmlns:a16="http://schemas.microsoft.com/office/drawing/2014/main" id="{96350680-0049-264E-ABB1-36CBAAE93128}"/>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8" name="Freeform 429">
              <a:extLst>
                <a:ext uri="{FF2B5EF4-FFF2-40B4-BE49-F238E27FC236}">
                  <a16:creationId xmlns:a16="http://schemas.microsoft.com/office/drawing/2014/main" id="{AB7CCCD6-66AA-034A-ADFF-1DBD89AA83E2}"/>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9" name="Freeform 430">
              <a:extLst>
                <a:ext uri="{FF2B5EF4-FFF2-40B4-BE49-F238E27FC236}">
                  <a16:creationId xmlns:a16="http://schemas.microsoft.com/office/drawing/2014/main" id="{FA894639-D2D2-B34F-A782-DF252B9B1955}"/>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0" name="Freeform 431">
              <a:extLst>
                <a:ext uri="{FF2B5EF4-FFF2-40B4-BE49-F238E27FC236}">
                  <a16:creationId xmlns:a16="http://schemas.microsoft.com/office/drawing/2014/main" id="{7A41D90E-6FD3-4F46-A74B-C08FD860A5AE}"/>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1" name="Freeform 432">
              <a:extLst>
                <a:ext uri="{FF2B5EF4-FFF2-40B4-BE49-F238E27FC236}">
                  <a16:creationId xmlns:a16="http://schemas.microsoft.com/office/drawing/2014/main" id="{F204F016-3A00-C740-890D-0988D2D76FA4}"/>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2" name="Freeform 433">
              <a:extLst>
                <a:ext uri="{FF2B5EF4-FFF2-40B4-BE49-F238E27FC236}">
                  <a16:creationId xmlns:a16="http://schemas.microsoft.com/office/drawing/2014/main" id="{C0F34762-644D-5E4B-98C2-C78B453E5597}"/>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033" name="Freeform 434">
            <a:extLst>
              <a:ext uri="{FF2B5EF4-FFF2-40B4-BE49-F238E27FC236}">
                <a16:creationId xmlns:a16="http://schemas.microsoft.com/office/drawing/2014/main" id="{F33A9E70-618C-FE40-8084-17171AE39A2C}"/>
              </a:ext>
            </a:extLst>
          </p:cNvPr>
          <p:cNvSpPr>
            <a:spLocks/>
          </p:cNvSpPr>
          <p:nvPr userDrawn="1">
            <p:custDataLst>
              <p:tags r:id="rId273"/>
            </p:custDataLst>
          </p:nvPr>
        </p:nvSpPr>
        <p:spPr bwMode="auto">
          <a:xfrm>
            <a:off x="8113733" y="3640170"/>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4" name="Freeform 435">
            <a:extLst>
              <a:ext uri="{FF2B5EF4-FFF2-40B4-BE49-F238E27FC236}">
                <a16:creationId xmlns:a16="http://schemas.microsoft.com/office/drawing/2014/main" id="{F6976853-BCBF-8240-A5B8-D9AD624D16F4}"/>
              </a:ext>
            </a:extLst>
          </p:cNvPr>
          <p:cNvSpPr>
            <a:spLocks/>
          </p:cNvSpPr>
          <p:nvPr userDrawn="1">
            <p:custDataLst>
              <p:tags r:id="rId274"/>
            </p:custDataLst>
          </p:nvPr>
        </p:nvSpPr>
        <p:spPr bwMode="auto">
          <a:xfrm>
            <a:off x="8222721" y="3776925"/>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5" name="Freeform 436">
            <a:extLst>
              <a:ext uri="{FF2B5EF4-FFF2-40B4-BE49-F238E27FC236}">
                <a16:creationId xmlns:a16="http://schemas.microsoft.com/office/drawing/2014/main" id="{E92F70D8-04F3-0446-B31E-3017A562DDE3}"/>
              </a:ext>
            </a:extLst>
          </p:cNvPr>
          <p:cNvSpPr>
            <a:spLocks/>
          </p:cNvSpPr>
          <p:nvPr userDrawn="1">
            <p:custDataLst>
              <p:tags r:id="rId275"/>
            </p:custDataLst>
          </p:nvPr>
        </p:nvSpPr>
        <p:spPr bwMode="auto">
          <a:xfrm>
            <a:off x="7700554" y="3084517"/>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6" name="Freeform 437">
            <a:extLst>
              <a:ext uri="{FF2B5EF4-FFF2-40B4-BE49-F238E27FC236}">
                <a16:creationId xmlns:a16="http://schemas.microsoft.com/office/drawing/2014/main" id="{2A77D44A-51E9-CF4E-9FF6-1CB176CC6769}"/>
              </a:ext>
            </a:extLst>
          </p:cNvPr>
          <p:cNvSpPr>
            <a:spLocks/>
          </p:cNvSpPr>
          <p:nvPr userDrawn="1">
            <p:custDataLst>
              <p:tags r:id="rId276"/>
            </p:custDataLst>
          </p:nvPr>
        </p:nvSpPr>
        <p:spPr bwMode="auto">
          <a:xfrm>
            <a:off x="7368707" y="2524545"/>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7" name="Freeform 1036">
            <a:extLst>
              <a:ext uri="{FF2B5EF4-FFF2-40B4-BE49-F238E27FC236}">
                <a16:creationId xmlns:a16="http://schemas.microsoft.com/office/drawing/2014/main" id="{CCD2259D-BCF2-6E41-ABCC-60FC495E0CF4}"/>
              </a:ext>
            </a:extLst>
          </p:cNvPr>
          <p:cNvSpPr>
            <a:spLocks/>
          </p:cNvSpPr>
          <p:nvPr userDrawn="1">
            <p:custDataLst>
              <p:tags r:id="rId277"/>
            </p:custDataLst>
          </p:nvPr>
        </p:nvSpPr>
        <p:spPr bwMode="auto">
          <a:xfrm>
            <a:off x="8403287" y="2536061"/>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8" name="Freeform 1037">
            <a:extLst>
              <a:ext uri="{FF2B5EF4-FFF2-40B4-BE49-F238E27FC236}">
                <a16:creationId xmlns:a16="http://schemas.microsoft.com/office/drawing/2014/main" id="{C6DAB633-4067-784D-A4FF-652EA9E26559}"/>
              </a:ext>
            </a:extLst>
          </p:cNvPr>
          <p:cNvSpPr>
            <a:spLocks/>
          </p:cNvSpPr>
          <p:nvPr userDrawn="1">
            <p:custDataLst>
              <p:tags r:id="rId278"/>
            </p:custDataLst>
          </p:nvPr>
        </p:nvSpPr>
        <p:spPr bwMode="auto">
          <a:xfrm>
            <a:off x="7856715" y="2148831"/>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9" name="Freeform 1038">
            <a:extLst>
              <a:ext uri="{FF2B5EF4-FFF2-40B4-BE49-F238E27FC236}">
                <a16:creationId xmlns:a16="http://schemas.microsoft.com/office/drawing/2014/main" id="{7BAAE51A-E594-8E46-BA54-A7ED935C8666}"/>
              </a:ext>
            </a:extLst>
          </p:cNvPr>
          <p:cNvSpPr>
            <a:spLocks/>
          </p:cNvSpPr>
          <p:nvPr userDrawn="1">
            <p:custDataLst>
              <p:tags r:id="rId279"/>
            </p:custDataLst>
          </p:nvPr>
        </p:nvSpPr>
        <p:spPr bwMode="auto">
          <a:xfrm>
            <a:off x="7710313" y="2449691"/>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0" name="Freeform 1039">
            <a:extLst>
              <a:ext uri="{FF2B5EF4-FFF2-40B4-BE49-F238E27FC236}">
                <a16:creationId xmlns:a16="http://schemas.microsoft.com/office/drawing/2014/main" id="{1D93F2AD-BB99-7943-B3EA-4303D8AD687C}"/>
              </a:ext>
            </a:extLst>
          </p:cNvPr>
          <p:cNvSpPr>
            <a:spLocks/>
          </p:cNvSpPr>
          <p:nvPr userDrawn="1">
            <p:custDataLst>
              <p:tags r:id="rId280"/>
            </p:custDataLst>
          </p:nvPr>
        </p:nvSpPr>
        <p:spPr bwMode="auto">
          <a:xfrm>
            <a:off x="6034814" y="3752453"/>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1" name="Freeform 1040">
            <a:extLst>
              <a:ext uri="{FF2B5EF4-FFF2-40B4-BE49-F238E27FC236}">
                <a16:creationId xmlns:a16="http://schemas.microsoft.com/office/drawing/2014/main" id="{D866F0C8-71B0-A144-B0D2-F61AC43F911A}"/>
              </a:ext>
            </a:extLst>
          </p:cNvPr>
          <p:cNvSpPr>
            <a:spLocks/>
          </p:cNvSpPr>
          <p:nvPr userDrawn="1">
            <p:custDataLst>
              <p:tags r:id="rId281"/>
            </p:custDataLst>
          </p:nvPr>
        </p:nvSpPr>
        <p:spPr bwMode="auto">
          <a:xfrm>
            <a:off x="7872983" y="2481359"/>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2" name="Freeform 1041">
            <a:extLst>
              <a:ext uri="{FF2B5EF4-FFF2-40B4-BE49-F238E27FC236}">
                <a16:creationId xmlns:a16="http://schemas.microsoft.com/office/drawing/2014/main" id="{4B0742ED-976A-4C48-B44A-070E35670116}"/>
              </a:ext>
            </a:extLst>
          </p:cNvPr>
          <p:cNvSpPr>
            <a:spLocks/>
          </p:cNvSpPr>
          <p:nvPr userDrawn="1">
            <p:custDataLst>
              <p:tags r:id="rId282"/>
            </p:custDataLst>
          </p:nvPr>
        </p:nvSpPr>
        <p:spPr bwMode="auto">
          <a:xfrm>
            <a:off x="7212543" y="3322038"/>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3" name="Freeform 1042">
            <a:extLst>
              <a:ext uri="{FF2B5EF4-FFF2-40B4-BE49-F238E27FC236}">
                <a16:creationId xmlns:a16="http://schemas.microsoft.com/office/drawing/2014/main" id="{D2865AC5-6C4A-E64C-B452-BEDE14EF42A9}"/>
              </a:ext>
            </a:extLst>
          </p:cNvPr>
          <p:cNvSpPr>
            <a:spLocks/>
          </p:cNvSpPr>
          <p:nvPr userDrawn="1">
            <p:custDataLst>
              <p:tags r:id="rId283"/>
            </p:custDataLst>
          </p:nvPr>
        </p:nvSpPr>
        <p:spPr bwMode="auto">
          <a:xfrm>
            <a:off x="7568790" y="3383938"/>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4" name="Freeform 1043">
            <a:extLst>
              <a:ext uri="{FF2B5EF4-FFF2-40B4-BE49-F238E27FC236}">
                <a16:creationId xmlns:a16="http://schemas.microsoft.com/office/drawing/2014/main" id="{4F51F2F7-9392-5047-803F-8BDE6C271897}"/>
              </a:ext>
            </a:extLst>
          </p:cNvPr>
          <p:cNvSpPr>
            <a:spLocks/>
          </p:cNvSpPr>
          <p:nvPr userDrawn="1">
            <p:custDataLst>
              <p:tags r:id="rId284"/>
            </p:custDataLst>
          </p:nvPr>
        </p:nvSpPr>
        <p:spPr bwMode="auto">
          <a:xfrm>
            <a:off x="10077972" y="3155054"/>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5" name="Freeform 1044">
            <a:extLst>
              <a:ext uri="{FF2B5EF4-FFF2-40B4-BE49-F238E27FC236}">
                <a16:creationId xmlns:a16="http://schemas.microsoft.com/office/drawing/2014/main" id="{C0004EF2-42D8-2C4D-8731-B69023939BDC}"/>
              </a:ext>
            </a:extLst>
          </p:cNvPr>
          <p:cNvSpPr>
            <a:spLocks/>
          </p:cNvSpPr>
          <p:nvPr userDrawn="1">
            <p:custDataLst>
              <p:tags r:id="rId285"/>
            </p:custDataLst>
          </p:nvPr>
        </p:nvSpPr>
        <p:spPr bwMode="auto">
          <a:xfrm>
            <a:off x="5320693" y="3404091"/>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6" name="Freeform 1045">
            <a:extLst>
              <a:ext uri="{FF2B5EF4-FFF2-40B4-BE49-F238E27FC236}">
                <a16:creationId xmlns:a16="http://schemas.microsoft.com/office/drawing/2014/main" id="{0300D386-88FA-E04A-9F62-65052B767C1E}"/>
              </a:ext>
            </a:extLst>
          </p:cNvPr>
          <p:cNvSpPr>
            <a:spLocks/>
          </p:cNvSpPr>
          <p:nvPr userDrawn="1">
            <p:custDataLst>
              <p:tags r:id="rId286"/>
            </p:custDataLst>
          </p:nvPr>
        </p:nvSpPr>
        <p:spPr bwMode="auto">
          <a:xfrm>
            <a:off x="7628978" y="3647368"/>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7" name="Freeform 1046">
            <a:extLst>
              <a:ext uri="{FF2B5EF4-FFF2-40B4-BE49-F238E27FC236}">
                <a16:creationId xmlns:a16="http://schemas.microsoft.com/office/drawing/2014/main" id="{ABE3FE09-7C4E-4A48-9F26-1716300645E0}"/>
              </a:ext>
            </a:extLst>
          </p:cNvPr>
          <p:cNvSpPr>
            <a:spLocks/>
          </p:cNvSpPr>
          <p:nvPr userDrawn="1">
            <p:custDataLst>
              <p:tags r:id="rId287"/>
            </p:custDataLst>
          </p:nvPr>
        </p:nvSpPr>
        <p:spPr bwMode="auto">
          <a:xfrm>
            <a:off x="7661511" y="2416582"/>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8" name="Freeform 1047">
            <a:extLst>
              <a:ext uri="{FF2B5EF4-FFF2-40B4-BE49-F238E27FC236}">
                <a16:creationId xmlns:a16="http://schemas.microsoft.com/office/drawing/2014/main" id="{8E98EB3F-60A3-3B4C-969A-EF5F733F449B}"/>
              </a:ext>
            </a:extLst>
          </p:cNvPr>
          <p:cNvSpPr>
            <a:spLocks/>
          </p:cNvSpPr>
          <p:nvPr userDrawn="1">
            <p:custDataLst>
              <p:tags r:id="rId288"/>
            </p:custDataLst>
          </p:nvPr>
        </p:nvSpPr>
        <p:spPr bwMode="auto">
          <a:xfrm>
            <a:off x="7611085" y="2288464"/>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9" name="Freeform 1048">
            <a:extLst>
              <a:ext uri="{FF2B5EF4-FFF2-40B4-BE49-F238E27FC236}">
                <a16:creationId xmlns:a16="http://schemas.microsoft.com/office/drawing/2014/main" id="{AEE7994F-0E24-F24C-ACC2-434EC52D8B07}"/>
              </a:ext>
            </a:extLst>
          </p:cNvPr>
          <p:cNvSpPr>
            <a:spLocks/>
          </p:cNvSpPr>
          <p:nvPr userDrawn="1">
            <p:custDataLst>
              <p:tags r:id="rId289"/>
            </p:custDataLst>
          </p:nvPr>
        </p:nvSpPr>
        <p:spPr bwMode="auto">
          <a:xfrm>
            <a:off x="7573670" y="2157469"/>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0" name="Freeform 1049">
            <a:extLst>
              <a:ext uri="{FF2B5EF4-FFF2-40B4-BE49-F238E27FC236}">
                <a16:creationId xmlns:a16="http://schemas.microsoft.com/office/drawing/2014/main" id="{DB1E0A16-0082-ED4D-9C1E-2A190CE8036A}"/>
              </a:ext>
            </a:extLst>
          </p:cNvPr>
          <p:cNvSpPr>
            <a:spLocks/>
          </p:cNvSpPr>
          <p:nvPr userDrawn="1">
            <p:custDataLst>
              <p:tags r:id="rId290"/>
            </p:custDataLst>
          </p:nvPr>
        </p:nvSpPr>
        <p:spPr bwMode="auto">
          <a:xfrm>
            <a:off x="7544389" y="2161786"/>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1" name="Freeform 1050">
            <a:extLst>
              <a:ext uri="{FF2B5EF4-FFF2-40B4-BE49-F238E27FC236}">
                <a16:creationId xmlns:a16="http://schemas.microsoft.com/office/drawing/2014/main" id="{9FB17685-259F-5A4E-80D8-C93916CEF42A}"/>
              </a:ext>
            </a:extLst>
          </p:cNvPr>
          <p:cNvSpPr>
            <a:spLocks/>
          </p:cNvSpPr>
          <p:nvPr userDrawn="1">
            <p:custDataLst>
              <p:tags r:id="rId291"/>
            </p:custDataLst>
          </p:nvPr>
        </p:nvSpPr>
        <p:spPr bwMode="auto">
          <a:xfrm>
            <a:off x="7513482" y="2112843"/>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2" name="Freeform 1051">
            <a:extLst>
              <a:ext uri="{FF2B5EF4-FFF2-40B4-BE49-F238E27FC236}">
                <a16:creationId xmlns:a16="http://schemas.microsoft.com/office/drawing/2014/main" id="{774FFE55-66B9-DD4E-9CB9-2A627E42C76D}"/>
              </a:ext>
            </a:extLst>
          </p:cNvPr>
          <p:cNvSpPr>
            <a:spLocks/>
          </p:cNvSpPr>
          <p:nvPr userDrawn="1">
            <p:custDataLst>
              <p:tags r:id="rId292"/>
            </p:custDataLst>
          </p:nvPr>
        </p:nvSpPr>
        <p:spPr bwMode="auto">
          <a:xfrm>
            <a:off x="7955944" y="2842680"/>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3" name="Freeform 1052">
            <a:extLst>
              <a:ext uri="{FF2B5EF4-FFF2-40B4-BE49-F238E27FC236}">
                <a16:creationId xmlns:a16="http://schemas.microsoft.com/office/drawing/2014/main" id="{E2337EB4-3714-ED46-8C75-3AED317543EA}"/>
              </a:ext>
            </a:extLst>
          </p:cNvPr>
          <p:cNvSpPr>
            <a:spLocks/>
          </p:cNvSpPr>
          <p:nvPr userDrawn="1">
            <p:custDataLst>
              <p:tags r:id="rId293"/>
            </p:custDataLst>
          </p:nvPr>
        </p:nvSpPr>
        <p:spPr bwMode="auto">
          <a:xfrm>
            <a:off x="7541136" y="2511589"/>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4" name="Freeform 1053">
            <a:extLst>
              <a:ext uri="{FF2B5EF4-FFF2-40B4-BE49-F238E27FC236}">
                <a16:creationId xmlns:a16="http://schemas.microsoft.com/office/drawing/2014/main" id="{B9149AA7-8376-AB40-9D52-F0F5EED8E241}"/>
              </a:ext>
            </a:extLst>
          </p:cNvPr>
          <p:cNvSpPr>
            <a:spLocks/>
          </p:cNvSpPr>
          <p:nvPr userDrawn="1">
            <p:custDataLst>
              <p:tags r:id="rId294"/>
            </p:custDataLst>
          </p:nvPr>
        </p:nvSpPr>
        <p:spPr bwMode="auto">
          <a:xfrm>
            <a:off x="7246704" y="2294681"/>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5" name="Freeform 1054">
            <a:extLst>
              <a:ext uri="{FF2B5EF4-FFF2-40B4-BE49-F238E27FC236}">
                <a16:creationId xmlns:a16="http://schemas.microsoft.com/office/drawing/2014/main" id="{22FB1ABF-381D-9F47-AF8C-9AA72495F592}"/>
              </a:ext>
            </a:extLst>
          </p:cNvPr>
          <p:cNvSpPr>
            <a:spLocks/>
          </p:cNvSpPr>
          <p:nvPr userDrawn="1">
            <p:custDataLst>
              <p:tags r:id="rId295"/>
            </p:custDataLst>
          </p:nvPr>
        </p:nvSpPr>
        <p:spPr bwMode="auto">
          <a:xfrm>
            <a:off x="8279656" y="2498633"/>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6" name="Freeform 1055">
            <a:extLst>
              <a:ext uri="{FF2B5EF4-FFF2-40B4-BE49-F238E27FC236}">
                <a16:creationId xmlns:a16="http://schemas.microsoft.com/office/drawing/2014/main" id="{6E5BDF0B-70CC-C64D-9A6D-E306D86B9A36}"/>
              </a:ext>
            </a:extLst>
          </p:cNvPr>
          <p:cNvSpPr>
            <a:spLocks/>
          </p:cNvSpPr>
          <p:nvPr userDrawn="1">
            <p:custDataLst>
              <p:tags r:id="rId296"/>
            </p:custDataLst>
          </p:nvPr>
        </p:nvSpPr>
        <p:spPr bwMode="auto">
          <a:xfrm>
            <a:off x="7817676" y="2553335"/>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7" name="Freeform 1056">
            <a:extLst>
              <a:ext uri="{FF2B5EF4-FFF2-40B4-BE49-F238E27FC236}">
                <a16:creationId xmlns:a16="http://schemas.microsoft.com/office/drawing/2014/main" id="{C57A5C77-A5CF-6E41-8EE6-BA0A8EC431DA}"/>
              </a:ext>
            </a:extLst>
          </p:cNvPr>
          <p:cNvSpPr>
            <a:spLocks/>
          </p:cNvSpPr>
          <p:nvPr userDrawn="1">
            <p:custDataLst>
              <p:tags r:id="rId297"/>
            </p:custDataLst>
          </p:nvPr>
        </p:nvSpPr>
        <p:spPr bwMode="auto">
          <a:xfrm>
            <a:off x="7903889" y="2727518"/>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8" name="Freeform 1057">
            <a:extLst>
              <a:ext uri="{FF2B5EF4-FFF2-40B4-BE49-F238E27FC236}">
                <a16:creationId xmlns:a16="http://schemas.microsoft.com/office/drawing/2014/main" id="{F1A1E938-1C4E-C941-AB63-753A744AD554}"/>
              </a:ext>
            </a:extLst>
          </p:cNvPr>
          <p:cNvSpPr>
            <a:spLocks/>
          </p:cNvSpPr>
          <p:nvPr userDrawn="1">
            <p:custDataLst>
              <p:tags r:id="rId298"/>
            </p:custDataLst>
          </p:nvPr>
        </p:nvSpPr>
        <p:spPr bwMode="auto">
          <a:xfrm>
            <a:off x="6960405" y="3391134"/>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9" name="Freeform 1058">
            <a:extLst>
              <a:ext uri="{FF2B5EF4-FFF2-40B4-BE49-F238E27FC236}">
                <a16:creationId xmlns:a16="http://schemas.microsoft.com/office/drawing/2014/main" id="{DCCEA7D6-A4B4-1F40-B179-E3E7AAA459DC}"/>
              </a:ext>
            </a:extLst>
          </p:cNvPr>
          <p:cNvSpPr>
            <a:spLocks/>
          </p:cNvSpPr>
          <p:nvPr userDrawn="1">
            <p:custDataLst>
              <p:tags r:id="rId299"/>
            </p:custDataLst>
          </p:nvPr>
        </p:nvSpPr>
        <p:spPr bwMode="auto">
          <a:xfrm>
            <a:off x="9055591" y="2723200"/>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0" name="Freeform 1059">
            <a:extLst>
              <a:ext uri="{FF2B5EF4-FFF2-40B4-BE49-F238E27FC236}">
                <a16:creationId xmlns:a16="http://schemas.microsoft.com/office/drawing/2014/main" id="{D6B6D974-B186-5247-994D-4FFC98A5F49A}"/>
              </a:ext>
            </a:extLst>
          </p:cNvPr>
          <p:cNvSpPr>
            <a:spLocks/>
          </p:cNvSpPr>
          <p:nvPr userDrawn="1">
            <p:custDataLst>
              <p:tags r:id="rId300"/>
            </p:custDataLst>
          </p:nvPr>
        </p:nvSpPr>
        <p:spPr bwMode="auto">
          <a:xfrm>
            <a:off x="7131208" y="3444398"/>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1" name="Freeform 1060">
            <a:extLst>
              <a:ext uri="{FF2B5EF4-FFF2-40B4-BE49-F238E27FC236}">
                <a16:creationId xmlns:a16="http://schemas.microsoft.com/office/drawing/2014/main" id="{7BF5AFF9-D3F6-E145-AD9A-7A4CAB8CCCC7}"/>
              </a:ext>
            </a:extLst>
          </p:cNvPr>
          <p:cNvSpPr>
            <a:spLocks/>
          </p:cNvSpPr>
          <p:nvPr userDrawn="1">
            <p:custDataLst>
              <p:tags r:id="rId301"/>
            </p:custDataLst>
          </p:nvPr>
        </p:nvSpPr>
        <p:spPr bwMode="auto">
          <a:xfrm>
            <a:off x="8225975" y="3621457"/>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2" name="Freeform 1061">
            <a:extLst>
              <a:ext uri="{FF2B5EF4-FFF2-40B4-BE49-F238E27FC236}">
                <a16:creationId xmlns:a16="http://schemas.microsoft.com/office/drawing/2014/main" id="{FFE4A158-1340-184A-A0E5-FF0D6E9174C9}"/>
              </a:ext>
            </a:extLst>
          </p:cNvPr>
          <p:cNvSpPr>
            <a:spLocks/>
          </p:cNvSpPr>
          <p:nvPr userDrawn="1">
            <p:custDataLst>
              <p:tags r:id="rId302"/>
            </p:custDataLst>
          </p:nvPr>
        </p:nvSpPr>
        <p:spPr bwMode="auto">
          <a:xfrm>
            <a:off x="8208082" y="2792295"/>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3" name="Freeform 1062">
            <a:extLst>
              <a:ext uri="{FF2B5EF4-FFF2-40B4-BE49-F238E27FC236}">
                <a16:creationId xmlns:a16="http://schemas.microsoft.com/office/drawing/2014/main" id="{C1B10316-11DE-BB44-B129-074586F515F3}"/>
              </a:ext>
            </a:extLst>
          </p:cNvPr>
          <p:cNvSpPr>
            <a:spLocks/>
          </p:cNvSpPr>
          <p:nvPr userDrawn="1">
            <p:custDataLst>
              <p:tags r:id="rId303"/>
            </p:custDataLst>
          </p:nvPr>
        </p:nvSpPr>
        <p:spPr bwMode="auto">
          <a:xfrm>
            <a:off x="8513902" y="2885864"/>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4" name="Freeform 1063">
            <a:extLst>
              <a:ext uri="{FF2B5EF4-FFF2-40B4-BE49-F238E27FC236}">
                <a16:creationId xmlns:a16="http://schemas.microsoft.com/office/drawing/2014/main" id="{DA6FC56E-1E2B-FF4A-9AE4-D173F55E83BB}"/>
              </a:ext>
            </a:extLst>
          </p:cNvPr>
          <p:cNvSpPr>
            <a:spLocks/>
          </p:cNvSpPr>
          <p:nvPr userDrawn="1">
            <p:custDataLst>
              <p:tags r:id="rId304"/>
            </p:custDataLst>
          </p:nvPr>
        </p:nvSpPr>
        <p:spPr bwMode="auto">
          <a:xfrm>
            <a:off x="7783515" y="2101327"/>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5" name="Freeform 1064">
            <a:extLst>
              <a:ext uri="{FF2B5EF4-FFF2-40B4-BE49-F238E27FC236}">
                <a16:creationId xmlns:a16="http://schemas.microsoft.com/office/drawing/2014/main" id="{AA50AE29-8EC2-474B-B7A7-C221B361CF14}"/>
              </a:ext>
            </a:extLst>
          </p:cNvPr>
          <p:cNvSpPr>
            <a:spLocks/>
          </p:cNvSpPr>
          <p:nvPr userDrawn="1">
            <p:custDataLst>
              <p:tags r:id="rId305"/>
            </p:custDataLst>
          </p:nvPr>
        </p:nvSpPr>
        <p:spPr bwMode="auto">
          <a:xfrm>
            <a:off x="8204829" y="2754868"/>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6" name="Freeform 1065">
            <a:extLst>
              <a:ext uri="{FF2B5EF4-FFF2-40B4-BE49-F238E27FC236}">
                <a16:creationId xmlns:a16="http://schemas.microsoft.com/office/drawing/2014/main" id="{D82B7B9C-AEEB-1E46-8A2C-B80510D9FB3C}"/>
              </a:ext>
            </a:extLst>
          </p:cNvPr>
          <p:cNvSpPr>
            <a:spLocks/>
          </p:cNvSpPr>
          <p:nvPr userDrawn="1">
            <p:custDataLst>
              <p:tags r:id="rId30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7" name="Freeform 1066">
            <a:extLst>
              <a:ext uri="{FF2B5EF4-FFF2-40B4-BE49-F238E27FC236}">
                <a16:creationId xmlns:a16="http://schemas.microsoft.com/office/drawing/2014/main" id="{8ECC9C71-4A6F-5249-9948-0AD15BD877C9}"/>
              </a:ext>
            </a:extLst>
          </p:cNvPr>
          <p:cNvSpPr>
            <a:spLocks/>
          </p:cNvSpPr>
          <p:nvPr userDrawn="1">
            <p:custDataLst>
              <p:tags r:id="rId307"/>
            </p:custDataLst>
          </p:nvPr>
        </p:nvSpPr>
        <p:spPr bwMode="auto">
          <a:xfrm>
            <a:off x="7781887" y="2144512"/>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8" name="Freeform 1067">
            <a:extLst>
              <a:ext uri="{FF2B5EF4-FFF2-40B4-BE49-F238E27FC236}">
                <a16:creationId xmlns:a16="http://schemas.microsoft.com/office/drawing/2014/main" id="{D5EF0D88-B1E6-5344-A40F-C92CFE9D37E8}"/>
              </a:ext>
            </a:extLst>
          </p:cNvPr>
          <p:cNvSpPr>
            <a:spLocks/>
          </p:cNvSpPr>
          <p:nvPr userDrawn="1">
            <p:custDataLst>
              <p:tags r:id="rId308"/>
            </p:custDataLst>
          </p:nvPr>
        </p:nvSpPr>
        <p:spPr bwMode="auto">
          <a:xfrm>
            <a:off x="7480948" y="2312938"/>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9" name="Freeform 1068">
            <a:extLst>
              <a:ext uri="{FF2B5EF4-FFF2-40B4-BE49-F238E27FC236}">
                <a16:creationId xmlns:a16="http://schemas.microsoft.com/office/drawing/2014/main" id="{1330DA25-6354-EF4D-B430-B3F69398E7EA}"/>
              </a:ext>
            </a:extLst>
          </p:cNvPr>
          <p:cNvSpPr>
            <a:spLocks/>
          </p:cNvSpPr>
          <p:nvPr userDrawn="1">
            <p:custDataLst>
              <p:tags r:id="rId309"/>
            </p:custDataLst>
          </p:nvPr>
        </p:nvSpPr>
        <p:spPr bwMode="auto">
          <a:xfrm>
            <a:off x="8195068" y="4021642"/>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0" name="Freeform 1069">
            <a:extLst>
              <a:ext uri="{FF2B5EF4-FFF2-40B4-BE49-F238E27FC236}">
                <a16:creationId xmlns:a16="http://schemas.microsoft.com/office/drawing/2014/main" id="{C4F38EDC-DBE3-9D4F-9E82-87825607C263}"/>
              </a:ext>
            </a:extLst>
          </p:cNvPr>
          <p:cNvSpPr>
            <a:spLocks/>
          </p:cNvSpPr>
          <p:nvPr userDrawn="1">
            <p:custDataLst>
              <p:tags r:id="rId310"/>
            </p:custDataLst>
          </p:nvPr>
        </p:nvSpPr>
        <p:spPr bwMode="auto">
          <a:xfrm>
            <a:off x="7674527" y="2726077"/>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1" name="Freeform 1070">
            <a:extLst>
              <a:ext uri="{FF2B5EF4-FFF2-40B4-BE49-F238E27FC236}">
                <a16:creationId xmlns:a16="http://schemas.microsoft.com/office/drawing/2014/main" id="{8B4EF412-142F-674C-9BC4-8A2A88A2B40D}"/>
              </a:ext>
            </a:extLst>
          </p:cNvPr>
          <p:cNvSpPr>
            <a:spLocks/>
          </p:cNvSpPr>
          <p:nvPr userDrawn="1">
            <p:custDataLst>
              <p:tags r:id="rId311"/>
            </p:custDataLst>
          </p:nvPr>
        </p:nvSpPr>
        <p:spPr bwMode="auto">
          <a:xfrm>
            <a:off x="8001492" y="4195825"/>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2" name="Freeform 1071">
            <a:extLst>
              <a:ext uri="{FF2B5EF4-FFF2-40B4-BE49-F238E27FC236}">
                <a16:creationId xmlns:a16="http://schemas.microsoft.com/office/drawing/2014/main" id="{FA1709AE-3C81-6D48-80A9-F6512459C4D9}"/>
              </a:ext>
            </a:extLst>
          </p:cNvPr>
          <p:cNvSpPr>
            <a:spLocks/>
          </p:cNvSpPr>
          <p:nvPr userDrawn="1">
            <p:custDataLst>
              <p:tags r:id="rId312"/>
            </p:custDataLst>
          </p:nvPr>
        </p:nvSpPr>
        <p:spPr bwMode="auto">
          <a:xfrm>
            <a:off x="7912024" y="3992852"/>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3" name="Freeform 1072">
            <a:extLst>
              <a:ext uri="{FF2B5EF4-FFF2-40B4-BE49-F238E27FC236}">
                <a16:creationId xmlns:a16="http://schemas.microsoft.com/office/drawing/2014/main" id="{74E90B58-9423-F446-8057-D436A77460A9}"/>
              </a:ext>
            </a:extLst>
          </p:cNvPr>
          <p:cNvSpPr>
            <a:spLocks/>
          </p:cNvSpPr>
          <p:nvPr userDrawn="1">
            <p:custDataLst>
              <p:tags r:id="rId313"/>
            </p:custDataLst>
          </p:nvPr>
        </p:nvSpPr>
        <p:spPr bwMode="auto">
          <a:xfrm>
            <a:off x="7641992" y="4240449"/>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4" name="Freeform 1073">
            <a:extLst>
              <a:ext uri="{FF2B5EF4-FFF2-40B4-BE49-F238E27FC236}">
                <a16:creationId xmlns:a16="http://schemas.microsoft.com/office/drawing/2014/main" id="{44815F67-D825-DF4C-9D11-C011D0EBB10F}"/>
              </a:ext>
            </a:extLst>
          </p:cNvPr>
          <p:cNvSpPr>
            <a:spLocks/>
          </p:cNvSpPr>
          <p:nvPr userDrawn="1">
            <p:custDataLst>
              <p:tags r:id="rId314"/>
            </p:custDataLst>
          </p:nvPr>
        </p:nvSpPr>
        <p:spPr bwMode="auto">
          <a:xfrm>
            <a:off x="6903471" y="3270215"/>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5" name="Freeform 1074">
            <a:extLst>
              <a:ext uri="{FF2B5EF4-FFF2-40B4-BE49-F238E27FC236}">
                <a16:creationId xmlns:a16="http://schemas.microsoft.com/office/drawing/2014/main" id="{F5452F66-A19A-C349-8336-23B2150CAAAB}"/>
              </a:ext>
            </a:extLst>
          </p:cNvPr>
          <p:cNvSpPr>
            <a:spLocks/>
          </p:cNvSpPr>
          <p:nvPr userDrawn="1">
            <p:custDataLst>
              <p:tags r:id="rId315"/>
            </p:custDataLst>
          </p:nvPr>
        </p:nvSpPr>
        <p:spPr bwMode="auto">
          <a:xfrm>
            <a:off x="8105600" y="3779804"/>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6" name="Freeform 1075">
            <a:extLst>
              <a:ext uri="{FF2B5EF4-FFF2-40B4-BE49-F238E27FC236}">
                <a16:creationId xmlns:a16="http://schemas.microsoft.com/office/drawing/2014/main" id="{520DE8EB-05B3-B64E-BB99-F89B141F0F8C}"/>
              </a:ext>
            </a:extLst>
          </p:cNvPr>
          <p:cNvSpPr>
            <a:spLocks/>
          </p:cNvSpPr>
          <p:nvPr userDrawn="1">
            <p:custDataLst>
              <p:tags r:id="rId316"/>
            </p:custDataLst>
          </p:nvPr>
        </p:nvSpPr>
        <p:spPr bwMode="auto">
          <a:xfrm>
            <a:off x="10732717" y="2432415"/>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7" name="Freeform 1076">
            <a:extLst>
              <a:ext uri="{FF2B5EF4-FFF2-40B4-BE49-F238E27FC236}">
                <a16:creationId xmlns:a16="http://schemas.microsoft.com/office/drawing/2014/main" id="{359C5A60-B3A5-994E-B857-A84738E39B47}"/>
              </a:ext>
            </a:extLst>
          </p:cNvPr>
          <p:cNvSpPr>
            <a:spLocks/>
          </p:cNvSpPr>
          <p:nvPr userDrawn="1">
            <p:custDataLst>
              <p:tags r:id="rId317"/>
            </p:custDataLst>
          </p:nvPr>
        </p:nvSpPr>
        <p:spPr bwMode="auto">
          <a:xfrm>
            <a:off x="10587941" y="2433855"/>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8" name="Freeform 1077">
            <a:extLst>
              <a:ext uri="{FF2B5EF4-FFF2-40B4-BE49-F238E27FC236}">
                <a16:creationId xmlns:a16="http://schemas.microsoft.com/office/drawing/2014/main" id="{6BEB5B03-C7D8-C94B-ADD0-3C1AD367DBAB}"/>
              </a:ext>
            </a:extLst>
          </p:cNvPr>
          <p:cNvSpPr>
            <a:spLocks/>
          </p:cNvSpPr>
          <p:nvPr userDrawn="1">
            <p:custDataLst>
              <p:tags r:id="rId318"/>
            </p:custDataLst>
          </p:nvPr>
        </p:nvSpPr>
        <p:spPr bwMode="auto">
          <a:xfrm>
            <a:off x="10557035" y="2754868"/>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9" name="Freeform 1078">
            <a:extLst>
              <a:ext uri="{FF2B5EF4-FFF2-40B4-BE49-F238E27FC236}">
                <a16:creationId xmlns:a16="http://schemas.microsoft.com/office/drawing/2014/main" id="{CBC0CDEA-1B76-D340-BFE5-D06140300A63}"/>
              </a:ext>
            </a:extLst>
          </p:cNvPr>
          <p:cNvSpPr>
            <a:spLocks/>
          </p:cNvSpPr>
          <p:nvPr userDrawn="1">
            <p:custDataLst>
              <p:tags r:id="rId319"/>
            </p:custDataLst>
          </p:nvPr>
        </p:nvSpPr>
        <p:spPr bwMode="auto">
          <a:xfrm>
            <a:off x="10501727" y="2767825"/>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0" name="Freeform 1079">
            <a:extLst>
              <a:ext uri="{FF2B5EF4-FFF2-40B4-BE49-F238E27FC236}">
                <a16:creationId xmlns:a16="http://schemas.microsoft.com/office/drawing/2014/main" id="{A992596B-0A30-A045-B12A-9E48061288C5}"/>
              </a:ext>
            </a:extLst>
          </p:cNvPr>
          <p:cNvSpPr>
            <a:spLocks/>
          </p:cNvSpPr>
          <p:nvPr userDrawn="1">
            <p:custDataLst>
              <p:tags r:id="rId320"/>
            </p:custDataLst>
          </p:nvPr>
        </p:nvSpPr>
        <p:spPr bwMode="auto">
          <a:xfrm>
            <a:off x="10517993" y="2551897"/>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1" name="Freeform 1080">
            <a:extLst>
              <a:ext uri="{FF2B5EF4-FFF2-40B4-BE49-F238E27FC236}">
                <a16:creationId xmlns:a16="http://schemas.microsoft.com/office/drawing/2014/main" id="{26B660C4-FB8E-A743-B442-E0C5D8229CDE}"/>
              </a:ext>
            </a:extLst>
          </p:cNvPr>
          <p:cNvSpPr>
            <a:spLocks/>
          </p:cNvSpPr>
          <p:nvPr userDrawn="1">
            <p:custDataLst>
              <p:tags r:id="rId321"/>
            </p:custDataLst>
          </p:nvPr>
        </p:nvSpPr>
        <p:spPr bwMode="auto">
          <a:xfrm>
            <a:off x="8042159" y="1545674"/>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2" name="Freeform 1081">
            <a:extLst>
              <a:ext uri="{FF2B5EF4-FFF2-40B4-BE49-F238E27FC236}">
                <a16:creationId xmlns:a16="http://schemas.microsoft.com/office/drawing/2014/main" id="{A46000F3-1DB9-0F43-AC07-1A13200A00FF}"/>
              </a:ext>
            </a:extLst>
          </p:cNvPr>
          <p:cNvSpPr>
            <a:spLocks/>
          </p:cNvSpPr>
          <p:nvPr userDrawn="1">
            <p:custDataLst>
              <p:tags r:id="rId322"/>
            </p:custDataLst>
          </p:nvPr>
        </p:nvSpPr>
        <p:spPr bwMode="auto">
          <a:xfrm>
            <a:off x="8188562" y="1529840"/>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3" name="Freeform 1082">
            <a:extLst>
              <a:ext uri="{FF2B5EF4-FFF2-40B4-BE49-F238E27FC236}">
                <a16:creationId xmlns:a16="http://schemas.microsoft.com/office/drawing/2014/main" id="{8B3609CA-1A68-9F48-BB31-AC13992DA945}"/>
              </a:ext>
            </a:extLst>
          </p:cNvPr>
          <p:cNvSpPr>
            <a:spLocks/>
          </p:cNvSpPr>
          <p:nvPr userDrawn="1">
            <p:custDataLst>
              <p:tags r:id="rId323"/>
            </p:custDataLst>
          </p:nvPr>
        </p:nvSpPr>
        <p:spPr bwMode="auto">
          <a:xfrm>
            <a:off x="8225976" y="1537036"/>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4" name="Freeform 1083">
            <a:extLst>
              <a:ext uri="{FF2B5EF4-FFF2-40B4-BE49-F238E27FC236}">
                <a16:creationId xmlns:a16="http://schemas.microsoft.com/office/drawing/2014/main" id="{E73E38E2-4CAF-1544-B868-E525313B9A4E}"/>
              </a:ext>
            </a:extLst>
          </p:cNvPr>
          <p:cNvSpPr>
            <a:spLocks/>
          </p:cNvSpPr>
          <p:nvPr userDrawn="1">
            <p:custDataLst>
              <p:tags r:id="rId324"/>
            </p:custDataLst>
          </p:nvPr>
        </p:nvSpPr>
        <p:spPr bwMode="auto">
          <a:xfrm>
            <a:off x="8772547" y="1705460"/>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5" name="Freeform 1084">
            <a:extLst>
              <a:ext uri="{FF2B5EF4-FFF2-40B4-BE49-F238E27FC236}">
                <a16:creationId xmlns:a16="http://schemas.microsoft.com/office/drawing/2014/main" id="{783C687C-5306-204B-A384-7703D71DCC12}"/>
              </a:ext>
            </a:extLst>
          </p:cNvPr>
          <p:cNvSpPr>
            <a:spLocks/>
          </p:cNvSpPr>
          <p:nvPr userDrawn="1">
            <p:custDataLst>
              <p:tags r:id="rId325"/>
            </p:custDataLst>
          </p:nvPr>
        </p:nvSpPr>
        <p:spPr bwMode="auto">
          <a:xfrm>
            <a:off x="8679825" y="1577343"/>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6" name="Freeform 1085">
            <a:extLst>
              <a:ext uri="{FF2B5EF4-FFF2-40B4-BE49-F238E27FC236}">
                <a16:creationId xmlns:a16="http://schemas.microsoft.com/office/drawing/2014/main" id="{D683DA25-966E-6448-94A9-EA7B55D23668}"/>
              </a:ext>
            </a:extLst>
          </p:cNvPr>
          <p:cNvSpPr>
            <a:spLocks/>
          </p:cNvSpPr>
          <p:nvPr userDrawn="1">
            <p:custDataLst>
              <p:tags r:id="rId326"/>
            </p:custDataLst>
          </p:nvPr>
        </p:nvSpPr>
        <p:spPr bwMode="auto">
          <a:xfrm>
            <a:off x="8702599" y="1539917"/>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7" name="Freeform 1086">
            <a:extLst>
              <a:ext uri="{FF2B5EF4-FFF2-40B4-BE49-F238E27FC236}">
                <a16:creationId xmlns:a16="http://schemas.microsoft.com/office/drawing/2014/main" id="{CA7487D8-4D29-5A41-8D44-613EA372E286}"/>
              </a:ext>
            </a:extLst>
          </p:cNvPr>
          <p:cNvSpPr>
            <a:spLocks/>
          </p:cNvSpPr>
          <p:nvPr userDrawn="1">
            <p:custDataLst>
              <p:tags r:id="rId327"/>
            </p:custDataLst>
          </p:nvPr>
        </p:nvSpPr>
        <p:spPr bwMode="auto">
          <a:xfrm>
            <a:off x="8850628" y="1645001"/>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8" name="Freeform 1087">
            <a:extLst>
              <a:ext uri="{FF2B5EF4-FFF2-40B4-BE49-F238E27FC236}">
                <a16:creationId xmlns:a16="http://schemas.microsoft.com/office/drawing/2014/main" id="{8000594D-16D4-4C46-93DF-A423178C40CA}"/>
              </a:ext>
            </a:extLst>
          </p:cNvPr>
          <p:cNvSpPr>
            <a:spLocks/>
          </p:cNvSpPr>
          <p:nvPr userDrawn="1">
            <p:custDataLst>
              <p:tags r:id="rId328"/>
            </p:custDataLst>
          </p:nvPr>
        </p:nvSpPr>
        <p:spPr bwMode="auto">
          <a:xfrm>
            <a:off x="8905936" y="1539917"/>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9" name="Freeform 1088">
            <a:extLst>
              <a:ext uri="{FF2B5EF4-FFF2-40B4-BE49-F238E27FC236}">
                <a16:creationId xmlns:a16="http://schemas.microsoft.com/office/drawing/2014/main" id="{59D3BB81-2EB8-EC42-A57B-B0F91837D7C4}"/>
              </a:ext>
            </a:extLst>
          </p:cNvPr>
          <p:cNvSpPr>
            <a:spLocks/>
          </p:cNvSpPr>
          <p:nvPr userDrawn="1">
            <p:custDataLst>
              <p:tags r:id="rId329"/>
            </p:custDataLst>
          </p:nvPr>
        </p:nvSpPr>
        <p:spPr bwMode="auto">
          <a:xfrm>
            <a:off x="8967749" y="1562948"/>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0" name="Freeform 1089">
            <a:extLst>
              <a:ext uri="{FF2B5EF4-FFF2-40B4-BE49-F238E27FC236}">
                <a16:creationId xmlns:a16="http://schemas.microsoft.com/office/drawing/2014/main" id="{D4EC0CE7-9F9F-304F-B5D0-AFF6116FD5B5}"/>
              </a:ext>
            </a:extLst>
          </p:cNvPr>
          <p:cNvSpPr>
            <a:spLocks/>
          </p:cNvSpPr>
          <p:nvPr userDrawn="1">
            <p:custDataLst>
              <p:tags r:id="rId330"/>
            </p:custDataLst>
          </p:nvPr>
        </p:nvSpPr>
        <p:spPr bwMode="auto">
          <a:xfrm>
            <a:off x="9088125" y="1575904"/>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1" name="Freeform 1090">
            <a:extLst>
              <a:ext uri="{FF2B5EF4-FFF2-40B4-BE49-F238E27FC236}">
                <a16:creationId xmlns:a16="http://schemas.microsoft.com/office/drawing/2014/main" id="{1AECA729-5898-724D-BA58-9D5A137ECCDE}"/>
              </a:ext>
            </a:extLst>
          </p:cNvPr>
          <p:cNvSpPr>
            <a:spLocks/>
          </p:cNvSpPr>
          <p:nvPr userDrawn="1">
            <p:custDataLst>
              <p:tags r:id="rId331"/>
            </p:custDataLst>
          </p:nvPr>
        </p:nvSpPr>
        <p:spPr bwMode="auto">
          <a:xfrm>
            <a:off x="9628190" y="1689625"/>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2" name="Freeform 1091">
            <a:extLst>
              <a:ext uri="{FF2B5EF4-FFF2-40B4-BE49-F238E27FC236}">
                <a16:creationId xmlns:a16="http://schemas.microsoft.com/office/drawing/2014/main" id="{39F25F58-3C44-3242-B827-377CF520F121}"/>
              </a:ext>
            </a:extLst>
          </p:cNvPr>
          <p:cNvSpPr>
            <a:spLocks/>
          </p:cNvSpPr>
          <p:nvPr userDrawn="1">
            <p:custDataLst>
              <p:tags r:id="rId332"/>
            </p:custDataLst>
          </p:nvPr>
        </p:nvSpPr>
        <p:spPr bwMode="auto">
          <a:xfrm>
            <a:off x="9696510" y="1705460"/>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3" name="Freeform 1092">
            <a:extLst>
              <a:ext uri="{FF2B5EF4-FFF2-40B4-BE49-F238E27FC236}">
                <a16:creationId xmlns:a16="http://schemas.microsoft.com/office/drawing/2014/main" id="{3CBAAF20-D391-064A-92BD-4EC47410B40C}"/>
              </a:ext>
            </a:extLst>
          </p:cNvPr>
          <p:cNvSpPr>
            <a:spLocks/>
          </p:cNvSpPr>
          <p:nvPr userDrawn="1">
            <p:custDataLst>
              <p:tags r:id="rId333"/>
            </p:custDataLst>
          </p:nvPr>
        </p:nvSpPr>
        <p:spPr bwMode="auto">
          <a:xfrm>
            <a:off x="9727419" y="1715537"/>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4" name="Freeform 1093">
            <a:extLst>
              <a:ext uri="{FF2B5EF4-FFF2-40B4-BE49-F238E27FC236}">
                <a16:creationId xmlns:a16="http://schemas.microsoft.com/office/drawing/2014/main" id="{A54F5923-5605-5547-8CBC-0422A48E0262}"/>
              </a:ext>
            </a:extLst>
          </p:cNvPr>
          <p:cNvSpPr>
            <a:spLocks/>
          </p:cNvSpPr>
          <p:nvPr userDrawn="1">
            <p:custDataLst>
              <p:tags r:id="rId334"/>
            </p:custDataLst>
          </p:nvPr>
        </p:nvSpPr>
        <p:spPr bwMode="auto">
          <a:xfrm>
            <a:off x="9493173" y="1691066"/>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5" name="Freeform 1094">
            <a:extLst>
              <a:ext uri="{FF2B5EF4-FFF2-40B4-BE49-F238E27FC236}">
                <a16:creationId xmlns:a16="http://schemas.microsoft.com/office/drawing/2014/main" id="{71FBB6B4-D067-5D48-A160-FE3451746DDC}"/>
              </a:ext>
            </a:extLst>
          </p:cNvPr>
          <p:cNvSpPr>
            <a:spLocks/>
          </p:cNvSpPr>
          <p:nvPr userDrawn="1">
            <p:custDataLst>
              <p:tags r:id="rId335"/>
            </p:custDataLst>
          </p:nvPr>
        </p:nvSpPr>
        <p:spPr bwMode="auto">
          <a:xfrm>
            <a:off x="9800619" y="1637802"/>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6" name="Freeform 1095">
            <a:extLst>
              <a:ext uri="{FF2B5EF4-FFF2-40B4-BE49-F238E27FC236}">
                <a16:creationId xmlns:a16="http://schemas.microsoft.com/office/drawing/2014/main" id="{8135833E-07C0-2D4D-8193-5C599DA64420}"/>
              </a:ext>
            </a:extLst>
          </p:cNvPr>
          <p:cNvSpPr>
            <a:spLocks/>
          </p:cNvSpPr>
          <p:nvPr userDrawn="1">
            <p:custDataLst>
              <p:tags r:id="rId336"/>
            </p:custDataLst>
          </p:nvPr>
        </p:nvSpPr>
        <p:spPr bwMode="auto">
          <a:xfrm>
            <a:off x="9964916" y="1645001"/>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7" name="Freeform 1096">
            <a:extLst>
              <a:ext uri="{FF2B5EF4-FFF2-40B4-BE49-F238E27FC236}">
                <a16:creationId xmlns:a16="http://schemas.microsoft.com/office/drawing/2014/main" id="{579AFD49-0232-0D49-950F-F8ADE42444D3}"/>
              </a:ext>
            </a:extLst>
          </p:cNvPr>
          <p:cNvSpPr>
            <a:spLocks/>
          </p:cNvSpPr>
          <p:nvPr userDrawn="1">
            <p:custDataLst>
              <p:tags r:id="rId337"/>
            </p:custDataLst>
          </p:nvPr>
        </p:nvSpPr>
        <p:spPr bwMode="auto">
          <a:xfrm>
            <a:off x="9924248" y="1688187"/>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8" name="Freeform 1097">
            <a:extLst>
              <a:ext uri="{FF2B5EF4-FFF2-40B4-BE49-F238E27FC236}">
                <a16:creationId xmlns:a16="http://schemas.microsoft.com/office/drawing/2014/main" id="{F19DA33E-A94A-4F4F-B786-3CE279D4D5C3}"/>
              </a:ext>
            </a:extLst>
          </p:cNvPr>
          <p:cNvSpPr>
            <a:spLocks/>
          </p:cNvSpPr>
          <p:nvPr userDrawn="1">
            <p:custDataLst>
              <p:tags r:id="rId338"/>
            </p:custDataLst>
          </p:nvPr>
        </p:nvSpPr>
        <p:spPr bwMode="auto">
          <a:xfrm>
            <a:off x="9903103" y="1685308"/>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9" name="Line 504">
            <a:extLst>
              <a:ext uri="{FF2B5EF4-FFF2-40B4-BE49-F238E27FC236}">
                <a16:creationId xmlns:a16="http://schemas.microsoft.com/office/drawing/2014/main" id="{3E6B40F9-C7EF-1548-8EB8-CF25318DA13D}"/>
              </a:ext>
            </a:extLst>
          </p:cNvPr>
          <p:cNvSpPr>
            <a:spLocks noChangeShapeType="1"/>
          </p:cNvSpPr>
          <p:nvPr userDrawn="1">
            <p:custDataLst>
              <p:tags r:id="rId339"/>
            </p:custDataLst>
          </p:nvPr>
        </p:nvSpPr>
        <p:spPr bwMode="auto">
          <a:xfrm flipV="1">
            <a:off x="9904728" y="1683867"/>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0" name="Freeform 1099">
            <a:extLst>
              <a:ext uri="{FF2B5EF4-FFF2-40B4-BE49-F238E27FC236}">
                <a16:creationId xmlns:a16="http://schemas.microsoft.com/office/drawing/2014/main" id="{BC6759E4-7DC2-C742-867C-B1A610CFFE12}"/>
              </a:ext>
            </a:extLst>
          </p:cNvPr>
          <p:cNvSpPr>
            <a:spLocks/>
          </p:cNvSpPr>
          <p:nvPr userDrawn="1">
            <p:custDataLst>
              <p:tags r:id="rId340"/>
            </p:custDataLst>
          </p:nvPr>
        </p:nvSpPr>
        <p:spPr bwMode="auto">
          <a:xfrm>
            <a:off x="9053965" y="1619089"/>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1" name="Freeform 1100">
            <a:extLst>
              <a:ext uri="{FF2B5EF4-FFF2-40B4-BE49-F238E27FC236}">
                <a16:creationId xmlns:a16="http://schemas.microsoft.com/office/drawing/2014/main" id="{038E2809-2803-7F45-881A-E275C83F032C}"/>
              </a:ext>
            </a:extLst>
          </p:cNvPr>
          <p:cNvSpPr>
            <a:spLocks/>
          </p:cNvSpPr>
          <p:nvPr userDrawn="1">
            <p:custDataLst>
              <p:tags r:id="rId341"/>
            </p:custDataLst>
          </p:nvPr>
        </p:nvSpPr>
        <p:spPr bwMode="auto">
          <a:xfrm>
            <a:off x="9821768" y="1683867"/>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2" name="Freeform 1101">
            <a:extLst>
              <a:ext uri="{FF2B5EF4-FFF2-40B4-BE49-F238E27FC236}">
                <a16:creationId xmlns:a16="http://schemas.microsoft.com/office/drawing/2014/main" id="{929EBD2C-CBBD-FB4D-984E-4778EEE4C637}"/>
              </a:ext>
            </a:extLst>
          </p:cNvPr>
          <p:cNvSpPr>
            <a:spLocks/>
          </p:cNvSpPr>
          <p:nvPr userDrawn="1">
            <p:custDataLst>
              <p:tags r:id="rId342"/>
            </p:custDataLst>
          </p:nvPr>
        </p:nvSpPr>
        <p:spPr bwMode="auto">
          <a:xfrm>
            <a:off x="9774592" y="1650758"/>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3" name="Freeform 1102">
            <a:extLst>
              <a:ext uri="{FF2B5EF4-FFF2-40B4-BE49-F238E27FC236}">
                <a16:creationId xmlns:a16="http://schemas.microsoft.com/office/drawing/2014/main" id="{47345558-639E-F84E-ABBB-9E2C26781454}"/>
              </a:ext>
            </a:extLst>
          </p:cNvPr>
          <p:cNvSpPr>
            <a:spLocks/>
          </p:cNvSpPr>
          <p:nvPr userDrawn="1">
            <p:custDataLst>
              <p:tags r:id="rId343"/>
            </p:custDataLst>
          </p:nvPr>
        </p:nvSpPr>
        <p:spPr bwMode="auto">
          <a:xfrm>
            <a:off x="10287002" y="2167545"/>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4" name="Freeform 1103">
            <a:extLst>
              <a:ext uri="{FF2B5EF4-FFF2-40B4-BE49-F238E27FC236}">
                <a16:creationId xmlns:a16="http://schemas.microsoft.com/office/drawing/2014/main" id="{9FDD7E29-EC2D-834F-9AA3-7345CD296359}"/>
              </a:ext>
            </a:extLst>
          </p:cNvPr>
          <p:cNvSpPr>
            <a:spLocks/>
          </p:cNvSpPr>
          <p:nvPr userDrawn="1">
            <p:custDataLst>
              <p:tags r:id="rId344"/>
            </p:custDataLst>
          </p:nvPr>
        </p:nvSpPr>
        <p:spPr bwMode="auto">
          <a:xfrm>
            <a:off x="10587942" y="1734252"/>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5" name="Freeform 1104">
            <a:extLst>
              <a:ext uri="{FF2B5EF4-FFF2-40B4-BE49-F238E27FC236}">
                <a16:creationId xmlns:a16="http://schemas.microsoft.com/office/drawing/2014/main" id="{E76CE865-89AC-7D45-8B1A-AD94BEE757F0}"/>
              </a:ext>
            </a:extLst>
          </p:cNvPr>
          <p:cNvSpPr>
            <a:spLocks/>
          </p:cNvSpPr>
          <p:nvPr userDrawn="1">
            <p:custDataLst>
              <p:tags r:id="rId345"/>
            </p:custDataLst>
          </p:nvPr>
        </p:nvSpPr>
        <p:spPr bwMode="auto">
          <a:xfrm>
            <a:off x="10727837" y="2053824"/>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6" name="Freeform 1105">
            <a:extLst>
              <a:ext uri="{FF2B5EF4-FFF2-40B4-BE49-F238E27FC236}">
                <a16:creationId xmlns:a16="http://schemas.microsoft.com/office/drawing/2014/main" id="{EF6A6350-AF77-604B-872A-C932F1803EFB}"/>
              </a:ext>
            </a:extLst>
          </p:cNvPr>
          <p:cNvSpPr>
            <a:spLocks/>
          </p:cNvSpPr>
          <p:nvPr userDrawn="1">
            <p:custDataLst>
              <p:tags r:id="rId346"/>
            </p:custDataLst>
          </p:nvPr>
        </p:nvSpPr>
        <p:spPr bwMode="auto">
          <a:xfrm>
            <a:off x="10880747" y="2156030"/>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7" name="Freeform 1106">
            <a:extLst>
              <a:ext uri="{FF2B5EF4-FFF2-40B4-BE49-F238E27FC236}">
                <a16:creationId xmlns:a16="http://schemas.microsoft.com/office/drawing/2014/main" id="{29071A79-B1E8-8346-BB19-617F569216C4}"/>
              </a:ext>
            </a:extLst>
          </p:cNvPr>
          <p:cNvSpPr>
            <a:spLocks/>
          </p:cNvSpPr>
          <p:nvPr userDrawn="1">
            <p:custDataLst>
              <p:tags r:id="rId347"/>
            </p:custDataLst>
          </p:nvPr>
        </p:nvSpPr>
        <p:spPr bwMode="auto">
          <a:xfrm>
            <a:off x="10932800" y="2170423"/>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8" name="Freeform 1107">
            <a:extLst>
              <a:ext uri="{FF2B5EF4-FFF2-40B4-BE49-F238E27FC236}">
                <a16:creationId xmlns:a16="http://schemas.microsoft.com/office/drawing/2014/main" id="{F7778464-4758-4C4B-B3DD-80130EF30190}"/>
              </a:ext>
            </a:extLst>
          </p:cNvPr>
          <p:cNvSpPr>
            <a:spLocks/>
          </p:cNvSpPr>
          <p:nvPr userDrawn="1">
            <p:custDataLst>
              <p:tags r:id="rId348"/>
            </p:custDataLst>
          </p:nvPr>
        </p:nvSpPr>
        <p:spPr bwMode="auto">
          <a:xfrm>
            <a:off x="10794533" y="2285586"/>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9" name="Freeform 1108">
            <a:extLst>
              <a:ext uri="{FF2B5EF4-FFF2-40B4-BE49-F238E27FC236}">
                <a16:creationId xmlns:a16="http://schemas.microsoft.com/office/drawing/2014/main" id="{1404A17D-B901-DE48-B6E5-2A3A9961B83F}"/>
              </a:ext>
            </a:extLst>
          </p:cNvPr>
          <p:cNvSpPr>
            <a:spLocks/>
          </p:cNvSpPr>
          <p:nvPr userDrawn="1">
            <p:custDataLst>
              <p:tags r:id="rId349"/>
            </p:custDataLst>
          </p:nvPr>
        </p:nvSpPr>
        <p:spPr bwMode="auto">
          <a:xfrm>
            <a:off x="10805919" y="2311497"/>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0" name="Freeform 1109">
            <a:extLst>
              <a:ext uri="{FF2B5EF4-FFF2-40B4-BE49-F238E27FC236}">
                <a16:creationId xmlns:a16="http://schemas.microsoft.com/office/drawing/2014/main" id="{9C72AD86-8CC1-574D-92C2-F5EBFE9602C7}"/>
              </a:ext>
            </a:extLst>
          </p:cNvPr>
          <p:cNvSpPr>
            <a:spLocks/>
          </p:cNvSpPr>
          <p:nvPr userDrawn="1">
            <p:custDataLst>
              <p:tags r:id="rId350"/>
            </p:custDataLst>
          </p:nvPr>
        </p:nvSpPr>
        <p:spPr bwMode="auto">
          <a:xfrm>
            <a:off x="10792905" y="2386353"/>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1" name="Freeform 1110">
            <a:extLst>
              <a:ext uri="{FF2B5EF4-FFF2-40B4-BE49-F238E27FC236}">
                <a16:creationId xmlns:a16="http://schemas.microsoft.com/office/drawing/2014/main" id="{DD106EAD-18D1-144F-B4A1-AA4EAE0F7931}"/>
              </a:ext>
            </a:extLst>
          </p:cNvPr>
          <p:cNvSpPr>
            <a:spLocks/>
          </p:cNvSpPr>
          <p:nvPr userDrawn="1">
            <p:custDataLst>
              <p:tags r:id="rId351"/>
            </p:custDataLst>
          </p:nvPr>
        </p:nvSpPr>
        <p:spPr bwMode="auto">
          <a:xfrm>
            <a:off x="10770131" y="2418021"/>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2" name="Freeform 1111">
            <a:extLst>
              <a:ext uri="{FF2B5EF4-FFF2-40B4-BE49-F238E27FC236}">
                <a16:creationId xmlns:a16="http://schemas.microsoft.com/office/drawing/2014/main" id="{80BD110D-7876-3F4A-B9AB-093331E50044}"/>
              </a:ext>
            </a:extLst>
          </p:cNvPr>
          <p:cNvSpPr>
            <a:spLocks/>
          </p:cNvSpPr>
          <p:nvPr userDrawn="1">
            <p:custDataLst>
              <p:tags r:id="rId352"/>
            </p:custDataLst>
          </p:nvPr>
        </p:nvSpPr>
        <p:spPr bwMode="auto">
          <a:xfrm>
            <a:off x="10770131" y="2418021"/>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3" name="Freeform 1112">
            <a:extLst>
              <a:ext uri="{FF2B5EF4-FFF2-40B4-BE49-F238E27FC236}">
                <a16:creationId xmlns:a16="http://schemas.microsoft.com/office/drawing/2014/main" id="{95C87C73-8811-C741-8FEC-A74A406160A4}"/>
              </a:ext>
            </a:extLst>
          </p:cNvPr>
          <p:cNvSpPr>
            <a:spLocks/>
          </p:cNvSpPr>
          <p:nvPr userDrawn="1">
            <p:custDataLst>
              <p:tags r:id="rId353"/>
            </p:custDataLst>
          </p:nvPr>
        </p:nvSpPr>
        <p:spPr bwMode="auto">
          <a:xfrm>
            <a:off x="10517993" y="2043747"/>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4" name="Freeform 1113">
            <a:extLst>
              <a:ext uri="{FF2B5EF4-FFF2-40B4-BE49-F238E27FC236}">
                <a16:creationId xmlns:a16="http://schemas.microsoft.com/office/drawing/2014/main" id="{3D08E34E-1B3B-2042-A5E1-02EFC4DF76AC}"/>
              </a:ext>
            </a:extLst>
          </p:cNvPr>
          <p:cNvSpPr>
            <a:spLocks/>
          </p:cNvSpPr>
          <p:nvPr userDrawn="1">
            <p:custDataLst>
              <p:tags r:id="rId354"/>
            </p:custDataLst>
          </p:nvPr>
        </p:nvSpPr>
        <p:spPr bwMode="auto">
          <a:xfrm>
            <a:off x="7767247" y="2170423"/>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5" name="Freeform 1114">
            <a:extLst>
              <a:ext uri="{FF2B5EF4-FFF2-40B4-BE49-F238E27FC236}">
                <a16:creationId xmlns:a16="http://schemas.microsoft.com/office/drawing/2014/main" id="{F3261702-BF06-8B4B-BAFF-F9F7075739EB}"/>
              </a:ext>
            </a:extLst>
          </p:cNvPr>
          <p:cNvSpPr>
            <a:spLocks/>
          </p:cNvSpPr>
          <p:nvPr userDrawn="1">
            <p:custDataLst>
              <p:tags r:id="rId355"/>
            </p:custDataLst>
          </p:nvPr>
        </p:nvSpPr>
        <p:spPr bwMode="auto">
          <a:xfrm>
            <a:off x="8227602" y="1800469"/>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6" name="Freeform 1115">
            <a:extLst>
              <a:ext uri="{FF2B5EF4-FFF2-40B4-BE49-F238E27FC236}">
                <a16:creationId xmlns:a16="http://schemas.microsoft.com/office/drawing/2014/main" id="{09D15526-1046-4545-A4F2-5DDE91FB28B8}"/>
              </a:ext>
            </a:extLst>
          </p:cNvPr>
          <p:cNvSpPr>
            <a:spLocks/>
          </p:cNvSpPr>
          <p:nvPr userDrawn="1">
            <p:custDataLst>
              <p:tags r:id="rId356"/>
            </p:custDataLst>
          </p:nvPr>
        </p:nvSpPr>
        <p:spPr bwMode="auto">
          <a:xfrm>
            <a:off x="8263390" y="1630605"/>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7" name="Freeform 1116">
            <a:extLst>
              <a:ext uri="{FF2B5EF4-FFF2-40B4-BE49-F238E27FC236}">
                <a16:creationId xmlns:a16="http://schemas.microsoft.com/office/drawing/2014/main" id="{EECFB05D-EF01-0849-84FF-084A06C63762}"/>
              </a:ext>
            </a:extLst>
          </p:cNvPr>
          <p:cNvSpPr>
            <a:spLocks/>
          </p:cNvSpPr>
          <p:nvPr userDrawn="1">
            <p:custDataLst>
              <p:tags r:id="rId357"/>
            </p:custDataLst>
          </p:nvPr>
        </p:nvSpPr>
        <p:spPr bwMode="auto">
          <a:xfrm>
            <a:off x="8050292" y="1912750"/>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8" name="Freeform 1117">
            <a:extLst>
              <a:ext uri="{FF2B5EF4-FFF2-40B4-BE49-F238E27FC236}">
                <a16:creationId xmlns:a16="http://schemas.microsoft.com/office/drawing/2014/main" id="{90F44AC3-47A7-0E43-986C-69A2785ED48E}"/>
              </a:ext>
            </a:extLst>
          </p:cNvPr>
          <p:cNvSpPr>
            <a:spLocks/>
          </p:cNvSpPr>
          <p:nvPr userDrawn="1">
            <p:custDataLst>
              <p:tags r:id="rId358"/>
            </p:custDataLst>
          </p:nvPr>
        </p:nvSpPr>
        <p:spPr bwMode="auto">
          <a:xfrm>
            <a:off x="10412257" y="2181940"/>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19" name="Group 1118">
            <a:extLst>
              <a:ext uri="{FF2B5EF4-FFF2-40B4-BE49-F238E27FC236}">
                <a16:creationId xmlns:a16="http://schemas.microsoft.com/office/drawing/2014/main" id="{D92245AA-E2BB-804E-B5CC-A852808A2437}"/>
              </a:ext>
            </a:extLst>
          </p:cNvPr>
          <p:cNvGrpSpPr>
            <a:grpSpLocks/>
          </p:cNvGrpSpPr>
          <p:nvPr userDrawn="1">
            <p:custDataLst>
              <p:tags r:id="rId359"/>
            </p:custDataLst>
          </p:nvPr>
        </p:nvGrpSpPr>
        <p:grpSpPr bwMode="auto">
          <a:xfrm>
            <a:off x="9172715" y="2141634"/>
            <a:ext cx="688094" cy="348363"/>
            <a:chOff x="4115" y="1551"/>
            <a:chExt cx="504" cy="244"/>
          </a:xfrm>
          <a:solidFill>
            <a:srgbClr val="DADADA"/>
          </a:solidFill>
        </p:grpSpPr>
        <p:sp>
          <p:nvSpPr>
            <p:cNvPr id="1120" name="Freeform 1119">
              <a:extLst>
                <a:ext uri="{FF2B5EF4-FFF2-40B4-BE49-F238E27FC236}">
                  <a16:creationId xmlns:a16="http://schemas.microsoft.com/office/drawing/2014/main" id="{AC6A3A36-611E-9948-AAAF-A3FBDD57AC90}"/>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1" name="Freeform 1120">
              <a:extLst>
                <a:ext uri="{FF2B5EF4-FFF2-40B4-BE49-F238E27FC236}">
                  <a16:creationId xmlns:a16="http://schemas.microsoft.com/office/drawing/2014/main" id="{21716310-720D-D54C-8B68-BE46DF7FAB01}"/>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22" name="Freeform 1121">
            <a:extLst>
              <a:ext uri="{FF2B5EF4-FFF2-40B4-BE49-F238E27FC236}">
                <a16:creationId xmlns:a16="http://schemas.microsoft.com/office/drawing/2014/main" id="{6872780F-9E09-7D49-80AF-2CE495532691}"/>
              </a:ext>
            </a:extLst>
          </p:cNvPr>
          <p:cNvSpPr>
            <a:spLocks/>
          </p:cNvSpPr>
          <p:nvPr userDrawn="1">
            <p:custDataLst>
              <p:tags r:id="rId360"/>
            </p:custDataLst>
          </p:nvPr>
        </p:nvSpPr>
        <p:spPr bwMode="auto">
          <a:xfrm>
            <a:off x="8206456" y="2821087"/>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3" name="Freeform 1122">
            <a:extLst>
              <a:ext uri="{FF2B5EF4-FFF2-40B4-BE49-F238E27FC236}">
                <a16:creationId xmlns:a16="http://schemas.microsoft.com/office/drawing/2014/main" id="{6686C1A7-A07D-FE43-B78C-F29FE8D99AFF}"/>
              </a:ext>
            </a:extLst>
          </p:cNvPr>
          <p:cNvSpPr>
            <a:spLocks/>
          </p:cNvSpPr>
          <p:nvPr userDrawn="1">
            <p:custDataLst>
              <p:tags r:id="rId361"/>
            </p:custDataLst>
          </p:nvPr>
        </p:nvSpPr>
        <p:spPr bwMode="auto">
          <a:xfrm>
            <a:off x="7668018" y="2407945"/>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4" name="Freeform 1123">
            <a:extLst>
              <a:ext uri="{FF2B5EF4-FFF2-40B4-BE49-F238E27FC236}">
                <a16:creationId xmlns:a16="http://schemas.microsoft.com/office/drawing/2014/main" id="{B97FF7F1-EFE4-E546-A0DF-78A5724A451F}"/>
              </a:ext>
            </a:extLst>
          </p:cNvPr>
          <p:cNvSpPr>
            <a:spLocks/>
          </p:cNvSpPr>
          <p:nvPr userDrawn="1">
            <p:custDataLst>
              <p:tags r:id="rId362"/>
            </p:custDataLst>
          </p:nvPr>
        </p:nvSpPr>
        <p:spPr bwMode="auto">
          <a:xfrm>
            <a:off x="7401241" y="2600840"/>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5" name="Freeform 1124">
            <a:extLst>
              <a:ext uri="{FF2B5EF4-FFF2-40B4-BE49-F238E27FC236}">
                <a16:creationId xmlns:a16="http://schemas.microsoft.com/office/drawing/2014/main" id="{23E53CD3-648D-7141-8241-7ABA45E1376A}"/>
              </a:ext>
            </a:extLst>
          </p:cNvPr>
          <p:cNvSpPr>
            <a:spLocks/>
          </p:cNvSpPr>
          <p:nvPr userDrawn="1">
            <p:custDataLst>
              <p:tags r:id="rId363"/>
            </p:custDataLst>
          </p:nvPr>
        </p:nvSpPr>
        <p:spPr bwMode="auto">
          <a:xfrm>
            <a:off x="6983179" y="2914654"/>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6" name="Freeform 1125">
            <a:extLst>
              <a:ext uri="{FF2B5EF4-FFF2-40B4-BE49-F238E27FC236}">
                <a16:creationId xmlns:a16="http://schemas.microsoft.com/office/drawing/2014/main" id="{BBBD7EC6-9639-6444-B65B-F3B44AD07501}"/>
              </a:ext>
            </a:extLst>
          </p:cNvPr>
          <p:cNvSpPr>
            <a:spLocks/>
          </p:cNvSpPr>
          <p:nvPr userDrawn="1">
            <p:custDataLst>
              <p:tags r:id="rId364"/>
            </p:custDataLst>
          </p:nvPr>
        </p:nvSpPr>
        <p:spPr bwMode="auto">
          <a:xfrm>
            <a:off x="6922990" y="2929051"/>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7" name="Freeform 1126">
            <a:extLst>
              <a:ext uri="{FF2B5EF4-FFF2-40B4-BE49-F238E27FC236}">
                <a16:creationId xmlns:a16="http://schemas.microsoft.com/office/drawing/2014/main" id="{D3E1E995-8DEA-764A-AF79-17908A9628EF}"/>
              </a:ext>
            </a:extLst>
          </p:cNvPr>
          <p:cNvSpPr>
            <a:spLocks/>
          </p:cNvSpPr>
          <p:nvPr userDrawn="1">
            <p:custDataLst>
              <p:tags r:id="rId365"/>
            </p:custDataLst>
          </p:nvPr>
        </p:nvSpPr>
        <p:spPr bwMode="auto">
          <a:xfrm>
            <a:off x="6896963" y="2923291"/>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8" name="Freeform 1127">
            <a:extLst>
              <a:ext uri="{FF2B5EF4-FFF2-40B4-BE49-F238E27FC236}">
                <a16:creationId xmlns:a16="http://schemas.microsoft.com/office/drawing/2014/main" id="{E25E023E-D2CA-1445-8B33-1F754F65B0BA}"/>
              </a:ext>
            </a:extLst>
          </p:cNvPr>
          <p:cNvSpPr>
            <a:spLocks/>
          </p:cNvSpPr>
          <p:nvPr userDrawn="1">
            <p:custDataLst>
              <p:tags r:id="rId366"/>
            </p:custDataLst>
          </p:nvPr>
        </p:nvSpPr>
        <p:spPr bwMode="auto">
          <a:xfrm>
            <a:off x="8199949" y="2677133"/>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9" name="Freeform 1128">
            <a:extLst>
              <a:ext uri="{FF2B5EF4-FFF2-40B4-BE49-F238E27FC236}">
                <a16:creationId xmlns:a16="http://schemas.microsoft.com/office/drawing/2014/main" id="{130D4CAC-8A48-7941-BF8B-B5BF03A261DB}"/>
              </a:ext>
            </a:extLst>
          </p:cNvPr>
          <p:cNvSpPr>
            <a:spLocks/>
          </p:cNvSpPr>
          <p:nvPr userDrawn="1">
            <p:custDataLst>
              <p:tags r:id="rId367"/>
            </p:custDataLst>
          </p:nvPr>
        </p:nvSpPr>
        <p:spPr bwMode="auto">
          <a:xfrm>
            <a:off x="10345563" y="3022618"/>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30" name="Group 1129">
            <a:extLst>
              <a:ext uri="{FF2B5EF4-FFF2-40B4-BE49-F238E27FC236}">
                <a16:creationId xmlns:a16="http://schemas.microsoft.com/office/drawing/2014/main" id="{CDE4E975-091C-DE4C-97F4-4F4CEC71A106}"/>
              </a:ext>
            </a:extLst>
          </p:cNvPr>
          <p:cNvGrpSpPr>
            <a:grpSpLocks/>
          </p:cNvGrpSpPr>
          <p:nvPr userDrawn="1">
            <p:custDataLst>
              <p:tags r:id="rId368"/>
            </p:custDataLst>
          </p:nvPr>
        </p:nvGrpSpPr>
        <p:grpSpPr bwMode="auto">
          <a:xfrm>
            <a:off x="7934797" y="2540380"/>
            <a:ext cx="494516" cy="182818"/>
            <a:chOff x="3289" y="1830"/>
            <a:chExt cx="363" cy="128"/>
          </a:xfrm>
          <a:solidFill>
            <a:schemeClr val="accent1"/>
          </a:solidFill>
        </p:grpSpPr>
        <p:sp>
          <p:nvSpPr>
            <p:cNvPr id="1131" name="Freeform 1130">
              <a:extLst>
                <a:ext uri="{FF2B5EF4-FFF2-40B4-BE49-F238E27FC236}">
                  <a16:creationId xmlns:a16="http://schemas.microsoft.com/office/drawing/2014/main" id="{D1C11507-51CD-A74D-B313-BC3A8B5981F8}"/>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2" name="Freeform 1131">
              <a:extLst>
                <a:ext uri="{FF2B5EF4-FFF2-40B4-BE49-F238E27FC236}">
                  <a16:creationId xmlns:a16="http://schemas.microsoft.com/office/drawing/2014/main" id="{ED3C0271-28FC-A942-AD38-CF36EBD63C2B}"/>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3" name="Freeform 1132">
              <a:extLst>
                <a:ext uri="{FF2B5EF4-FFF2-40B4-BE49-F238E27FC236}">
                  <a16:creationId xmlns:a16="http://schemas.microsoft.com/office/drawing/2014/main" id="{570F7CCE-DA80-774D-ABD7-D11776FC3C98}"/>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4" name="Freeform 1133">
              <a:extLst>
                <a:ext uri="{FF2B5EF4-FFF2-40B4-BE49-F238E27FC236}">
                  <a16:creationId xmlns:a16="http://schemas.microsoft.com/office/drawing/2014/main" id="{3A63B359-5BD1-C248-AF6A-1B25D783F795}"/>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5" name="Freeform 1134">
              <a:extLst>
                <a:ext uri="{FF2B5EF4-FFF2-40B4-BE49-F238E27FC236}">
                  <a16:creationId xmlns:a16="http://schemas.microsoft.com/office/drawing/2014/main" id="{0765A823-FE2C-9646-AD5D-E2263718823A}"/>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36" name="Freeform 1135">
            <a:extLst>
              <a:ext uri="{FF2B5EF4-FFF2-40B4-BE49-F238E27FC236}">
                <a16:creationId xmlns:a16="http://schemas.microsoft.com/office/drawing/2014/main" id="{A22FC18C-B7EB-6E44-A1C7-C3D4B2682AFE}"/>
              </a:ext>
            </a:extLst>
          </p:cNvPr>
          <p:cNvSpPr>
            <a:spLocks/>
          </p:cNvSpPr>
          <p:nvPr userDrawn="1">
            <p:custDataLst>
              <p:tags r:id="rId369"/>
            </p:custDataLst>
          </p:nvPr>
        </p:nvSpPr>
        <p:spPr bwMode="auto">
          <a:xfrm>
            <a:off x="5873771" y="3585470"/>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7" name="Freeform 1136">
            <a:extLst>
              <a:ext uri="{FF2B5EF4-FFF2-40B4-BE49-F238E27FC236}">
                <a16:creationId xmlns:a16="http://schemas.microsoft.com/office/drawing/2014/main" id="{F320A909-A078-BE4A-AA74-B0D740378194}"/>
              </a:ext>
            </a:extLst>
          </p:cNvPr>
          <p:cNvSpPr>
            <a:spLocks/>
          </p:cNvSpPr>
          <p:nvPr userDrawn="1">
            <p:custDataLst>
              <p:tags r:id="rId370"/>
            </p:custDataLst>
          </p:nvPr>
        </p:nvSpPr>
        <p:spPr bwMode="auto">
          <a:xfrm>
            <a:off x="9916114" y="3074440"/>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8" name="Freeform 1137">
            <a:extLst>
              <a:ext uri="{FF2B5EF4-FFF2-40B4-BE49-F238E27FC236}">
                <a16:creationId xmlns:a16="http://schemas.microsoft.com/office/drawing/2014/main" id="{34EC68A1-7A25-4747-8692-6EA02CB88429}"/>
              </a:ext>
            </a:extLst>
          </p:cNvPr>
          <p:cNvSpPr>
            <a:spLocks/>
          </p:cNvSpPr>
          <p:nvPr userDrawn="1">
            <p:custDataLst>
              <p:tags r:id="rId371"/>
            </p:custDataLst>
          </p:nvPr>
        </p:nvSpPr>
        <p:spPr bwMode="auto">
          <a:xfrm>
            <a:off x="10005582" y="3696311"/>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9" name="Freeform 1138">
            <a:extLst>
              <a:ext uri="{FF2B5EF4-FFF2-40B4-BE49-F238E27FC236}">
                <a16:creationId xmlns:a16="http://schemas.microsoft.com/office/drawing/2014/main" id="{FD2F9876-01C3-5C48-9D34-2937A8099353}"/>
              </a:ext>
            </a:extLst>
          </p:cNvPr>
          <p:cNvSpPr>
            <a:spLocks/>
          </p:cNvSpPr>
          <p:nvPr userDrawn="1">
            <p:custDataLst>
              <p:tags r:id="rId372"/>
            </p:custDataLst>
          </p:nvPr>
        </p:nvSpPr>
        <p:spPr bwMode="auto">
          <a:xfrm>
            <a:off x="8665185" y="3024058"/>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0" name="Freeform 1139">
            <a:extLst>
              <a:ext uri="{FF2B5EF4-FFF2-40B4-BE49-F238E27FC236}">
                <a16:creationId xmlns:a16="http://schemas.microsoft.com/office/drawing/2014/main" id="{32FCDE5A-4DE2-3E49-8049-E4B54D135D94}"/>
              </a:ext>
            </a:extLst>
          </p:cNvPr>
          <p:cNvSpPr>
            <a:spLocks/>
          </p:cNvSpPr>
          <p:nvPr userDrawn="1">
            <p:custDataLst>
              <p:tags r:id="rId373"/>
            </p:custDataLst>
          </p:nvPr>
        </p:nvSpPr>
        <p:spPr bwMode="auto">
          <a:xfrm>
            <a:off x="7360572" y="3073001"/>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1" name="Freeform 1140">
            <a:extLst>
              <a:ext uri="{FF2B5EF4-FFF2-40B4-BE49-F238E27FC236}">
                <a16:creationId xmlns:a16="http://schemas.microsoft.com/office/drawing/2014/main" id="{C4CDE564-D39F-C74C-AD27-864D152FBFB8}"/>
              </a:ext>
            </a:extLst>
          </p:cNvPr>
          <p:cNvSpPr>
            <a:spLocks/>
          </p:cNvSpPr>
          <p:nvPr userDrawn="1">
            <p:custDataLst>
              <p:tags r:id="rId374"/>
            </p:custDataLst>
          </p:nvPr>
        </p:nvSpPr>
        <p:spPr bwMode="auto">
          <a:xfrm>
            <a:off x="7022219" y="2726077"/>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2" name="Freeform 1141">
            <a:extLst>
              <a:ext uri="{FF2B5EF4-FFF2-40B4-BE49-F238E27FC236}">
                <a16:creationId xmlns:a16="http://schemas.microsoft.com/office/drawing/2014/main" id="{CD1D2A9A-522D-614C-8CD6-53A8815DB7F2}"/>
              </a:ext>
            </a:extLst>
          </p:cNvPr>
          <p:cNvSpPr>
            <a:spLocks/>
          </p:cNvSpPr>
          <p:nvPr userDrawn="1">
            <p:custDataLst>
              <p:tags r:id="rId375"/>
            </p:custDataLst>
          </p:nvPr>
        </p:nvSpPr>
        <p:spPr bwMode="auto">
          <a:xfrm>
            <a:off x="7739594" y="1755844"/>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3" name="Freeform 1142">
            <a:extLst>
              <a:ext uri="{FF2B5EF4-FFF2-40B4-BE49-F238E27FC236}">
                <a16:creationId xmlns:a16="http://schemas.microsoft.com/office/drawing/2014/main" id="{34DD7388-564D-AD42-B80C-18F102D6BBE2}"/>
              </a:ext>
            </a:extLst>
          </p:cNvPr>
          <p:cNvSpPr>
            <a:spLocks/>
          </p:cNvSpPr>
          <p:nvPr userDrawn="1">
            <p:custDataLst>
              <p:tags r:id="rId376"/>
            </p:custDataLst>
          </p:nvPr>
        </p:nvSpPr>
        <p:spPr bwMode="auto">
          <a:xfrm>
            <a:off x="8263390" y="1741448"/>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4" name="Freeform 1143">
            <a:extLst>
              <a:ext uri="{FF2B5EF4-FFF2-40B4-BE49-F238E27FC236}">
                <a16:creationId xmlns:a16="http://schemas.microsoft.com/office/drawing/2014/main" id="{670EB436-698C-C048-B9C2-2BE49F2DCD85}"/>
              </a:ext>
            </a:extLst>
          </p:cNvPr>
          <p:cNvSpPr>
            <a:spLocks/>
          </p:cNvSpPr>
          <p:nvPr userDrawn="1">
            <p:custDataLst>
              <p:tags r:id="rId377"/>
            </p:custDataLst>
          </p:nvPr>
        </p:nvSpPr>
        <p:spPr bwMode="auto">
          <a:xfrm>
            <a:off x="8409793" y="1725613"/>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5" name="Freeform 1144">
            <a:extLst>
              <a:ext uri="{FF2B5EF4-FFF2-40B4-BE49-F238E27FC236}">
                <a16:creationId xmlns:a16="http://schemas.microsoft.com/office/drawing/2014/main" id="{97107CB4-6AAD-E54A-878E-EA5D7E6D158F}"/>
              </a:ext>
            </a:extLst>
          </p:cNvPr>
          <p:cNvSpPr>
            <a:spLocks/>
          </p:cNvSpPr>
          <p:nvPr userDrawn="1">
            <p:custDataLst>
              <p:tags r:id="rId378"/>
            </p:custDataLst>
          </p:nvPr>
        </p:nvSpPr>
        <p:spPr bwMode="auto">
          <a:xfrm>
            <a:off x="8447207" y="1732810"/>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6" name="Rectangle 1145">
            <a:extLst>
              <a:ext uri="{FF2B5EF4-FFF2-40B4-BE49-F238E27FC236}">
                <a16:creationId xmlns:a16="http://schemas.microsoft.com/office/drawing/2014/main" id="{D1AE0B26-1BE6-AF4E-98E0-EC1BD63B3EA0}"/>
              </a:ext>
            </a:extLst>
          </p:cNvPr>
          <p:cNvSpPr/>
          <p:nvPr userDrawn="1"/>
        </p:nvSpPr>
        <p:spPr>
          <a:xfrm>
            <a:off x="3747835" y="3878278"/>
            <a:ext cx="1141659" cy="338554"/>
          </a:xfrm>
          <a:prstGeom prst="rect">
            <a:avLst/>
          </a:prstGeom>
        </p:spPr>
        <p:txBody>
          <a:bodyPr wrap="square">
            <a:spAutoFit/>
          </a:bodyPr>
          <a:lstStyle/>
          <a:p>
            <a:pPr>
              <a:spcAft>
                <a:spcPts val="1600"/>
              </a:spcAft>
            </a:pPr>
            <a:r>
              <a:rPr lang="en-US" sz="1600" b="1">
                <a:solidFill>
                  <a:schemeClr val="tx2"/>
                </a:solidFill>
                <a:latin typeface="Arial" panose="020B0604020202020204" pitchFamily="34" charset="0"/>
              </a:rPr>
              <a:t>Countries</a:t>
            </a:r>
          </a:p>
        </p:txBody>
      </p:sp>
      <p:cxnSp>
        <p:nvCxnSpPr>
          <p:cNvPr id="1147" name="Straight Connector 1146">
            <a:extLst>
              <a:ext uri="{FF2B5EF4-FFF2-40B4-BE49-F238E27FC236}">
                <a16:creationId xmlns:a16="http://schemas.microsoft.com/office/drawing/2014/main" id="{71915B97-BDDF-684C-94E0-1020D954D5AD}"/>
              </a:ext>
            </a:extLst>
          </p:cNvPr>
          <p:cNvCxnSpPr>
            <a:cxnSpLocks/>
          </p:cNvCxnSpPr>
          <p:nvPr userDrawn="1"/>
        </p:nvCxnSpPr>
        <p:spPr>
          <a:xfrm flipH="1">
            <a:off x="5062049" y="3059781"/>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48" name="Straight Connector 1147">
            <a:extLst>
              <a:ext uri="{FF2B5EF4-FFF2-40B4-BE49-F238E27FC236}">
                <a16:creationId xmlns:a16="http://schemas.microsoft.com/office/drawing/2014/main" id="{8C44B6C8-E132-3241-B2AA-2013CB5DD62C}"/>
              </a:ext>
            </a:extLst>
          </p:cNvPr>
          <p:cNvCxnSpPr>
            <a:cxnSpLocks/>
          </p:cNvCxnSpPr>
          <p:nvPr userDrawn="1"/>
        </p:nvCxnSpPr>
        <p:spPr>
          <a:xfrm>
            <a:off x="5406147" y="2990627"/>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49" name="Rectangle 1148">
            <a:extLst>
              <a:ext uri="{FF2B5EF4-FFF2-40B4-BE49-F238E27FC236}">
                <a16:creationId xmlns:a16="http://schemas.microsoft.com/office/drawing/2014/main" id="{F164F22E-8D83-6A4C-8A68-9575B0A86F52}"/>
              </a:ext>
            </a:extLst>
          </p:cNvPr>
          <p:cNvSpPr/>
          <p:nvPr userDrawn="1"/>
        </p:nvSpPr>
        <p:spPr>
          <a:xfrm>
            <a:off x="4159643" y="4640541"/>
            <a:ext cx="1374147" cy="230497"/>
          </a:xfrm>
          <a:prstGeom prst="rect">
            <a:avLst/>
          </a:prstGeom>
          <a:noFill/>
          <a:ln w="1270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Latin America</a:t>
            </a:r>
            <a:br>
              <a:rPr lang="en-US" sz="1100" b="1" kern="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Argentina, Brazil,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Colombia, Mexico</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0" name="Straight Connector 1149">
            <a:extLst>
              <a:ext uri="{FF2B5EF4-FFF2-40B4-BE49-F238E27FC236}">
                <a16:creationId xmlns:a16="http://schemas.microsoft.com/office/drawing/2014/main" id="{2DAB28C0-3617-CC42-A505-62C572832C6D}"/>
              </a:ext>
            </a:extLst>
          </p:cNvPr>
          <p:cNvCxnSpPr>
            <a:cxnSpLocks/>
          </p:cNvCxnSpPr>
          <p:nvPr userDrawn="1"/>
        </p:nvCxnSpPr>
        <p:spPr>
          <a:xfrm flipH="1" flipV="1">
            <a:off x="7409903" y="1042827"/>
            <a:ext cx="7" cy="117740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51" name="Straight Connector 1150">
            <a:extLst>
              <a:ext uri="{FF2B5EF4-FFF2-40B4-BE49-F238E27FC236}">
                <a16:creationId xmlns:a16="http://schemas.microsoft.com/office/drawing/2014/main" id="{2835D0C6-3586-BE49-A1B5-4657E2593FAC}"/>
              </a:ext>
            </a:extLst>
          </p:cNvPr>
          <p:cNvCxnSpPr>
            <a:cxnSpLocks/>
          </p:cNvCxnSpPr>
          <p:nvPr userDrawn="1"/>
        </p:nvCxnSpPr>
        <p:spPr>
          <a:xfrm flipH="1">
            <a:off x="6562306" y="1045742"/>
            <a:ext cx="85357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A4962C89-A4A6-8E4A-92D1-A414DEAE18E7}"/>
              </a:ext>
            </a:extLst>
          </p:cNvPr>
          <p:cNvCxnSpPr>
            <a:cxnSpLocks/>
          </p:cNvCxnSpPr>
          <p:nvPr userDrawn="1"/>
        </p:nvCxnSpPr>
        <p:spPr>
          <a:xfrm flipH="1">
            <a:off x="5189458" y="4568203"/>
            <a:ext cx="341394" cy="0"/>
          </a:xfrm>
          <a:prstGeom prst="line">
            <a:avLst/>
          </a:prstGeom>
          <a:ln w="6350">
            <a:solidFill>
              <a:schemeClr val="tx1"/>
            </a:solidFill>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00B57751-3794-0C42-9581-09B10BFB1C92}"/>
              </a:ext>
            </a:extLst>
          </p:cNvPr>
          <p:cNvCxnSpPr>
            <a:cxnSpLocks/>
          </p:cNvCxnSpPr>
          <p:nvPr userDrawn="1"/>
        </p:nvCxnSpPr>
        <p:spPr>
          <a:xfrm>
            <a:off x="5183930" y="4495243"/>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451E3FD0-8689-3744-8D36-107F45270CD8}"/>
              </a:ext>
            </a:extLst>
          </p:cNvPr>
          <p:cNvCxnSpPr>
            <a:cxnSpLocks/>
          </p:cNvCxnSpPr>
          <p:nvPr userDrawn="1"/>
        </p:nvCxnSpPr>
        <p:spPr>
          <a:xfrm>
            <a:off x="6565446" y="981966"/>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5" name="Rectangle 1154">
            <a:extLst>
              <a:ext uri="{FF2B5EF4-FFF2-40B4-BE49-F238E27FC236}">
                <a16:creationId xmlns:a16="http://schemas.microsoft.com/office/drawing/2014/main" id="{1917F65B-2E12-E641-8ADA-D9457ABD9B57}"/>
              </a:ext>
            </a:extLst>
          </p:cNvPr>
          <p:cNvSpPr/>
          <p:nvPr userDrawn="1"/>
        </p:nvSpPr>
        <p:spPr>
          <a:xfrm>
            <a:off x="10811522" y="306241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APAC</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Australia, China,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India, Japan,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Korea</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6" name="Straight Connector 1155">
            <a:extLst>
              <a:ext uri="{FF2B5EF4-FFF2-40B4-BE49-F238E27FC236}">
                <a16:creationId xmlns:a16="http://schemas.microsoft.com/office/drawing/2014/main" id="{C40EAECD-F107-D84F-8879-3FDA4B8FD43A}"/>
              </a:ext>
            </a:extLst>
          </p:cNvPr>
          <p:cNvCxnSpPr>
            <a:cxnSpLocks/>
          </p:cNvCxnSpPr>
          <p:nvPr userDrawn="1"/>
        </p:nvCxnSpPr>
        <p:spPr>
          <a:xfrm flipH="1">
            <a:off x="10463673" y="2922573"/>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57" name="Straight Connector 1156">
            <a:extLst>
              <a:ext uri="{FF2B5EF4-FFF2-40B4-BE49-F238E27FC236}">
                <a16:creationId xmlns:a16="http://schemas.microsoft.com/office/drawing/2014/main" id="{7F155845-BEAD-5245-A1C3-E87558073C30}"/>
              </a:ext>
            </a:extLst>
          </p:cNvPr>
          <p:cNvCxnSpPr>
            <a:cxnSpLocks/>
          </p:cNvCxnSpPr>
          <p:nvPr userDrawn="1"/>
        </p:nvCxnSpPr>
        <p:spPr>
          <a:xfrm>
            <a:off x="10808622" y="2849722"/>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8" name="Rectangle 1157">
            <a:extLst>
              <a:ext uri="{FF2B5EF4-FFF2-40B4-BE49-F238E27FC236}">
                <a16:creationId xmlns:a16="http://schemas.microsoft.com/office/drawing/2014/main" id="{FAEE2BEC-7C0B-B54F-95BD-DDF825BCC1FC}"/>
              </a:ext>
            </a:extLst>
          </p:cNvPr>
          <p:cNvSpPr/>
          <p:nvPr userDrawn="1"/>
        </p:nvSpPr>
        <p:spPr>
          <a:xfrm>
            <a:off x="5392257" y="3087580"/>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North America</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United States, Canada</a:t>
            </a: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59" name="Rectangle 1158">
            <a:extLst>
              <a:ext uri="{FF2B5EF4-FFF2-40B4-BE49-F238E27FC236}">
                <a16:creationId xmlns:a16="http://schemas.microsoft.com/office/drawing/2014/main" id="{3290B415-FCBB-3242-9378-F32423C9A399}"/>
              </a:ext>
            </a:extLst>
          </p:cNvPr>
          <p:cNvSpPr/>
          <p:nvPr userDrawn="1"/>
        </p:nvSpPr>
        <p:spPr>
          <a:xfrm>
            <a:off x="6157304" y="1250592"/>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EU5</a:t>
            </a:r>
          </a:p>
          <a:p>
            <a:pPr defTabSz="914400" fontAlgn="base">
              <a:spcBef>
                <a:spcPct val="0"/>
              </a:spcBef>
              <a:spcAft>
                <a:spcPct val="0"/>
              </a:spcAft>
              <a:defRPr/>
            </a:pPr>
            <a:r>
              <a:rPr lang="en-US" sz="800">
                <a:ea typeface="Regular Clarivate" panose="02000503040000020003" pitchFamily="2" charset="0"/>
                <a:cs typeface="Regular Clarivate" panose="02000503040000020003" pitchFamily="2" charset="0"/>
              </a:rPr>
              <a:t>UK, France,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Spain, Italy,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Germany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0" name="Rectangle 1159">
            <a:extLst>
              <a:ext uri="{FF2B5EF4-FFF2-40B4-BE49-F238E27FC236}">
                <a16:creationId xmlns:a16="http://schemas.microsoft.com/office/drawing/2014/main" id="{77A90401-8165-904D-8CDF-619AC965219E}"/>
              </a:ext>
            </a:extLst>
          </p:cNvPr>
          <p:cNvSpPr/>
          <p:nvPr userDrawn="1"/>
        </p:nvSpPr>
        <p:spPr>
          <a:xfrm>
            <a:off x="6166575" y="2360016"/>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Rest of EU</a:t>
            </a:r>
          </a:p>
          <a:p>
            <a:pPr>
              <a:spcAft>
                <a:spcPts val="1000"/>
              </a:spcAft>
              <a:buClr>
                <a:schemeClr val="tx2"/>
              </a:buClr>
            </a:pPr>
            <a:r>
              <a:rPr lang="en-US" sz="800">
                <a:ea typeface="Regular Clarivate" panose="02000503040000020003" pitchFamily="2" charset="0"/>
                <a:cs typeface="Regular Clarivate" panose="02000503040000020003" pitchFamily="2" charset="0"/>
              </a:rPr>
              <a:t>Belgium,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Czech Republic,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Hungary, Sweden,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Switzerland,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Netherlands,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Poland,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Romania,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Russia</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61" name="Straight Connector 1160">
            <a:extLst>
              <a:ext uri="{FF2B5EF4-FFF2-40B4-BE49-F238E27FC236}">
                <a16:creationId xmlns:a16="http://schemas.microsoft.com/office/drawing/2014/main" id="{F3796C15-6935-E74D-BC46-68B227B4FF59}"/>
              </a:ext>
            </a:extLst>
          </p:cNvPr>
          <p:cNvCxnSpPr>
            <a:cxnSpLocks/>
          </p:cNvCxnSpPr>
          <p:nvPr userDrawn="1"/>
        </p:nvCxnSpPr>
        <p:spPr>
          <a:xfrm>
            <a:off x="6931019" y="1711609"/>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a:extLst>
              <a:ext uri="{FF2B5EF4-FFF2-40B4-BE49-F238E27FC236}">
                <a16:creationId xmlns:a16="http://schemas.microsoft.com/office/drawing/2014/main" id="{0D001FFF-B889-AB41-94A0-682A2C2A8BE4}"/>
              </a:ext>
            </a:extLst>
          </p:cNvPr>
          <p:cNvCxnSpPr>
            <a:cxnSpLocks/>
          </p:cNvCxnSpPr>
          <p:nvPr userDrawn="1"/>
        </p:nvCxnSpPr>
        <p:spPr>
          <a:xfrm flipH="1">
            <a:off x="6931020" y="1784633"/>
            <a:ext cx="484861"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a:extLst>
              <a:ext uri="{FF2B5EF4-FFF2-40B4-BE49-F238E27FC236}">
                <a16:creationId xmlns:a16="http://schemas.microsoft.com/office/drawing/2014/main" id="{CC5B8BC8-D3BA-CB41-A6A1-1DACC37E7BB7}"/>
              </a:ext>
            </a:extLst>
          </p:cNvPr>
          <p:cNvCxnSpPr>
            <a:cxnSpLocks/>
          </p:cNvCxnSpPr>
          <p:nvPr userDrawn="1"/>
        </p:nvCxnSpPr>
        <p:spPr>
          <a:xfrm>
            <a:off x="8130396" y="4285075"/>
            <a:ext cx="8121" cy="54875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64" name="Straight Connector 1163">
            <a:extLst>
              <a:ext uri="{FF2B5EF4-FFF2-40B4-BE49-F238E27FC236}">
                <a16:creationId xmlns:a16="http://schemas.microsoft.com/office/drawing/2014/main" id="{D17B9F96-9592-A94E-9234-9C3E29CC562A}"/>
              </a:ext>
            </a:extLst>
          </p:cNvPr>
          <p:cNvCxnSpPr>
            <a:cxnSpLocks/>
          </p:cNvCxnSpPr>
          <p:nvPr userDrawn="1"/>
        </p:nvCxnSpPr>
        <p:spPr>
          <a:xfrm flipH="1">
            <a:off x="8141771" y="4828643"/>
            <a:ext cx="226976"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a:extLst>
              <a:ext uri="{FF2B5EF4-FFF2-40B4-BE49-F238E27FC236}">
                <a16:creationId xmlns:a16="http://schemas.microsoft.com/office/drawing/2014/main" id="{48503EF5-FCE7-DE4E-A127-1F17F6D3DC35}"/>
              </a:ext>
            </a:extLst>
          </p:cNvPr>
          <p:cNvCxnSpPr>
            <a:cxnSpLocks/>
          </p:cNvCxnSpPr>
          <p:nvPr userDrawn="1"/>
        </p:nvCxnSpPr>
        <p:spPr>
          <a:xfrm>
            <a:off x="8368625" y="4759750"/>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66" name="Rectangle 1165">
            <a:extLst>
              <a:ext uri="{FF2B5EF4-FFF2-40B4-BE49-F238E27FC236}">
                <a16:creationId xmlns:a16="http://schemas.microsoft.com/office/drawing/2014/main" id="{6D7F9718-8FA6-6441-9154-F134CD150489}"/>
              </a:ext>
            </a:extLst>
          </p:cNvPr>
          <p:cNvSpPr/>
          <p:nvPr userDrawn="1"/>
        </p:nvSpPr>
        <p:spPr>
          <a:xfrm>
            <a:off x="8334370" y="504768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EMEA</a:t>
            </a:r>
          </a:p>
          <a:p>
            <a:pPr>
              <a:spcAft>
                <a:spcPts val="1000"/>
              </a:spcAft>
              <a:buClr>
                <a:schemeClr val="tx2"/>
              </a:buClr>
            </a:pPr>
            <a:r>
              <a:rPr lang="en-US" sz="800">
                <a:ea typeface="Regular Clarivate" panose="02000503040000020003" pitchFamily="2" charset="0"/>
                <a:cs typeface="Regular Clarivate" panose="02000503040000020003" pitchFamily="2" charset="0"/>
              </a:rPr>
              <a:t>Pakistan, Saudi Arabia,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Africa, Turkey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7" name="Rectangle 1166">
            <a:extLst>
              <a:ext uri="{FF2B5EF4-FFF2-40B4-BE49-F238E27FC236}">
                <a16:creationId xmlns:a16="http://schemas.microsoft.com/office/drawing/2014/main" id="{96CB43F4-ACC4-6C4F-B92F-60B1DF76387F}"/>
              </a:ext>
            </a:extLst>
          </p:cNvPr>
          <p:cNvSpPr/>
          <p:nvPr userDrawn="1"/>
        </p:nvSpPr>
        <p:spPr>
          <a:xfrm>
            <a:off x="8352655" y="5549696"/>
            <a:ext cx="2871940" cy="646331"/>
          </a:xfrm>
          <a:prstGeom prst="rect">
            <a:avLst/>
          </a:prstGeom>
        </p:spPr>
        <p:txBody>
          <a:bodyPr wrap="square">
            <a:spAutoFit/>
          </a:bodyPr>
          <a:lstStyle/>
          <a:p>
            <a:pPr>
              <a:spcAft>
                <a:spcPts val="500"/>
              </a:spcAft>
              <a:buClr>
                <a:schemeClr val="tx2"/>
              </a:buClr>
            </a:pPr>
            <a:r>
              <a:rPr lang="en-US" sz="1200">
                <a:ea typeface="Regular Clarivate" panose="02000503040000020003" pitchFamily="2" charset="0"/>
                <a:cs typeface="Regular Clarivate" panose="02000503040000020003" pitchFamily="2" charset="0"/>
              </a:rPr>
              <a:t>Plus supplemental or aggregate coverage of smaller markets across Europe, </a:t>
            </a:r>
            <a:br>
              <a:rPr lang="en-US" sz="1200">
                <a:ea typeface="Regular Clarivate" panose="02000503040000020003" pitchFamily="2" charset="0"/>
                <a:cs typeface="Regular Clarivate" panose="02000503040000020003" pitchFamily="2" charset="0"/>
              </a:rPr>
            </a:br>
            <a:r>
              <a:rPr lang="en-US" sz="1200">
                <a:ea typeface="Regular Clarivate" panose="02000503040000020003" pitchFamily="2" charset="0"/>
                <a:cs typeface="Regular Clarivate" panose="02000503040000020003" pitchFamily="2" charset="0"/>
              </a:rPr>
              <a:t>Asia-Pacific and Latin America</a:t>
            </a:r>
          </a:p>
        </p:txBody>
      </p:sp>
      <p:sp>
        <p:nvSpPr>
          <p:cNvPr id="1168" name="Text Placeholder 3">
            <a:extLst>
              <a:ext uri="{FF2B5EF4-FFF2-40B4-BE49-F238E27FC236}">
                <a16:creationId xmlns:a16="http://schemas.microsoft.com/office/drawing/2014/main" id="{67E637C4-80F9-334B-9A19-5E0DF7372C77}"/>
              </a:ext>
            </a:extLst>
          </p:cNvPr>
          <p:cNvSpPr>
            <a:spLocks noGrp="1"/>
          </p:cNvSpPr>
          <p:nvPr>
            <p:ph type="body" sz="quarter" idx="34" hasCustomPrompt="1"/>
          </p:nvPr>
        </p:nvSpPr>
        <p:spPr>
          <a:xfrm>
            <a:off x="576000" y="1820252"/>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169" name="Text Placeholder 3">
            <a:extLst>
              <a:ext uri="{FF2B5EF4-FFF2-40B4-BE49-F238E27FC236}">
                <a16:creationId xmlns:a16="http://schemas.microsoft.com/office/drawing/2014/main" id="{87848F88-572A-F644-8871-68CEF3A904D7}"/>
              </a:ext>
            </a:extLst>
          </p:cNvPr>
          <p:cNvSpPr>
            <a:spLocks noGrp="1"/>
          </p:cNvSpPr>
          <p:nvPr>
            <p:ph type="body" sz="quarter" idx="36" hasCustomPrompt="1"/>
          </p:nvPr>
        </p:nvSpPr>
        <p:spPr>
          <a:xfrm>
            <a:off x="576000" y="4062709"/>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170" name="Text Placeholder 13">
            <a:extLst>
              <a:ext uri="{FF2B5EF4-FFF2-40B4-BE49-F238E27FC236}">
                <a16:creationId xmlns:a16="http://schemas.microsoft.com/office/drawing/2014/main" id="{B0394DBC-B8DB-D74D-8AB2-C4A6BC6D760A}"/>
              </a:ext>
            </a:extLst>
          </p:cNvPr>
          <p:cNvSpPr>
            <a:spLocks noGrp="1"/>
          </p:cNvSpPr>
          <p:nvPr>
            <p:ph type="body" sz="quarter" idx="63" hasCustomPrompt="1"/>
          </p:nvPr>
        </p:nvSpPr>
        <p:spPr>
          <a:xfrm>
            <a:off x="576000" y="2362199"/>
            <a:ext cx="3574800"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171" name="Text Placeholder 13">
            <a:extLst>
              <a:ext uri="{FF2B5EF4-FFF2-40B4-BE49-F238E27FC236}">
                <a16:creationId xmlns:a16="http://schemas.microsoft.com/office/drawing/2014/main" id="{A6BAA597-572B-DD4B-9BCB-19E1B292183A}"/>
              </a:ext>
            </a:extLst>
          </p:cNvPr>
          <p:cNvSpPr>
            <a:spLocks noGrp="1"/>
          </p:cNvSpPr>
          <p:nvPr>
            <p:ph type="body" sz="quarter" idx="64" hasCustomPrompt="1"/>
          </p:nvPr>
        </p:nvSpPr>
        <p:spPr>
          <a:xfrm>
            <a:off x="576000" y="4608442"/>
            <a:ext cx="3575313"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3C10B1A2-89DB-FE43-AA99-9D6AF557D6CD}"/>
              </a:ext>
            </a:extLst>
          </p:cNvPr>
          <p:cNvSpPr>
            <a:spLocks noGrp="1"/>
          </p:cNvSpPr>
          <p:nvPr>
            <p:ph type="ftr" sz="quarter" idx="65"/>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E3929A9-3B07-6848-B05D-638AAC1A0C12}"/>
              </a:ext>
            </a:extLst>
          </p:cNvPr>
          <p:cNvSpPr>
            <a:spLocks noGrp="1"/>
          </p:cNvSpPr>
          <p:nvPr>
            <p:ph type="sldNum" sz="quarter" idx="66"/>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429033201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wo column text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A632E09-C808-C343-91A7-C20324242EF7}"/>
              </a:ext>
            </a:extLst>
          </p:cNvPr>
          <p:cNvSpPr/>
          <p:nvPr userDrawn="1"/>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4" name="Rectangle 13">
            <a:extLst>
              <a:ext uri="{FF2B5EF4-FFF2-40B4-BE49-F238E27FC236}">
                <a16:creationId xmlns:a16="http://schemas.microsoft.com/office/drawing/2014/main" id="{08720B5C-8333-5047-B270-7E403B8710CA}"/>
              </a:ext>
            </a:extLst>
          </p:cNvPr>
          <p:cNvSpPr/>
          <p:nvPr/>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Footer Placeholder 1">
            <a:extLst>
              <a:ext uri="{FF2B5EF4-FFF2-40B4-BE49-F238E27FC236}">
                <a16:creationId xmlns:a16="http://schemas.microsoft.com/office/drawing/2014/main" id="{13FB358C-4641-CA40-9216-45EF34F92701}"/>
              </a:ext>
            </a:extLst>
          </p:cNvPr>
          <p:cNvSpPr>
            <a:spLocks noGrp="1"/>
          </p:cNvSpPr>
          <p:nvPr>
            <p:ph type="ftr" sz="quarter" idx="39"/>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009E4DDC-EB79-E642-9008-F16DBA4A368B}"/>
              </a:ext>
            </a:extLst>
          </p:cNvPr>
          <p:cNvSpPr>
            <a:spLocks noGrp="1"/>
          </p:cNvSpPr>
          <p:nvPr>
            <p:ph type="sldNum" sz="quarter" idx="40"/>
          </p:nvPr>
        </p:nvSpPr>
        <p:spPr/>
        <p:txBody>
          <a:bodyPr/>
          <a:lstStyle/>
          <a:p>
            <a:fld id="{F18EFF25-22D3-7349-97D6-73D11F9E5B0D}" type="slidenum">
              <a:rPr lang="en-GB" smtClean="0"/>
              <a:pPr/>
              <a:t>‹#›</a:t>
            </a:fld>
            <a:endParaRPr lang="en-GB"/>
          </a:p>
        </p:txBody>
      </p:sp>
      <p:sp>
        <p:nvSpPr>
          <p:cNvPr id="16" name="Text Placeholder 3">
            <a:extLst>
              <a:ext uri="{FF2B5EF4-FFF2-40B4-BE49-F238E27FC236}">
                <a16:creationId xmlns:a16="http://schemas.microsoft.com/office/drawing/2014/main" id="{7B19FF3C-C585-6146-99B8-FA7377318055}"/>
              </a:ext>
            </a:extLst>
          </p:cNvPr>
          <p:cNvSpPr>
            <a:spLocks noGrp="1"/>
          </p:cNvSpPr>
          <p:nvPr>
            <p:ph type="body" sz="quarter" idx="33" hasCustomPrompt="1"/>
          </p:nvPr>
        </p:nvSpPr>
        <p:spPr>
          <a:xfrm>
            <a:off x="576000" y="1828343"/>
            <a:ext cx="5421600"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3">
            <a:extLst>
              <a:ext uri="{FF2B5EF4-FFF2-40B4-BE49-F238E27FC236}">
                <a16:creationId xmlns:a16="http://schemas.microsoft.com/office/drawing/2014/main" id="{AFFC7BE1-419A-F64E-9062-E514406568CE}"/>
              </a:ext>
            </a:extLst>
          </p:cNvPr>
          <p:cNvSpPr>
            <a:spLocks noGrp="1"/>
          </p:cNvSpPr>
          <p:nvPr>
            <p:ph type="body" sz="quarter" idx="34" hasCustomPrompt="1"/>
          </p:nvPr>
        </p:nvSpPr>
        <p:spPr>
          <a:xfrm>
            <a:off x="6182126" y="1828343"/>
            <a:ext cx="54229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8" name="Text Placeholder 13">
            <a:extLst>
              <a:ext uri="{FF2B5EF4-FFF2-40B4-BE49-F238E27FC236}">
                <a16:creationId xmlns:a16="http://schemas.microsoft.com/office/drawing/2014/main" id="{93E9D367-B499-684B-8825-DBDA558212CF}"/>
              </a:ext>
            </a:extLst>
          </p:cNvPr>
          <p:cNvSpPr>
            <a:spLocks noGrp="1"/>
          </p:cNvSpPr>
          <p:nvPr>
            <p:ph type="body" sz="quarter" idx="35" hasCustomPrompt="1"/>
          </p:nvPr>
        </p:nvSpPr>
        <p:spPr>
          <a:xfrm>
            <a:off x="576000" y="2362200"/>
            <a:ext cx="5421600" cy="3733800"/>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40BD10B9-9796-F144-A2F2-29B16914C83B}"/>
              </a:ext>
            </a:extLst>
          </p:cNvPr>
          <p:cNvSpPr>
            <a:spLocks noGrp="1"/>
          </p:cNvSpPr>
          <p:nvPr>
            <p:ph type="body" sz="quarter" idx="36" hasCustomPrompt="1"/>
          </p:nvPr>
        </p:nvSpPr>
        <p:spPr>
          <a:xfrm>
            <a:off x="6181726" y="2362200"/>
            <a:ext cx="5421600" cy="3733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1" name="Title 1">
            <a:extLst>
              <a:ext uri="{FF2B5EF4-FFF2-40B4-BE49-F238E27FC236}">
                <a16:creationId xmlns:a16="http://schemas.microsoft.com/office/drawing/2014/main" id="{38CE56DB-07E0-2A49-A328-C51FACE46EF8}"/>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32" name="Text Placeholder 17">
            <a:extLst>
              <a:ext uri="{FF2B5EF4-FFF2-40B4-BE49-F238E27FC236}">
                <a16:creationId xmlns:a16="http://schemas.microsoft.com/office/drawing/2014/main" id="{0F4281F8-66AF-AC41-A3C8-E2F2A31D7351}"/>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191111505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wo column text whit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A632E09-C808-C343-91A7-C20324242EF7}"/>
              </a:ext>
            </a:extLst>
          </p:cNvPr>
          <p:cNvSpPr/>
          <p:nvPr userDrawn="1"/>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Footer Placeholder 1">
            <a:extLst>
              <a:ext uri="{FF2B5EF4-FFF2-40B4-BE49-F238E27FC236}">
                <a16:creationId xmlns:a16="http://schemas.microsoft.com/office/drawing/2014/main" id="{13FB358C-4641-CA40-9216-45EF34F92701}"/>
              </a:ext>
            </a:extLst>
          </p:cNvPr>
          <p:cNvSpPr>
            <a:spLocks noGrp="1"/>
          </p:cNvSpPr>
          <p:nvPr>
            <p:ph type="ftr" sz="quarter" idx="39"/>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009E4DDC-EB79-E642-9008-F16DBA4A368B}"/>
              </a:ext>
            </a:extLst>
          </p:cNvPr>
          <p:cNvSpPr>
            <a:spLocks noGrp="1"/>
          </p:cNvSpPr>
          <p:nvPr>
            <p:ph type="sldNum" sz="quarter" idx="40"/>
          </p:nvPr>
        </p:nvSpPr>
        <p:spPr/>
        <p:txBody>
          <a:bodyPr/>
          <a:lstStyle/>
          <a:p>
            <a:fld id="{F18EFF25-22D3-7349-97D6-73D11F9E5B0D}" type="slidenum">
              <a:rPr lang="en-GB" smtClean="0"/>
              <a:pPr/>
              <a:t>‹#›</a:t>
            </a:fld>
            <a:endParaRPr lang="en-GB"/>
          </a:p>
        </p:txBody>
      </p:sp>
      <p:sp>
        <p:nvSpPr>
          <p:cNvPr id="18" name="Text Placeholder 13">
            <a:extLst>
              <a:ext uri="{FF2B5EF4-FFF2-40B4-BE49-F238E27FC236}">
                <a16:creationId xmlns:a16="http://schemas.microsoft.com/office/drawing/2014/main" id="{93E9D367-B499-684B-8825-DBDA558212CF}"/>
              </a:ext>
            </a:extLst>
          </p:cNvPr>
          <p:cNvSpPr>
            <a:spLocks noGrp="1"/>
          </p:cNvSpPr>
          <p:nvPr>
            <p:ph type="body" sz="quarter" idx="35" hasCustomPrompt="1"/>
          </p:nvPr>
        </p:nvSpPr>
        <p:spPr>
          <a:xfrm>
            <a:off x="576000" y="1828800"/>
            <a:ext cx="5421600" cy="4283075"/>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40BD10B9-9796-F144-A2F2-29B16914C83B}"/>
              </a:ext>
            </a:extLst>
          </p:cNvPr>
          <p:cNvSpPr>
            <a:spLocks noGrp="1"/>
          </p:cNvSpPr>
          <p:nvPr>
            <p:ph type="body" sz="quarter" idx="36" hasCustomPrompt="1"/>
          </p:nvPr>
        </p:nvSpPr>
        <p:spPr>
          <a:xfrm>
            <a:off x="6181726" y="1828800"/>
            <a:ext cx="54216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5" name="Title 1">
            <a:extLst>
              <a:ext uri="{FF2B5EF4-FFF2-40B4-BE49-F238E27FC236}">
                <a16:creationId xmlns:a16="http://schemas.microsoft.com/office/drawing/2014/main" id="{5DDF8654-33FA-5545-8629-D42576C53F13}"/>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88530F2A-3869-E842-8BAE-C7F6C862C8D7}"/>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618770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Full bleed DARK image - Logo Overlay">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273FCE0-6422-9450-E540-2FCB9971C1B8}"/>
              </a:ext>
            </a:extLst>
          </p:cNvPr>
          <p:cNvSpPr>
            <a:spLocks noGrp="1"/>
          </p:cNvSpPr>
          <p:nvPr>
            <p:ph type="pic" sz="quarter" idx="17" hasCustomPrompt="1"/>
          </p:nvPr>
        </p:nvSpPr>
        <p:spPr>
          <a:xfrm>
            <a:off x="0" y="0"/>
            <a:ext cx="12191996" cy="6858000"/>
          </a:xfrm>
          <a:custGeom>
            <a:avLst/>
            <a:gdLst>
              <a:gd name="connsiteX0" fmla="*/ 0 w 12191996"/>
              <a:gd name="connsiteY0" fmla="*/ 0 h 6858000"/>
              <a:gd name="connsiteX1" fmla="*/ 12191996 w 12191996"/>
              <a:gd name="connsiteY1" fmla="*/ 0 h 6858000"/>
              <a:gd name="connsiteX2" fmla="*/ 12191996 w 12191996"/>
              <a:gd name="connsiteY2" fmla="*/ 6858000 h 6858000"/>
              <a:gd name="connsiteX3" fmla="*/ 0 w 12191996"/>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1996" h="6858000">
                <a:moveTo>
                  <a:pt x="0" y="0"/>
                </a:moveTo>
                <a:lnTo>
                  <a:pt x="12191996" y="0"/>
                </a:lnTo>
                <a:lnTo>
                  <a:pt x="12191996" y="6858000"/>
                </a:lnTo>
                <a:lnTo>
                  <a:pt x="0" y="6858000"/>
                </a:lnTo>
                <a:close/>
              </a:path>
            </a:pathLst>
          </a:custGeom>
          <a:solidFill>
            <a:schemeClr val="tx1">
              <a:lumMod val="75000"/>
              <a:lumOff val="25000"/>
            </a:schemeClr>
          </a:solidFill>
        </p:spPr>
        <p:txBody>
          <a:bodyPr vert="horz" wrap="square" lIns="7200000" tIns="180000" rIns="180000" bIns="180000" rtlCol="0">
            <a:noAutofit/>
          </a:bodyPr>
          <a:lstStyle>
            <a:lvl1pPr>
              <a:buClr>
                <a:schemeClr val="bg1"/>
              </a:buClr>
              <a:buFont typeface="Arial" panose="020B0604020202020204" pitchFamily="34" charset="0"/>
              <a:buChar char="•"/>
              <a:defRPr lang="en-GB" sz="1200" dirty="0">
                <a:solidFill>
                  <a:schemeClr val="tx1"/>
                </a:solidFill>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18" name="Text Placeholder 2">
            <a:extLst>
              <a:ext uri="{FF2B5EF4-FFF2-40B4-BE49-F238E27FC236}">
                <a16:creationId xmlns:a16="http://schemas.microsoft.com/office/drawing/2014/main" id="{A7EC3AF1-77E6-BE4F-B4A2-5E1DDB8F2161}"/>
              </a:ext>
            </a:extLst>
          </p:cNvPr>
          <p:cNvSpPr>
            <a:spLocks noGrp="1"/>
          </p:cNvSpPr>
          <p:nvPr>
            <p:ph type="body" sz="quarter" idx="15" hasCustomPrompt="1"/>
          </p:nvPr>
        </p:nvSpPr>
        <p:spPr>
          <a:xfrm>
            <a:off x="633600" y="262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9" name="Text Placeholder 3">
            <a:extLst>
              <a:ext uri="{FF2B5EF4-FFF2-40B4-BE49-F238E27FC236}">
                <a16:creationId xmlns:a16="http://schemas.microsoft.com/office/drawing/2014/main" id="{04472A60-AEA5-9242-A7E9-9CC250217F18}"/>
              </a:ext>
            </a:extLst>
          </p:cNvPr>
          <p:cNvSpPr>
            <a:spLocks noGrp="1"/>
          </p:cNvSpPr>
          <p:nvPr>
            <p:ph type="body" sz="quarter" idx="18" hasCustomPrompt="1"/>
          </p:nvPr>
        </p:nvSpPr>
        <p:spPr>
          <a:xfrm>
            <a:off x="623393" y="2887200"/>
            <a:ext cx="5377358" cy="1661993"/>
          </a:xfrm>
          <a:prstGeom prst="rect">
            <a:avLst/>
          </a:prstGeom>
        </p:spPr>
        <p:txBody>
          <a:bodyPr wrap="square">
            <a:spAutoFit/>
          </a:bodyPr>
          <a:lstStyle>
            <a:lvl1pPr marL="0" indent="0">
              <a:lnSpc>
                <a:spcPct val="100000"/>
              </a:lnSpc>
              <a:spcBef>
                <a:spcPts val="0"/>
              </a:spcBef>
              <a:spcAft>
                <a:spcPts val="0"/>
              </a:spcAft>
              <a:buFontTx/>
              <a:buNone/>
              <a:defRPr sz="3600" b="1" spc="-150" baseline="0">
                <a:solidFill>
                  <a:schemeClr val="bg1"/>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22" name="Text Placeholder 4">
            <a:extLst>
              <a:ext uri="{FF2B5EF4-FFF2-40B4-BE49-F238E27FC236}">
                <a16:creationId xmlns:a16="http://schemas.microsoft.com/office/drawing/2014/main" id="{6F12CA84-7200-8C44-BD24-74B905352813}"/>
              </a:ext>
            </a:extLst>
          </p:cNvPr>
          <p:cNvSpPr>
            <a:spLocks noGrp="1"/>
          </p:cNvSpPr>
          <p:nvPr>
            <p:ph type="body" sz="quarter" idx="11" hasCustomPrompt="1"/>
          </p:nvPr>
        </p:nvSpPr>
        <p:spPr>
          <a:xfrm>
            <a:off x="633600" y="5039072"/>
            <a:ext cx="5367150" cy="838200"/>
          </a:xfrm>
          <a:prstGeom prst="rect">
            <a:avLst/>
          </a:prstGeom>
          <a:noFill/>
          <a:ln/>
        </p:spPr>
        <p:txBody>
          <a:bodyPr wrap="square" lIns="0" tIns="0" rIns="0" bIns="0" rtlCol="0" anchor="t"/>
          <a:lstStyle>
            <a:lvl1pPr marL="0" marR="0" indent="0" algn="l" defTabSz="457200" rtl="0" eaLnBrk="1" fontAlgn="auto" latinLnBrk="0" hangingPunct="1">
              <a:lnSpc>
                <a:spcPct val="100000"/>
              </a:lnSpc>
              <a:spcBef>
                <a:spcPts val="0"/>
              </a:spcBef>
              <a:spcAft>
                <a:spcPts val="0"/>
              </a:spcAft>
              <a:buClr>
                <a:schemeClr val="bg2"/>
              </a:buClr>
              <a:buSzTx/>
              <a:buFontTx/>
              <a:buNone/>
              <a:tabLst/>
              <a:defRPr lang="en-US" sz="2400" kern="0" spc="3" dirty="0">
                <a:solidFill>
                  <a:schemeClr val="bg1"/>
                </a:solidFill>
                <a:latin typeface="Calibri Regular" pitchFamily="34" charset="0"/>
                <a:ea typeface="Calibri Regular" pitchFamily="34" charset="-122"/>
                <a:cs typeface="Calibri Regular" pitchFamily="34" charset="-120"/>
              </a:defRPr>
            </a:lvl1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r>
              <a:rPr lang="en-US"/>
              <a:t>.</a:t>
            </a:r>
          </a:p>
        </p:txBody>
      </p:sp>
      <p:pic>
        <p:nvPicPr>
          <p:cNvPr id="14" name="Picture Placeholder 8">
            <a:extLst>
              <a:ext uri="{FF2B5EF4-FFF2-40B4-BE49-F238E27FC236}">
                <a16:creationId xmlns:a16="http://schemas.microsoft.com/office/drawing/2014/main" id="{B901827D-700D-755D-7163-E5BB6008138C}"/>
              </a:ext>
            </a:extLst>
          </p:cNvPr>
          <p:cNvPicPr>
            <a:picLocks noChangeAspect="1"/>
          </p:cNvPicPr>
          <p:nvPr userDrawn="1"/>
        </p:nvPicPr>
        <p:blipFill>
          <a:blip r:embed="rId2">
            <a:lum bright="100000"/>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15" name="Text Placeholder 2">
            <a:extLst>
              <a:ext uri="{FF2B5EF4-FFF2-40B4-BE49-F238E27FC236}">
                <a16:creationId xmlns:a16="http://schemas.microsoft.com/office/drawing/2014/main" id="{6F671ECC-EE19-F744-6AD9-9359B5A848B5}"/>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sp>
        <p:nvSpPr>
          <p:cNvPr id="2" name="Rectangle 1">
            <a:extLst>
              <a:ext uri="{FF2B5EF4-FFF2-40B4-BE49-F238E27FC236}">
                <a16:creationId xmlns:a16="http://schemas.microsoft.com/office/drawing/2014/main" id="{18A4CCC4-FDCF-803B-665F-AE6C1E6DDDE1}"/>
              </a:ext>
            </a:extLst>
          </p:cNvPr>
          <p:cNvSpPr/>
          <p:nvPr userDrawn="1"/>
        </p:nvSpPr>
        <p:spPr>
          <a:xfrm>
            <a:off x="12337200" y="0"/>
            <a:ext cx="288000" cy="28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4AF6B82E-C2E0-0D2C-02BF-321FCEDE7755}"/>
              </a:ext>
            </a:extLst>
          </p:cNvPr>
          <p:cNvSpPr/>
          <p:nvPr userDrawn="1"/>
        </p:nvSpPr>
        <p:spPr>
          <a:xfrm>
            <a:off x="12337200" y="432000"/>
            <a:ext cx="288000" cy="28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886E38BA-45EA-1DB4-F8A0-E4AE3C6ABACF}"/>
              </a:ext>
            </a:extLst>
          </p:cNvPr>
          <p:cNvSpPr/>
          <p:nvPr userDrawn="1"/>
        </p:nvSpPr>
        <p:spPr>
          <a:xfrm>
            <a:off x="12337200" y="864000"/>
            <a:ext cx="288000" cy="28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514A37FD-F9F1-8D59-B163-243E2EAAC82D}"/>
              </a:ext>
            </a:extLst>
          </p:cNvPr>
          <p:cNvSpPr/>
          <p:nvPr userDrawn="1"/>
        </p:nvSpPr>
        <p:spPr>
          <a:xfrm>
            <a:off x="12337200" y="1296000"/>
            <a:ext cx="288000" cy="28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42106614-0D69-0529-B4F1-D7F27BE9EAAC}"/>
              </a:ext>
            </a:extLst>
          </p:cNvPr>
          <p:cNvSpPr/>
          <p:nvPr userDrawn="1"/>
        </p:nvSpPr>
        <p:spPr>
          <a:xfrm>
            <a:off x="12337200" y="1728000"/>
            <a:ext cx="288000" cy="28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D02E8E79-3A2A-2969-FF56-40D70BB787C6}"/>
              </a:ext>
            </a:extLst>
          </p:cNvPr>
          <p:cNvSpPr/>
          <p:nvPr userDrawn="1"/>
        </p:nvSpPr>
        <p:spPr>
          <a:xfrm>
            <a:off x="12337200" y="2160000"/>
            <a:ext cx="288000" cy="28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2171B11-C2CA-EE89-CC59-B762EA0A713A}"/>
              </a:ext>
            </a:extLst>
          </p:cNvPr>
          <p:cNvSpPr/>
          <p:nvPr userDrawn="1"/>
        </p:nvSpPr>
        <p:spPr>
          <a:xfrm>
            <a:off x="12337200" y="2592000"/>
            <a:ext cx="288000" cy="28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576AB89D-800B-0E55-0117-766606E5A1AA}"/>
              </a:ext>
            </a:extLst>
          </p:cNvPr>
          <p:cNvSpPr/>
          <p:nvPr userDrawn="1"/>
        </p:nvSpPr>
        <p:spPr>
          <a:xfrm>
            <a:off x="12337200" y="3024000"/>
            <a:ext cx="288000" cy="28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6" name="Picture Placeholder 15">
            <a:extLst>
              <a:ext uri="{FF2B5EF4-FFF2-40B4-BE49-F238E27FC236}">
                <a16:creationId xmlns:a16="http://schemas.microsoft.com/office/drawing/2014/main" id="{860E129D-16A5-97E5-5C4A-A17FE94BF3CF}"/>
              </a:ext>
            </a:extLst>
          </p:cNvPr>
          <p:cNvSpPr>
            <a:spLocks noGrp="1"/>
          </p:cNvSpPr>
          <p:nvPr>
            <p:ph type="pic" sz="quarter" idx="19" hasCustomPrompt="1"/>
          </p:nvPr>
        </p:nvSpPr>
        <p:spPr>
          <a:xfrm>
            <a:off x="604838" y="374690"/>
            <a:ext cx="2419350" cy="436120"/>
          </a:xfrm>
        </p:spPr>
        <p:txBody>
          <a:bodyPr anchor="ctr" anchorCtr="0"/>
          <a:lstStyle>
            <a:lvl1pPr algn="ctr">
              <a:defRPr sz="1200">
                <a:solidFill>
                  <a:schemeClr val="bg1"/>
                </a:solidFill>
              </a:defRPr>
            </a:lvl1pPr>
          </a:lstStyle>
          <a:p>
            <a:r>
              <a:rPr lang="en-GB"/>
              <a:t> click icon to position master logo</a:t>
            </a:r>
          </a:p>
        </p:txBody>
      </p:sp>
    </p:spTree>
    <p:extLst>
      <p:ext uri="{BB962C8B-B14F-4D97-AF65-F5344CB8AC3E}">
        <p14:creationId xmlns:p14="http://schemas.microsoft.com/office/powerpoint/2010/main" val="3801664450"/>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4_Section divider_Sky blue">
    <p:bg>
      <p:bgPr>
        <a:solidFill>
          <a:schemeClr val="accent4"/>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4A54CD9F-F175-E74A-9404-9CCE72530C00}"/>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89D86B38-EB83-E541-A014-18D56CFFE87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8696B7F3-71CA-AC49-83A5-F9CBE7FB4BA5}"/>
              </a:ext>
            </a:extLst>
          </p:cNvPr>
          <p:cNvSpPr>
            <a:spLocks noGrp="1"/>
          </p:cNvSpPr>
          <p:nvPr>
            <p:ph type="body" sz="quarter" idx="15" hasCustomPrompt="1"/>
          </p:nvPr>
        </p:nvSpPr>
        <p:spPr>
          <a:xfrm>
            <a:off x="633599" y="3528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2B47291D-FF64-314E-AE89-480275B0399F}"/>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17333779-33E1-CC4E-B291-C988308B8A2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3749117429"/>
      </p:ext>
    </p:extLst>
  </p:cSld>
  <p:clrMapOvr>
    <a:masterClrMapping/>
  </p:clrMapOvr>
  <p:extLst>
    <p:ext uri="{DCECCB84-F9BA-43D5-87BE-67443E8EF086}">
      <p15:sldGuideLst xmlns:p15="http://schemas.microsoft.com/office/powerpoint/2012/main"/>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Two column text purp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6FDFAA77-B209-9D49-8491-31BED4874D58}"/>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1" name="Text Placeholder 3">
            <a:extLst>
              <a:ext uri="{FF2B5EF4-FFF2-40B4-BE49-F238E27FC236}">
                <a16:creationId xmlns:a16="http://schemas.microsoft.com/office/drawing/2014/main" id="{4AF8B835-20CF-DB46-9CDB-368948B545C3}"/>
              </a:ext>
            </a:extLst>
          </p:cNvPr>
          <p:cNvSpPr>
            <a:spLocks noGrp="1"/>
          </p:cNvSpPr>
          <p:nvPr>
            <p:ph type="body" sz="quarter" idx="33" hasCustomPrompt="1"/>
          </p:nvPr>
        </p:nvSpPr>
        <p:spPr>
          <a:xfrm>
            <a:off x="575999" y="1828343"/>
            <a:ext cx="54485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2" name="Text Placeholder 13">
            <a:extLst>
              <a:ext uri="{FF2B5EF4-FFF2-40B4-BE49-F238E27FC236}">
                <a16:creationId xmlns:a16="http://schemas.microsoft.com/office/drawing/2014/main" id="{E30A39C7-EFD5-8E49-AAC3-86A27E8D8740}"/>
              </a:ext>
            </a:extLst>
          </p:cNvPr>
          <p:cNvSpPr>
            <a:spLocks noGrp="1"/>
          </p:cNvSpPr>
          <p:nvPr>
            <p:ph type="body" sz="quarter" idx="36" hasCustomPrompt="1"/>
          </p:nvPr>
        </p:nvSpPr>
        <p:spPr>
          <a:xfrm>
            <a:off x="575999" y="2362200"/>
            <a:ext cx="54468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ext Placeholder 3">
            <a:extLst>
              <a:ext uri="{FF2B5EF4-FFF2-40B4-BE49-F238E27FC236}">
                <a16:creationId xmlns:a16="http://schemas.microsoft.com/office/drawing/2014/main" id="{02C1A758-1834-9D43-8568-C4416949AC1E}"/>
              </a:ext>
            </a:extLst>
          </p:cNvPr>
          <p:cNvSpPr>
            <a:spLocks noGrp="1"/>
          </p:cNvSpPr>
          <p:nvPr>
            <p:ph type="body" sz="quarter" idx="37" hasCustomPrompt="1"/>
          </p:nvPr>
        </p:nvSpPr>
        <p:spPr>
          <a:xfrm>
            <a:off x="6251443" y="1812925"/>
            <a:ext cx="5353182"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4" name="Text Placeholder 13">
            <a:extLst>
              <a:ext uri="{FF2B5EF4-FFF2-40B4-BE49-F238E27FC236}">
                <a16:creationId xmlns:a16="http://schemas.microsoft.com/office/drawing/2014/main" id="{4D086B01-4D72-B44A-9E21-77A017787782}"/>
              </a:ext>
            </a:extLst>
          </p:cNvPr>
          <p:cNvSpPr>
            <a:spLocks noGrp="1"/>
          </p:cNvSpPr>
          <p:nvPr>
            <p:ph type="body" sz="quarter" idx="38" hasCustomPrompt="1"/>
          </p:nvPr>
        </p:nvSpPr>
        <p:spPr>
          <a:xfrm>
            <a:off x="6251443" y="2346782"/>
            <a:ext cx="53532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A8C02282-2880-6E4D-8745-58DE67ED1C37}"/>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AB23330-2269-804B-A27E-5D396334541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08994725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Two column text purpl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1"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6FDFAA77-B209-9D49-8491-31BED4874D58}"/>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A8C02282-2880-6E4D-8745-58DE67ED1C37}"/>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AB23330-2269-804B-A27E-5D396334541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E4DBBBDC-D4A2-DC44-B7E5-F79A3382AA94}"/>
              </a:ext>
            </a:extLst>
          </p:cNvPr>
          <p:cNvSpPr>
            <a:spLocks noGrp="1"/>
          </p:cNvSpPr>
          <p:nvPr>
            <p:ph type="body" sz="quarter" idx="35" hasCustomPrompt="1"/>
          </p:nvPr>
        </p:nvSpPr>
        <p:spPr>
          <a:xfrm>
            <a:off x="576000" y="1828800"/>
            <a:ext cx="5446800" cy="4283075"/>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5" name="Text Placeholder 13">
            <a:extLst>
              <a:ext uri="{FF2B5EF4-FFF2-40B4-BE49-F238E27FC236}">
                <a16:creationId xmlns:a16="http://schemas.microsoft.com/office/drawing/2014/main" id="{2C1405B5-79F0-244D-AB0C-1B6E7F3AA4EB}"/>
              </a:ext>
            </a:extLst>
          </p:cNvPr>
          <p:cNvSpPr>
            <a:spLocks noGrp="1"/>
          </p:cNvSpPr>
          <p:nvPr>
            <p:ph type="body" sz="quarter" idx="38" hasCustomPrompt="1"/>
          </p:nvPr>
        </p:nvSpPr>
        <p:spPr>
          <a:xfrm>
            <a:off x="6251443" y="1828800"/>
            <a:ext cx="5353200" cy="4267657"/>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23923006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wo column text midnight blu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37BC9F56-6448-C349-8432-1F4AC023D06B}"/>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A983E32-2992-4C4A-AD04-0BD538A34D7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991B346E-51D3-E046-AEA8-4888D52605BF}"/>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8" name="Text Placeholder 3">
            <a:extLst>
              <a:ext uri="{FF2B5EF4-FFF2-40B4-BE49-F238E27FC236}">
                <a16:creationId xmlns:a16="http://schemas.microsoft.com/office/drawing/2014/main" id="{5AD40E72-A52E-934D-B62B-16E753E1D8C1}"/>
              </a:ext>
            </a:extLst>
          </p:cNvPr>
          <p:cNvSpPr>
            <a:spLocks noGrp="1"/>
          </p:cNvSpPr>
          <p:nvPr>
            <p:ph type="body" sz="quarter" idx="33" hasCustomPrompt="1"/>
          </p:nvPr>
        </p:nvSpPr>
        <p:spPr>
          <a:xfrm>
            <a:off x="575999" y="1828343"/>
            <a:ext cx="54485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A1F64413-D50B-574E-995E-10BB81A3ECF4}"/>
              </a:ext>
            </a:extLst>
          </p:cNvPr>
          <p:cNvSpPr>
            <a:spLocks noGrp="1"/>
          </p:cNvSpPr>
          <p:nvPr>
            <p:ph type="body" sz="quarter" idx="36" hasCustomPrompt="1"/>
          </p:nvPr>
        </p:nvSpPr>
        <p:spPr>
          <a:xfrm>
            <a:off x="575999" y="2362200"/>
            <a:ext cx="5448564"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ext Placeholder 3">
            <a:extLst>
              <a:ext uri="{FF2B5EF4-FFF2-40B4-BE49-F238E27FC236}">
                <a16:creationId xmlns:a16="http://schemas.microsoft.com/office/drawing/2014/main" id="{5CC9352E-1357-6040-BCD6-FC6AEA7CC373}"/>
              </a:ext>
            </a:extLst>
          </p:cNvPr>
          <p:cNvSpPr>
            <a:spLocks noGrp="1"/>
          </p:cNvSpPr>
          <p:nvPr>
            <p:ph type="body" sz="quarter" idx="37" hasCustomPrompt="1"/>
          </p:nvPr>
        </p:nvSpPr>
        <p:spPr>
          <a:xfrm>
            <a:off x="6251443" y="1812925"/>
            <a:ext cx="5353182"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A944D3B1-0B6C-324C-8804-3262A6DBD5DA}"/>
              </a:ext>
            </a:extLst>
          </p:cNvPr>
          <p:cNvSpPr>
            <a:spLocks noGrp="1"/>
          </p:cNvSpPr>
          <p:nvPr>
            <p:ph type="body" sz="quarter" idx="38" hasCustomPrompt="1"/>
          </p:nvPr>
        </p:nvSpPr>
        <p:spPr>
          <a:xfrm>
            <a:off x="6251443" y="2346782"/>
            <a:ext cx="53532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98289499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Two column text midnight blu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37BC9F56-6448-C349-8432-1F4AC023D06B}"/>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A983E32-2992-4C4A-AD04-0BD538A34D7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1ADADDF1-6D84-354B-ADAC-71CD7C2E589A}"/>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13">
            <a:extLst>
              <a:ext uri="{FF2B5EF4-FFF2-40B4-BE49-F238E27FC236}">
                <a16:creationId xmlns:a16="http://schemas.microsoft.com/office/drawing/2014/main" id="{29671604-398C-9444-9F80-E67623E46A2D}"/>
              </a:ext>
            </a:extLst>
          </p:cNvPr>
          <p:cNvSpPr>
            <a:spLocks noGrp="1"/>
          </p:cNvSpPr>
          <p:nvPr>
            <p:ph type="body" sz="quarter" idx="35" hasCustomPrompt="1"/>
          </p:nvPr>
        </p:nvSpPr>
        <p:spPr>
          <a:xfrm>
            <a:off x="576000" y="1828800"/>
            <a:ext cx="5446800" cy="4283075"/>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92CD9204-20D8-964E-912C-2FB4676BD8C1}"/>
              </a:ext>
            </a:extLst>
          </p:cNvPr>
          <p:cNvSpPr>
            <a:spLocks noGrp="1"/>
          </p:cNvSpPr>
          <p:nvPr>
            <p:ph type="body" sz="quarter" idx="38" hasCustomPrompt="1"/>
          </p:nvPr>
        </p:nvSpPr>
        <p:spPr>
          <a:xfrm>
            <a:off x="6251443" y="1828800"/>
            <a:ext cx="5353200" cy="4267657"/>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02888037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Two column tex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8C4AA7AB-9E3C-1347-AE21-00A36CAAF2F4}"/>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A808AF-C3E1-DA45-87A0-84079BBD79EE}"/>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8" name="Text Placeholder 17">
            <a:extLst>
              <a:ext uri="{FF2B5EF4-FFF2-40B4-BE49-F238E27FC236}">
                <a16:creationId xmlns:a16="http://schemas.microsoft.com/office/drawing/2014/main" id="{544BC1BD-96A4-AB48-887D-ABFA126BC7D9}"/>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5" name="Text Placeholder 3">
            <a:extLst>
              <a:ext uri="{FF2B5EF4-FFF2-40B4-BE49-F238E27FC236}">
                <a16:creationId xmlns:a16="http://schemas.microsoft.com/office/drawing/2014/main" id="{9FF99FD6-A8C2-FE4E-A020-E5EC330D3A6F}"/>
              </a:ext>
            </a:extLst>
          </p:cNvPr>
          <p:cNvSpPr>
            <a:spLocks noGrp="1"/>
          </p:cNvSpPr>
          <p:nvPr>
            <p:ph type="body" sz="quarter" idx="33" hasCustomPrompt="1"/>
          </p:nvPr>
        </p:nvSpPr>
        <p:spPr>
          <a:xfrm>
            <a:off x="575999" y="1828343"/>
            <a:ext cx="54485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13">
            <a:extLst>
              <a:ext uri="{FF2B5EF4-FFF2-40B4-BE49-F238E27FC236}">
                <a16:creationId xmlns:a16="http://schemas.microsoft.com/office/drawing/2014/main" id="{0AF81782-0A16-7F44-A0D3-4E2D68893B5B}"/>
              </a:ext>
            </a:extLst>
          </p:cNvPr>
          <p:cNvSpPr>
            <a:spLocks noGrp="1"/>
          </p:cNvSpPr>
          <p:nvPr>
            <p:ph type="body" sz="quarter" idx="36" hasCustomPrompt="1"/>
          </p:nvPr>
        </p:nvSpPr>
        <p:spPr>
          <a:xfrm>
            <a:off x="575999" y="2362200"/>
            <a:ext cx="5448564"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ext Placeholder 3">
            <a:extLst>
              <a:ext uri="{FF2B5EF4-FFF2-40B4-BE49-F238E27FC236}">
                <a16:creationId xmlns:a16="http://schemas.microsoft.com/office/drawing/2014/main" id="{CE0DA9FD-F3AF-A84D-B4A2-0F799FAE941A}"/>
              </a:ext>
            </a:extLst>
          </p:cNvPr>
          <p:cNvSpPr>
            <a:spLocks noGrp="1"/>
          </p:cNvSpPr>
          <p:nvPr>
            <p:ph type="body" sz="quarter" idx="37" hasCustomPrompt="1"/>
          </p:nvPr>
        </p:nvSpPr>
        <p:spPr>
          <a:xfrm>
            <a:off x="6251443" y="1812925"/>
            <a:ext cx="5353182"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8C7FC5CD-BEFE-B64B-8483-2F64F3924C1B}"/>
              </a:ext>
            </a:extLst>
          </p:cNvPr>
          <p:cNvSpPr>
            <a:spLocks noGrp="1"/>
          </p:cNvSpPr>
          <p:nvPr>
            <p:ph type="body" sz="quarter" idx="38" hasCustomPrompt="1"/>
          </p:nvPr>
        </p:nvSpPr>
        <p:spPr>
          <a:xfrm>
            <a:off x="6251443" y="2346782"/>
            <a:ext cx="5353182"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90583464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Two column text teal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8C4AA7AB-9E3C-1347-AE21-00A36CAAF2F4}"/>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A808AF-C3E1-DA45-87A0-84079BBD79EE}"/>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8" name="Text Placeholder 17">
            <a:extLst>
              <a:ext uri="{FF2B5EF4-FFF2-40B4-BE49-F238E27FC236}">
                <a16:creationId xmlns:a16="http://schemas.microsoft.com/office/drawing/2014/main" id="{0E9B81E3-D03B-0748-9A33-F31282F481EC}"/>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0" name="Text Placeholder 13">
            <a:extLst>
              <a:ext uri="{FF2B5EF4-FFF2-40B4-BE49-F238E27FC236}">
                <a16:creationId xmlns:a16="http://schemas.microsoft.com/office/drawing/2014/main" id="{D8551DBB-6D01-E94E-A159-E1FE3423AF06}"/>
              </a:ext>
            </a:extLst>
          </p:cNvPr>
          <p:cNvSpPr>
            <a:spLocks noGrp="1"/>
          </p:cNvSpPr>
          <p:nvPr>
            <p:ph type="body" sz="quarter" idx="35" hasCustomPrompt="1"/>
          </p:nvPr>
        </p:nvSpPr>
        <p:spPr>
          <a:xfrm>
            <a:off x="576000" y="1828800"/>
            <a:ext cx="5446800" cy="4283075"/>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ext Placeholder 13">
            <a:extLst>
              <a:ext uri="{FF2B5EF4-FFF2-40B4-BE49-F238E27FC236}">
                <a16:creationId xmlns:a16="http://schemas.microsoft.com/office/drawing/2014/main" id="{2516E303-02B7-4547-B42B-4D6827C363ED}"/>
              </a:ext>
            </a:extLst>
          </p:cNvPr>
          <p:cNvSpPr>
            <a:spLocks noGrp="1"/>
          </p:cNvSpPr>
          <p:nvPr>
            <p:ph type="body" sz="quarter" idx="38" hasCustomPrompt="1"/>
          </p:nvPr>
        </p:nvSpPr>
        <p:spPr>
          <a:xfrm>
            <a:off x="6251443" y="1828800"/>
            <a:ext cx="5353200" cy="4267657"/>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25669313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Quote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A632E09-C808-C343-91A7-C20324242EF7}"/>
              </a:ext>
            </a:extLst>
          </p:cNvPr>
          <p:cNvSpPr/>
          <p:nvPr userDrawn="1"/>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2" name="Text Placeholder 4">
            <a:extLst>
              <a:ext uri="{FF2B5EF4-FFF2-40B4-BE49-F238E27FC236}">
                <a16:creationId xmlns:a16="http://schemas.microsoft.com/office/drawing/2014/main" id="{E0CF6FB4-095A-B240-A505-7ADD15711AA0}"/>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tx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sp>
        <p:nvSpPr>
          <p:cNvPr id="2" name="Footer Placeholder 1">
            <a:extLst>
              <a:ext uri="{FF2B5EF4-FFF2-40B4-BE49-F238E27FC236}">
                <a16:creationId xmlns:a16="http://schemas.microsoft.com/office/drawing/2014/main" id="{D9FDD32F-2551-6B47-84B3-4F59E9742F98}"/>
              </a:ext>
            </a:extLst>
          </p:cNvPr>
          <p:cNvSpPr>
            <a:spLocks noGrp="1"/>
          </p:cNvSpPr>
          <p:nvPr>
            <p:ph type="ftr" sz="quarter" idx="32"/>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4DBCE0-5DE5-5F40-B98F-1DB0AB9BD95B}"/>
              </a:ext>
            </a:extLst>
          </p:cNvPr>
          <p:cNvSpPr>
            <a:spLocks noGrp="1"/>
          </p:cNvSpPr>
          <p:nvPr>
            <p:ph type="sldNum" sz="quarter" idx="33"/>
          </p:nvPr>
        </p:nvSpPr>
        <p:spPr/>
        <p:txBody>
          <a:bodyPr/>
          <a:lstStyle/>
          <a:p>
            <a:fld id="{F18EFF25-22D3-7349-97D6-73D11F9E5B0D}" type="slidenum">
              <a:rPr lang="en-GB" smtClean="0"/>
              <a:pPr/>
              <a:t>‹#›</a:t>
            </a:fld>
            <a:endParaRPr lang="en-GB"/>
          </a:p>
        </p:txBody>
      </p:sp>
      <p:sp>
        <p:nvSpPr>
          <p:cNvPr id="30" name="Text Placeholder 17">
            <a:extLst>
              <a:ext uri="{FF2B5EF4-FFF2-40B4-BE49-F238E27FC236}">
                <a16:creationId xmlns:a16="http://schemas.microsoft.com/office/drawing/2014/main" id="{4634DFC8-82F3-5F4A-BA0B-D3B6FF666175}"/>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tx1"/>
                </a:solidFill>
              </a:defRPr>
            </a:lvl1pPr>
          </a:lstStyle>
          <a:p>
            <a:pPr lvl="0"/>
            <a:r>
              <a:rPr lang="en-US"/>
              <a:t>Insert name</a:t>
            </a:r>
          </a:p>
        </p:txBody>
      </p:sp>
      <p:sp>
        <p:nvSpPr>
          <p:cNvPr id="31" name="Text Placeholder 17">
            <a:extLst>
              <a:ext uri="{FF2B5EF4-FFF2-40B4-BE49-F238E27FC236}">
                <a16:creationId xmlns:a16="http://schemas.microsoft.com/office/drawing/2014/main" id="{1F718D8F-FE3D-3041-B7A8-E53496B7601B}"/>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tx1"/>
                </a:solidFill>
              </a:defRPr>
            </a:lvl1pPr>
          </a:lstStyle>
          <a:p>
            <a:pPr lvl="0"/>
            <a:r>
              <a:rPr lang="en-US"/>
              <a:t>Insert title</a:t>
            </a:r>
          </a:p>
        </p:txBody>
      </p:sp>
      <p:sp>
        <p:nvSpPr>
          <p:cNvPr id="32" name="Text Placeholder 17">
            <a:extLst>
              <a:ext uri="{FF2B5EF4-FFF2-40B4-BE49-F238E27FC236}">
                <a16:creationId xmlns:a16="http://schemas.microsoft.com/office/drawing/2014/main" id="{BC1298E4-D977-A748-9586-789F41B8D8D9}"/>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Insert company name</a:t>
            </a:r>
          </a:p>
        </p:txBody>
      </p:sp>
    </p:spTree>
    <p:extLst>
      <p:ext uri="{BB962C8B-B14F-4D97-AF65-F5344CB8AC3E}">
        <p14:creationId xmlns:p14="http://schemas.microsoft.com/office/powerpoint/2010/main" val="425345371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Quote purp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5" name="Text Placeholder 4">
            <a:extLst>
              <a:ext uri="{FF2B5EF4-FFF2-40B4-BE49-F238E27FC236}">
                <a16:creationId xmlns:a16="http://schemas.microsoft.com/office/drawing/2014/main" id="{8052C39F-88CD-E74E-869B-DDF29789E5D3}"/>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bg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0427946D-4EAF-1F4C-AAEB-F3C02E98FCF1}"/>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9DA7D024-85E8-844E-A307-6DD959B9C727}"/>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7" name="Text Placeholder 17">
            <a:extLst>
              <a:ext uri="{FF2B5EF4-FFF2-40B4-BE49-F238E27FC236}">
                <a16:creationId xmlns:a16="http://schemas.microsoft.com/office/drawing/2014/main" id="{D20C4C80-683A-B943-BAC4-ACB3655939C1}"/>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bg1"/>
                </a:solidFill>
              </a:defRPr>
            </a:lvl1pPr>
          </a:lstStyle>
          <a:p>
            <a:pPr lvl="0"/>
            <a:r>
              <a:rPr lang="en-US"/>
              <a:t>Insert name</a:t>
            </a:r>
          </a:p>
        </p:txBody>
      </p:sp>
      <p:sp>
        <p:nvSpPr>
          <p:cNvPr id="19" name="Text Placeholder 17">
            <a:extLst>
              <a:ext uri="{FF2B5EF4-FFF2-40B4-BE49-F238E27FC236}">
                <a16:creationId xmlns:a16="http://schemas.microsoft.com/office/drawing/2014/main" id="{7E10BEC5-9F43-C54D-9D78-C8AF9BB4348E}"/>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title</a:t>
            </a:r>
          </a:p>
        </p:txBody>
      </p:sp>
      <p:sp>
        <p:nvSpPr>
          <p:cNvPr id="20" name="Text Placeholder 17">
            <a:extLst>
              <a:ext uri="{FF2B5EF4-FFF2-40B4-BE49-F238E27FC236}">
                <a16:creationId xmlns:a16="http://schemas.microsoft.com/office/drawing/2014/main" id="{18324929-D19E-8E49-AE8F-3B82917F72FB}"/>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company name</a:t>
            </a:r>
          </a:p>
        </p:txBody>
      </p:sp>
    </p:spTree>
    <p:extLst>
      <p:ext uri="{BB962C8B-B14F-4D97-AF65-F5344CB8AC3E}">
        <p14:creationId xmlns:p14="http://schemas.microsoft.com/office/powerpoint/2010/main" val="395810104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Quote midnight blu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AD334F6-7BE4-A04A-B581-AE8C23A996CF}"/>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BABDE63-0CB6-A74E-879A-A9A8AB4BEF20}"/>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7" name="Text Placeholder 4">
            <a:extLst>
              <a:ext uri="{FF2B5EF4-FFF2-40B4-BE49-F238E27FC236}">
                <a16:creationId xmlns:a16="http://schemas.microsoft.com/office/drawing/2014/main" id="{F1DC5EFD-52D1-B140-96B3-C1BF8E2B5BF1}"/>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bg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sp>
        <p:nvSpPr>
          <p:cNvPr id="19" name="Text Placeholder 17">
            <a:extLst>
              <a:ext uri="{FF2B5EF4-FFF2-40B4-BE49-F238E27FC236}">
                <a16:creationId xmlns:a16="http://schemas.microsoft.com/office/drawing/2014/main" id="{A331652D-E28F-CF4E-BABF-4D528BA47D45}"/>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bg1"/>
                </a:solidFill>
              </a:defRPr>
            </a:lvl1pPr>
          </a:lstStyle>
          <a:p>
            <a:pPr lvl="0"/>
            <a:r>
              <a:rPr lang="en-US"/>
              <a:t>Insert name</a:t>
            </a:r>
          </a:p>
        </p:txBody>
      </p:sp>
      <p:sp>
        <p:nvSpPr>
          <p:cNvPr id="20" name="Text Placeholder 17">
            <a:extLst>
              <a:ext uri="{FF2B5EF4-FFF2-40B4-BE49-F238E27FC236}">
                <a16:creationId xmlns:a16="http://schemas.microsoft.com/office/drawing/2014/main" id="{CE5C2593-176D-394D-AD45-B389F7E22888}"/>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title</a:t>
            </a:r>
          </a:p>
        </p:txBody>
      </p:sp>
      <p:sp>
        <p:nvSpPr>
          <p:cNvPr id="21" name="Text Placeholder 17">
            <a:extLst>
              <a:ext uri="{FF2B5EF4-FFF2-40B4-BE49-F238E27FC236}">
                <a16:creationId xmlns:a16="http://schemas.microsoft.com/office/drawing/2014/main" id="{5D2C1BB8-8B3A-7542-873E-CDBC88195B91}"/>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company name</a:t>
            </a:r>
          </a:p>
        </p:txBody>
      </p:sp>
    </p:spTree>
    <p:extLst>
      <p:ext uri="{BB962C8B-B14F-4D97-AF65-F5344CB8AC3E}">
        <p14:creationId xmlns:p14="http://schemas.microsoft.com/office/powerpoint/2010/main" val="342893457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Quote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6" name="Footer Placeholder 5">
            <a:extLst>
              <a:ext uri="{FF2B5EF4-FFF2-40B4-BE49-F238E27FC236}">
                <a16:creationId xmlns:a16="http://schemas.microsoft.com/office/drawing/2014/main" id="{991EE376-12C7-A540-B354-A20AE94484B7}"/>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7" name="Slide Number Placeholder 6">
            <a:extLst>
              <a:ext uri="{FF2B5EF4-FFF2-40B4-BE49-F238E27FC236}">
                <a16:creationId xmlns:a16="http://schemas.microsoft.com/office/drawing/2014/main" id="{AE6E3051-1500-9349-824A-A50271C53C59}"/>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7" name="Text Placeholder 4">
            <a:extLst>
              <a:ext uri="{FF2B5EF4-FFF2-40B4-BE49-F238E27FC236}">
                <a16:creationId xmlns:a16="http://schemas.microsoft.com/office/drawing/2014/main" id="{7BC1FC66-C86C-2A49-A200-B344682700FD}"/>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bg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sp>
        <p:nvSpPr>
          <p:cNvPr id="19" name="Text Placeholder 17">
            <a:extLst>
              <a:ext uri="{FF2B5EF4-FFF2-40B4-BE49-F238E27FC236}">
                <a16:creationId xmlns:a16="http://schemas.microsoft.com/office/drawing/2014/main" id="{3EE8291B-3CE7-DB48-8F6F-5746072CA3E6}"/>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bg1"/>
                </a:solidFill>
              </a:defRPr>
            </a:lvl1pPr>
          </a:lstStyle>
          <a:p>
            <a:pPr lvl="0"/>
            <a:r>
              <a:rPr lang="en-US"/>
              <a:t>Insert name</a:t>
            </a:r>
          </a:p>
        </p:txBody>
      </p:sp>
      <p:sp>
        <p:nvSpPr>
          <p:cNvPr id="20" name="Text Placeholder 17">
            <a:extLst>
              <a:ext uri="{FF2B5EF4-FFF2-40B4-BE49-F238E27FC236}">
                <a16:creationId xmlns:a16="http://schemas.microsoft.com/office/drawing/2014/main" id="{C69BFCF1-DF5E-0B45-A4E6-001F04F7D09B}"/>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title</a:t>
            </a:r>
          </a:p>
        </p:txBody>
      </p:sp>
      <p:sp>
        <p:nvSpPr>
          <p:cNvPr id="21" name="Text Placeholder 17">
            <a:extLst>
              <a:ext uri="{FF2B5EF4-FFF2-40B4-BE49-F238E27FC236}">
                <a16:creationId xmlns:a16="http://schemas.microsoft.com/office/drawing/2014/main" id="{F601B3AD-1770-E04B-994E-77B2F09BB4D7}"/>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company name</a:t>
            </a:r>
          </a:p>
        </p:txBody>
      </p:sp>
    </p:spTree>
    <p:extLst>
      <p:ext uri="{BB962C8B-B14F-4D97-AF65-F5344CB8AC3E}">
        <p14:creationId xmlns:p14="http://schemas.microsoft.com/office/powerpoint/2010/main" val="35625105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5_Section divider_Orange">
    <p:bg>
      <p:bgPr>
        <a:solidFill>
          <a:schemeClr val="accent5"/>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9A33F6F4-EAC2-664C-B270-263618D6FF3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4272B744-ABC0-6446-BA13-C7913322979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C17E7F33-B30B-DB40-9035-EBF05AA20200}"/>
              </a:ext>
            </a:extLst>
          </p:cNvPr>
          <p:cNvSpPr>
            <a:spLocks noGrp="1"/>
          </p:cNvSpPr>
          <p:nvPr>
            <p:ph type="body" sz="quarter" idx="15" hasCustomPrompt="1"/>
          </p:nvPr>
        </p:nvSpPr>
        <p:spPr>
          <a:xfrm>
            <a:off x="633599" y="3528000"/>
            <a:ext cx="5678487"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AF3C4282-E8DE-6448-BA46-38000F43735B}"/>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089FF0B6-8759-EF46-9EAE-0DC355F8EB5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852799186"/>
      </p:ext>
    </p:extLst>
  </p:cSld>
  <p:clrMapOvr>
    <a:masterClrMapping/>
  </p:clrMapOvr>
  <p:extLst>
    <p:ext uri="{DCECCB84-F9BA-43D5-87BE-67443E8EF086}">
      <p15:sldGuideLst xmlns:p15="http://schemas.microsoft.com/office/powerpoint/2012/main"/>
    </p:ext>
  </p:extLs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Back cover_1">
    <p:bg>
      <p:bgPr>
        <a:solidFill>
          <a:schemeClr val="bg1"/>
        </a:solidFill>
        <a:effectLst/>
      </p:bgPr>
    </p:bg>
    <p:spTree>
      <p:nvGrpSpPr>
        <p:cNvPr id="1" name=""/>
        <p:cNvGrpSpPr/>
        <p:nvPr/>
      </p:nvGrpSpPr>
      <p:grpSpPr>
        <a:xfrm>
          <a:off x="0" y="0"/>
          <a:ext cx="0" cy="0"/>
          <a:chOff x="0" y="0"/>
          <a:chExt cx="0" cy="0"/>
        </a:xfrm>
      </p:grpSpPr>
      <p:pic>
        <p:nvPicPr>
          <p:cNvPr id="4" name="Picture 3" descr="A close up of a plastic container&#10;&#10;Description automatically generated">
            <a:extLst>
              <a:ext uri="{FF2B5EF4-FFF2-40B4-BE49-F238E27FC236}">
                <a16:creationId xmlns:a16="http://schemas.microsoft.com/office/drawing/2014/main" id="{0E2195EA-C1B5-7A4F-BB55-023A5B48E07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1" name="Text Placeholder 7">
            <a:extLst>
              <a:ext uri="{FF2B5EF4-FFF2-40B4-BE49-F238E27FC236}">
                <a16:creationId xmlns:a16="http://schemas.microsoft.com/office/drawing/2014/main" id="{0F95A04A-A638-D544-A4AC-E0EEA43B3B79}"/>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
        <p:nvSpPr>
          <p:cNvPr id="15" name="Text Placeholder 17">
            <a:extLst>
              <a:ext uri="{FF2B5EF4-FFF2-40B4-BE49-F238E27FC236}">
                <a16:creationId xmlns:a16="http://schemas.microsoft.com/office/drawing/2014/main" id="{A41B1AE7-9CDE-B944-BE30-C6D3E56634C1}"/>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8" name="Text Placeholder 17">
            <a:extLst>
              <a:ext uri="{FF2B5EF4-FFF2-40B4-BE49-F238E27FC236}">
                <a16:creationId xmlns:a16="http://schemas.microsoft.com/office/drawing/2014/main" id="{05667D61-7251-8642-A80D-5FCF8497827C}"/>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9" name="Text Placeholder 17">
            <a:extLst>
              <a:ext uri="{FF2B5EF4-FFF2-40B4-BE49-F238E27FC236}">
                <a16:creationId xmlns:a16="http://schemas.microsoft.com/office/drawing/2014/main" id="{C12066B1-A5CE-7246-972A-C9428F9D315A}"/>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1" name="Text Placeholder 17">
            <a:extLst>
              <a:ext uri="{FF2B5EF4-FFF2-40B4-BE49-F238E27FC236}">
                <a16:creationId xmlns:a16="http://schemas.microsoft.com/office/drawing/2014/main" id="{667376C9-8569-EC45-A8EF-E214BA57A92D}"/>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22" name="TextBox 21">
            <a:extLst>
              <a:ext uri="{FF2B5EF4-FFF2-40B4-BE49-F238E27FC236}">
                <a16:creationId xmlns:a16="http://schemas.microsoft.com/office/drawing/2014/main" id="{12A1591E-87ED-0143-8B74-91CD08ED08B4}"/>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1452F5AF-B8F5-804F-9E55-464E4286E418}"/>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Tree>
    <p:extLst>
      <p:ext uri="{BB962C8B-B14F-4D97-AF65-F5344CB8AC3E}">
        <p14:creationId xmlns:p14="http://schemas.microsoft.com/office/powerpoint/2010/main" val="281419867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Back cover_2">
    <p:bg>
      <p:bgPr>
        <a:solidFill>
          <a:schemeClr val="bg1"/>
        </a:solidFill>
        <a:effectLst/>
      </p:bgPr>
    </p:bg>
    <p:spTree>
      <p:nvGrpSpPr>
        <p:cNvPr id="1" name=""/>
        <p:cNvGrpSpPr/>
        <p:nvPr/>
      </p:nvGrpSpPr>
      <p:grpSpPr>
        <a:xfrm>
          <a:off x="0" y="0"/>
          <a:ext cx="0" cy="0"/>
          <a:chOff x="0" y="0"/>
          <a:chExt cx="0" cy="0"/>
        </a:xfrm>
      </p:grpSpPr>
      <p:pic>
        <p:nvPicPr>
          <p:cNvPr id="4" name="Picture 3" descr="A picture containing table, white, sitting, food&#10;&#10;Description automatically generated">
            <a:extLst>
              <a:ext uri="{FF2B5EF4-FFF2-40B4-BE49-F238E27FC236}">
                <a16:creationId xmlns:a16="http://schemas.microsoft.com/office/drawing/2014/main" id="{41EF93AF-158A-634A-AFAD-0643C43481E1}"/>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2" name="TextBox 21">
            <a:extLst>
              <a:ext uri="{FF2B5EF4-FFF2-40B4-BE49-F238E27FC236}">
                <a16:creationId xmlns:a16="http://schemas.microsoft.com/office/drawing/2014/main" id="{AEA105E4-7D2A-AA4D-B063-203D693DF212}"/>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795AC3E2-BB85-2241-ABD9-551B484D64D4}"/>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1" name="Text Placeholder 17">
            <a:extLst>
              <a:ext uri="{FF2B5EF4-FFF2-40B4-BE49-F238E27FC236}">
                <a16:creationId xmlns:a16="http://schemas.microsoft.com/office/drawing/2014/main" id="{BCBB2176-5E6B-5540-AA7C-3AD45E82089A}"/>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2" name="Text Placeholder 17">
            <a:extLst>
              <a:ext uri="{FF2B5EF4-FFF2-40B4-BE49-F238E27FC236}">
                <a16:creationId xmlns:a16="http://schemas.microsoft.com/office/drawing/2014/main" id="{747E31F3-5829-4343-9380-63E853DC7956}"/>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3" name="Text Placeholder 17">
            <a:extLst>
              <a:ext uri="{FF2B5EF4-FFF2-40B4-BE49-F238E27FC236}">
                <a16:creationId xmlns:a16="http://schemas.microsoft.com/office/drawing/2014/main" id="{1FF365FD-80FD-9A4E-8762-B59F235241BE}"/>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16" name="Text Placeholder 17">
            <a:extLst>
              <a:ext uri="{FF2B5EF4-FFF2-40B4-BE49-F238E27FC236}">
                <a16:creationId xmlns:a16="http://schemas.microsoft.com/office/drawing/2014/main" id="{ABCB0AA3-4241-D74B-A449-A622C3AD56C2}"/>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4" name="Text Placeholder 7">
            <a:extLst>
              <a:ext uri="{FF2B5EF4-FFF2-40B4-BE49-F238E27FC236}">
                <a16:creationId xmlns:a16="http://schemas.microsoft.com/office/drawing/2014/main" id="{D60A7C93-9A43-B940-BCEC-8D253CACB4CE}"/>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97157614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Back cover_3">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white, man, air, bird&#10;&#10;Description automatically generated">
            <a:extLst>
              <a:ext uri="{FF2B5EF4-FFF2-40B4-BE49-F238E27FC236}">
                <a16:creationId xmlns:a16="http://schemas.microsoft.com/office/drawing/2014/main" id="{2277FF01-2860-FA40-804C-C963BE1B2F7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6" name="TextBox 15">
            <a:extLst>
              <a:ext uri="{FF2B5EF4-FFF2-40B4-BE49-F238E27FC236}">
                <a16:creationId xmlns:a16="http://schemas.microsoft.com/office/drawing/2014/main" id="{84307A3D-E45E-BA40-AEDD-EA97CF141828}"/>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17" name="Picture 16" descr="A close up of a flower&#10;&#10;Description automatically generated">
            <a:extLst>
              <a:ext uri="{FF2B5EF4-FFF2-40B4-BE49-F238E27FC236}">
                <a16:creationId xmlns:a16="http://schemas.microsoft.com/office/drawing/2014/main" id="{2786AF85-35A7-0E47-8469-39363474179C}"/>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8" name="Text Placeholder 17">
            <a:extLst>
              <a:ext uri="{FF2B5EF4-FFF2-40B4-BE49-F238E27FC236}">
                <a16:creationId xmlns:a16="http://schemas.microsoft.com/office/drawing/2014/main" id="{E6327BFC-A233-ED4A-BE84-69711075F993}"/>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9" name="Text Placeholder 17">
            <a:extLst>
              <a:ext uri="{FF2B5EF4-FFF2-40B4-BE49-F238E27FC236}">
                <a16:creationId xmlns:a16="http://schemas.microsoft.com/office/drawing/2014/main" id="{AAA77F6E-8785-784F-97A9-C8A58433129B}"/>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20" name="Text Placeholder 17">
            <a:extLst>
              <a:ext uri="{FF2B5EF4-FFF2-40B4-BE49-F238E27FC236}">
                <a16:creationId xmlns:a16="http://schemas.microsoft.com/office/drawing/2014/main" id="{9934B366-F80E-2C46-940E-63ACBD4C607B}"/>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1" name="Text Placeholder 17">
            <a:extLst>
              <a:ext uri="{FF2B5EF4-FFF2-40B4-BE49-F238E27FC236}">
                <a16:creationId xmlns:a16="http://schemas.microsoft.com/office/drawing/2014/main" id="{EF7462C7-A3FA-454B-A7AC-A321D0234629}"/>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1" name="Text Placeholder 7">
            <a:extLst>
              <a:ext uri="{FF2B5EF4-FFF2-40B4-BE49-F238E27FC236}">
                <a16:creationId xmlns:a16="http://schemas.microsoft.com/office/drawing/2014/main" id="{F306B7D3-3BEE-4E4F-A79B-95718F09B5A0}"/>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26517990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Back cover_4">
    <p:bg>
      <p:bgPr>
        <a:solidFill>
          <a:schemeClr val="bg1"/>
        </a:solidFill>
        <a:effectLst/>
      </p:bgPr>
    </p:bg>
    <p:spTree>
      <p:nvGrpSpPr>
        <p:cNvPr id="1" name=""/>
        <p:cNvGrpSpPr/>
        <p:nvPr/>
      </p:nvGrpSpPr>
      <p:grpSpPr>
        <a:xfrm>
          <a:off x="0" y="0"/>
          <a:ext cx="0" cy="0"/>
          <a:chOff x="0" y="0"/>
          <a:chExt cx="0" cy="0"/>
        </a:xfrm>
      </p:grpSpPr>
      <p:pic>
        <p:nvPicPr>
          <p:cNvPr id="6" name="Picture 5" descr="A picture containing indoor, sitting, table, white&#10;&#10;Description automatically generated">
            <a:extLst>
              <a:ext uri="{FF2B5EF4-FFF2-40B4-BE49-F238E27FC236}">
                <a16:creationId xmlns:a16="http://schemas.microsoft.com/office/drawing/2014/main" id="{546A1D87-1311-D347-9C03-03F971B62AA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8" name="TextBox 17">
            <a:extLst>
              <a:ext uri="{FF2B5EF4-FFF2-40B4-BE49-F238E27FC236}">
                <a16:creationId xmlns:a16="http://schemas.microsoft.com/office/drawing/2014/main" id="{B65341F0-897B-2149-B3F9-2DD71A12C4EB}"/>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67DB58A6-04B7-2D45-A20B-7F3EA320D472}"/>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1" name="Text Placeholder 17">
            <a:extLst>
              <a:ext uri="{FF2B5EF4-FFF2-40B4-BE49-F238E27FC236}">
                <a16:creationId xmlns:a16="http://schemas.microsoft.com/office/drawing/2014/main" id="{525B496B-122F-DC4E-9207-E5E846FFA45C}"/>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5" name="Text Placeholder 17">
            <a:extLst>
              <a:ext uri="{FF2B5EF4-FFF2-40B4-BE49-F238E27FC236}">
                <a16:creationId xmlns:a16="http://schemas.microsoft.com/office/drawing/2014/main" id="{DB8DD8E4-20AC-8C4E-BEDC-48340613EDC9}"/>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9" name="Text Placeholder 17">
            <a:extLst>
              <a:ext uri="{FF2B5EF4-FFF2-40B4-BE49-F238E27FC236}">
                <a16:creationId xmlns:a16="http://schemas.microsoft.com/office/drawing/2014/main" id="{84FB6CC5-22F1-6D42-B825-0A90A2DD3138}"/>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0" name="Text Placeholder 17">
            <a:extLst>
              <a:ext uri="{FF2B5EF4-FFF2-40B4-BE49-F238E27FC236}">
                <a16:creationId xmlns:a16="http://schemas.microsoft.com/office/drawing/2014/main" id="{485568F6-B4A3-AA46-8B36-F48C3FEFA8BE}"/>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2" name="Text Placeholder 7">
            <a:extLst>
              <a:ext uri="{FF2B5EF4-FFF2-40B4-BE49-F238E27FC236}">
                <a16:creationId xmlns:a16="http://schemas.microsoft.com/office/drawing/2014/main" id="{B9487FD9-A740-3B48-A66B-A19D9FBA4C53}"/>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10028324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Back cover_5">
    <p:bg>
      <p:bgPr>
        <a:solidFill>
          <a:schemeClr val="bg1"/>
        </a:solidFill>
        <a:effectLst/>
      </p:bgPr>
    </p:bg>
    <p:spTree>
      <p:nvGrpSpPr>
        <p:cNvPr id="1" name=""/>
        <p:cNvGrpSpPr/>
        <p:nvPr/>
      </p:nvGrpSpPr>
      <p:grpSpPr>
        <a:xfrm>
          <a:off x="0" y="0"/>
          <a:ext cx="0" cy="0"/>
          <a:chOff x="0" y="0"/>
          <a:chExt cx="0" cy="0"/>
        </a:xfrm>
      </p:grpSpPr>
      <p:pic>
        <p:nvPicPr>
          <p:cNvPr id="4" name="Picture 3" descr="A picture containing person, game, white&#10;&#10;Description automatically generated">
            <a:extLst>
              <a:ext uri="{FF2B5EF4-FFF2-40B4-BE49-F238E27FC236}">
                <a16:creationId xmlns:a16="http://schemas.microsoft.com/office/drawing/2014/main" id="{3F7357BE-4A92-7F4F-B642-CC61FF844D6B}"/>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9" name="TextBox 18">
            <a:extLst>
              <a:ext uri="{FF2B5EF4-FFF2-40B4-BE49-F238E27FC236}">
                <a16:creationId xmlns:a16="http://schemas.microsoft.com/office/drawing/2014/main" id="{B17B9CCF-9F75-FB47-8E14-F2D317837A65}"/>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5F1F5278-3860-C247-B4CE-7D288EF70BA4}"/>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1" name="Text Placeholder 17">
            <a:extLst>
              <a:ext uri="{FF2B5EF4-FFF2-40B4-BE49-F238E27FC236}">
                <a16:creationId xmlns:a16="http://schemas.microsoft.com/office/drawing/2014/main" id="{4841BE0D-9604-7B48-9E4E-4A620636F035}"/>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5" name="Text Placeholder 17">
            <a:extLst>
              <a:ext uri="{FF2B5EF4-FFF2-40B4-BE49-F238E27FC236}">
                <a16:creationId xmlns:a16="http://schemas.microsoft.com/office/drawing/2014/main" id="{F2B656EC-735E-2442-ADC1-189294D1C3F3}"/>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8" name="Text Placeholder 17">
            <a:extLst>
              <a:ext uri="{FF2B5EF4-FFF2-40B4-BE49-F238E27FC236}">
                <a16:creationId xmlns:a16="http://schemas.microsoft.com/office/drawing/2014/main" id="{B99AE345-1ED6-F54D-B4E8-A6104CDD5ACD}"/>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0" name="Text Placeholder 17">
            <a:extLst>
              <a:ext uri="{FF2B5EF4-FFF2-40B4-BE49-F238E27FC236}">
                <a16:creationId xmlns:a16="http://schemas.microsoft.com/office/drawing/2014/main" id="{AE3E3401-10E0-3244-98CE-EC528138AD79}"/>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2" name="Text Placeholder 7">
            <a:extLst>
              <a:ext uri="{FF2B5EF4-FFF2-40B4-BE49-F238E27FC236}">
                <a16:creationId xmlns:a16="http://schemas.microsoft.com/office/drawing/2014/main" id="{1B68893F-B369-9E48-9ECB-F598E4090DFE}"/>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125679502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Back cover_6">
    <p:bg>
      <p:bgPr>
        <a:solidFill>
          <a:schemeClr val="bg1"/>
        </a:solidFill>
        <a:effectLst/>
      </p:bgPr>
    </p:bg>
    <p:spTree>
      <p:nvGrpSpPr>
        <p:cNvPr id="1" name=""/>
        <p:cNvGrpSpPr/>
        <p:nvPr/>
      </p:nvGrpSpPr>
      <p:grpSpPr>
        <a:xfrm>
          <a:off x="0" y="0"/>
          <a:ext cx="0" cy="0"/>
          <a:chOff x="0" y="0"/>
          <a:chExt cx="0" cy="0"/>
        </a:xfrm>
      </p:grpSpPr>
      <p:pic>
        <p:nvPicPr>
          <p:cNvPr id="4" name="Picture 3" descr="A picture containing iron, toothbrush, sitting, white&#10;&#10;Description automatically generated">
            <a:extLst>
              <a:ext uri="{FF2B5EF4-FFF2-40B4-BE49-F238E27FC236}">
                <a16:creationId xmlns:a16="http://schemas.microsoft.com/office/drawing/2014/main" id="{B845B4C2-9ABE-624A-B548-1566480E9B1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8" name="TextBox 27">
            <a:extLst>
              <a:ext uri="{FF2B5EF4-FFF2-40B4-BE49-F238E27FC236}">
                <a16:creationId xmlns:a16="http://schemas.microsoft.com/office/drawing/2014/main" id="{72ADB0B5-8DB4-5645-A2EE-BDFB6623255F}"/>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11" name="Picture 10" descr="A close up of a flower&#10;&#10;Description automatically generated">
            <a:extLst>
              <a:ext uri="{FF2B5EF4-FFF2-40B4-BE49-F238E27FC236}">
                <a16:creationId xmlns:a16="http://schemas.microsoft.com/office/drawing/2014/main" id="{4DFE791F-2EDD-9845-BABE-AAFE7F3BF40C}"/>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2" name="Text Placeholder 17">
            <a:extLst>
              <a:ext uri="{FF2B5EF4-FFF2-40B4-BE49-F238E27FC236}">
                <a16:creationId xmlns:a16="http://schemas.microsoft.com/office/drawing/2014/main" id="{EAA6D689-EB63-5049-B91B-49EE15491BE8}"/>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3" name="Text Placeholder 17">
            <a:extLst>
              <a:ext uri="{FF2B5EF4-FFF2-40B4-BE49-F238E27FC236}">
                <a16:creationId xmlns:a16="http://schemas.microsoft.com/office/drawing/2014/main" id="{3F0C96B9-B44B-F04C-A3FB-493267A74C30}"/>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4" name="Text Placeholder 17">
            <a:extLst>
              <a:ext uri="{FF2B5EF4-FFF2-40B4-BE49-F238E27FC236}">
                <a16:creationId xmlns:a16="http://schemas.microsoft.com/office/drawing/2014/main" id="{392B2CDD-7834-1247-BF81-729BA1CCCA7D}"/>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15" name="Text Placeholder 17">
            <a:extLst>
              <a:ext uri="{FF2B5EF4-FFF2-40B4-BE49-F238E27FC236}">
                <a16:creationId xmlns:a16="http://schemas.microsoft.com/office/drawing/2014/main" id="{902B5C10-BDC3-7841-A05A-2674141002FE}"/>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6" name="Text Placeholder 7">
            <a:extLst>
              <a:ext uri="{FF2B5EF4-FFF2-40B4-BE49-F238E27FC236}">
                <a16:creationId xmlns:a16="http://schemas.microsoft.com/office/drawing/2014/main" id="{9F9122EA-1011-264B-B2D6-F1FC1E37EB37}"/>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134692902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1_4 column icons_white">
    <p:spTree>
      <p:nvGrpSpPr>
        <p:cNvPr id="1" name=""/>
        <p:cNvGrpSpPr/>
        <p:nvPr/>
      </p:nvGrpSpPr>
      <p:grpSpPr>
        <a:xfrm>
          <a:off x="0" y="0"/>
          <a:ext cx="0" cy="0"/>
          <a:chOff x="0" y="0"/>
          <a:chExt cx="0" cy="0"/>
        </a:xfrm>
      </p:grpSpPr>
      <p:sp>
        <p:nvSpPr>
          <p:cNvPr id="21" name="Picture Placeholder 6">
            <a:extLst>
              <a:ext uri="{FF2B5EF4-FFF2-40B4-BE49-F238E27FC236}">
                <a16:creationId xmlns:a16="http://schemas.microsoft.com/office/drawing/2014/main" id="{DD986BFC-B1B5-0845-86F8-F91F84C3C981}"/>
              </a:ext>
            </a:extLst>
          </p:cNvPr>
          <p:cNvSpPr>
            <a:spLocks noGrp="1"/>
          </p:cNvSpPr>
          <p:nvPr>
            <p:ph type="pic" sz="quarter" idx="18" hasCustomPrompt="1"/>
          </p:nvPr>
        </p:nvSpPr>
        <p:spPr>
          <a:xfrm>
            <a:off x="571779" y="1812925"/>
            <a:ext cx="813599" cy="813599"/>
          </a:xfrm>
        </p:spPr>
        <p:txBody>
          <a:bodyPr anchor="ctr" anchorCtr="0">
            <a:noAutofit/>
          </a:bodyPr>
          <a:lstStyle>
            <a:lvl1pPr marL="0" indent="0" algn="ctr">
              <a:buClr>
                <a:schemeClr val="tx1"/>
              </a:buClr>
              <a:buNone/>
              <a:defRPr sz="800">
                <a:solidFill>
                  <a:schemeClr val="tx1"/>
                </a:solidFill>
              </a:defRPr>
            </a:lvl1pPr>
          </a:lstStyle>
          <a:p>
            <a:r>
              <a:rPr lang="en-GB"/>
              <a:t>Insert icon</a:t>
            </a:r>
          </a:p>
        </p:txBody>
      </p:sp>
      <p:sp>
        <p:nvSpPr>
          <p:cNvPr id="22" name="Picture Placeholder 6">
            <a:extLst>
              <a:ext uri="{FF2B5EF4-FFF2-40B4-BE49-F238E27FC236}">
                <a16:creationId xmlns:a16="http://schemas.microsoft.com/office/drawing/2014/main" id="{0150A6D8-5FEF-4C4B-B008-9AC1254902F4}"/>
              </a:ext>
            </a:extLst>
          </p:cNvPr>
          <p:cNvSpPr>
            <a:spLocks noGrp="1"/>
          </p:cNvSpPr>
          <p:nvPr>
            <p:ph type="pic" sz="quarter" idx="19" hasCustomPrompt="1"/>
          </p:nvPr>
        </p:nvSpPr>
        <p:spPr>
          <a:xfrm>
            <a:off x="3427092" y="1812925"/>
            <a:ext cx="813599" cy="813599"/>
          </a:xfrm>
        </p:spPr>
        <p:txBody>
          <a:bodyPr anchor="ctr" anchorCtr="0">
            <a:noAutofit/>
          </a:bodyPr>
          <a:lstStyle>
            <a:lvl1pPr marL="0" indent="0" algn="ctr">
              <a:buClr>
                <a:schemeClr val="tx1"/>
              </a:buClr>
              <a:buNone/>
              <a:defRPr sz="800">
                <a:solidFill>
                  <a:schemeClr val="tx1"/>
                </a:solidFill>
              </a:defRPr>
            </a:lvl1pPr>
          </a:lstStyle>
          <a:p>
            <a:r>
              <a:rPr lang="en-GB"/>
              <a:t>Insert icon</a:t>
            </a:r>
          </a:p>
        </p:txBody>
      </p:sp>
      <p:sp>
        <p:nvSpPr>
          <p:cNvPr id="23" name="Picture Placeholder 6">
            <a:extLst>
              <a:ext uri="{FF2B5EF4-FFF2-40B4-BE49-F238E27FC236}">
                <a16:creationId xmlns:a16="http://schemas.microsoft.com/office/drawing/2014/main" id="{595D18D7-284F-1043-8DBE-B4616A7B14D5}"/>
              </a:ext>
            </a:extLst>
          </p:cNvPr>
          <p:cNvSpPr>
            <a:spLocks noGrp="1"/>
          </p:cNvSpPr>
          <p:nvPr>
            <p:ph type="pic" sz="quarter" idx="20" hasCustomPrompt="1"/>
          </p:nvPr>
        </p:nvSpPr>
        <p:spPr>
          <a:xfrm>
            <a:off x="6282405" y="1812925"/>
            <a:ext cx="813599" cy="813599"/>
          </a:xfrm>
        </p:spPr>
        <p:txBody>
          <a:bodyPr anchor="ctr" anchorCtr="0">
            <a:noAutofit/>
          </a:bodyPr>
          <a:lstStyle>
            <a:lvl1pPr marL="0" indent="0" algn="ctr">
              <a:buClr>
                <a:schemeClr val="tx1"/>
              </a:buClr>
              <a:buNone/>
              <a:defRPr sz="800">
                <a:solidFill>
                  <a:schemeClr val="tx1"/>
                </a:solidFill>
              </a:defRPr>
            </a:lvl1pPr>
          </a:lstStyle>
          <a:p>
            <a:r>
              <a:rPr lang="en-GB"/>
              <a:t>Insert icon</a:t>
            </a:r>
          </a:p>
        </p:txBody>
      </p:sp>
      <p:sp>
        <p:nvSpPr>
          <p:cNvPr id="24" name="Picture Placeholder 6">
            <a:extLst>
              <a:ext uri="{FF2B5EF4-FFF2-40B4-BE49-F238E27FC236}">
                <a16:creationId xmlns:a16="http://schemas.microsoft.com/office/drawing/2014/main" id="{27E3DB0E-9BB9-E04A-9BB7-6CE5E521CDA0}"/>
              </a:ext>
            </a:extLst>
          </p:cNvPr>
          <p:cNvSpPr>
            <a:spLocks noGrp="1"/>
          </p:cNvSpPr>
          <p:nvPr>
            <p:ph type="pic" sz="quarter" idx="21" hasCustomPrompt="1"/>
          </p:nvPr>
        </p:nvSpPr>
        <p:spPr>
          <a:xfrm>
            <a:off x="9137717" y="1812925"/>
            <a:ext cx="813599" cy="813599"/>
          </a:xfrm>
        </p:spPr>
        <p:txBody>
          <a:bodyPr anchor="ctr" anchorCtr="0">
            <a:noAutofit/>
          </a:bodyPr>
          <a:lstStyle>
            <a:lvl1pPr marL="0" indent="0" algn="ctr">
              <a:buClr>
                <a:schemeClr val="tx1"/>
              </a:buClr>
              <a:buNone/>
              <a:defRPr sz="800">
                <a:solidFill>
                  <a:schemeClr val="tx1"/>
                </a:solidFill>
              </a:defRPr>
            </a:lvl1pPr>
          </a:lstStyle>
          <a:p>
            <a:r>
              <a:rPr lang="en-GB"/>
              <a:t>Insert icon</a:t>
            </a:r>
          </a:p>
        </p:txBody>
      </p:sp>
      <p:sp>
        <p:nvSpPr>
          <p:cNvPr id="25" name="Text Placeholder 3">
            <a:extLst>
              <a:ext uri="{FF2B5EF4-FFF2-40B4-BE49-F238E27FC236}">
                <a16:creationId xmlns:a16="http://schemas.microsoft.com/office/drawing/2014/main" id="{77BADC42-294C-E848-8B3A-C91990676FF8}"/>
              </a:ext>
            </a:extLst>
          </p:cNvPr>
          <p:cNvSpPr>
            <a:spLocks noGrp="1"/>
          </p:cNvSpPr>
          <p:nvPr>
            <p:ph type="body" sz="quarter" idx="33" hasCustomPrompt="1"/>
          </p:nvPr>
        </p:nvSpPr>
        <p:spPr>
          <a:xfrm>
            <a:off x="571780" y="2930682"/>
            <a:ext cx="2477882" cy="313350"/>
          </a:xfr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6" name="Text Placeholder 3">
            <a:extLst>
              <a:ext uri="{FF2B5EF4-FFF2-40B4-BE49-F238E27FC236}">
                <a16:creationId xmlns:a16="http://schemas.microsoft.com/office/drawing/2014/main" id="{9290AFA5-F3F8-BC4B-AA7C-E0A303B1B792}"/>
              </a:ext>
            </a:extLst>
          </p:cNvPr>
          <p:cNvSpPr>
            <a:spLocks noGrp="1"/>
          </p:cNvSpPr>
          <p:nvPr>
            <p:ph type="body" sz="quarter" idx="35" hasCustomPrompt="1"/>
          </p:nvPr>
        </p:nvSpPr>
        <p:spPr>
          <a:xfrm>
            <a:off x="3424780" y="2925916"/>
            <a:ext cx="2484953" cy="313350"/>
          </a:xfr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7" name="Text Placeholder 3">
            <a:extLst>
              <a:ext uri="{FF2B5EF4-FFF2-40B4-BE49-F238E27FC236}">
                <a16:creationId xmlns:a16="http://schemas.microsoft.com/office/drawing/2014/main" id="{4E9D164F-01F5-B546-AFAF-BBD9ACE190AC}"/>
              </a:ext>
            </a:extLst>
          </p:cNvPr>
          <p:cNvSpPr>
            <a:spLocks noGrp="1"/>
          </p:cNvSpPr>
          <p:nvPr>
            <p:ph type="body" sz="quarter" idx="37" hasCustomPrompt="1"/>
          </p:nvPr>
        </p:nvSpPr>
        <p:spPr>
          <a:xfrm>
            <a:off x="6284851" y="2921151"/>
            <a:ext cx="2477749" cy="313350"/>
          </a:xfr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8" name="Text Placeholder 3">
            <a:extLst>
              <a:ext uri="{FF2B5EF4-FFF2-40B4-BE49-F238E27FC236}">
                <a16:creationId xmlns:a16="http://schemas.microsoft.com/office/drawing/2014/main" id="{3FD69FC8-C79E-2049-A2E2-1468E4157B82}"/>
              </a:ext>
            </a:extLst>
          </p:cNvPr>
          <p:cNvSpPr>
            <a:spLocks noGrp="1"/>
          </p:cNvSpPr>
          <p:nvPr>
            <p:ph type="body" sz="quarter" idx="39" hasCustomPrompt="1"/>
          </p:nvPr>
        </p:nvSpPr>
        <p:spPr>
          <a:xfrm>
            <a:off x="9137717" y="2930674"/>
            <a:ext cx="2458948" cy="313350"/>
          </a:xfr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9" name="Slide Number Placeholder 10">
            <a:extLst>
              <a:ext uri="{FF2B5EF4-FFF2-40B4-BE49-F238E27FC236}">
                <a16:creationId xmlns:a16="http://schemas.microsoft.com/office/drawing/2014/main" id="{91E9EA03-1786-B943-9F68-C0CAFD26935F}"/>
              </a:ext>
            </a:extLst>
          </p:cNvPr>
          <p:cNvSpPr>
            <a:spLocks noGrp="1"/>
          </p:cNvSpPr>
          <p:nvPr>
            <p:ph type="sldNum" sz="quarter" idx="4"/>
          </p:nvPr>
        </p:nvSpPr>
        <p:spPr>
          <a:xfrm>
            <a:off x="1130316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20" name="Footer Placeholder 3">
            <a:extLst>
              <a:ext uri="{FF2B5EF4-FFF2-40B4-BE49-F238E27FC236}">
                <a16:creationId xmlns:a16="http://schemas.microsoft.com/office/drawing/2014/main" id="{D33AC596-824E-5D47-8337-E73E32D85AB6}"/>
              </a:ext>
            </a:extLst>
          </p:cNvPr>
          <p:cNvSpPr>
            <a:spLocks noGrp="1"/>
          </p:cNvSpPr>
          <p:nvPr>
            <p:ph type="ftr" sz="quarter" idx="3"/>
          </p:nvPr>
        </p:nvSpPr>
        <p:spPr>
          <a:xfrm>
            <a:off x="672306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34" name="Title 1">
            <a:extLst>
              <a:ext uri="{FF2B5EF4-FFF2-40B4-BE49-F238E27FC236}">
                <a16:creationId xmlns:a16="http://schemas.microsoft.com/office/drawing/2014/main" id="{2062D769-D590-B54A-9BA2-25365D8F3FF3}"/>
              </a:ext>
            </a:extLst>
          </p:cNvPr>
          <p:cNvSpPr>
            <a:spLocks noGrp="1"/>
          </p:cNvSpPr>
          <p:nvPr>
            <p:ph type="title" hasCustomPrompt="1"/>
          </p:nvPr>
        </p:nvSpPr>
        <p:spPr>
          <a:xfrm>
            <a:off x="573069" y="816951"/>
            <a:ext cx="6606486"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35" name="Text Placeholder 4">
            <a:extLst>
              <a:ext uri="{FF2B5EF4-FFF2-40B4-BE49-F238E27FC236}">
                <a16:creationId xmlns:a16="http://schemas.microsoft.com/office/drawing/2014/main" id="{EC61E08E-AD0F-2446-9CCC-75650B95B83A}"/>
              </a:ext>
            </a:extLst>
          </p:cNvPr>
          <p:cNvSpPr>
            <a:spLocks noGrp="1"/>
          </p:cNvSpPr>
          <p:nvPr>
            <p:ph type="body" sz="quarter" idx="34" hasCustomPrompt="1"/>
          </p:nvPr>
        </p:nvSpPr>
        <p:spPr>
          <a:xfrm>
            <a:off x="571780" y="3336521"/>
            <a:ext cx="2457751" cy="2805199"/>
          </a:xfrm>
        </p:spPr>
        <p:txBody>
          <a:bodyPr>
            <a:normAutofit/>
          </a:bodyPr>
          <a:lstStyle>
            <a:lvl1pPr marL="223200" indent="-223200">
              <a:lnSpc>
                <a:spcPct val="90000"/>
              </a:lnSpc>
              <a:spcBef>
                <a:spcPts val="300"/>
              </a:spcBef>
              <a:spcAft>
                <a:spcPts val="200"/>
              </a:spcAft>
              <a:buClr>
                <a:schemeClr val="accent1"/>
              </a:buClr>
              <a:buFont typeface="Arial" panose="020B0604020202020204" pitchFamily="34" charset="0"/>
              <a:buChar char="•"/>
              <a:defRPr sz="1800">
                <a:solidFill>
                  <a:schemeClr val="tx1"/>
                </a:solidFill>
              </a:defRPr>
            </a:lvl1pPr>
            <a:lvl2pPr marL="496800" indent="-270000">
              <a:lnSpc>
                <a:spcPct val="90000"/>
              </a:lnSpc>
              <a:spcBef>
                <a:spcPts val="300"/>
              </a:spcBef>
              <a:spcAft>
                <a:spcPts val="200"/>
              </a:spcAft>
              <a:buClr>
                <a:schemeClr val="accent1"/>
              </a:buClr>
              <a:defRPr sz="1800">
                <a:solidFill>
                  <a:schemeClr val="tx1"/>
                </a:solidFill>
              </a:defRPr>
            </a:lvl2pPr>
            <a:lvl3pPr marL="720000" indent="-219600">
              <a:lnSpc>
                <a:spcPct val="90000"/>
              </a:lnSpc>
              <a:spcBef>
                <a:spcPts val="300"/>
              </a:spcBef>
              <a:spcAft>
                <a:spcPts val="200"/>
              </a:spcAft>
              <a:buClr>
                <a:schemeClr val="accent1"/>
              </a:buClr>
              <a:buFont typeface="System Font"/>
              <a:buChar char="–"/>
              <a:defRPr sz="1400">
                <a:solidFill>
                  <a:schemeClr val="tx1"/>
                </a:solidFill>
              </a:defRPr>
            </a:lvl3pPr>
            <a:lvl4pPr marL="943200" indent="-219600">
              <a:lnSpc>
                <a:spcPct val="90000"/>
              </a:lnSpc>
              <a:spcBef>
                <a:spcPts val="300"/>
              </a:spcBef>
              <a:spcAft>
                <a:spcPts val="200"/>
              </a:spcAft>
              <a:buClr>
                <a:schemeClr val="accent1"/>
              </a:buClr>
              <a:buFont typeface="System Font"/>
              <a:buChar char="–"/>
              <a:defRPr sz="1400">
                <a:solidFill>
                  <a:schemeClr val="tx1"/>
                </a:solidFill>
              </a:defRPr>
            </a:lvl4pPr>
            <a:lvl5pPr marL="1173600" indent="-219600">
              <a:lnSpc>
                <a:spcPct val="90000"/>
              </a:lnSpc>
              <a:spcBef>
                <a:spcPts val="300"/>
              </a:spcBef>
              <a:spcAft>
                <a:spcPts val="200"/>
              </a:spcAft>
              <a:buClr>
                <a:schemeClr val="accent1"/>
              </a:buClr>
              <a:defRPr sz="1400">
                <a:solidFill>
                  <a:schemeClr val="tx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40" name="Text Placeholder 4">
            <a:extLst>
              <a:ext uri="{FF2B5EF4-FFF2-40B4-BE49-F238E27FC236}">
                <a16:creationId xmlns:a16="http://schemas.microsoft.com/office/drawing/2014/main" id="{A08C8D22-9E3D-214A-B2E0-0666572896FC}"/>
              </a:ext>
            </a:extLst>
          </p:cNvPr>
          <p:cNvSpPr>
            <a:spLocks noGrp="1"/>
          </p:cNvSpPr>
          <p:nvPr>
            <p:ph type="body" sz="quarter" idx="40" hasCustomPrompt="1"/>
          </p:nvPr>
        </p:nvSpPr>
        <p:spPr>
          <a:xfrm>
            <a:off x="3427092" y="3336521"/>
            <a:ext cx="2457751" cy="2805199"/>
          </a:xfrm>
        </p:spPr>
        <p:txBody>
          <a:bodyPr>
            <a:normAutofit/>
          </a:bodyPr>
          <a:lstStyle>
            <a:lvl1pPr marL="223200" indent="-223200">
              <a:lnSpc>
                <a:spcPct val="90000"/>
              </a:lnSpc>
              <a:spcBef>
                <a:spcPts val="300"/>
              </a:spcBef>
              <a:spcAft>
                <a:spcPts val="200"/>
              </a:spcAft>
              <a:buClr>
                <a:schemeClr val="accent1"/>
              </a:buClr>
              <a:buFont typeface="Arial" panose="020B0604020202020204" pitchFamily="34" charset="0"/>
              <a:buChar char="•"/>
              <a:defRPr sz="1800">
                <a:solidFill>
                  <a:schemeClr val="tx1"/>
                </a:solidFill>
              </a:defRPr>
            </a:lvl1pPr>
            <a:lvl2pPr marL="496800" indent="-270000">
              <a:lnSpc>
                <a:spcPct val="90000"/>
              </a:lnSpc>
              <a:spcBef>
                <a:spcPts val="300"/>
              </a:spcBef>
              <a:spcAft>
                <a:spcPts val="200"/>
              </a:spcAft>
              <a:buClr>
                <a:schemeClr val="accent1"/>
              </a:buClr>
              <a:defRPr sz="1800">
                <a:solidFill>
                  <a:schemeClr val="tx1"/>
                </a:solidFill>
              </a:defRPr>
            </a:lvl2pPr>
            <a:lvl3pPr marL="720000" indent="-219600">
              <a:lnSpc>
                <a:spcPct val="90000"/>
              </a:lnSpc>
              <a:spcBef>
                <a:spcPts val="300"/>
              </a:spcBef>
              <a:spcAft>
                <a:spcPts val="200"/>
              </a:spcAft>
              <a:buClr>
                <a:schemeClr val="accent1"/>
              </a:buClr>
              <a:buFont typeface="System Font"/>
              <a:buChar char="–"/>
              <a:defRPr sz="1400">
                <a:solidFill>
                  <a:schemeClr val="tx1"/>
                </a:solidFill>
              </a:defRPr>
            </a:lvl3pPr>
            <a:lvl4pPr marL="943200" indent="-219600">
              <a:lnSpc>
                <a:spcPct val="90000"/>
              </a:lnSpc>
              <a:spcBef>
                <a:spcPts val="300"/>
              </a:spcBef>
              <a:spcAft>
                <a:spcPts val="200"/>
              </a:spcAft>
              <a:buClr>
                <a:schemeClr val="accent1"/>
              </a:buClr>
              <a:buFont typeface="System Font"/>
              <a:buChar char="–"/>
              <a:defRPr sz="1400">
                <a:solidFill>
                  <a:schemeClr val="tx1"/>
                </a:solidFill>
              </a:defRPr>
            </a:lvl4pPr>
            <a:lvl5pPr marL="1173600" indent="-219600">
              <a:lnSpc>
                <a:spcPct val="90000"/>
              </a:lnSpc>
              <a:spcBef>
                <a:spcPts val="300"/>
              </a:spcBef>
              <a:spcAft>
                <a:spcPts val="200"/>
              </a:spcAft>
              <a:buClr>
                <a:schemeClr val="accent1"/>
              </a:buClr>
              <a:defRPr sz="1400">
                <a:solidFill>
                  <a:schemeClr val="tx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41" name="Text Placeholder 4">
            <a:extLst>
              <a:ext uri="{FF2B5EF4-FFF2-40B4-BE49-F238E27FC236}">
                <a16:creationId xmlns:a16="http://schemas.microsoft.com/office/drawing/2014/main" id="{17D1D482-59A4-4C45-9AB4-4E75B65E53F9}"/>
              </a:ext>
            </a:extLst>
          </p:cNvPr>
          <p:cNvSpPr>
            <a:spLocks noGrp="1"/>
          </p:cNvSpPr>
          <p:nvPr>
            <p:ph type="body" sz="quarter" idx="41" hasCustomPrompt="1"/>
          </p:nvPr>
        </p:nvSpPr>
        <p:spPr>
          <a:xfrm>
            <a:off x="6282404" y="3336521"/>
            <a:ext cx="2457751" cy="2805199"/>
          </a:xfrm>
        </p:spPr>
        <p:txBody>
          <a:bodyPr>
            <a:normAutofit/>
          </a:bodyPr>
          <a:lstStyle>
            <a:lvl1pPr marL="223200" indent="-223200">
              <a:lnSpc>
                <a:spcPct val="90000"/>
              </a:lnSpc>
              <a:spcBef>
                <a:spcPts val="300"/>
              </a:spcBef>
              <a:spcAft>
                <a:spcPts val="200"/>
              </a:spcAft>
              <a:buClr>
                <a:schemeClr val="accent1"/>
              </a:buClr>
              <a:buFont typeface="Arial" panose="020B0604020202020204" pitchFamily="34" charset="0"/>
              <a:buChar char="•"/>
              <a:defRPr sz="1800">
                <a:solidFill>
                  <a:schemeClr val="tx1"/>
                </a:solidFill>
              </a:defRPr>
            </a:lvl1pPr>
            <a:lvl2pPr marL="496800" indent="-270000">
              <a:lnSpc>
                <a:spcPct val="90000"/>
              </a:lnSpc>
              <a:spcBef>
                <a:spcPts val="300"/>
              </a:spcBef>
              <a:spcAft>
                <a:spcPts val="200"/>
              </a:spcAft>
              <a:buClr>
                <a:schemeClr val="accent1"/>
              </a:buClr>
              <a:defRPr sz="1800">
                <a:solidFill>
                  <a:schemeClr val="tx1"/>
                </a:solidFill>
              </a:defRPr>
            </a:lvl2pPr>
            <a:lvl3pPr marL="720000" indent="-219600">
              <a:lnSpc>
                <a:spcPct val="90000"/>
              </a:lnSpc>
              <a:spcBef>
                <a:spcPts val="300"/>
              </a:spcBef>
              <a:spcAft>
                <a:spcPts val="200"/>
              </a:spcAft>
              <a:buClr>
                <a:schemeClr val="accent1"/>
              </a:buClr>
              <a:buFont typeface="System Font"/>
              <a:buChar char="–"/>
              <a:defRPr sz="1400">
                <a:solidFill>
                  <a:schemeClr val="tx1"/>
                </a:solidFill>
              </a:defRPr>
            </a:lvl3pPr>
            <a:lvl4pPr marL="943200" indent="-219600">
              <a:lnSpc>
                <a:spcPct val="90000"/>
              </a:lnSpc>
              <a:spcBef>
                <a:spcPts val="300"/>
              </a:spcBef>
              <a:spcAft>
                <a:spcPts val="200"/>
              </a:spcAft>
              <a:buClr>
                <a:schemeClr val="accent1"/>
              </a:buClr>
              <a:buFont typeface="System Font"/>
              <a:buChar char="–"/>
              <a:defRPr sz="1400">
                <a:solidFill>
                  <a:schemeClr val="tx1"/>
                </a:solidFill>
              </a:defRPr>
            </a:lvl4pPr>
            <a:lvl5pPr marL="1173600" indent="-219600">
              <a:lnSpc>
                <a:spcPct val="90000"/>
              </a:lnSpc>
              <a:spcBef>
                <a:spcPts val="300"/>
              </a:spcBef>
              <a:spcAft>
                <a:spcPts val="200"/>
              </a:spcAft>
              <a:buClr>
                <a:schemeClr val="accent1"/>
              </a:buClr>
              <a:defRPr sz="1400">
                <a:solidFill>
                  <a:schemeClr val="tx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42" name="Text Placeholder 4">
            <a:extLst>
              <a:ext uri="{FF2B5EF4-FFF2-40B4-BE49-F238E27FC236}">
                <a16:creationId xmlns:a16="http://schemas.microsoft.com/office/drawing/2014/main" id="{AF1E295C-6BEF-4745-904B-C8A2FA07FA32}"/>
              </a:ext>
            </a:extLst>
          </p:cNvPr>
          <p:cNvSpPr>
            <a:spLocks noGrp="1"/>
          </p:cNvSpPr>
          <p:nvPr>
            <p:ph type="body" sz="quarter" idx="42" hasCustomPrompt="1"/>
          </p:nvPr>
        </p:nvSpPr>
        <p:spPr>
          <a:xfrm>
            <a:off x="9137717" y="3336521"/>
            <a:ext cx="2457751" cy="2805199"/>
          </a:xfrm>
        </p:spPr>
        <p:txBody>
          <a:bodyPr>
            <a:normAutofit/>
          </a:bodyPr>
          <a:lstStyle>
            <a:lvl1pPr marL="223200" indent="-223200">
              <a:lnSpc>
                <a:spcPct val="90000"/>
              </a:lnSpc>
              <a:spcBef>
                <a:spcPts val="300"/>
              </a:spcBef>
              <a:spcAft>
                <a:spcPts val="200"/>
              </a:spcAft>
              <a:buClr>
                <a:schemeClr val="accent1"/>
              </a:buClr>
              <a:buFont typeface="Arial" panose="020B0604020202020204" pitchFamily="34" charset="0"/>
              <a:buChar char="•"/>
              <a:defRPr sz="1800">
                <a:solidFill>
                  <a:schemeClr val="tx1"/>
                </a:solidFill>
              </a:defRPr>
            </a:lvl1pPr>
            <a:lvl2pPr marL="496800" indent="-270000">
              <a:lnSpc>
                <a:spcPct val="90000"/>
              </a:lnSpc>
              <a:spcBef>
                <a:spcPts val="300"/>
              </a:spcBef>
              <a:spcAft>
                <a:spcPts val="200"/>
              </a:spcAft>
              <a:buClr>
                <a:schemeClr val="accent1"/>
              </a:buClr>
              <a:defRPr sz="1800">
                <a:solidFill>
                  <a:schemeClr val="tx1"/>
                </a:solidFill>
              </a:defRPr>
            </a:lvl2pPr>
            <a:lvl3pPr marL="720000" indent="-219600">
              <a:lnSpc>
                <a:spcPct val="90000"/>
              </a:lnSpc>
              <a:spcBef>
                <a:spcPts val="300"/>
              </a:spcBef>
              <a:spcAft>
                <a:spcPts val="200"/>
              </a:spcAft>
              <a:buClr>
                <a:schemeClr val="accent1"/>
              </a:buClr>
              <a:buFont typeface="System Font"/>
              <a:buChar char="–"/>
              <a:defRPr sz="1400">
                <a:solidFill>
                  <a:schemeClr val="tx1"/>
                </a:solidFill>
              </a:defRPr>
            </a:lvl3pPr>
            <a:lvl4pPr marL="943200" indent="-219600">
              <a:lnSpc>
                <a:spcPct val="90000"/>
              </a:lnSpc>
              <a:spcBef>
                <a:spcPts val="300"/>
              </a:spcBef>
              <a:spcAft>
                <a:spcPts val="200"/>
              </a:spcAft>
              <a:buClr>
                <a:schemeClr val="accent1"/>
              </a:buClr>
              <a:buFont typeface="System Font"/>
              <a:buChar char="–"/>
              <a:defRPr sz="1400">
                <a:solidFill>
                  <a:schemeClr val="tx1"/>
                </a:solidFill>
              </a:defRPr>
            </a:lvl4pPr>
            <a:lvl5pPr marL="1173600" indent="-219600">
              <a:lnSpc>
                <a:spcPct val="90000"/>
              </a:lnSpc>
              <a:spcBef>
                <a:spcPts val="300"/>
              </a:spcBef>
              <a:spcAft>
                <a:spcPts val="200"/>
              </a:spcAft>
              <a:buClr>
                <a:schemeClr val="accent1"/>
              </a:buClr>
              <a:defRPr sz="1400">
                <a:solidFill>
                  <a:schemeClr val="tx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17" name="Text Placeholder 17">
            <a:extLst>
              <a:ext uri="{FF2B5EF4-FFF2-40B4-BE49-F238E27FC236}">
                <a16:creationId xmlns:a16="http://schemas.microsoft.com/office/drawing/2014/main" id="{3E99627F-DF5B-534E-98EB-484D1DA64E4C}"/>
              </a:ext>
            </a:extLst>
          </p:cNvPr>
          <p:cNvSpPr>
            <a:spLocks noGrp="1"/>
          </p:cNvSpPr>
          <p:nvPr>
            <p:ph type="body" sz="quarter" idx="29" hasCustomPrompt="1"/>
          </p:nvPr>
        </p:nvSpPr>
        <p:spPr>
          <a:xfrm>
            <a:off x="571824" y="1193187"/>
            <a:ext cx="6586464"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0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322305703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cSld name="3_DEFAULT">
    <p:bg>
      <p:bgRef idx="1001">
        <a:schemeClr val="bg1"/>
      </p:bgRef>
    </p:bg>
    <p:spTree>
      <p:nvGrpSpPr>
        <p:cNvPr id="1" name=""/>
        <p:cNvGrpSpPr/>
        <p:nvPr/>
      </p:nvGrpSpPr>
      <p:grpSpPr>
        <a:xfrm>
          <a:off x="0" y="0"/>
          <a:ext cx="0" cy="0"/>
          <a:chOff x="0" y="0"/>
          <a:chExt cx="0" cy="0"/>
        </a:xfrm>
      </p:grpSpPr>
      <p:sp>
        <p:nvSpPr>
          <p:cNvPr id="4" name="Text 0">
            <a:extLst>
              <a:ext uri="{FF2B5EF4-FFF2-40B4-BE49-F238E27FC236}">
                <a16:creationId xmlns:a16="http://schemas.microsoft.com/office/drawing/2014/main" id="{DC4F59B2-50CC-8318-7630-B2AF7EBE8385}"/>
              </a:ext>
            </a:extLst>
          </p:cNvPr>
          <p:cNvSpPr/>
          <p:nvPr userDrawn="1"/>
        </p:nvSpPr>
        <p:spPr>
          <a:xfrm>
            <a:off x="6927850" y="6419850"/>
            <a:ext cx="4692650" cy="247650"/>
          </a:xfrm>
          <a:prstGeom prst="rect">
            <a:avLst/>
          </a:prstGeom>
          <a:noFill/>
          <a:ln/>
        </p:spPr>
        <p:txBody>
          <a:bodyPr wrap="square" lIns="0" tIns="0" rIns="0" bIns="0" rtlCol="0" anchor="t"/>
          <a:lstStyle/>
          <a:p>
            <a:pPr algn="r">
              <a:lnSpc>
                <a:spcPts val="1850"/>
              </a:lnSpc>
            </a:pPr>
            <a:fld id="{BFBADDA2-EB43-B541-94FB-A74238D8A41F}" type="slidenum">
              <a:rPr lang="en-US" sz="1600" b="0" i="0" smtClean="0">
                <a:solidFill>
                  <a:srgbClr val="898989"/>
                </a:solidFill>
                <a:latin typeface="Calibri Regular" pitchFamily="34" charset="0"/>
                <a:ea typeface="Calibri Regular" pitchFamily="34" charset="-122"/>
                <a:cs typeface="Calibri Regular" pitchFamily="34" charset="-120"/>
              </a:rPr>
              <a:pPr algn="r">
                <a:lnSpc>
                  <a:spcPts val="1850"/>
                </a:lnSpc>
              </a:pPr>
              <a:t>‹#›</a:t>
            </a:fld>
            <a:endParaRPr lang="en-US" sz="1600"/>
          </a:p>
        </p:txBody>
      </p:sp>
      <p:pic>
        <p:nvPicPr>
          <p:cNvPr id="5" name="Image 0" descr="preencoded.png">
            <a:extLst>
              <a:ext uri="{FF2B5EF4-FFF2-40B4-BE49-F238E27FC236}">
                <a16:creationId xmlns:a16="http://schemas.microsoft.com/office/drawing/2014/main" id="{FF08F2FA-8A43-9A84-D8AF-58A02066DE4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571500" y="6394450"/>
            <a:ext cx="1291963" cy="222250"/>
          </a:xfrm>
          <a:prstGeom prst="rect">
            <a:avLst/>
          </a:prstGeom>
        </p:spPr>
      </p:pic>
    </p:spTree>
    <p:extLst>
      <p:ext uri="{BB962C8B-B14F-4D97-AF65-F5344CB8AC3E}">
        <p14:creationId xmlns:p14="http://schemas.microsoft.com/office/powerpoint/2010/main" val="242365985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1_Medium text_white">
    <p:spTree>
      <p:nvGrpSpPr>
        <p:cNvPr id="1" name=""/>
        <p:cNvGrpSpPr/>
        <p:nvPr/>
      </p:nvGrpSpPr>
      <p:grpSpPr>
        <a:xfrm>
          <a:off x="0" y="0"/>
          <a:ext cx="0" cy="0"/>
          <a:chOff x="0" y="0"/>
          <a:chExt cx="0" cy="0"/>
        </a:xfrm>
      </p:grpSpPr>
      <p:sp>
        <p:nvSpPr>
          <p:cNvPr id="12" name="Slide Number Placeholder 10">
            <a:extLst>
              <a:ext uri="{FF2B5EF4-FFF2-40B4-BE49-F238E27FC236}">
                <a16:creationId xmlns:a16="http://schemas.microsoft.com/office/drawing/2014/main" id="{0E3F65AB-ECD0-1342-BCB6-1D958E120436}"/>
              </a:ext>
            </a:extLst>
          </p:cNvPr>
          <p:cNvSpPr>
            <a:spLocks noGrp="1"/>
          </p:cNvSpPr>
          <p:nvPr>
            <p:ph type="sldNum" sz="quarter" idx="4"/>
          </p:nvPr>
        </p:nvSpPr>
        <p:spPr>
          <a:xfrm>
            <a:off x="1131078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13" name="Footer Placeholder 3">
            <a:extLst>
              <a:ext uri="{FF2B5EF4-FFF2-40B4-BE49-F238E27FC236}">
                <a16:creationId xmlns:a16="http://schemas.microsoft.com/office/drawing/2014/main" id="{B5B444AC-5CD2-5041-B0DC-990C1072CAE0}"/>
              </a:ext>
            </a:extLst>
          </p:cNvPr>
          <p:cNvSpPr>
            <a:spLocks noGrp="1"/>
          </p:cNvSpPr>
          <p:nvPr>
            <p:ph type="ftr" sz="quarter" idx="3"/>
          </p:nvPr>
        </p:nvSpPr>
        <p:spPr>
          <a:xfrm>
            <a:off x="672052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11" name="Title 1">
            <a:extLst>
              <a:ext uri="{FF2B5EF4-FFF2-40B4-BE49-F238E27FC236}">
                <a16:creationId xmlns:a16="http://schemas.microsoft.com/office/drawing/2014/main" id="{2588ECB1-0687-764A-A1EC-F70A4E2343AA}"/>
              </a:ext>
            </a:extLst>
          </p:cNvPr>
          <p:cNvSpPr>
            <a:spLocks noGrp="1"/>
          </p:cNvSpPr>
          <p:nvPr>
            <p:ph type="title" hasCustomPrompt="1"/>
          </p:nvPr>
        </p:nvSpPr>
        <p:spPr>
          <a:xfrm>
            <a:off x="569986" y="816951"/>
            <a:ext cx="832636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7" name="Text Placeholder 13">
            <a:extLst>
              <a:ext uri="{FF2B5EF4-FFF2-40B4-BE49-F238E27FC236}">
                <a16:creationId xmlns:a16="http://schemas.microsoft.com/office/drawing/2014/main" id="{67124A53-577E-1447-B0F2-0EDD1B213F23}"/>
              </a:ext>
            </a:extLst>
          </p:cNvPr>
          <p:cNvSpPr>
            <a:spLocks noGrp="1"/>
          </p:cNvSpPr>
          <p:nvPr>
            <p:ph type="body" sz="quarter" idx="30" hasCustomPrompt="1"/>
          </p:nvPr>
        </p:nvSpPr>
        <p:spPr>
          <a:xfrm>
            <a:off x="569986" y="1812925"/>
            <a:ext cx="8326364" cy="4548188"/>
          </a:xfrm>
        </p:spPr>
        <p:txBody>
          <a:bodyPr>
            <a:normAutofit/>
          </a:bodyPr>
          <a:lstStyle>
            <a:lvl1pPr marL="360000" indent="-360000">
              <a:lnSpc>
                <a:spcPct val="100000"/>
              </a:lnSpc>
              <a:spcBef>
                <a:spcPts val="600"/>
              </a:spcBef>
              <a:spcAft>
                <a:spcPts val="400"/>
              </a:spcAft>
              <a:buClr>
                <a:schemeClr val="accent1"/>
              </a:buClr>
              <a:defRPr sz="3000">
                <a:solidFill>
                  <a:schemeClr val="tx1"/>
                </a:solidFill>
              </a:defRPr>
            </a:lvl1pPr>
            <a:lvl2pPr marL="828000" indent="-432000">
              <a:lnSpc>
                <a:spcPct val="100000"/>
              </a:lnSpc>
              <a:spcBef>
                <a:spcPts val="600"/>
              </a:spcBef>
              <a:spcAft>
                <a:spcPts val="400"/>
              </a:spcAft>
              <a:buClr>
                <a:schemeClr val="accent1"/>
              </a:buClr>
              <a:defRPr sz="3000">
                <a:solidFill>
                  <a:schemeClr val="tx1"/>
                </a:solidFill>
              </a:defRPr>
            </a:lvl2pPr>
            <a:lvl3pPr marL="1216800" indent="-378000">
              <a:lnSpc>
                <a:spcPct val="100000"/>
              </a:lnSpc>
              <a:spcBef>
                <a:spcPts val="600"/>
              </a:spcBef>
              <a:spcAft>
                <a:spcPts val="400"/>
              </a:spcAft>
              <a:buClr>
                <a:schemeClr val="accent1"/>
              </a:buClr>
              <a:defRPr sz="2400">
                <a:solidFill>
                  <a:schemeClr val="tx1"/>
                </a:solidFill>
              </a:defRPr>
            </a:lvl3pPr>
            <a:lvl4pPr marL="1598400" indent="-378000">
              <a:lnSpc>
                <a:spcPct val="100000"/>
              </a:lnSpc>
              <a:spcBef>
                <a:spcPts val="600"/>
              </a:spcBef>
              <a:spcAft>
                <a:spcPts val="400"/>
              </a:spcAft>
              <a:buClr>
                <a:schemeClr val="accent1"/>
              </a:buClr>
              <a:defRPr sz="2400">
                <a:solidFill>
                  <a:schemeClr val="tx1"/>
                </a:solidFill>
              </a:defRPr>
            </a:lvl4pPr>
            <a:lvl5pPr marL="1872000" indent="-252000">
              <a:lnSpc>
                <a:spcPct val="100000"/>
              </a:lnSpc>
              <a:spcBef>
                <a:spcPts val="600"/>
              </a:spcBef>
              <a:spcAft>
                <a:spcPts val="400"/>
              </a:spcAft>
              <a:buClr>
                <a:schemeClr val="accent1"/>
              </a:buClr>
              <a:defRPr sz="1800">
                <a:solidFill>
                  <a:schemeClr val="tx1"/>
                </a:solidFill>
              </a:defRPr>
            </a:lvl5pPr>
            <a:lvl6pPr marL="2149200" indent="-252000">
              <a:lnSpc>
                <a:spcPct val="100000"/>
              </a:lnSpc>
              <a:spcBef>
                <a:spcPts val="600"/>
              </a:spcBef>
              <a:spcAft>
                <a:spcPts val="400"/>
              </a:spcAft>
              <a:buClr>
                <a:schemeClr val="accent1"/>
              </a:buClr>
              <a:defRPr sz="18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08314391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1_50/50 text_white/purpl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7568225-A33A-7544-8FD4-5E942BF9578C}"/>
              </a:ext>
            </a:extLst>
          </p:cNvPr>
          <p:cNvSpPr/>
          <p:nvPr userDrawn="1"/>
        </p:nvSpPr>
        <p:spPr>
          <a:xfrm>
            <a:off x="6091417" y="1535113"/>
            <a:ext cx="6100583" cy="53228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a:extLst>
              <a:ext uri="{FF2B5EF4-FFF2-40B4-BE49-F238E27FC236}">
                <a16:creationId xmlns:a16="http://schemas.microsoft.com/office/drawing/2014/main" id="{08720B5C-8333-5047-B270-7E403B8710CA}"/>
              </a:ext>
            </a:extLst>
          </p:cNvPr>
          <p:cNvSpPr/>
          <p:nvPr/>
        </p:nvSpPr>
        <p:spPr>
          <a:xfrm>
            <a:off x="6050777" y="1535113"/>
            <a:ext cx="6100583" cy="53228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Slide Number Placeholder 10">
            <a:extLst>
              <a:ext uri="{FF2B5EF4-FFF2-40B4-BE49-F238E27FC236}">
                <a16:creationId xmlns:a16="http://schemas.microsoft.com/office/drawing/2014/main" id="{DE605FFD-83BC-A146-A979-9080B3844679}"/>
              </a:ext>
            </a:extLst>
          </p:cNvPr>
          <p:cNvSpPr>
            <a:spLocks noGrp="1"/>
          </p:cNvSpPr>
          <p:nvPr>
            <p:ph type="sldNum" sz="quarter" idx="4"/>
          </p:nvPr>
        </p:nvSpPr>
        <p:spPr>
          <a:xfrm>
            <a:off x="11320941" y="6542510"/>
            <a:ext cx="290351" cy="160697"/>
          </a:xfrm>
          <a:prstGeom prst="rect">
            <a:avLst/>
          </a:prstGeom>
        </p:spPr>
        <p:txBody>
          <a:bodyPr lIns="0" tIns="0" rIns="0" bIns="0" anchor="t">
            <a:noAutofit/>
          </a:bodyPr>
          <a:lstStyle>
            <a:lvl1pPr algn="r">
              <a:defRPr sz="800">
                <a:solidFill>
                  <a:schemeClr val="bg1"/>
                </a:solidFill>
              </a:defRPr>
            </a:lvl1pPr>
          </a:lstStyle>
          <a:p>
            <a:fld id="{ACE40072-2050-E24D-B430-547640EDA0F9}" type="slidenum">
              <a:rPr lang="en-GB" smtClean="0"/>
              <a:pPr/>
              <a:t>‹#›</a:t>
            </a:fld>
            <a:endParaRPr lang="en-GB"/>
          </a:p>
        </p:txBody>
      </p:sp>
      <p:sp>
        <p:nvSpPr>
          <p:cNvPr id="10" name="Footer Placeholder 3">
            <a:extLst>
              <a:ext uri="{FF2B5EF4-FFF2-40B4-BE49-F238E27FC236}">
                <a16:creationId xmlns:a16="http://schemas.microsoft.com/office/drawing/2014/main" id="{3E7F4A0F-2D48-4446-B1AA-D2BF9C5DA514}"/>
              </a:ext>
            </a:extLst>
          </p:cNvPr>
          <p:cNvSpPr>
            <a:spLocks noGrp="1"/>
          </p:cNvSpPr>
          <p:nvPr>
            <p:ph type="ftr" sz="quarter" idx="3"/>
          </p:nvPr>
        </p:nvSpPr>
        <p:spPr>
          <a:xfrm>
            <a:off x="6710363" y="6542511"/>
            <a:ext cx="4114800" cy="180811"/>
          </a:xfrm>
          <a:prstGeom prst="rect">
            <a:avLst/>
          </a:prstGeom>
        </p:spPr>
        <p:txBody>
          <a:bodyPr vert="horz" lIns="0" tIns="0" rIns="0" bIns="0" rtlCol="0" anchor="t">
            <a:noAutofit/>
          </a:bodyPr>
          <a:lstStyle>
            <a:lvl1pPr algn="r">
              <a:defRPr sz="800">
                <a:solidFill>
                  <a:schemeClr val="bg1"/>
                </a:solidFill>
              </a:defRPr>
            </a:lvl1pPr>
          </a:lstStyle>
          <a:p>
            <a:r>
              <a:rPr lang="en-US"/>
              <a:t>Clarivate Webinar Dec. 2023: Advanced Insights with CGI</a:t>
            </a:r>
            <a:endParaRPr lang="en-GB"/>
          </a:p>
        </p:txBody>
      </p:sp>
      <p:sp>
        <p:nvSpPr>
          <p:cNvPr id="12" name="Title 1">
            <a:extLst>
              <a:ext uri="{FF2B5EF4-FFF2-40B4-BE49-F238E27FC236}">
                <a16:creationId xmlns:a16="http://schemas.microsoft.com/office/drawing/2014/main" id="{6C25C9F5-CF5B-CA43-9C03-7545FF857A59}"/>
              </a:ext>
            </a:extLst>
          </p:cNvPr>
          <p:cNvSpPr>
            <a:spLocks noGrp="1"/>
          </p:cNvSpPr>
          <p:nvPr>
            <p:ph type="title" hasCustomPrompt="1"/>
          </p:nvPr>
        </p:nvSpPr>
        <p:spPr>
          <a:xfrm>
            <a:off x="573069" y="816951"/>
            <a:ext cx="8323282"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7" name="Text Placeholder 13">
            <a:extLst>
              <a:ext uri="{FF2B5EF4-FFF2-40B4-BE49-F238E27FC236}">
                <a16:creationId xmlns:a16="http://schemas.microsoft.com/office/drawing/2014/main" id="{1F41A705-9FF0-5041-802D-744BA855E8DD}"/>
              </a:ext>
            </a:extLst>
          </p:cNvPr>
          <p:cNvSpPr>
            <a:spLocks noGrp="1"/>
          </p:cNvSpPr>
          <p:nvPr>
            <p:ph type="body" sz="quarter" idx="33" hasCustomPrompt="1"/>
          </p:nvPr>
        </p:nvSpPr>
        <p:spPr>
          <a:xfrm>
            <a:off x="6434772" y="1812925"/>
            <a:ext cx="5166360" cy="4544568"/>
          </a:xfrm>
        </p:spPr>
        <p:txBody>
          <a:bodyPr>
            <a:noAutofit/>
          </a:bodyPr>
          <a:lstStyle>
            <a:lvl1pPr marL="360000" indent="-360000">
              <a:lnSpc>
                <a:spcPct val="100000"/>
              </a:lnSpc>
              <a:spcBef>
                <a:spcPts val="600"/>
              </a:spcBef>
              <a:spcAft>
                <a:spcPts val="400"/>
              </a:spcAft>
              <a:buClr>
                <a:schemeClr val="bg1"/>
              </a:buClr>
              <a:defRPr sz="3000">
                <a:solidFill>
                  <a:schemeClr val="bg1"/>
                </a:solidFill>
              </a:defRPr>
            </a:lvl1pPr>
            <a:lvl2pPr marL="828000" indent="-432000">
              <a:lnSpc>
                <a:spcPct val="100000"/>
              </a:lnSpc>
              <a:spcBef>
                <a:spcPts val="600"/>
              </a:spcBef>
              <a:spcAft>
                <a:spcPts val="400"/>
              </a:spcAft>
              <a:buClr>
                <a:schemeClr val="bg1"/>
              </a:buClr>
              <a:defRPr sz="3000">
                <a:solidFill>
                  <a:schemeClr val="bg1"/>
                </a:solidFill>
              </a:defRPr>
            </a:lvl2pPr>
            <a:lvl3pPr marL="1216800" indent="-378000">
              <a:lnSpc>
                <a:spcPct val="100000"/>
              </a:lnSpc>
              <a:spcBef>
                <a:spcPts val="600"/>
              </a:spcBef>
              <a:spcAft>
                <a:spcPts val="400"/>
              </a:spcAft>
              <a:buClr>
                <a:schemeClr val="bg1"/>
              </a:buClr>
              <a:defRPr sz="2400">
                <a:solidFill>
                  <a:schemeClr val="bg1"/>
                </a:solidFill>
              </a:defRPr>
            </a:lvl3pPr>
            <a:lvl4pPr marL="1598400" indent="-378000">
              <a:lnSpc>
                <a:spcPct val="100000"/>
              </a:lnSpc>
              <a:spcBef>
                <a:spcPts val="600"/>
              </a:spcBef>
              <a:spcAft>
                <a:spcPts val="400"/>
              </a:spcAft>
              <a:buClr>
                <a:schemeClr val="bg1"/>
              </a:buClr>
              <a:defRPr sz="2400">
                <a:solidFill>
                  <a:schemeClr val="bg1"/>
                </a:solidFill>
              </a:defRPr>
            </a:lvl4pPr>
            <a:lvl5pPr marL="1872000" indent="-252000">
              <a:lnSpc>
                <a:spcPct val="100000"/>
              </a:lnSpc>
              <a:spcBef>
                <a:spcPts val="600"/>
              </a:spcBef>
              <a:spcAft>
                <a:spcPts val="400"/>
              </a:spcAft>
              <a:buClr>
                <a:schemeClr val="bg1"/>
              </a:buClr>
              <a:defRPr sz="1800">
                <a:solidFill>
                  <a:schemeClr val="bg1"/>
                </a:solidFill>
              </a:defRPr>
            </a:lvl5pPr>
            <a:lvl6pPr marL="2149200" indent="-252000">
              <a:lnSpc>
                <a:spcPct val="100000"/>
              </a:lnSpc>
              <a:spcBef>
                <a:spcPts val="600"/>
              </a:spcBef>
              <a:spcAft>
                <a:spcPts val="400"/>
              </a:spcAft>
              <a:buClr>
                <a:schemeClr val="bg1"/>
              </a:buClr>
              <a:defRPr sz="18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9" name="Text Placeholder 13">
            <a:extLst>
              <a:ext uri="{FF2B5EF4-FFF2-40B4-BE49-F238E27FC236}">
                <a16:creationId xmlns:a16="http://schemas.microsoft.com/office/drawing/2014/main" id="{0E68B3A6-00A6-8D43-B20F-821FF740EB8B}"/>
              </a:ext>
            </a:extLst>
          </p:cNvPr>
          <p:cNvSpPr>
            <a:spLocks noGrp="1"/>
          </p:cNvSpPr>
          <p:nvPr>
            <p:ph type="body" sz="quarter" idx="34" hasCustomPrompt="1"/>
          </p:nvPr>
        </p:nvSpPr>
        <p:spPr>
          <a:xfrm>
            <a:off x="564555" y="1812925"/>
            <a:ext cx="5164236" cy="4548188"/>
          </a:xfrm>
        </p:spPr>
        <p:txBody>
          <a:bodyPr>
            <a:noAutofit/>
          </a:bodyPr>
          <a:lstStyle>
            <a:lvl1pPr marL="360000" indent="-360000">
              <a:lnSpc>
                <a:spcPct val="100000"/>
              </a:lnSpc>
              <a:spcBef>
                <a:spcPts val="600"/>
              </a:spcBef>
              <a:spcAft>
                <a:spcPts val="400"/>
              </a:spcAft>
              <a:buClr>
                <a:schemeClr val="accent1"/>
              </a:buClr>
              <a:defRPr sz="3000">
                <a:solidFill>
                  <a:schemeClr val="tx1"/>
                </a:solidFill>
              </a:defRPr>
            </a:lvl1pPr>
            <a:lvl2pPr marL="828000" indent="-432000">
              <a:lnSpc>
                <a:spcPct val="100000"/>
              </a:lnSpc>
              <a:spcBef>
                <a:spcPts val="600"/>
              </a:spcBef>
              <a:spcAft>
                <a:spcPts val="400"/>
              </a:spcAft>
              <a:buClr>
                <a:schemeClr val="accent1"/>
              </a:buClr>
              <a:defRPr sz="3000">
                <a:solidFill>
                  <a:schemeClr val="tx1"/>
                </a:solidFill>
              </a:defRPr>
            </a:lvl2pPr>
            <a:lvl3pPr marL="1216800" indent="-378000">
              <a:lnSpc>
                <a:spcPct val="100000"/>
              </a:lnSpc>
              <a:spcBef>
                <a:spcPts val="600"/>
              </a:spcBef>
              <a:spcAft>
                <a:spcPts val="400"/>
              </a:spcAft>
              <a:buClr>
                <a:schemeClr val="accent1"/>
              </a:buClr>
              <a:defRPr sz="2400">
                <a:solidFill>
                  <a:schemeClr val="tx1"/>
                </a:solidFill>
              </a:defRPr>
            </a:lvl3pPr>
            <a:lvl4pPr marL="1598400" indent="-378000">
              <a:lnSpc>
                <a:spcPct val="100000"/>
              </a:lnSpc>
              <a:spcBef>
                <a:spcPts val="600"/>
              </a:spcBef>
              <a:spcAft>
                <a:spcPts val="400"/>
              </a:spcAft>
              <a:buClr>
                <a:schemeClr val="accent1"/>
              </a:buClr>
              <a:defRPr sz="2400">
                <a:solidFill>
                  <a:schemeClr val="tx1"/>
                </a:solidFill>
              </a:defRPr>
            </a:lvl4pPr>
            <a:lvl5pPr marL="1872000" indent="-252000">
              <a:lnSpc>
                <a:spcPct val="100000"/>
              </a:lnSpc>
              <a:spcBef>
                <a:spcPts val="600"/>
              </a:spcBef>
              <a:spcAft>
                <a:spcPts val="400"/>
              </a:spcAft>
              <a:buClr>
                <a:schemeClr val="accent1"/>
              </a:buClr>
              <a:defRPr sz="1800">
                <a:solidFill>
                  <a:schemeClr val="tx1"/>
                </a:solidFill>
              </a:defRPr>
            </a:lvl5pPr>
            <a:lvl6pPr marL="2149200" indent="-252000">
              <a:lnSpc>
                <a:spcPct val="100000"/>
              </a:lnSpc>
              <a:spcBef>
                <a:spcPts val="600"/>
              </a:spcBef>
              <a:spcAft>
                <a:spcPts val="400"/>
              </a:spcAft>
              <a:buClr>
                <a:schemeClr val="accent1"/>
              </a:buClr>
              <a:defRPr sz="18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12278905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6_Section divider_Teal">
    <p:bg>
      <p:bgPr>
        <a:solidFill>
          <a:schemeClr val="accent6"/>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234CCF2-C44C-5B44-860B-3D3AB2C86B91}"/>
              </a:ext>
            </a:extLst>
          </p:cNvPr>
          <p:cNvSpPr/>
          <p:nvPr userDrawn="1"/>
        </p:nvSpPr>
        <p:spPr>
          <a:xfrm>
            <a:off x="0" y="6361114"/>
            <a:ext cx="2290763" cy="49688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23733642-7B47-DC41-A4AC-935EC64DBE9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082B7FB7-B59F-DA49-AA48-9B6CFDF4A06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8" name="Text Placeholder 2">
            <a:extLst>
              <a:ext uri="{FF2B5EF4-FFF2-40B4-BE49-F238E27FC236}">
                <a16:creationId xmlns:a16="http://schemas.microsoft.com/office/drawing/2014/main" id="{B82FFAC3-582E-214F-8A6C-324513E166E6}"/>
              </a:ext>
            </a:extLst>
          </p:cNvPr>
          <p:cNvSpPr>
            <a:spLocks noGrp="1"/>
          </p:cNvSpPr>
          <p:nvPr>
            <p:ph type="body" sz="quarter" idx="15" hasCustomPrompt="1"/>
          </p:nvPr>
        </p:nvSpPr>
        <p:spPr>
          <a:xfrm>
            <a:off x="633600" y="3528000"/>
            <a:ext cx="5678486" cy="442800"/>
          </a:xfrm>
          <a:prstGeom prst="rect">
            <a:avLst/>
          </a:prstGeom>
          <a:noFill/>
          <a:ln/>
        </p:spPr>
        <p:txBody>
          <a:bodyPr wrap="square" lIns="0" tIns="0" rIns="0" bIns="0" rtlCol="0" anchor="t"/>
          <a:lstStyle>
            <a:lvl1pPr marL="0" indent="0">
              <a:lnSpc>
                <a:spcPct val="100000"/>
              </a:lnSpc>
              <a:spcBef>
                <a:spcPts val="0"/>
              </a:spcBef>
              <a:spcAft>
                <a:spcPts val="0"/>
              </a:spcAft>
              <a:buNone/>
              <a:defRPr lang="en-US" sz="3600" kern="0" spc="-50" dirty="0">
                <a:solidFill>
                  <a:schemeClr val="tx2"/>
                </a:solidFill>
                <a:latin typeface="Calibri Regular" pitchFamily="34" charset="0"/>
                <a:ea typeface="Calibri Regular" pitchFamily="34" charset="-122"/>
                <a:cs typeface="Calibri Regular" pitchFamily="34" charset="-120"/>
              </a:defRPr>
            </a:lvl1pPr>
          </a:lstStyle>
          <a:p>
            <a:pPr marL="0" lvl="0" defTabSz="457200">
              <a:lnSpc>
                <a:spcPts val="3480"/>
              </a:lnSpc>
            </a:pPr>
            <a:r>
              <a:rPr lang="en-US"/>
              <a:t>01</a:t>
            </a:r>
          </a:p>
        </p:txBody>
      </p:sp>
      <p:sp>
        <p:nvSpPr>
          <p:cNvPr id="15" name="Text Placeholder 3">
            <a:extLst>
              <a:ext uri="{FF2B5EF4-FFF2-40B4-BE49-F238E27FC236}">
                <a16:creationId xmlns:a16="http://schemas.microsoft.com/office/drawing/2014/main" id="{95455312-EECE-4842-993F-2AD752881946}"/>
              </a:ext>
            </a:extLst>
          </p:cNvPr>
          <p:cNvSpPr>
            <a:spLocks noGrp="1"/>
          </p:cNvSpPr>
          <p:nvPr>
            <p:ph type="body" sz="quarter" idx="18" hasCustomPrompt="1"/>
          </p:nvPr>
        </p:nvSpPr>
        <p:spPr>
          <a:xfrm>
            <a:off x="623392" y="3996000"/>
            <a:ext cx="5678487" cy="1654299"/>
          </a:xfrm>
          <a:prstGeom prst="rect">
            <a:avLst/>
          </a:prstGeom>
        </p:spPr>
        <p:txBody>
          <a:bodyPr>
            <a:spAutoFit/>
          </a:bodyPr>
          <a:lstStyle>
            <a:lvl1pPr marL="0" indent="0">
              <a:lnSpc>
                <a:spcPct val="100000"/>
              </a:lnSpc>
              <a:spcBef>
                <a:spcPts val="0"/>
              </a:spcBef>
              <a:spcAft>
                <a:spcPts val="0"/>
              </a:spcAft>
              <a:buFontTx/>
              <a:buNone/>
              <a:defRPr sz="3600" b="1" spc="-150" baseline="0">
                <a:solidFill>
                  <a:schemeClr val="tx2"/>
                </a:solidFill>
              </a:defRPr>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pic>
        <p:nvPicPr>
          <p:cNvPr id="10" name="Graphic 9">
            <a:extLst>
              <a:ext uri="{FF2B5EF4-FFF2-40B4-BE49-F238E27FC236}">
                <a16:creationId xmlns:a16="http://schemas.microsoft.com/office/drawing/2014/main" id="{DAB193E6-364D-1C4A-9C08-853EB469ABD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4177440898"/>
      </p:ext>
    </p:extLst>
  </p:cSld>
  <p:clrMapOvr>
    <a:masterClrMapping/>
  </p:clrMapOvr>
  <p:extLst>
    <p:ext uri="{DCECCB84-F9BA-43D5-87BE-67443E8EF086}">
      <p15:sldGuideLst xmlns:p15="http://schemas.microsoft.com/office/powerpoint/2012/main"/>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userDrawn="1">
  <p:cSld name="Agenda_purpl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0" y="404814"/>
            <a:ext cx="4248149" cy="5956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21" name="Title 1">
            <a:extLst>
              <a:ext uri="{FF2B5EF4-FFF2-40B4-BE49-F238E27FC236}">
                <a16:creationId xmlns:a16="http://schemas.microsoft.com/office/drawing/2014/main" id="{0F161D65-15AB-2646-A22F-A7338D7511FA}"/>
              </a:ext>
            </a:extLst>
          </p:cNvPr>
          <p:cNvSpPr>
            <a:spLocks noGrp="1"/>
          </p:cNvSpPr>
          <p:nvPr>
            <p:ph type="title" hasCustomPrompt="1"/>
          </p:nvPr>
        </p:nvSpPr>
        <p:spPr>
          <a:xfrm>
            <a:off x="566867" y="812800"/>
            <a:ext cx="1568635" cy="395878"/>
          </a:xfrm>
          <a:prstGeom prst="rect">
            <a:avLst/>
          </a:prstGeom>
        </p:spPr>
        <p:txBody>
          <a:bodyPr wrap="square" anchor="t" anchorCtr="0">
            <a:noAutofit/>
          </a:bodyPr>
          <a:lstStyle>
            <a:lvl1pPr>
              <a:lnSpc>
                <a:spcPct val="85000"/>
              </a:lnSpc>
              <a:defRPr lang="en-GB" sz="3000" b="1" kern="1200" spc="10" baseline="0" dirty="0">
                <a:solidFill>
                  <a:schemeClr val="tx2"/>
                </a:solidFill>
                <a:latin typeface="+mj-lt"/>
                <a:ea typeface="+mj-ea"/>
                <a:cs typeface="+mj-cs"/>
              </a:defRPr>
            </a:lvl1pPr>
          </a:lstStyle>
          <a:p>
            <a:r>
              <a:rPr lang="en-US"/>
              <a:t>Agenda</a:t>
            </a:r>
            <a:endParaRPr lang="en-GB"/>
          </a:p>
        </p:txBody>
      </p:sp>
      <p:sp>
        <p:nvSpPr>
          <p:cNvPr id="31" name="Slide Number Placeholder 10">
            <a:extLst>
              <a:ext uri="{FF2B5EF4-FFF2-40B4-BE49-F238E27FC236}">
                <a16:creationId xmlns:a16="http://schemas.microsoft.com/office/drawing/2014/main" id="{529159C4-4B48-BB46-B8A8-5AFC3CC0945B}"/>
              </a:ext>
            </a:extLst>
          </p:cNvPr>
          <p:cNvSpPr>
            <a:spLocks noGrp="1"/>
          </p:cNvSpPr>
          <p:nvPr>
            <p:ph type="sldNum" sz="quarter" idx="4"/>
          </p:nvPr>
        </p:nvSpPr>
        <p:spPr>
          <a:xfrm>
            <a:off x="11493661" y="6542510"/>
            <a:ext cx="290351" cy="160697"/>
          </a:xfrm>
          <a:prstGeom prst="rect">
            <a:avLst/>
          </a:prstGeom>
        </p:spPr>
        <p:txBody>
          <a:bodyPr lIns="0" tIns="0" rIns="0" bIns="0" anchor="t">
            <a:noAutofit/>
          </a:bodyPr>
          <a:lstStyle>
            <a:lvl1pPr algn="r">
              <a:defRPr sz="800">
                <a:solidFill>
                  <a:schemeClr val="bg1"/>
                </a:solidFill>
              </a:defRPr>
            </a:lvl1pPr>
          </a:lstStyle>
          <a:p>
            <a:fld id="{ACE40072-2050-E24D-B430-547640EDA0F9}" type="slidenum">
              <a:rPr lang="en-GB" smtClean="0"/>
              <a:pPr/>
              <a:t>‹#›</a:t>
            </a:fld>
            <a:endParaRPr lang="en-GB"/>
          </a:p>
        </p:txBody>
      </p:sp>
      <p:sp>
        <p:nvSpPr>
          <p:cNvPr id="32" name="Footer Placeholder 3">
            <a:extLst>
              <a:ext uri="{FF2B5EF4-FFF2-40B4-BE49-F238E27FC236}">
                <a16:creationId xmlns:a16="http://schemas.microsoft.com/office/drawing/2014/main" id="{BC1396D5-8182-1F47-83FC-27A528CFE1DD}"/>
              </a:ext>
            </a:extLst>
          </p:cNvPr>
          <p:cNvSpPr>
            <a:spLocks noGrp="1"/>
          </p:cNvSpPr>
          <p:nvPr>
            <p:ph type="ftr" sz="quarter" idx="3"/>
          </p:nvPr>
        </p:nvSpPr>
        <p:spPr>
          <a:xfrm>
            <a:off x="7116763" y="6542511"/>
            <a:ext cx="4114800" cy="180811"/>
          </a:xfrm>
          <a:prstGeom prst="rect">
            <a:avLst/>
          </a:prstGeom>
        </p:spPr>
        <p:txBody>
          <a:bodyPr vert="horz" lIns="0" tIns="0" rIns="0" bIns="0" rtlCol="0" anchor="t">
            <a:noAutofit/>
          </a:bodyPr>
          <a:lstStyle>
            <a:lvl1pPr algn="r">
              <a:defRPr sz="800">
                <a:solidFill>
                  <a:schemeClr val="bg1"/>
                </a:solidFill>
              </a:defRPr>
            </a:lvl1pPr>
          </a:lstStyle>
          <a:p>
            <a:r>
              <a:rPr lang="en-US"/>
              <a:t>Clarivate Webinar Dec. 2023: Advanced Insights with CGI</a:t>
            </a:r>
            <a:endParaRPr lang="en-GB"/>
          </a:p>
        </p:txBody>
      </p:sp>
    </p:spTree>
    <p:extLst>
      <p:ext uri="{BB962C8B-B14F-4D97-AF65-F5344CB8AC3E}">
        <p14:creationId xmlns:p14="http://schemas.microsoft.com/office/powerpoint/2010/main" val="157625265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userDrawn="1">
  <p:cSld name="4 column icons_purple">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774BC0F-2AA3-2042-8A21-1D83CEDAF527}"/>
              </a:ext>
            </a:extLst>
          </p:cNvPr>
          <p:cNvSpPr/>
          <p:nvPr userDrawn="1"/>
        </p:nvSpPr>
        <p:spPr>
          <a:xfrm>
            <a:off x="0" y="407988"/>
            <a:ext cx="12192000" cy="59531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21" name="Picture Placeholder 6">
            <a:extLst>
              <a:ext uri="{FF2B5EF4-FFF2-40B4-BE49-F238E27FC236}">
                <a16:creationId xmlns:a16="http://schemas.microsoft.com/office/drawing/2014/main" id="{DD986BFC-B1B5-0845-86F8-F91F84C3C981}"/>
              </a:ext>
            </a:extLst>
          </p:cNvPr>
          <p:cNvSpPr>
            <a:spLocks noGrp="1"/>
          </p:cNvSpPr>
          <p:nvPr>
            <p:ph type="pic" sz="quarter" idx="18" hasCustomPrompt="1"/>
          </p:nvPr>
        </p:nvSpPr>
        <p:spPr>
          <a:xfrm>
            <a:off x="571779" y="1812925"/>
            <a:ext cx="813599" cy="813599"/>
          </a:xfr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2" name="Picture Placeholder 6">
            <a:extLst>
              <a:ext uri="{FF2B5EF4-FFF2-40B4-BE49-F238E27FC236}">
                <a16:creationId xmlns:a16="http://schemas.microsoft.com/office/drawing/2014/main" id="{0150A6D8-5FEF-4C4B-B008-9AC1254902F4}"/>
              </a:ext>
            </a:extLst>
          </p:cNvPr>
          <p:cNvSpPr>
            <a:spLocks noGrp="1"/>
          </p:cNvSpPr>
          <p:nvPr>
            <p:ph type="pic" sz="quarter" idx="19" hasCustomPrompt="1"/>
          </p:nvPr>
        </p:nvSpPr>
        <p:spPr>
          <a:xfrm>
            <a:off x="3427092" y="1812925"/>
            <a:ext cx="813599" cy="813599"/>
          </a:xfr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3" name="Picture Placeholder 6">
            <a:extLst>
              <a:ext uri="{FF2B5EF4-FFF2-40B4-BE49-F238E27FC236}">
                <a16:creationId xmlns:a16="http://schemas.microsoft.com/office/drawing/2014/main" id="{595D18D7-284F-1043-8DBE-B4616A7B14D5}"/>
              </a:ext>
            </a:extLst>
          </p:cNvPr>
          <p:cNvSpPr>
            <a:spLocks noGrp="1"/>
          </p:cNvSpPr>
          <p:nvPr>
            <p:ph type="pic" sz="quarter" idx="20" hasCustomPrompt="1"/>
          </p:nvPr>
        </p:nvSpPr>
        <p:spPr>
          <a:xfrm>
            <a:off x="6282405" y="1812925"/>
            <a:ext cx="813599" cy="813599"/>
          </a:xfr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4" name="Picture Placeholder 6">
            <a:extLst>
              <a:ext uri="{FF2B5EF4-FFF2-40B4-BE49-F238E27FC236}">
                <a16:creationId xmlns:a16="http://schemas.microsoft.com/office/drawing/2014/main" id="{27E3DB0E-9BB9-E04A-9BB7-6CE5E521CDA0}"/>
              </a:ext>
            </a:extLst>
          </p:cNvPr>
          <p:cNvSpPr>
            <a:spLocks noGrp="1"/>
          </p:cNvSpPr>
          <p:nvPr>
            <p:ph type="pic" sz="quarter" idx="21" hasCustomPrompt="1"/>
          </p:nvPr>
        </p:nvSpPr>
        <p:spPr>
          <a:xfrm>
            <a:off x="9137717" y="1812925"/>
            <a:ext cx="813599" cy="813599"/>
          </a:xfr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5" name="Text Placeholder 3">
            <a:extLst>
              <a:ext uri="{FF2B5EF4-FFF2-40B4-BE49-F238E27FC236}">
                <a16:creationId xmlns:a16="http://schemas.microsoft.com/office/drawing/2014/main" id="{77BADC42-294C-E848-8B3A-C91990676FF8}"/>
              </a:ext>
            </a:extLst>
          </p:cNvPr>
          <p:cNvSpPr>
            <a:spLocks noGrp="1"/>
          </p:cNvSpPr>
          <p:nvPr>
            <p:ph type="body" sz="quarter" idx="33" hasCustomPrompt="1"/>
          </p:nvPr>
        </p:nvSpPr>
        <p:spPr>
          <a:xfrm>
            <a:off x="571780" y="2930682"/>
            <a:ext cx="2477882" cy="313350"/>
          </a:xfrm>
        </p:spPr>
        <p:txBody>
          <a:bodyPr>
            <a:noAutofit/>
          </a:bodyPr>
          <a:lstStyle>
            <a:lvl1pPr marL="0" indent="0">
              <a:spcBef>
                <a:spcPts val="500"/>
              </a:spcBef>
              <a:buClr>
                <a:schemeClr val="bg1"/>
              </a:buClr>
              <a:buNone/>
              <a:defRPr sz="24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6" name="Text Placeholder 3">
            <a:extLst>
              <a:ext uri="{FF2B5EF4-FFF2-40B4-BE49-F238E27FC236}">
                <a16:creationId xmlns:a16="http://schemas.microsoft.com/office/drawing/2014/main" id="{9290AFA5-F3F8-BC4B-AA7C-E0A303B1B792}"/>
              </a:ext>
            </a:extLst>
          </p:cNvPr>
          <p:cNvSpPr>
            <a:spLocks noGrp="1"/>
          </p:cNvSpPr>
          <p:nvPr>
            <p:ph type="body" sz="quarter" idx="35" hasCustomPrompt="1"/>
          </p:nvPr>
        </p:nvSpPr>
        <p:spPr>
          <a:xfrm>
            <a:off x="3424780" y="2925916"/>
            <a:ext cx="2484953" cy="313350"/>
          </a:xfrm>
        </p:spPr>
        <p:txBody>
          <a:bodyPr>
            <a:noAutofit/>
          </a:bodyPr>
          <a:lstStyle>
            <a:lvl1pPr marL="0" indent="0">
              <a:spcBef>
                <a:spcPts val="500"/>
              </a:spcBef>
              <a:buClr>
                <a:schemeClr val="bg1"/>
              </a:buClr>
              <a:buNone/>
              <a:defRPr sz="24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7" name="Text Placeholder 3">
            <a:extLst>
              <a:ext uri="{FF2B5EF4-FFF2-40B4-BE49-F238E27FC236}">
                <a16:creationId xmlns:a16="http://schemas.microsoft.com/office/drawing/2014/main" id="{4E9D164F-01F5-B546-AFAF-BBD9ACE190AC}"/>
              </a:ext>
            </a:extLst>
          </p:cNvPr>
          <p:cNvSpPr>
            <a:spLocks noGrp="1"/>
          </p:cNvSpPr>
          <p:nvPr>
            <p:ph type="body" sz="quarter" idx="37" hasCustomPrompt="1"/>
          </p:nvPr>
        </p:nvSpPr>
        <p:spPr>
          <a:xfrm>
            <a:off x="6284851" y="2921151"/>
            <a:ext cx="2477749" cy="313350"/>
          </a:xfrm>
        </p:spPr>
        <p:txBody>
          <a:bodyPr>
            <a:noAutofit/>
          </a:bodyPr>
          <a:lstStyle>
            <a:lvl1pPr marL="0" indent="0">
              <a:spcBef>
                <a:spcPts val="500"/>
              </a:spcBef>
              <a:buClr>
                <a:schemeClr val="bg1"/>
              </a:buClr>
              <a:buNone/>
              <a:defRPr sz="24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8" name="Text Placeholder 3">
            <a:extLst>
              <a:ext uri="{FF2B5EF4-FFF2-40B4-BE49-F238E27FC236}">
                <a16:creationId xmlns:a16="http://schemas.microsoft.com/office/drawing/2014/main" id="{3FD69FC8-C79E-2049-A2E2-1468E4157B82}"/>
              </a:ext>
            </a:extLst>
          </p:cNvPr>
          <p:cNvSpPr>
            <a:spLocks noGrp="1"/>
          </p:cNvSpPr>
          <p:nvPr>
            <p:ph type="body" sz="quarter" idx="39" hasCustomPrompt="1"/>
          </p:nvPr>
        </p:nvSpPr>
        <p:spPr>
          <a:xfrm>
            <a:off x="9137717" y="2930674"/>
            <a:ext cx="2458948" cy="313350"/>
          </a:xfrm>
        </p:spPr>
        <p:txBody>
          <a:bodyPr>
            <a:noAutofit/>
          </a:bodyPr>
          <a:lstStyle>
            <a:lvl1pPr marL="0" indent="0">
              <a:spcBef>
                <a:spcPts val="500"/>
              </a:spcBef>
              <a:buClr>
                <a:schemeClr val="bg1"/>
              </a:buClr>
              <a:buNone/>
              <a:defRPr sz="24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9" name="Slide Number Placeholder 10">
            <a:extLst>
              <a:ext uri="{FF2B5EF4-FFF2-40B4-BE49-F238E27FC236}">
                <a16:creationId xmlns:a16="http://schemas.microsoft.com/office/drawing/2014/main" id="{91E9EA03-1786-B943-9F68-C0CAFD26935F}"/>
              </a:ext>
            </a:extLst>
          </p:cNvPr>
          <p:cNvSpPr>
            <a:spLocks noGrp="1"/>
          </p:cNvSpPr>
          <p:nvPr>
            <p:ph type="sldNum" sz="quarter" idx="4"/>
          </p:nvPr>
        </p:nvSpPr>
        <p:spPr>
          <a:xfrm>
            <a:off x="1130316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20" name="Footer Placeholder 3">
            <a:extLst>
              <a:ext uri="{FF2B5EF4-FFF2-40B4-BE49-F238E27FC236}">
                <a16:creationId xmlns:a16="http://schemas.microsoft.com/office/drawing/2014/main" id="{D33AC596-824E-5D47-8337-E73E32D85AB6}"/>
              </a:ext>
            </a:extLst>
          </p:cNvPr>
          <p:cNvSpPr>
            <a:spLocks noGrp="1"/>
          </p:cNvSpPr>
          <p:nvPr>
            <p:ph type="ftr" sz="quarter" idx="3"/>
          </p:nvPr>
        </p:nvSpPr>
        <p:spPr>
          <a:xfrm>
            <a:off x="672306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34" name="Title 1">
            <a:extLst>
              <a:ext uri="{FF2B5EF4-FFF2-40B4-BE49-F238E27FC236}">
                <a16:creationId xmlns:a16="http://schemas.microsoft.com/office/drawing/2014/main" id="{2062D769-D590-B54A-9BA2-25365D8F3FF3}"/>
              </a:ext>
            </a:extLst>
          </p:cNvPr>
          <p:cNvSpPr>
            <a:spLocks noGrp="1"/>
          </p:cNvSpPr>
          <p:nvPr>
            <p:ph type="title" hasCustomPrompt="1"/>
          </p:nvPr>
        </p:nvSpPr>
        <p:spPr>
          <a:xfrm>
            <a:off x="573069" y="816951"/>
            <a:ext cx="6606486"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35" name="Text Placeholder 4">
            <a:extLst>
              <a:ext uri="{FF2B5EF4-FFF2-40B4-BE49-F238E27FC236}">
                <a16:creationId xmlns:a16="http://schemas.microsoft.com/office/drawing/2014/main" id="{EC61E08E-AD0F-2446-9CCC-75650B95B83A}"/>
              </a:ext>
            </a:extLst>
          </p:cNvPr>
          <p:cNvSpPr>
            <a:spLocks noGrp="1"/>
          </p:cNvSpPr>
          <p:nvPr>
            <p:ph type="body" sz="quarter" idx="34" hasCustomPrompt="1"/>
          </p:nvPr>
        </p:nvSpPr>
        <p:spPr>
          <a:xfrm>
            <a:off x="571780" y="3336521"/>
            <a:ext cx="2457751" cy="2805199"/>
          </a:xfrm>
        </p:spPr>
        <p:txBody>
          <a:bodyPr>
            <a:normAutofit/>
          </a:bodyPr>
          <a:lstStyle>
            <a:lvl1pPr marL="223200" indent="-223200">
              <a:lnSpc>
                <a:spcPct val="90000"/>
              </a:lnSpc>
              <a:spcBef>
                <a:spcPts val="300"/>
              </a:spcBef>
              <a:spcAft>
                <a:spcPts val="200"/>
              </a:spcAft>
              <a:buClr>
                <a:schemeClr val="bg1"/>
              </a:buClr>
              <a:buFont typeface="Arial" panose="020B0604020202020204" pitchFamily="34" charset="0"/>
              <a:buChar char="•"/>
              <a:defRPr sz="1800">
                <a:solidFill>
                  <a:schemeClr val="bg1"/>
                </a:solidFill>
              </a:defRPr>
            </a:lvl1pPr>
            <a:lvl2pPr marL="496800" indent="-270000">
              <a:lnSpc>
                <a:spcPct val="90000"/>
              </a:lnSpc>
              <a:spcBef>
                <a:spcPts val="300"/>
              </a:spcBef>
              <a:spcAft>
                <a:spcPts val="200"/>
              </a:spcAft>
              <a:buClr>
                <a:schemeClr val="bg1"/>
              </a:buClr>
              <a:defRPr sz="1800">
                <a:solidFill>
                  <a:schemeClr val="bg1"/>
                </a:solidFill>
              </a:defRPr>
            </a:lvl2pPr>
            <a:lvl3pPr marL="720000" indent="-219600">
              <a:lnSpc>
                <a:spcPct val="90000"/>
              </a:lnSpc>
              <a:spcBef>
                <a:spcPts val="300"/>
              </a:spcBef>
              <a:spcAft>
                <a:spcPts val="200"/>
              </a:spcAft>
              <a:buClr>
                <a:schemeClr val="bg1"/>
              </a:buClr>
              <a:buFont typeface="System Font"/>
              <a:buChar char="–"/>
              <a:defRPr sz="1400">
                <a:solidFill>
                  <a:schemeClr val="bg1"/>
                </a:solidFill>
              </a:defRPr>
            </a:lvl3pPr>
            <a:lvl4pPr marL="943200" indent="-219600">
              <a:lnSpc>
                <a:spcPct val="90000"/>
              </a:lnSpc>
              <a:spcBef>
                <a:spcPts val="300"/>
              </a:spcBef>
              <a:spcAft>
                <a:spcPts val="200"/>
              </a:spcAft>
              <a:buClr>
                <a:schemeClr val="bg1"/>
              </a:buClr>
              <a:buFont typeface="System Font"/>
              <a:buChar char="–"/>
              <a:defRPr sz="1400">
                <a:solidFill>
                  <a:schemeClr val="bg1"/>
                </a:solidFill>
              </a:defRPr>
            </a:lvl4pPr>
            <a:lvl5pPr marL="1173600" indent="-219600">
              <a:lnSpc>
                <a:spcPct val="90000"/>
              </a:lnSpc>
              <a:spcBef>
                <a:spcPts val="300"/>
              </a:spcBef>
              <a:spcAft>
                <a:spcPts val="200"/>
              </a:spcAft>
              <a:buClr>
                <a:schemeClr val="bg1"/>
              </a:buClr>
              <a:defRPr sz="1400">
                <a:solidFill>
                  <a:schemeClr val="bg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40" name="Text Placeholder 4">
            <a:extLst>
              <a:ext uri="{FF2B5EF4-FFF2-40B4-BE49-F238E27FC236}">
                <a16:creationId xmlns:a16="http://schemas.microsoft.com/office/drawing/2014/main" id="{A08C8D22-9E3D-214A-B2E0-0666572896FC}"/>
              </a:ext>
            </a:extLst>
          </p:cNvPr>
          <p:cNvSpPr>
            <a:spLocks noGrp="1"/>
          </p:cNvSpPr>
          <p:nvPr>
            <p:ph type="body" sz="quarter" idx="40" hasCustomPrompt="1"/>
          </p:nvPr>
        </p:nvSpPr>
        <p:spPr>
          <a:xfrm>
            <a:off x="3427092" y="3336521"/>
            <a:ext cx="2457751" cy="2805199"/>
          </a:xfrm>
        </p:spPr>
        <p:txBody>
          <a:bodyPr>
            <a:normAutofit/>
          </a:bodyPr>
          <a:lstStyle>
            <a:lvl1pPr marL="223200" indent="-223200">
              <a:lnSpc>
                <a:spcPct val="90000"/>
              </a:lnSpc>
              <a:spcBef>
                <a:spcPts val="300"/>
              </a:spcBef>
              <a:spcAft>
                <a:spcPts val="200"/>
              </a:spcAft>
              <a:buClr>
                <a:schemeClr val="bg1"/>
              </a:buClr>
              <a:buFont typeface="Arial" panose="020B0604020202020204" pitchFamily="34" charset="0"/>
              <a:buChar char="•"/>
              <a:defRPr sz="1800">
                <a:solidFill>
                  <a:schemeClr val="bg1"/>
                </a:solidFill>
              </a:defRPr>
            </a:lvl1pPr>
            <a:lvl2pPr marL="496800" indent="-270000">
              <a:lnSpc>
                <a:spcPct val="90000"/>
              </a:lnSpc>
              <a:spcBef>
                <a:spcPts val="300"/>
              </a:spcBef>
              <a:spcAft>
                <a:spcPts val="200"/>
              </a:spcAft>
              <a:buClr>
                <a:schemeClr val="bg1"/>
              </a:buClr>
              <a:defRPr sz="1800">
                <a:solidFill>
                  <a:schemeClr val="bg1"/>
                </a:solidFill>
              </a:defRPr>
            </a:lvl2pPr>
            <a:lvl3pPr marL="720000" indent="-219600">
              <a:lnSpc>
                <a:spcPct val="90000"/>
              </a:lnSpc>
              <a:spcBef>
                <a:spcPts val="300"/>
              </a:spcBef>
              <a:spcAft>
                <a:spcPts val="200"/>
              </a:spcAft>
              <a:buClr>
                <a:schemeClr val="bg1"/>
              </a:buClr>
              <a:buFont typeface="System Font"/>
              <a:buChar char="–"/>
              <a:defRPr sz="1400">
                <a:solidFill>
                  <a:schemeClr val="bg1"/>
                </a:solidFill>
              </a:defRPr>
            </a:lvl3pPr>
            <a:lvl4pPr marL="943200" indent="-219600">
              <a:lnSpc>
                <a:spcPct val="90000"/>
              </a:lnSpc>
              <a:spcBef>
                <a:spcPts val="300"/>
              </a:spcBef>
              <a:spcAft>
                <a:spcPts val="200"/>
              </a:spcAft>
              <a:buClr>
                <a:schemeClr val="bg1"/>
              </a:buClr>
              <a:buFont typeface="System Font"/>
              <a:buChar char="–"/>
              <a:defRPr sz="1400">
                <a:solidFill>
                  <a:schemeClr val="bg1"/>
                </a:solidFill>
              </a:defRPr>
            </a:lvl4pPr>
            <a:lvl5pPr marL="1173600" indent="-219600">
              <a:lnSpc>
                <a:spcPct val="90000"/>
              </a:lnSpc>
              <a:spcBef>
                <a:spcPts val="300"/>
              </a:spcBef>
              <a:spcAft>
                <a:spcPts val="200"/>
              </a:spcAft>
              <a:buClr>
                <a:schemeClr val="bg1"/>
              </a:buClr>
              <a:defRPr sz="1400">
                <a:solidFill>
                  <a:schemeClr val="bg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41" name="Text Placeholder 4">
            <a:extLst>
              <a:ext uri="{FF2B5EF4-FFF2-40B4-BE49-F238E27FC236}">
                <a16:creationId xmlns:a16="http://schemas.microsoft.com/office/drawing/2014/main" id="{17D1D482-59A4-4C45-9AB4-4E75B65E53F9}"/>
              </a:ext>
            </a:extLst>
          </p:cNvPr>
          <p:cNvSpPr>
            <a:spLocks noGrp="1"/>
          </p:cNvSpPr>
          <p:nvPr>
            <p:ph type="body" sz="quarter" idx="41" hasCustomPrompt="1"/>
          </p:nvPr>
        </p:nvSpPr>
        <p:spPr>
          <a:xfrm>
            <a:off x="6282404" y="3336521"/>
            <a:ext cx="2457751" cy="2805199"/>
          </a:xfrm>
        </p:spPr>
        <p:txBody>
          <a:bodyPr>
            <a:normAutofit/>
          </a:bodyPr>
          <a:lstStyle>
            <a:lvl1pPr marL="223200" indent="-223200">
              <a:lnSpc>
                <a:spcPct val="90000"/>
              </a:lnSpc>
              <a:spcBef>
                <a:spcPts val="300"/>
              </a:spcBef>
              <a:spcAft>
                <a:spcPts val="200"/>
              </a:spcAft>
              <a:buClr>
                <a:schemeClr val="bg1"/>
              </a:buClr>
              <a:buFont typeface="Arial" panose="020B0604020202020204" pitchFamily="34" charset="0"/>
              <a:buChar char="•"/>
              <a:defRPr sz="1800">
                <a:solidFill>
                  <a:schemeClr val="bg1"/>
                </a:solidFill>
              </a:defRPr>
            </a:lvl1pPr>
            <a:lvl2pPr marL="496800" indent="-270000">
              <a:lnSpc>
                <a:spcPct val="90000"/>
              </a:lnSpc>
              <a:spcBef>
                <a:spcPts val="300"/>
              </a:spcBef>
              <a:spcAft>
                <a:spcPts val="200"/>
              </a:spcAft>
              <a:buClr>
                <a:schemeClr val="bg1"/>
              </a:buClr>
              <a:defRPr sz="1800">
                <a:solidFill>
                  <a:schemeClr val="bg1"/>
                </a:solidFill>
              </a:defRPr>
            </a:lvl2pPr>
            <a:lvl3pPr marL="720000" indent="-219600">
              <a:lnSpc>
                <a:spcPct val="90000"/>
              </a:lnSpc>
              <a:spcBef>
                <a:spcPts val="300"/>
              </a:spcBef>
              <a:spcAft>
                <a:spcPts val="200"/>
              </a:spcAft>
              <a:buClr>
                <a:schemeClr val="bg1"/>
              </a:buClr>
              <a:buFont typeface="System Font"/>
              <a:buChar char="–"/>
              <a:defRPr sz="1400">
                <a:solidFill>
                  <a:schemeClr val="bg1"/>
                </a:solidFill>
              </a:defRPr>
            </a:lvl3pPr>
            <a:lvl4pPr marL="943200" indent="-219600">
              <a:lnSpc>
                <a:spcPct val="90000"/>
              </a:lnSpc>
              <a:spcBef>
                <a:spcPts val="300"/>
              </a:spcBef>
              <a:spcAft>
                <a:spcPts val="200"/>
              </a:spcAft>
              <a:buClr>
                <a:schemeClr val="bg1"/>
              </a:buClr>
              <a:buFont typeface="System Font"/>
              <a:buChar char="–"/>
              <a:defRPr sz="1400">
                <a:solidFill>
                  <a:schemeClr val="bg1"/>
                </a:solidFill>
              </a:defRPr>
            </a:lvl4pPr>
            <a:lvl5pPr marL="1173600" indent="-219600">
              <a:lnSpc>
                <a:spcPct val="90000"/>
              </a:lnSpc>
              <a:spcBef>
                <a:spcPts val="300"/>
              </a:spcBef>
              <a:spcAft>
                <a:spcPts val="200"/>
              </a:spcAft>
              <a:buClr>
                <a:schemeClr val="bg1"/>
              </a:buClr>
              <a:defRPr sz="1400">
                <a:solidFill>
                  <a:schemeClr val="bg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42" name="Text Placeholder 4">
            <a:extLst>
              <a:ext uri="{FF2B5EF4-FFF2-40B4-BE49-F238E27FC236}">
                <a16:creationId xmlns:a16="http://schemas.microsoft.com/office/drawing/2014/main" id="{AF1E295C-6BEF-4745-904B-C8A2FA07FA32}"/>
              </a:ext>
            </a:extLst>
          </p:cNvPr>
          <p:cNvSpPr>
            <a:spLocks noGrp="1"/>
          </p:cNvSpPr>
          <p:nvPr>
            <p:ph type="body" sz="quarter" idx="42" hasCustomPrompt="1"/>
          </p:nvPr>
        </p:nvSpPr>
        <p:spPr>
          <a:xfrm>
            <a:off x="9137717" y="3336521"/>
            <a:ext cx="2457751" cy="2805199"/>
          </a:xfrm>
        </p:spPr>
        <p:txBody>
          <a:bodyPr>
            <a:normAutofit/>
          </a:bodyPr>
          <a:lstStyle>
            <a:lvl1pPr marL="223200" indent="-223200">
              <a:lnSpc>
                <a:spcPct val="90000"/>
              </a:lnSpc>
              <a:spcBef>
                <a:spcPts val="300"/>
              </a:spcBef>
              <a:spcAft>
                <a:spcPts val="200"/>
              </a:spcAft>
              <a:buClr>
                <a:schemeClr val="bg1"/>
              </a:buClr>
              <a:buFont typeface="Arial" panose="020B0604020202020204" pitchFamily="34" charset="0"/>
              <a:buChar char="•"/>
              <a:defRPr sz="1800">
                <a:solidFill>
                  <a:schemeClr val="bg1"/>
                </a:solidFill>
              </a:defRPr>
            </a:lvl1pPr>
            <a:lvl2pPr marL="496800" indent="-270000">
              <a:lnSpc>
                <a:spcPct val="90000"/>
              </a:lnSpc>
              <a:spcBef>
                <a:spcPts val="300"/>
              </a:spcBef>
              <a:spcAft>
                <a:spcPts val="200"/>
              </a:spcAft>
              <a:buClr>
                <a:schemeClr val="bg1"/>
              </a:buClr>
              <a:defRPr sz="1800">
                <a:solidFill>
                  <a:schemeClr val="bg1"/>
                </a:solidFill>
              </a:defRPr>
            </a:lvl2pPr>
            <a:lvl3pPr marL="720000" indent="-219600">
              <a:lnSpc>
                <a:spcPct val="90000"/>
              </a:lnSpc>
              <a:spcBef>
                <a:spcPts val="300"/>
              </a:spcBef>
              <a:spcAft>
                <a:spcPts val="200"/>
              </a:spcAft>
              <a:buClr>
                <a:schemeClr val="bg1"/>
              </a:buClr>
              <a:buFont typeface="System Font"/>
              <a:buChar char="–"/>
              <a:defRPr sz="1400">
                <a:solidFill>
                  <a:schemeClr val="bg1"/>
                </a:solidFill>
              </a:defRPr>
            </a:lvl3pPr>
            <a:lvl4pPr marL="943200" indent="-219600">
              <a:lnSpc>
                <a:spcPct val="90000"/>
              </a:lnSpc>
              <a:spcBef>
                <a:spcPts val="300"/>
              </a:spcBef>
              <a:spcAft>
                <a:spcPts val="200"/>
              </a:spcAft>
              <a:buClr>
                <a:schemeClr val="bg1"/>
              </a:buClr>
              <a:buFont typeface="System Font"/>
              <a:buChar char="–"/>
              <a:defRPr sz="1400">
                <a:solidFill>
                  <a:schemeClr val="bg1"/>
                </a:solidFill>
              </a:defRPr>
            </a:lvl4pPr>
            <a:lvl5pPr marL="1173600" indent="-219600">
              <a:lnSpc>
                <a:spcPct val="90000"/>
              </a:lnSpc>
              <a:spcBef>
                <a:spcPts val="300"/>
              </a:spcBef>
              <a:spcAft>
                <a:spcPts val="200"/>
              </a:spcAft>
              <a:buClr>
                <a:schemeClr val="bg1"/>
              </a:buClr>
              <a:defRPr sz="1400">
                <a:solidFill>
                  <a:schemeClr val="bg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17" name="Text Placeholder 17">
            <a:extLst>
              <a:ext uri="{FF2B5EF4-FFF2-40B4-BE49-F238E27FC236}">
                <a16:creationId xmlns:a16="http://schemas.microsoft.com/office/drawing/2014/main" id="{3E99627F-DF5B-534E-98EB-484D1DA64E4C}"/>
              </a:ext>
            </a:extLst>
          </p:cNvPr>
          <p:cNvSpPr>
            <a:spLocks noGrp="1"/>
          </p:cNvSpPr>
          <p:nvPr>
            <p:ph type="body" sz="quarter" idx="29" hasCustomPrompt="1"/>
          </p:nvPr>
        </p:nvSpPr>
        <p:spPr>
          <a:xfrm>
            <a:off x="571824" y="1193187"/>
            <a:ext cx="6586464" cy="313350"/>
          </a:xfrm>
        </p:spPr>
        <p:txBody>
          <a:bodyPr wrap="square" tIns="36000" anchor="t" anchorCtr="0">
            <a:noAutofit/>
          </a:bodyPr>
          <a:lstStyle>
            <a:lvl1pPr marL="0" indent="0" algn="l" defTabSz="914377" rtl="0" eaLnBrk="1" latinLnBrk="0" hangingPunct="1">
              <a:lnSpc>
                <a:spcPct val="90000"/>
              </a:lnSpc>
              <a:spcBef>
                <a:spcPct val="0"/>
              </a:spcBef>
              <a:buClr>
                <a:schemeClr val="bg1"/>
              </a:buClr>
              <a:buNone/>
              <a:defRPr lang="en-US" sz="2000" b="0" kern="1200" dirty="0" smtClean="0">
                <a:solidFill>
                  <a:schemeClr val="bg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3254940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userDrawn="1">
  <p:cSld name="Large text white">
    <p:spTree>
      <p:nvGrpSpPr>
        <p:cNvPr id="1" name=""/>
        <p:cNvGrpSpPr/>
        <p:nvPr/>
      </p:nvGrpSpPr>
      <p:grpSpPr>
        <a:xfrm>
          <a:off x="0" y="0"/>
          <a:ext cx="0" cy="0"/>
          <a:chOff x="0" y="0"/>
          <a:chExt cx="0" cy="0"/>
        </a:xfrm>
      </p:grpSpPr>
      <p:sp>
        <p:nvSpPr>
          <p:cNvPr id="10" name="Text Placeholder 13">
            <a:extLst>
              <a:ext uri="{FF2B5EF4-FFF2-40B4-BE49-F238E27FC236}">
                <a16:creationId xmlns:a16="http://schemas.microsoft.com/office/drawing/2014/main" id="{0034CC39-91D8-1247-8400-1EBD72B3C143}"/>
              </a:ext>
            </a:extLst>
          </p:cNvPr>
          <p:cNvSpPr>
            <a:spLocks noGrp="1"/>
          </p:cNvSpPr>
          <p:nvPr>
            <p:ph type="body" sz="quarter" idx="30" hasCustomPrompt="1"/>
          </p:nvPr>
        </p:nvSpPr>
        <p:spPr>
          <a:xfrm>
            <a:off x="373065" y="1812925"/>
            <a:ext cx="7561263" cy="4548188"/>
          </a:xfrm>
        </p:spPr>
        <p:txBody>
          <a:bodyPr>
            <a:noAutofit/>
          </a:bodyPr>
          <a:lstStyle>
            <a:lvl1pPr marL="0" indent="0">
              <a:lnSpc>
                <a:spcPct val="85000"/>
              </a:lnSpc>
              <a:buClr>
                <a:schemeClr val="tx1"/>
              </a:buClr>
              <a:buNone/>
              <a:defRPr>
                <a:solidFill>
                  <a:schemeClr val="tx1"/>
                </a:solidFill>
              </a:defRPr>
            </a:lvl1pPr>
            <a:lvl2pPr marL="287993" indent="0">
              <a:lnSpc>
                <a:spcPct val="85000"/>
              </a:lnSpc>
              <a:buClr>
                <a:schemeClr val="tx1"/>
              </a:buClr>
              <a:buNone/>
              <a:defRPr>
                <a:solidFill>
                  <a:schemeClr val="tx1"/>
                </a:solidFill>
              </a:defRPr>
            </a:lvl2pPr>
            <a:lvl3pPr marL="503987" indent="0">
              <a:lnSpc>
                <a:spcPct val="85000"/>
              </a:lnSpc>
              <a:buClr>
                <a:schemeClr val="tx1"/>
              </a:buClr>
              <a:buNone/>
              <a:defRPr>
                <a:solidFill>
                  <a:schemeClr val="tx1"/>
                </a:solidFill>
              </a:defRPr>
            </a:lvl3pPr>
            <a:lvl4pPr marL="719982" indent="0">
              <a:lnSpc>
                <a:spcPct val="85000"/>
              </a:lnSpc>
              <a:buClr>
                <a:schemeClr val="tx1"/>
              </a:buClr>
              <a:buNone/>
              <a:defRPr>
                <a:solidFill>
                  <a:schemeClr val="tx1"/>
                </a:solidFill>
              </a:defRPr>
            </a:lvl4pPr>
            <a:lvl5pPr marL="935977" indent="0">
              <a:buClr>
                <a:schemeClr val="tx1"/>
              </a:buClr>
              <a:buNone/>
              <a:defRPr>
                <a:solidFill>
                  <a:schemeClr val="tx1"/>
                </a:solidFill>
              </a:defRPr>
            </a:lvl5pPr>
            <a:lvl6pPr marL="1151971" indent="0">
              <a:buClr>
                <a:schemeClr val="tx1"/>
              </a:buClr>
              <a:buNone/>
              <a:defRPr sz="24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endParaRPr lang="en-GB"/>
          </a:p>
        </p:txBody>
      </p:sp>
      <p:sp>
        <p:nvSpPr>
          <p:cNvPr id="13" name="Slide Number Placeholder 10">
            <a:extLst>
              <a:ext uri="{FF2B5EF4-FFF2-40B4-BE49-F238E27FC236}">
                <a16:creationId xmlns:a16="http://schemas.microsoft.com/office/drawing/2014/main" id="{C6534C0D-8FF3-E342-A1BB-27F7F6415169}"/>
              </a:ext>
            </a:extLst>
          </p:cNvPr>
          <p:cNvSpPr>
            <a:spLocks noGrp="1"/>
          </p:cNvSpPr>
          <p:nvPr>
            <p:ph type="sldNum" sz="quarter" idx="4"/>
          </p:nvPr>
        </p:nvSpPr>
        <p:spPr>
          <a:xfrm>
            <a:off x="11493663" y="6542514"/>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14" name="Footer Placeholder 3">
            <a:extLst>
              <a:ext uri="{FF2B5EF4-FFF2-40B4-BE49-F238E27FC236}">
                <a16:creationId xmlns:a16="http://schemas.microsoft.com/office/drawing/2014/main" id="{C2475B0E-7F02-EE42-891D-9DE8C829C9A5}"/>
              </a:ext>
            </a:extLst>
          </p:cNvPr>
          <p:cNvSpPr>
            <a:spLocks noGrp="1"/>
          </p:cNvSpPr>
          <p:nvPr>
            <p:ph type="ftr" sz="quarter" idx="3"/>
          </p:nvPr>
        </p:nvSpPr>
        <p:spPr>
          <a:xfrm>
            <a:off x="7116763" y="6542515"/>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8" name="Text Placeholder 17">
            <a:extLst>
              <a:ext uri="{FF2B5EF4-FFF2-40B4-BE49-F238E27FC236}">
                <a16:creationId xmlns:a16="http://schemas.microsoft.com/office/drawing/2014/main" id="{9827EC4E-5BD0-3045-84EA-4066831A77E3}"/>
              </a:ext>
            </a:extLst>
          </p:cNvPr>
          <p:cNvSpPr>
            <a:spLocks noGrp="1"/>
          </p:cNvSpPr>
          <p:nvPr>
            <p:ph type="body" sz="quarter" idx="29" hasCustomPrompt="1"/>
          </p:nvPr>
        </p:nvSpPr>
        <p:spPr>
          <a:xfrm>
            <a:off x="372089" y="1193187"/>
            <a:ext cx="7562239" cy="313350"/>
          </a:xfrm>
        </p:spPr>
        <p:txBody>
          <a:bodyPr wrap="square" tIns="36000" anchor="t" anchorCtr="0">
            <a:noAutofit/>
          </a:bodyPr>
          <a:lstStyle>
            <a:lvl1pPr marL="0" indent="0" algn="l" defTabSz="914354" rtl="0" eaLnBrk="1" latinLnBrk="0" hangingPunct="1">
              <a:lnSpc>
                <a:spcPct val="90000"/>
              </a:lnSpc>
              <a:spcBef>
                <a:spcPct val="0"/>
              </a:spcBef>
              <a:buClr>
                <a:schemeClr val="tx1"/>
              </a:buClr>
              <a:buNone/>
              <a:defRPr lang="en-US" sz="2000" b="0" kern="1200" dirty="0" smtClean="0">
                <a:solidFill>
                  <a:schemeClr val="tx1"/>
                </a:solidFill>
                <a:latin typeface="+mj-lt"/>
                <a:ea typeface="+mj-ea"/>
                <a:cs typeface="+mj-cs"/>
              </a:defRPr>
            </a:lvl1pPr>
          </a:lstStyle>
          <a:p>
            <a:pPr lvl="0"/>
            <a:r>
              <a:rPr lang="en-US"/>
              <a:t>Insert subtitle</a:t>
            </a: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373066" y="816951"/>
            <a:ext cx="7561263" cy="395878"/>
          </a:xfrm>
        </p:spPr>
        <p:txBody>
          <a:bodyPr wrap="square" anchor="t" anchorCtr="0">
            <a:noAutofit/>
          </a:bodyPr>
          <a:lstStyle>
            <a:lvl1pPr>
              <a:lnSpc>
                <a:spcPct val="85000"/>
              </a:lnSpc>
              <a:buClr>
                <a:schemeClr val="tx1"/>
              </a:buClr>
              <a:defRPr lang="en-GB" sz="3000" b="1" kern="1200" spc="11" baseline="0" dirty="0">
                <a:solidFill>
                  <a:schemeClr val="tx1"/>
                </a:solidFill>
                <a:latin typeface="+mj-lt"/>
                <a:ea typeface="+mj-ea"/>
                <a:cs typeface="+mj-cs"/>
              </a:defRPr>
            </a:lvl1pPr>
          </a:lstStyle>
          <a:p>
            <a:r>
              <a:rPr lang="en-US"/>
              <a:t>Insert title</a:t>
            </a:r>
            <a:endParaRPr lang="en-GB"/>
          </a:p>
        </p:txBody>
      </p:sp>
    </p:spTree>
    <p:extLst>
      <p:ext uri="{BB962C8B-B14F-4D97-AF65-F5344CB8AC3E}">
        <p14:creationId xmlns:p14="http://schemas.microsoft.com/office/powerpoint/2010/main" val="110837373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GB"/>
          </a:p>
        </p:txBody>
      </p:sp>
      <p:sp>
        <p:nvSpPr>
          <p:cNvPr id="3" name="Footer Placeholder 2"/>
          <p:cNvSpPr>
            <a:spLocks noGrp="1"/>
          </p:cNvSpPr>
          <p:nvPr>
            <p:ph type="ftr" sz="quarter" idx="11"/>
          </p:nvPr>
        </p:nvSpPr>
        <p:spPr/>
        <p:txBody>
          <a:bodyPr/>
          <a:lstStyle/>
          <a:p>
            <a:r>
              <a:rPr lang="en-US"/>
              <a:t>Clarivate Webinar Dec. 2023: Advanced Insights with CGI</a:t>
            </a:r>
            <a:endParaRPr lang="en-GB"/>
          </a:p>
        </p:txBody>
      </p:sp>
      <p:sp>
        <p:nvSpPr>
          <p:cNvPr id="4" name="Slide Number Placeholder 3"/>
          <p:cNvSpPr>
            <a:spLocks noGrp="1"/>
          </p:cNvSpPr>
          <p:nvPr>
            <p:ph type="sldNum" sz="quarter" idx="12"/>
          </p:nvPr>
        </p:nvSpPr>
        <p:spPr/>
        <p:txBody>
          <a:bodyPr/>
          <a:lstStyle/>
          <a:p>
            <a:fld id="{35E2DE25-65E3-4EB2-B68F-A3EFD64A8B2F}" type="slidenum">
              <a:rPr lang="en-GB" smtClean="0"/>
              <a:t>‹#›</a:t>
            </a:fld>
            <a:endParaRPr lang="en-GB"/>
          </a:p>
        </p:txBody>
      </p:sp>
    </p:spTree>
    <p:extLst>
      <p:ext uri="{BB962C8B-B14F-4D97-AF65-F5344CB8AC3E}">
        <p14:creationId xmlns:p14="http://schemas.microsoft.com/office/powerpoint/2010/main" val="2087495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over_1">
    <p:bg>
      <p:bgPr>
        <a:solidFill>
          <a:schemeClr val="bg1"/>
        </a:solidFill>
        <a:effectLst/>
      </p:bgPr>
    </p:bg>
    <p:spTree>
      <p:nvGrpSpPr>
        <p:cNvPr id="1" name=""/>
        <p:cNvGrpSpPr/>
        <p:nvPr/>
      </p:nvGrpSpPr>
      <p:grpSpPr>
        <a:xfrm>
          <a:off x="0" y="0"/>
          <a:ext cx="0" cy="0"/>
          <a:chOff x="0" y="0"/>
          <a:chExt cx="0" cy="0"/>
        </a:xfrm>
      </p:grpSpPr>
      <p:pic>
        <p:nvPicPr>
          <p:cNvPr id="4" name="Picture 3" descr="A close up of a plastic container&#10;&#10;Description automatically generated">
            <a:extLst>
              <a:ext uri="{FF2B5EF4-FFF2-40B4-BE49-F238E27FC236}">
                <a16:creationId xmlns:a16="http://schemas.microsoft.com/office/drawing/2014/main" id="{79730179-A2E5-924F-8633-A78FE5615860}"/>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48B0A37B-B5AC-E245-A7FA-89CE52B246A4}"/>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6" name="Text Placeholder 4">
            <a:extLst>
              <a:ext uri="{FF2B5EF4-FFF2-40B4-BE49-F238E27FC236}">
                <a16:creationId xmlns:a16="http://schemas.microsoft.com/office/drawing/2014/main" id="{38827764-0AB8-C746-8865-4F1A993A8BF6}"/>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17" name="Text Placeholder 4">
            <a:extLst>
              <a:ext uri="{FF2B5EF4-FFF2-40B4-BE49-F238E27FC236}">
                <a16:creationId xmlns:a16="http://schemas.microsoft.com/office/drawing/2014/main" id="{A9E3B5ED-2474-254C-B4A0-C4C11EB977BA}"/>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18" name="Text Placeholder 7">
            <a:extLst>
              <a:ext uri="{FF2B5EF4-FFF2-40B4-BE49-F238E27FC236}">
                <a16:creationId xmlns:a16="http://schemas.microsoft.com/office/drawing/2014/main" id="{BB8E9D16-34DC-334F-882D-CF9FF2051EB3}"/>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
        <p:nvSpPr>
          <p:cNvPr id="19" name="Text Placeholder 4">
            <a:extLst>
              <a:ext uri="{FF2B5EF4-FFF2-40B4-BE49-F238E27FC236}">
                <a16:creationId xmlns:a16="http://schemas.microsoft.com/office/drawing/2014/main" id="{BE3FC0F6-0826-8145-8601-F5D218309911}"/>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Tree>
    <p:extLst>
      <p:ext uri="{BB962C8B-B14F-4D97-AF65-F5344CB8AC3E}">
        <p14:creationId xmlns:p14="http://schemas.microsoft.com/office/powerpoint/2010/main" val="1702129742"/>
      </p:ext>
    </p:extLst>
  </p:cSld>
  <p:clrMapOvr>
    <a:masterClrMapping/>
  </p:clrMapOvr>
  <p:extLst>
    <p:ext uri="{DCECCB84-F9BA-43D5-87BE-67443E8EF086}">
      <p15:sldGuideLst xmlns:p15="http://schemas.microsoft.com/office/powerpoint/2012/main"/>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Cover_2">
    <p:bg>
      <p:bgPr>
        <a:solidFill>
          <a:schemeClr val="bg1"/>
        </a:solidFill>
        <a:effectLst/>
      </p:bgPr>
    </p:bg>
    <p:spTree>
      <p:nvGrpSpPr>
        <p:cNvPr id="1" name=""/>
        <p:cNvGrpSpPr/>
        <p:nvPr/>
      </p:nvGrpSpPr>
      <p:grpSpPr>
        <a:xfrm>
          <a:off x="0" y="0"/>
          <a:ext cx="0" cy="0"/>
          <a:chOff x="0" y="0"/>
          <a:chExt cx="0" cy="0"/>
        </a:xfrm>
      </p:grpSpPr>
      <p:pic>
        <p:nvPicPr>
          <p:cNvPr id="9" name="Picture 8" descr="A picture containing iron, indoor, appliance, white&#10;&#10;Description automatically generated">
            <a:extLst>
              <a:ext uri="{FF2B5EF4-FFF2-40B4-BE49-F238E27FC236}">
                <a16:creationId xmlns:a16="http://schemas.microsoft.com/office/drawing/2014/main" id="{29B68BCB-20ED-F445-8DB4-A1BAE2BE5AA0}"/>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11" name="Picture 10" descr="A close up of a flower&#10;&#10;Description automatically generated">
            <a:extLst>
              <a:ext uri="{FF2B5EF4-FFF2-40B4-BE49-F238E27FC236}">
                <a16:creationId xmlns:a16="http://schemas.microsoft.com/office/drawing/2014/main" id="{BE732F0C-2586-5847-82B6-3D1D07F1321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0" name="Text Placeholder 4">
            <a:extLst>
              <a:ext uri="{FF2B5EF4-FFF2-40B4-BE49-F238E27FC236}">
                <a16:creationId xmlns:a16="http://schemas.microsoft.com/office/drawing/2014/main" id="{1B31DAAA-C2D7-9C4D-A2A7-E2E30FF8D850}"/>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12" name="Text Placeholder 4">
            <a:extLst>
              <a:ext uri="{FF2B5EF4-FFF2-40B4-BE49-F238E27FC236}">
                <a16:creationId xmlns:a16="http://schemas.microsoft.com/office/drawing/2014/main" id="{7B626FBF-5587-0143-A84E-3DAD90B20CA9}"/>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14" name="Text Placeholder 4">
            <a:extLst>
              <a:ext uri="{FF2B5EF4-FFF2-40B4-BE49-F238E27FC236}">
                <a16:creationId xmlns:a16="http://schemas.microsoft.com/office/drawing/2014/main" id="{1C85AAC3-5634-0740-8FC2-0C83A7BBB282}"/>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6" name="Text Placeholder 7">
            <a:extLst>
              <a:ext uri="{FF2B5EF4-FFF2-40B4-BE49-F238E27FC236}">
                <a16:creationId xmlns:a16="http://schemas.microsoft.com/office/drawing/2014/main" id="{706B351D-351C-5849-BADE-D895756BF081}"/>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3673513942"/>
      </p:ext>
    </p:extLst>
  </p:cSld>
  <p:clrMapOvr>
    <a:masterClrMapping/>
  </p:clrMapOvr>
  <p:extLst>
    <p:ext uri="{DCECCB84-F9BA-43D5-87BE-67443E8EF086}">
      <p15:sldGuideLst xmlns:p15="http://schemas.microsoft.com/office/powerpoint/2012/main"/>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Cover_3">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umbrella, white, holding, stool&#10;&#10;Description automatically generated">
            <a:extLst>
              <a:ext uri="{FF2B5EF4-FFF2-40B4-BE49-F238E27FC236}">
                <a16:creationId xmlns:a16="http://schemas.microsoft.com/office/drawing/2014/main" id="{A63896A6-D463-0842-B1CF-0818FC5B1CBA}"/>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C4F2D089-C1E0-9440-8107-A583399A5672}"/>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9" name="Text Placeholder 4">
            <a:extLst>
              <a:ext uri="{FF2B5EF4-FFF2-40B4-BE49-F238E27FC236}">
                <a16:creationId xmlns:a16="http://schemas.microsoft.com/office/drawing/2014/main" id="{602CBE25-D39D-8446-8406-E1BA1996B6BA}"/>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20" name="Text Placeholder 4">
            <a:extLst>
              <a:ext uri="{FF2B5EF4-FFF2-40B4-BE49-F238E27FC236}">
                <a16:creationId xmlns:a16="http://schemas.microsoft.com/office/drawing/2014/main" id="{8ED9951A-41BB-CE49-98DC-728B9339B981}"/>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22" name="Text Placeholder 4">
            <a:extLst>
              <a:ext uri="{FF2B5EF4-FFF2-40B4-BE49-F238E27FC236}">
                <a16:creationId xmlns:a16="http://schemas.microsoft.com/office/drawing/2014/main" id="{129B8676-5CD1-C640-9C2E-68CB205E1D24}"/>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1" name="Text Placeholder 7">
            <a:extLst>
              <a:ext uri="{FF2B5EF4-FFF2-40B4-BE49-F238E27FC236}">
                <a16:creationId xmlns:a16="http://schemas.microsoft.com/office/drawing/2014/main" id="{232B6F00-D8BC-E949-8176-E2695EB37510}"/>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2513247037"/>
      </p:ext>
    </p:extLst>
  </p:cSld>
  <p:clrMapOvr>
    <a:masterClrMapping/>
  </p:clrMapOvr>
  <p:extLst>
    <p:ext uri="{DCECCB84-F9BA-43D5-87BE-67443E8EF086}">
      <p15:sldGuideLst xmlns:p15="http://schemas.microsoft.com/office/powerpoint/2012/main"/>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Cover_4">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indoor, sitting, white, cup&#10;&#10;Description automatically generated">
            <a:extLst>
              <a:ext uri="{FF2B5EF4-FFF2-40B4-BE49-F238E27FC236}">
                <a16:creationId xmlns:a16="http://schemas.microsoft.com/office/drawing/2014/main" id="{830763DA-AA90-BE40-9D4B-E629D916AB78}"/>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2EA5E32D-71E5-8A4F-AE2D-93681F7D198A}"/>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6" name="Text Placeholder 4">
            <a:extLst>
              <a:ext uri="{FF2B5EF4-FFF2-40B4-BE49-F238E27FC236}">
                <a16:creationId xmlns:a16="http://schemas.microsoft.com/office/drawing/2014/main" id="{AE04B51E-1099-874F-9A9B-1F277CEFCFE7}"/>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17" name="Text Placeholder 4">
            <a:extLst>
              <a:ext uri="{FF2B5EF4-FFF2-40B4-BE49-F238E27FC236}">
                <a16:creationId xmlns:a16="http://schemas.microsoft.com/office/drawing/2014/main" id="{48FF2A57-5635-1843-B698-A7D37B24D14D}"/>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20" name="Text Placeholder 4">
            <a:extLst>
              <a:ext uri="{FF2B5EF4-FFF2-40B4-BE49-F238E27FC236}">
                <a16:creationId xmlns:a16="http://schemas.microsoft.com/office/drawing/2014/main" id="{067EF299-54E4-4E49-AEE4-2627D19864AF}"/>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1" name="Text Placeholder 7">
            <a:extLst>
              <a:ext uri="{FF2B5EF4-FFF2-40B4-BE49-F238E27FC236}">
                <a16:creationId xmlns:a16="http://schemas.microsoft.com/office/drawing/2014/main" id="{BDC2DCB4-69F4-2B4E-9ED1-3F23FAFDA5ED}"/>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611178768"/>
      </p:ext>
    </p:extLst>
  </p:cSld>
  <p:clrMapOvr>
    <a:masterClrMapping/>
  </p:clrMapOvr>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Cover_5">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white, laying, sitting, holding&#10;&#10;Description automatically generated">
            <a:extLst>
              <a:ext uri="{FF2B5EF4-FFF2-40B4-BE49-F238E27FC236}">
                <a16:creationId xmlns:a16="http://schemas.microsoft.com/office/drawing/2014/main" id="{1817003C-D643-6344-B23D-17D656602913}"/>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F26B0DB0-90A7-0248-96DC-CB7C5767DCC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6" name="Text Placeholder 4">
            <a:extLst>
              <a:ext uri="{FF2B5EF4-FFF2-40B4-BE49-F238E27FC236}">
                <a16:creationId xmlns:a16="http://schemas.microsoft.com/office/drawing/2014/main" id="{22B3E953-BB77-4943-B1F2-58456EB0594F}"/>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17" name="Text Placeholder 4">
            <a:extLst>
              <a:ext uri="{FF2B5EF4-FFF2-40B4-BE49-F238E27FC236}">
                <a16:creationId xmlns:a16="http://schemas.microsoft.com/office/drawing/2014/main" id="{682F63FD-F696-EF49-92F5-DF3F9D188F09}"/>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19" name="Text Placeholder 4">
            <a:extLst>
              <a:ext uri="{FF2B5EF4-FFF2-40B4-BE49-F238E27FC236}">
                <a16:creationId xmlns:a16="http://schemas.microsoft.com/office/drawing/2014/main" id="{10D6E30D-9854-634D-8FE1-2997E45E6BC2}"/>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1" name="Text Placeholder 7">
            <a:extLst>
              <a:ext uri="{FF2B5EF4-FFF2-40B4-BE49-F238E27FC236}">
                <a16:creationId xmlns:a16="http://schemas.microsoft.com/office/drawing/2014/main" id="{4EA868BA-D512-D749-AB9B-250533EBCC53}"/>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2617645136"/>
      </p:ext>
    </p:extLst>
  </p:cSld>
  <p:clrMapOvr>
    <a:masterClrMapping/>
  </p:clrMapOvr>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Cover_6">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iron, toothbrush, sitting, white&#10;&#10;Description automatically generated">
            <a:extLst>
              <a:ext uri="{FF2B5EF4-FFF2-40B4-BE49-F238E27FC236}">
                <a16:creationId xmlns:a16="http://schemas.microsoft.com/office/drawing/2014/main" id="{BCDE52C6-F876-BA43-8C32-DA921FF5A0F9}"/>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9" name="Picture 8" descr="A close up of a flower&#10;&#10;Description automatically generated">
            <a:extLst>
              <a:ext uri="{FF2B5EF4-FFF2-40B4-BE49-F238E27FC236}">
                <a16:creationId xmlns:a16="http://schemas.microsoft.com/office/drawing/2014/main" id="{0BA9BD1D-890B-A548-9605-E492C8CB1867}"/>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20" name="Text Placeholder 4">
            <a:extLst>
              <a:ext uri="{FF2B5EF4-FFF2-40B4-BE49-F238E27FC236}">
                <a16:creationId xmlns:a16="http://schemas.microsoft.com/office/drawing/2014/main" id="{89D0CBF8-4C30-FC40-82E9-478D99CDD477}"/>
              </a:ext>
            </a:extLst>
          </p:cNvPr>
          <p:cNvSpPr>
            <a:spLocks noGrp="1"/>
          </p:cNvSpPr>
          <p:nvPr>
            <p:ph type="body" sz="quarter" idx="12" hasCustomPrompt="1"/>
          </p:nvPr>
        </p:nvSpPr>
        <p:spPr>
          <a:xfrm>
            <a:off x="576000" y="5745304"/>
            <a:ext cx="3575313" cy="3506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Insert name</a:t>
            </a:r>
          </a:p>
        </p:txBody>
      </p:sp>
      <p:sp>
        <p:nvSpPr>
          <p:cNvPr id="21" name="Text Placeholder 4">
            <a:extLst>
              <a:ext uri="{FF2B5EF4-FFF2-40B4-BE49-F238E27FC236}">
                <a16:creationId xmlns:a16="http://schemas.microsoft.com/office/drawing/2014/main" id="{193E0B7C-FC60-5D4A-BEB4-6625020B97E1}"/>
              </a:ext>
            </a:extLst>
          </p:cNvPr>
          <p:cNvSpPr>
            <a:spLocks noGrp="1"/>
          </p:cNvSpPr>
          <p:nvPr>
            <p:ph type="body" sz="quarter" idx="14" hasCustomPrompt="1"/>
          </p:nvPr>
        </p:nvSpPr>
        <p:spPr>
          <a:xfrm>
            <a:off x="576000" y="6126304"/>
            <a:ext cx="3575313" cy="376096"/>
          </a:xfrm>
        </p:spPr>
        <p:txBody>
          <a:bodyPr>
            <a:noAutofit/>
          </a:bodyPr>
          <a:lstStyle>
            <a:lvl1pPr marL="0" indent="0">
              <a:lnSpc>
                <a:spcPct val="100000"/>
              </a:lnSpc>
              <a:buNone/>
              <a:defRPr sz="1800">
                <a:solidFill>
                  <a:schemeClr val="tx1"/>
                </a:solidFill>
              </a:defRPr>
            </a:lvl1pPr>
            <a:lvl2pPr marL="457189" indent="0">
              <a:buNone/>
              <a:defRPr/>
            </a:lvl2pPr>
          </a:lstStyle>
          <a:p>
            <a:pPr lvl="0"/>
            <a:r>
              <a:rPr lang="en-US"/>
              <a:t>00.00.2021</a:t>
            </a:r>
          </a:p>
        </p:txBody>
      </p:sp>
      <p:sp>
        <p:nvSpPr>
          <p:cNvPr id="23" name="Text Placeholder 4">
            <a:extLst>
              <a:ext uri="{FF2B5EF4-FFF2-40B4-BE49-F238E27FC236}">
                <a16:creationId xmlns:a16="http://schemas.microsoft.com/office/drawing/2014/main" id="{CC3762D0-9796-BE47-84BE-0C5A14D58028}"/>
              </a:ext>
            </a:extLst>
          </p:cNvPr>
          <p:cNvSpPr>
            <a:spLocks noGrp="1"/>
          </p:cNvSpPr>
          <p:nvPr>
            <p:ph type="body" sz="quarter" idx="11" hasCustomPrompt="1"/>
          </p:nvPr>
        </p:nvSpPr>
        <p:spPr>
          <a:xfrm>
            <a:off x="576000" y="3966883"/>
            <a:ext cx="6348675" cy="838200"/>
          </a:xfrm>
        </p:spPr>
        <p:txBody>
          <a:bodyPr>
            <a:noAutofit/>
          </a:bodyPr>
          <a:lstStyle>
            <a:lvl1pPr marL="0" indent="0">
              <a:lnSpc>
                <a:spcPct val="85000"/>
              </a:lnSpc>
              <a:spcAft>
                <a:spcPts val="0"/>
              </a:spcAft>
              <a:buNone/>
              <a:defRPr sz="2400">
                <a:solidFill>
                  <a:schemeClr val="tx1"/>
                </a:solidFill>
              </a:defRPr>
            </a:lvl1pPr>
            <a:lvl2pPr marL="457189" indent="0">
              <a:buNone/>
              <a:defRPr/>
            </a:lvl2pPr>
          </a:lstStyle>
          <a:p>
            <a:pPr lvl="0"/>
            <a:r>
              <a:rPr lang="en-US"/>
              <a:t>Insert presentation subtitle, </a:t>
            </a:r>
            <a:br>
              <a:rPr lang="en-US"/>
            </a:br>
            <a:r>
              <a:rPr lang="en-US"/>
              <a:t>extending to two lines</a:t>
            </a:r>
          </a:p>
        </p:txBody>
      </p:sp>
      <p:sp>
        <p:nvSpPr>
          <p:cNvPr id="11" name="Text Placeholder 7">
            <a:extLst>
              <a:ext uri="{FF2B5EF4-FFF2-40B4-BE49-F238E27FC236}">
                <a16:creationId xmlns:a16="http://schemas.microsoft.com/office/drawing/2014/main" id="{AC75E095-CE9E-6B4B-991E-81CEBF304625}"/>
              </a:ext>
            </a:extLst>
          </p:cNvPr>
          <p:cNvSpPr>
            <a:spLocks noGrp="1"/>
          </p:cNvSpPr>
          <p:nvPr>
            <p:ph type="body" sz="quarter" idx="13" hasCustomPrompt="1"/>
          </p:nvPr>
        </p:nvSpPr>
        <p:spPr>
          <a:xfrm>
            <a:off x="576000" y="2386673"/>
            <a:ext cx="6348675" cy="1203406"/>
          </a:xfrm>
        </p:spPr>
        <p:txBody>
          <a:bodyPr wrap="square">
            <a:noAutofit/>
          </a:bodyPr>
          <a:lstStyle>
            <a:lvl1pPr marL="0" indent="0">
              <a:lnSpc>
                <a:spcPct val="85000"/>
              </a:lnSpc>
              <a:spcAft>
                <a:spcPts val="0"/>
              </a:spcAft>
              <a:buNone/>
              <a:defRPr sz="4600" b="1" spc="0" baseline="0">
                <a:solidFill>
                  <a:schemeClr val="tx1"/>
                </a:solidFill>
              </a:defRPr>
            </a:lvl1pPr>
          </a:lstStyle>
          <a:p>
            <a:pPr lvl="0"/>
            <a:r>
              <a:rPr lang="en-US"/>
              <a:t>Insert presentation title, </a:t>
            </a:r>
            <a:br>
              <a:rPr lang="en-US"/>
            </a:br>
            <a:r>
              <a:rPr lang="en-US"/>
              <a:t>extending to two lines</a:t>
            </a:r>
          </a:p>
        </p:txBody>
      </p:sp>
    </p:spTree>
    <p:extLst>
      <p:ext uri="{BB962C8B-B14F-4D97-AF65-F5344CB8AC3E}">
        <p14:creationId xmlns:p14="http://schemas.microsoft.com/office/powerpoint/2010/main" val="92286068"/>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7_Impact statement_White">
    <p:bg>
      <p:bgPr>
        <a:solidFill>
          <a:schemeClr val="bg1"/>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 name="TextBox 1">
            <a:extLst>
              <a:ext uri="{FF2B5EF4-FFF2-40B4-BE49-F238E27FC236}">
                <a16:creationId xmlns:a16="http://schemas.microsoft.com/office/drawing/2014/main" id="{B637744C-65FA-2D45-B5A7-0D8C85634505}"/>
              </a:ext>
            </a:extLst>
          </p:cNvPr>
          <p:cNvSpPr txBox="1"/>
          <p:nvPr userDrawn="1"/>
        </p:nvSpPr>
        <p:spPr>
          <a:xfrm>
            <a:off x="8316686" y="8969829"/>
            <a:ext cx="184731" cy="369332"/>
          </a:xfrm>
          <a:prstGeom prst="rect">
            <a:avLst/>
          </a:prstGeom>
          <a:noFill/>
        </p:spPr>
        <p:txBody>
          <a:bodyPr wrap="none" rtlCol="0">
            <a:spAutoFit/>
          </a:bodyPr>
          <a:lstStyle/>
          <a:p>
            <a:endParaRPr lang="en-GB"/>
          </a:p>
        </p:txBody>
      </p:sp>
      <p:sp>
        <p:nvSpPr>
          <p:cNvPr id="14" name="Slide Number Placeholder 2">
            <a:extLst>
              <a:ext uri="{FF2B5EF4-FFF2-40B4-BE49-F238E27FC236}">
                <a16:creationId xmlns:a16="http://schemas.microsoft.com/office/drawing/2014/main" id="{892B2092-0431-424A-8172-AB16D06043C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30BDE5AC-BBDF-C84E-B0F2-8527D46CDC22}"/>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0" name="Text Placeholder 2">
            <a:extLst>
              <a:ext uri="{FF2B5EF4-FFF2-40B4-BE49-F238E27FC236}">
                <a16:creationId xmlns:a16="http://schemas.microsoft.com/office/drawing/2014/main" id="{4ADBC65B-6B3C-3444-AC1E-1B2795DEBAF8}"/>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spTree>
    <p:extLst>
      <p:ext uri="{BB962C8B-B14F-4D97-AF65-F5344CB8AC3E}">
        <p14:creationId xmlns:p14="http://schemas.microsoft.com/office/powerpoint/2010/main" val="1512137992"/>
      </p:ext>
    </p:extLst>
  </p:cSld>
  <p:clrMapOvr>
    <a:masterClrMapping/>
  </p:clrMapOvr>
  <p:extLst>
    <p:ext uri="{DCECCB84-F9BA-43D5-87BE-67443E8EF086}">
      <p15:sldGuideLst xmlns:p15="http://schemas.microsoft.com/office/powerpoint/2012/main"/>
    </p:ext>
  </p:extLs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Agenda TOC gray">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8A27AE02-820B-2942-BDE7-A723A06A451C}"/>
              </a:ext>
            </a:extLst>
          </p:cNvPr>
          <p:cNvSpPr/>
          <p:nvPr/>
        </p:nvSpPr>
        <p:spPr>
          <a:xfrm>
            <a:off x="2459038" y="404814"/>
            <a:ext cx="9732962" cy="6453186"/>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21" name="Title 1">
            <a:extLst>
              <a:ext uri="{FF2B5EF4-FFF2-40B4-BE49-F238E27FC236}">
                <a16:creationId xmlns:a16="http://schemas.microsoft.com/office/drawing/2014/main" id="{0F161D65-15AB-2646-A22F-A7338D7511FA}"/>
              </a:ext>
            </a:extLst>
          </p:cNvPr>
          <p:cNvSpPr>
            <a:spLocks noGrp="1"/>
          </p:cNvSpPr>
          <p:nvPr>
            <p:ph type="title" hasCustomPrompt="1"/>
          </p:nvPr>
        </p:nvSpPr>
        <p:spPr>
          <a:xfrm>
            <a:off x="587375" y="812799"/>
            <a:ext cx="1692274" cy="722313"/>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Agenda</a:t>
            </a:r>
            <a:endParaRPr lang="en-GB"/>
          </a:p>
        </p:txBody>
      </p:sp>
      <p:sp>
        <p:nvSpPr>
          <p:cNvPr id="2" name="Footer Placeholder 1">
            <a:extLst>
              <a:ext uri="{FF2B5EF4-FFF2-40B4-BE49-F238E27FC236}">
                <a16:creationId xmlns:a16="http://schemas.microsoft.com/office/drawing/2014/main" id="{35D2B8B0-1BCB-734C-80C0-54019DF6EE51}"/>
              </a:ext>
            </a:extLst>
          </p:cNvPr>
          <p:cNvSpPr>
            <a:spLocks noGrp="1"/>
          </p:cNvSpPr>
          <p:nvPr>
            <p:ph type="ftr" sz="quarter" idx="31"/>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7466154-E08D-1349-9D9D-9210FDE20B48}"/>
              </a:ext>
            </a:extLst>
          </p:cNvPr>
          <p:cNvSpPr>
            <a:spLocks noGrp="1"/>
          </p:cNvSpPr>
          <p:nvPr>
            <p:ph type="sldNum" sz="quarter" idx="32"/>
          </p:nvPr>
        </p:nvSpPr>
        <p:spPr/>
        <p:txBody>
          <a:bodyPr/>
          <a:lstStyle/>
          <a:p>
            <a:fld id="{F18EFF25-22D3-7349-97D6-73D11F9E5B0D}" type="slidenum">
              <a:rPr lang="en-GB" smtClean="0"/>
              <a:pPr/>
              <a:t>‹#›</a:t>
            </a:fld>
            <a:endParaRPr lang="en-GB"/>
          </a:p>
        </p:txBody>
      </p:sp>
      <p:sp>
        <p:nvSpPr>
          <p:cNvPr id="9" name="Text Placeholder 13">
            <a:extLst>
              <a:ext uri="{FF2B5EF4-FFF2-40B4-BE49-F238E27FC236}">
                <a16:creationId xmlns:a16="http://schemas.microsoft.com/office/drawing/2014/main" id="{D7F65E76-B9D9-CC4F-8906-03266A9E6649}"/>
              </a:ext>
            </a:extLst>
          </p:cNvPr>
          <p:cNvSpPr>
            <a:spLocks noGrp="1"/>
          </p:cNvSpPr>
          <p:nvPr>
            <p:ph type="body" sz="quarter" idx="30" hasCustomPrompt="1"/>
          </p:nvPr>
        </p:nvSpPr>
        <p:spPr>
          <a:xfrm>
            <a:off x="3395664" y="1535113"/>
            <a:ext cx="3939801" cy="4560887"/>
          </a:xfrm>
        </p:spPr>
        <p:txBody>
          <a:bodyPr>
            <a:noAutofit/>
          </a:bodyPr>
          <a:lstStyle>
            <a:lvl1pPr marL="406400" indent="-406400">
              <a:lnSpc>
                <a:spcPct val="100000"/>
              </a:lnSpc>
              <a:spcBef>
                <a:spcPts val="0"/>
              </a:spcBef>
              <a:spcAft>
                <a:spcPts val="0"/>
              </a:spcAft>
              <a:buClr>
                <a:schemeClr val="tx1"/>
              </a:buClr>
              <a:buFont typeface="+mj-lt"/>
              <a:buAutoNum type="arabicPeriod"/>
              <a:tabLst/>
              <a:defRPr sz="2000">
                <a:solidFill>
                  <a:schemeClr val="tx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Section</a:t>
            </a:r>
          </a:p>
          <a:p>
            <a:pPr lvl="0"/>
            <a:endParaRPr lang="en-US"/>
          </a:p>
          <a:p>
            <a:pPr lvl="0"/>
            <a:r>
              <a:rPr lang="en-US"/>
              <a:t>Section</a:t>
            </a:r>
            <a:endParaRPr lang="en-GB"/>
          </a:p>
        </p:txBody>
      </p:sp>
      <p:sp>
        <p:nvSpPr>
          <p:cNvPr id="10" name="Text Placeholder 13">
            <a:extLst>
              <a:ext uri="{FF2B5EF4-FFF2-40B4-BE49-F238E27FC236}">
                <a16:creationId xmlns:a16="http://schemas.microsoft.com/office/drawing/2014/main" id="{EF9965E2-76D8-FE4C-8046-075B769E5BBE}"/>
              </a:ext>
            </a:extLst>
          </p:cNvPr>
          <p:cNvSpPr>
            <a:spLocks noGrp="1"/>
          </p:cNvSpPr>
          <p:nvPr>
            <p:ph type="body" sz="quarter" idx="33" hasCustomPrompt="1"/>
          </p:nvPr>
        </p:nvSpPr>
        <p:spPr>
          <a:xfrm>
            <a:off x="7664824" y="1535112"/>
            <a:ext cx="3939801" cy="4560887"/>
          </a:xfrm>
        </p:spPr>
        <p:txBody>
          <a:bodyPr>
            <a:noAutofit/>
          </a:bodyPr>
          <a:lstStyle>
            <a:lvl1pPr marL="406400" indent="-406400">
              <a:lnSpc>
                <a:spcPct val="100000"/>
              </a:lnSpc>
              <a:spcBef>
                <a:spcPts val="0"/>
              </a:spcBef>
              <a:spcAft>
                <a:spcPts val="0"/>
              </a:spcAft>
              <a:buClr>
                <a:schemeClr val="tx1"/>
              </a:buClr>
              <a:buFont typeface="+mj-lt"/>
              <a:buAutoNum type="arabicPeriod"/>
              <a:tabLst/>
              <a:defRPr sz="2000">
                <a:solidFill>
                  <a:schemeClr val="tx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Speaker</a:t>
            </a:r>
          </a:p>
          <a:p>
            <a:pPr lvl="0"/>
            <a:endParaRPr lang="en-US"/>
          </a:p>
          <a:p>
            <a:pPr lvl="0"/>
            <a:r>
              <a:rPr lang="en-US"/>
              <a:t>Speaker</a:t>
            </a:r>
            <a:endParaRPr lang="en-GB"/>
          </a:p>
        </p:txBody>
      </p:sp>
    </p:spTree>
    <p:extLst>
      <p:ext uri="{BB962C8B-B14F-4D97-AF65-F5344CB8AC3E}">
        <p14:creationId xmlns:p14="http://schemas.microsoft.com/office/powerpoint/2010/main" val="308154566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Agenda TOC purpl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2459038" y="404814"/>
            <a:ext cx="9732962" cy="64531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7" name="Title 1">
            <a:extLst>
              <a:ext uri="{FF2B5EF4-FFF2-40B4-BE49-F238E27FC236}">
                <a16:creationId xmlns:a16="http://schemas.microsoft.com/office/drawing/2014/main" id="{BC23F402-CC9D-E740-ABAF-E98ED37A035A}"/>
              </a:ext>
            </a:extLst>
          </p:cNvPr>
          <p:cNvSpPr>
            <a:spLocks noGrp="1"/>
          </p:cNvSpPr>
          <p:nvPr>
            <p:ph type="title" hasCustomPrompt="1"/>
          </p:nvPr>
        </p:nvSpPr>
        <p:spPr>
          <a:xfrm>
            <a:off x="587375" y="812799"/>
            <a:ext cx="1692274" cy="722313"/>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Table of contents</a:t>
            </a:r>
            <a:endParaRPr lang="en-GB"/>
          </a:p>
        </p:txBody>
      </p:sp>
      <p:sp>
        <p:nvSpPr>
          <p:cNvPr id="2" name="Footer Placeholder 1">
            <a:extLst>
              <a:ext uri="{FF2B5EF4-FFF2-40B4-BE49-F238E27FC236}">
                <a16:creationId xmlns:a16="http://schemas.microsoft.com/office/drawing/2014/main" id="{0C2EA07B-950E-B243-A708-CDE845703D07}"/>
              </a:ext>
            </a:extLst>
          </p:cNvPr>
          <p:cNvSpPr>
            <a:spLocks noGrp="1"/>
          </p:cNvSpPr>
          <p:nvPr>
            <p:ph type="ftr" sz="quarter" idx="31"/>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BF99341-2E77-6D40-98A3-DF6C7ACA577B}"/>
              </a:ext>
            </a:extLst>
          </p:cNvPr>
          <p:cNvSpPr>
            <a:spLocks noGrp="1"/>
          </p:cNvSpPr>
          <p:nvPr>
            <p:ph type="sldNum" sz="quarter" idx="32"/>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9" name="Text Placeholder 13">
            <a:extLst>
              <a:ext uri="{FF2B5EF4-FFF2-40B4-BE49-F238E27FC236}">
                <a16:creationId xmlns:a16="http://schemas.microsoft.com/office/drawing/2014/main" id="{E6938025-BD21-4A44-86A2-8FA956FB5F2D}"/>
              </a:ext>
            </a:extLst>
          </p:cNvPr>
          <p:cNvSpPr>
            <a:spLocks noGrp="1"/>
          </p:cNvSpPr>
          <p:nvPr>
            <p:ph type="body" sz="quarter" idx="30" hasCustomPrompt="1"/>
          </p:nvPr>
        </p:nvSpPr>
        <p:spPr>
          <a:xfrm>
            <a:off x="3395664" y="1535113"/>
            <a:ext cx="3939801" cy="4560887"/>
          </a:xfrm>
        </p:spPr>
        <p:txBody>
          <a:bodyPr>
            <a:noAutofit/>
          </a:bodyPr>
          <a:lstStyle>
            <a:lvl1pPr marL="406400" indent="-406400">
              <a:lnSpc>
                <a:spcPct val="100000"/>
              </a:lnSpc>
              <a:spcBef>
                <a:spcPts val="0"/>
              </a:spcBef>
              <a:spcAft>
                <a:spcPts val="0"/>
              </a:spcAft>
              <a:buClr>
                <a:schemeClr val="bg1"/>
              </a:buClr>
              <a:buFont typeface="+mj-lt"/>
              <a:buAutoNum type="arabicPeriod"/>
              <a:tabLst/>
              <a:defRPr sz="2000">
                <a:solidFill>
                  <a:schemeClr val="bg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Section</a:t>
            </a:r>
          </a:p>
          <a:p>
            <a:pPr lvl="0"/>
            <a:endParaRPr lang="en-US"/>
          </a:p>
          <a:p>
            <a:pPr lvl="0"/>
            <a:r>
              <a:rPr lang="en-US"/>
              <a:t>Section</a:t>
            </a:r>
            <a:endParaRPr lang="en-GB"/>
          </a:p>
        </p:txBody>
      </p:sp>
      <p:sp>
        <p:nvSpPr>
          <p:cNvPr id="13" name="Text Placeholder 13">
            <a:extLst>
              <a:ext uri="{FF2B5EF4-FFF2-40B4-BE49-F238E27FC236}">
                <a16:creationId xmlns:a16="http://schemas.microsoft.com/office/drawing/2014/main" id="{72657177-7861-1849-92B3-93D8E8A11460}"/>
              </a:ext>
            </a:extLst>
          </p:cNvPr>
          <p:cNvSpPr>
            <a:spLocks noGrp="1"/>
          </p:cNvSpPr>
          <p:nvPr>
            <p:ph type="body" sz="quarter" idx="33" hasCustomPrompt="1"/>
          </p:nvPr>
        </p:nvSpPr>
        <p:spPr>
          <a:xfrm>
            <a:off x="7664824" y="1535112"/>
            <a:ext cx="3939801" cy="4560887"/>
          </a:xfrm>
        </p:spPr>
        <p:txBody>
          <a:bodyPr>
            <a:noAutofit/>
          </a:bodyPr>
          <a:lstStyle>
            <a:lvl1pPr marL="406400" indent="-406400">
              <a:lnSpc>
                <a:spcPct val="100000"/>
              </a:lnSpc>
              <a:spcBef>
                <a:spcPts val="0"/>
              </a:spcBef>
              <a:spcAft>
                <a:spcPts val="0"/>
              </a:spcAft>
              <a:buClr>
                <a:schemeClr val="bg1"/>
              </a:buClr>
              <a:buFont typeface="+mj-lt"/>
              <a:buAutoNum type="arabicPeriod"/>
              <a:tabLst/>
              <a:defRPr sz="2000">
                <a:solidFill>
                  <a:schemeClr val="bg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Speaker</a:t>
            </a:r>
          </a:p>
          <a:p>
            <a:pPr lvl="0"/>
            <a:endParaRPr lang="en-US"/>
          </a:p>
          <a:p>
            <a:pPr lvl="0"/>
            <a:r>
              <a:rPr lang="en-US"/>
              <a:t>Speaker</a:t>
            </a:r>
            <a:endParaRPr lang="en-GB"/>
          </a:p>
        </p:txBody>
      </p:sp>
    </p:spTree>
    <p:extLst>
      <p:ext uri="{BB962C8B-B14F-4D97-AF65-F5344CB8AC3E}">
        <p14:creationId xmlns:p14="http://schemas.microsoft.com/office/powerpoint/2010/main" val="75666137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Section break image">
    <p:bg>
      <p:bgPr>
        <a:solidFill>
          <a:schemeClr val="bg1"/>
        </a:solidFill>
        <a:effectLst/>
      </p:bgPr>
    </p:bg>
    <p:spTree>
      <p:nvGrpSpPr>
        <p:cNvPr id="1" name=""/>
        <p:cNvGrpSpPr/>
        <p:nvPr/>
      </p:nvGrpSpPr>
      <p:grpSpPr>
        <a:xfrm>
          <a:off x="0" y="0"/>
          <a:ext cx="0" cy="0"/>
          <a:chOff x="0" y="0"/>
          <a:chExt cx="0" cy="0"/>
        </a:xfrm>
      </p:grpSpPr>
      <p:sp>
        <p:nvSpPr>
          <p:cNvPr id="7" name="Picture Placeholder 3">
            <a:extLst>
              <a:ext uri="{FF2B5EF4-FFF2-40B4-BE49-F238E27FC236}">
                <a16:creationId xmlns:a16="http://schemas.microsoft.com/office/drawing/2014/main" id="{6DD5E0BA-60C5-904A-9906-963386C34186}"/>
              </a:ext>
            </a:extLst>
          </p:cNvPr>
          <p:cNvSpPr>
            <a:spLocks noGrp="1"/>
          </p:cNvSpPr>
          <p:nvPr>
            <p:ph type="pic" sz="quarter" idx="11" hasCustomPrompt="1"/>
          </p:nvPr>
        </p:nvSpPr>
        <p:spPr>
          <a:xfrm>
            <a:off x="0" y="13176"/>
            <a:ext cx="12192000" cy="6858000"/>
          </a:xfrm>
          <a:solidFill>
            <a:schemeClr val="bg1"/>
          </a:solidFill>
        </p:spPr>
        <p:txBody>
          <a:bodyPr>
            <a:noAutofit/>
          </a:bodyPr>
          <a:lstStyle>
            <a:lvl1pPr marL="0" indent="0" algn="l">
              <a:buNone/>
              <a:defRPr sz="2200">
                <a:solidFill>
                  <a:schemeClr val="tx1"/>
                </a:solidFill>
              </a:defRPr>
            </a:lvl1pPr>
          </a:lstStyle>
          <a:p>
            <a:r>
              <a:rPr lang="en-GB"/>
              <a:t>To add and an image: drag and drop an image on to this frame or click the icon in the centre of the page</a:t>
            </a:r>
          </a:p>
        </p:txBody>
      </p:sp>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tx1"/>
                </a:solidFill>
                <a:latin typeface="+mn-lt"/>
                <a:ea typeface="+mn-ea"/>
                <a:cs typeface="+mn-cs"/>
              </a:defRPr>
            </a:lvl1pPr>
            <a:lvl2pPr marL="0" indent="-216000">
              <a:spcBef>
                <a:spcPts val="2000"/>
              </a:spcBef>
              <a:spcAft>
                <a:spcPts val="200"/>
              </a:spcAft>
              <a:buClr>
                <a:schemeClr val="tx1"/>
              </a:buClr>
              <a:buFont typeface="Arial" panose="020B0604020202020204" pitchFamily="34" charset="0"/>
              <a:buChar char="•"/>
              <a:defRPr sz="2000" b="0">
                <a:solidFill>
                  <a:schemeClr val="tx1"/>
                </a:solidFill>
              </a:defRPr>
            </a:lvl2pPr>
            <a:lvl3pPr marL="393192" indent="-216000">
              <a:spcBef>
                <a:spcPts val="300"/>
              </a:spcBef>
              <a:spcAft>
                <a:spcPts val="200"/>
              </a:spcAft>
              <a:buClr>
                <a:schemeClr val="tx1"/>
              </a:buClr>
              <a:defRPr sz="1800" b="0">
                <a:solidFill>
                  <a:schemeClr val="tx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3" name="Footer Placeholder 2">
            <a:extLst>
              <a:ext uri="{FF2B5EF4-FFF2-40B4-BE49-F238E27FC236}">
                <a16:creationId xmlns:a16="http://schemas.microsoft.com/office/drawing/2014/main" id="{A2A65C27-6CBE-AB40-8B17-DC84C811E5DF}"/>
              </a:ext>
            </a:extLst>
          </p:cNvPr>
          <p:cNvSpPr>
            <a:spLocks noGrp="1"/>
          </p:cNvSpPr>
          <p:nvPr>
            <p:ph type="ftr" sz="quarter" idx="59"/>
          </p:nvPr>
        </p:nvSpPr>
        <p:spPr/>
        <p:txBody>
          <a:bodyPr/>
          <a:lstStyle>
            <a:lvl1pPr>
              <a:defRPr>
                <a:solidFill>
                  <a:schemeClr val="tx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EA31775C-D68B-B24C-BB5A-055A2A2D1321}"/>
              </a:ext>
            </a:extLst>
          </p:cNvPr>
          <p:cNvSpPr>
            <a:spLocks noGrp="1"/>
          </p:cNvSpPr>
          <p:nvPr>
            <p:ph type="sldNum" sz="quarter" idx="60"/>
          </p:nvPr>
        </p:nvSpPr>
        <p:spPr/>
        <p:txBody>
          <a:bodyPr/>
          <a:lstStyle>
            <a:lvl1pPr>
              <a:defRPr>
                <a:solidFill>
                  <a:schemeClr val="tx1"/>
                </a:solidFill>
              </a:defRPr>
            </a:lvl1pPr>
          </a:lstStyle>
          <a:p>
            <a:fld id="{F18EFF25-22D3-7349-97D6-73D11F9E5B0D}" type="slidenum">
              <a:rPr lang="en-GB" smtClean="0"/>
              <a:pPr/>
              <a:t>‹#›</a:t>
            </a:fld>
            <a:endParaRPr lang="en-GB"/>
          </a:p>
        </p:txBody>
      </p:sp>
      <p:pic>
        <p:nvPicPr>
          <p:cNvPr id="9" name="Picture 8" descr="A close up of a flower&#10;&#10;Description automatically generated">
            <a:extLst>
              <a:ext uri="{FF2B5EF4-FFF2-40B4-BE49-F238E27FC236}">
                <a16:creationId xmlns:a16="http://schemas.microsoft.com/office/drawing/2014/main" id="{EE0E3ED2-E69E-864A-A0B1-5D5A1A2DE7A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3856988676"/>
      </p:ext>
    </p:extLst>
  </p:cSld>
  <p:clrMapOvr>
    <a:masterClrMapping/>
  </p:clrMapOvr>
  <p:extLst>
    <p:ext uri="{DCECCB84-F9BA-43D5-87BE-67443E8EF086}">
      <p15:sldGuideLst xmlns:p15="http://schemas.microsoft.com/office/powerpoint/2012/main"/>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Section break purple">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6D124B8-7168-D04E-A455-BEE0016E45A9}"/>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8" name="Picture 7" descr="A picture containing drawing&#10;&#10;Description automatically generated">
            <a:extLst>
              <a:ext uri="{FF2B5EF4-FFF2-40B4-BE49-F238E27FC236}">
                <a16:creationId xmlns:a16="http://schemas.microsoft.com/office/drawing/2014/main" id="{03BC3B61-BD64-4241-A8F7-CE056318FC6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bg1"/>
                </a:solidFill>
                <a:latin typeface="+mn-lt"/>
                <a:ea typeface="+mn-ea"/>
                <a:cs typeface="+mn-cs"/>
              </a:defRPr>
            </a:lvl1pPr>
            <a:lvl2pPr marL="0" indent="-216000">
              <a:spcBef>
                <a:spcPts val="2000"/>
              </a:spcBef>
              <a:spcAft>
                <a:spcPts val="200"/>
              </a:spcAft>
              <a:buClr>
                <a:schemeClr val="bg1"/>
              </a:buClr>
              <a:buFont typeface="Arial" panose="020B0604020202020204" pitchFamily="34" charset="0"/>
              <a:buChar char="•"/>
              <a:defRPr sz="2000" b="0">
                <a:solidFill>
                  <a:schemeClr val="bg1"/>
                </a:solidFill>
              </a:defRPr>
            </a:lvl2pPr>
            <a:lvl3pPr marL="393192" indent="-216000">
              <a:spcBef>
                <a:spcPts val="300"/>
              </a:spcBef>
              <a:spcAft>
                <a:spcPts val="200"/>
              </a:spcAft>
              <a:buClr>
                <a:schemeClr val="bg1"/>
              </a:buClr>
              <a:defRPr sz="1800" b="0">
                <a:solidFill>
                  <a:schemeClr val="bg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3" name="Footer Placeholder 2">
            <a:extLst>
              <a:ext uri="{FF2B5EF4-FFF2-40B4-BE49-F238E27FC236}">
                <a16:creationId xmlns:a16="http://schemas.microsoft.com/office/drawing/2014/main" id="{A2A65C27-6CBE-AB40-8B17-DC84C811E5DF}"/>
              </a:ext>
            </a:extLst>
          </p:cNvPr>
          <p:cNvSpPr>
            <a:spLocks noGrp="1"/>
          </p:cNvSpPr>
          <p:nvPr>
            <p:ph type="ftr" sz="quarter" idx="59"/>
          </p:nvPr>
        </p:nvSpPr>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EA31775C-D68B-B24C-BB5A-055A2A2D1321}"/>
              </a:ext>
            </a:extLst>
          </p:cNvPr>
          <p:cNvSpPr>
            <a:spLocks noGrp="1"/>
          </p:cNvSpPr>
          <p:nvPr>
            <p:ph type="sldNum" sz="quarter" idx="6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268521751"/>
      </p:ext>
    </p:extLst>
  </p:cSld>
  <p:clrMapOvr>
    <a:masterClrMapping/>
  </p:clrMapOvr>
  <p:extLst>
    <p:ext uri="{DCECCB84-F9BA-43D5-87BE-67443E8EF086}">
      <p15:sldGuideLst xmlns:p15="http://schemas.microsoft.com/office/powerpoint/2012/main"/>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Section break midnight blue">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6D124B8-7168-D04E-A455-BEE0016E45A9}"/>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8" name="Picture 7" descr="A picture containing drawing&#10;&#10;Description automatically generated">
            <a:extLst>
              <a:ext uri="{FF2B5EF4-FFF2-40B4-BE49-F238E27FC236}">
                <a16:creationId xmlns:a16="http://schemas.microsoft.com/office/drawing/2014/main" id="{03BC3B61-BD64-4241-A8F7-CE056318FC6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bg1"/>
                </a:solidFill>
                <a:latin typeface="+mn-lt"/>
                <a:ea typeface="+mn-ea"/>
                <a:cs typeface="+mn-cs"/>
              </a:defRPr>
            </a:lvl1pPr>
            <a:lvl2pPr marL="0" indent="-216000">
              <a:spcBef>
                <a:spcPts val="2000"/>
              </a:spcBef>
              <a:spcAft>
                <a:spcPts val="200"/>
              </a:spcAft>
              <a:buClr>
                <a:schemeClr val="bg1"/>
              </a:buClr>
              <a:buFont typeface="Arial" panose="020B0604020202020204" pitchFamily="34" charset="0"/>
              <a:buChar char="•"/>
              <a:defRPr sz="2000" b="0">
                <a:solidFill>
                  <a:schemeClr val="bg1"/>
                </a:solidFill>
              </a:defRPr>
            </a:lvl2pPr>
            <a:lvl3pPr marL="393192" indent="-216000">
              <a:spcBef>
                <a:spcPts val="300"/>
              </a:spcBef>
              <a:spcAft>
                <a:spcPts val="200"/>
              </a:spcAft>
              <a:buClr>
                <a:schemeClr val="bg1"/>
              </a:buClr>
              <a:defRPr sz="1800" b="0">
                <a:solidFill>
                  <a:schemeClr val="bg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2" name="Footer Placeholder 1">
            <a:extLst>
              <a:ext uri="{FF2B5EF4-FFF2-40B4-BE49-F238E27FC236}">
                <a16:creationId xmlns:a16="http://schemas.microsoft.com/office/drawing/2014/main" id="{CEAF5B36-5C24-4146-BCDA-E7ADD526C45E}"/>
              </a:ext>
            </a:extLst>
          </p:cNvPr>
          <p:cNvSpPr>
            <a:spLocks noGrp="1"/>
          </p:cNvSpPr>
          <p:nvPr>
            <p:ph type="ftr" sz="quarter" idx="5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0DC8FF-E538-F547-B953-F2A27D46A0B7}"/>
              </a:ext>
            </a:extLst>
          </p:cNvPr>
          <p:cNvSpPr>
            <a:spLocks noGrp="1"/>
          </p:cNvSpPr>
          <p:nvPr>
            <p:ph type="sldNum" sz="quarter" idx="6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131754735"/>
      </p:ext>
    </p:extLst>
  </p:cSld>
  <p:clrMapOvr>
    <a:masterClrMapping/>
  </p:clrMapOvr>
  <p:extLst>
    <p:ext uri="{DCECCB84-F9BA-43D5-87BE-67443E8EF086}">
      <p15:sldGuideLst xmlns:p15="http://schemas.microsoft.com/office/powerpoint/2012/main"/>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Section break teal">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6D124B8-7168-D04E-A455-BEE0016E45A9}"/>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8" name="Picture 7" descr="A picture containing drawing&#10;&#10;Description automatically generated">
            <a:extLst>
              <a:ext uri="{FF2B5EF4-FFF2-40B4-BE49-F238E27FC236}">
                <a16:creationId xmlns:a16="http://schemas.microsoft.com/office/drawing/2014/main" id="{03BC3B61-BD64-4241-A8F7-CE056318FC6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bg1"/>
                </a:solidFill>
                <a:latin typeface="+mn-lt"/>
                <a:ea typeface="+mn-ea"/>
                <a:cs typeface="+mn-cs"/>
              </a:defRPr>
            </a:lvl1pPr>
            <a:lvl2pPr marL="0" indent="-216000">
              <a:spcBef>
                <a:spcPts val="2000"/>
              </a:spcBef>
              <a:spcAft>
                <a:spcPts val="200"/>
              </a:spcAft>
              <a:buClr>
                <a:schemeClr val="bg1"/>
              </a:buClr>
              <a:buFont typeface="Arial" panose="020B0604020202020204" pitchFamily="34" charset="0"/>
              <a:buChar char="•"/>
              <a:defRPr sz="2000" b="0">
                <a:solidFill>
                  <a:schemeClr val="bg1"/>
                </a:solidFill>
              </a:defRPr>
            </a:lvl2pPr>
            <a:lvl3pPr marL="393192" indent="-216000">
              <a:spcBef>
                <a:spcPts val="300"/>
              </a:spcBef>
              <a:spcAft>
                <a:spcPts val="200"/>
              </a:spcAft>
              <a:buClr>
                <a:schemeClr val="bg1"/>
              </a:buClr>
              <a:defRPr sz="1800" b="0">
                <a:solidFill>
                  <a:schemeClr val="bg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2" name="Footer Placeholder 1">
            <a:extLst>
              <a:ext uri="{FF2B5EF4-FFF2-40B4-BE49-F238E27FC236}">
                <a16:creationId xmlns:a16="http://schemas.microsoft.com/office/drawing/2014/main" id="{9DAC6DDE-45BE-5942-A27B-C07513728AE8}"/>
              </a:ext>
            </a:extLst>
          </p:cNvPr>
          <p:cNvSpPr>
            <a:spLocks noGrp="1"/>
          </p:cNvSpPr>
          <p:nvPr>
            <p:ph type="ftr" sz="quarter" idx="5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C6ED1EA1-C1F3-7046-9ECC-499B0E6AB6A3}"/>
              </a:ext>
            </a:extLst>
          </p:cNvPr>
          <p:cNvSpPr>
            <a:spLocks noGrp="1"/>
          </p:cNvSpPr>
          <p:nvPr>
            <p:ph type="sldNum" sz="quarter" idx="6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793377495"/>
      </p:ext>
    </p:extLst>
  </p:cSld>
  <p:clrMapOvr>
    <a:masterClrMapping/>
  </p:clrMapOvr>
  <p:extLst>
    <p:ext uri="{DCECCB84-F9BA-43D5-87BE-67443E8EF086}">
      <p15:sldGuideLst xmlns:p15="http://schemas.microsoft.com/office/powerpoint/2012/main"/>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Main text 1 column white">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1AB9627D-36D4-F74B-893E-0B2B44A3E5E5}"/>
              </a:ext>
            </a:extLst>
          </p:cNvPr>
          <p:cNvSpPr>
            <a:spLocks noGrp="1"/>
          </p:cNvSpPr>
          <p:nvPr>
            <p:ph type="title" hasCustomPrompt="1"/>
          </p:nvPr>
        </p:nvSpPr>
        <p:spPr>
          <a:xfrm>
            <a:off x="576000" y="816951"/>
            <a:ext cx="7283711"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4" name="Text Placeholder 17">
            <a:extLst>
              <a:ext uri="{FF2B5EF4-FFF2-40B4-BE49-F238E27FC236}">
                <a16:creationId xmlns:a16="http://schemas.microsoft.com/office/drawing/2014/main" id="{D5EDC5DA-66CA-044F-B098-1EAECD84F0D7}"/>
              </a:ext>
            </a:extLst>
          </p:cNvPr>
          <p:cNvSpPr>
            <a:spLocks noGrp="1"/>
          </p:cNvSpPr>
          <p:nvPr>
            <p:ph type="body" sz="quarter" idx="29" hasCustomPrompt="1"/>
          </p:nvPr>
        </p:nvSpPr>
        <p:spPr>
          <a:xfrm>
            <a:off x="576000" y="1193187"/>
            <a:ext cx="7283711"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9" name="Text Placeholder 13">
            <a:extLst>
              <a:ext uri="{FF2B5EF4-FFF2-40B4-BE49-F238E27FC236}">
                <a16:creationId xmlns:a16="http://schemas.microsoft.com/office/drawing/2014/main" id="{C708081B-2A5A-E841-B642-F43CA803E59D}"/>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8D6893CA-DBDC-5540-A26C-AE48C0517D8C}"/>
              </a:ext>
            </a:extLst>
          </p:cNvPr>
          <p:cNvSpPr>
            <a:spLocks noGrp="1"/>
          </p:cNvSpPr>
          <p:nvPr>
            <p:ph type="ftr" sz="quarter" idx="32"/>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CFAE913-424F-5646-A9A0-8E9C42C568CD}"/>
              </a:ext>
            </a:extLst>
          </p:cNvPr>
          <p:cNvSpPr>
            <a:spLocks noGrp="1"/>
          </p:cNvSpPr>
          <p:nvPr>
            <p:ph type="sldNum" sz="quarter" idx="33"/>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85664916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Main text 1 column purp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6000" y="816951"/>
            <a:ext cx="7282071" cy="395878"/>
          </a:xfrm>
        </p:spPr>
        <p:txBody>
          <a:bodyPr wrap="square" anchor="t" anchorCtr="0">
            <a:noAutofit/>
          </a:bodyPr>
          <a:lstStyle>
            <a:lvl1pPr>
              <a:lnSpc>
                <a:spcPct val="85000"/>
              </a:lnSpc>
              <a:buClr>
                <a:schemeClr val="tx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8" name="Text Placeholder 17">
            <a:extLst>
              <a:ext uri="{FF2B5EF4-FFF2-40B4-BE49-F238E27FC236}">
                <a16:creationId xmlns:a16="http://schemas.microsoft.com/office/drawing/2014/main" id="{EF14D82F-147E-DB44-92D3-B0294E172A3F}"/>
              </a:ext>
            </a:extLst>
          </p:cNvPr>
          <p:cNvSpPr>
            <a:spLocks noGrp="1"/>
          </p:cNvSpPr>
          <p:nvPr>
            <p:ph type="body" sz="quarter" idx="29" hasCustomPrompt="1"/>
          </p:nvPr>
        </p:nvSpPr>
        <p:spPr>
          <a:xfrm>
            <a:off x="576000" y="1193187"/>
            <a:ext cx="7285707"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3" name="Text Placeholder 13">
            <a:extLst>
              <a:ext uri="{FF2B5EF4-FFF2-40B4-BE49-F238E27FC236}">
                <a16:creationId xmlns:a16="http://schemas.microsoft.com/office/drawing/2014/main" id="{7079CC3B-BA9E-4844-9B96-BD331747AE3B}"/>
              </a:ext>
            </a:extLst>
          </p:cNvPr>
          <p:cNvSpPr>
            <a:spLocks noGrp="1"/>
          </p:cNvSpPr>
          <p:nvPr>
            <p:ph type="body" sz="quarter" idx="30" hasCustomPrompt="1"/>
          </p:nvPr>
        </p:nvSpPr>
        <p:spPr>
          <a:xfrm>
            <a:off x="576000" y="1828800"/>
            <a:ext cx="72828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picture containing drawing&#10;&#10;Description automatically generated">
            <a:extLst>
              <a:ext uri="{FF2B5EF4-FFF2-40B4-BE49-F238E27FC236}">
                <a16:creationId xmlns:a16="http://schemas.microsoft.com/office/drawing/2014/main" id="{E9E0A01B-80B7-2F47-97A8-2419F8891D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F7A1FC6B-ED60-8B47-B7C0-EA755D815B08}"/>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1A2797A-67BA-BE47-82CD-242E3E7C7D93}"/>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694807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Main text 1 column light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2" name="Title 1">
            <a:extLst>
              <a:ext uri="{FF2B5EF4-FFF2-40B4-BE49-F238E27FC236}">
                <a16:creationId xmlns:a16="http://schemas.microsoft.com/office/drawing/2014/main" id="{09624B7A-70A1-674A-B958-2F6B0DF8F2C9}"/>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tx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D6C47EEA-3AAF-BC4D-BB07-21CF58EDFDD1}"/>
              </a:ext>
            </a:extLst>
          </p:cNvPr>
          <p:cNvSpPr>
            <a:spLocks noGrp="1"/>
          </p:cNvSpPr>
          <p:nvPr>
            <p:ph type="body" sz="quarter" idx="29" hasCustomPrompt="1"/>
          </p:nvPr>
        </p:nvSpPr>
        <p:spPr>
          <a:xfrm>
            <a:off x="576001" y="1193187"/>
            <a:ext cx="7286026" cy="34192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9" name="Text Placeholder 13">
            <a:extLst>
              <a:ext uri="{FF2B5EF4-FFF2-40B4-BE49-F238E27FC236}">
                <a16:creationId xmlns:a16="http://schemas.microsoft.com/office/drawing/2014/main" id="{3B854FF2-43EB-EE4B-9D57-920B1540C8A9}"/>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0A5986AB-ED93-3848-A07D-F94FDD4861F9}"/>
              </a:ext>
            </a:extLst>
          </p:cNvPr>
          <p:cNvSpPr>
            <a:spLocks noGrp="1"/>
          </p:cNvSpPr>
          <p:nvPr>
            <p:ph type="ftr" sz="quarter" idx="32"/>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B46D1B3-9E6C-9643-ABAE-2A0B0D2B4BB8}"/>
              </a:ext>
            </a:extLst>
          </p:cNvPr>
          <p:cNvSpPr>
            <a:spLocks noGrp="1"/>
          </p:cNvSpPr>
          <p:nvPr>
            <p:ph type="sldNum" sz="quarter" idx="33"/>
          </p:nvPr>
        </p:nvSpPr>
        <p:spPr/>
        <p:txBody>
          <a:bodyPr/>
          <a:lstStyle/>
          <a:p>
            <a:fld id="{F18EFF25-22D3-7349-97D6-73D11F9E5B0D}" type="slidenum">
              <a:rPr lang="en-GB" smtClean="0"/>
              <a:pPr/>
              <a:t>‹#›</a:t>
            </a:fld>
            <a:endParaRPr lang="en-GB"/>
          </a:p>
        </p:txBody>
      </p:sp>
      <p:pic>
        <p:nvPicPr>
          <p:cNvPr id="13" name="Picture 12" descr="A close up of a flower&#10;&#10;Description automatically generated">
            <a:extLst>
              <a:ext uri="{FF2B5EF4-FFF2-40B4-BE49-F238E27FC236}">
                <a16:creationId xmlns:a16="http://schemas.microsoft.com/office/drawing/2014/main" id="{F3EDB5D7-B905-4240-9E74-682D63AABAD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340322263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Main text 1 column midnight blu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6000" y="816951"/>
            <a:ext cx="7282071" cy="395878"/>
          </a:xfrm>
        </p:spPr>
        <p:txBody>
          <a:bodyPr wrap="square" anchor="t" anchorCtr="0">
            <a:noAutofit/>
          </a:bodyPr>
          <a:lstStyle>
            <a:lvl1pPr>
              <a:lnSpc>
                <a:spcPct val="85000"/>
              </a:lnSpc>
              <a:buClr>
                <a:schemeClr val="tx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8" name="Text Placeholder 17">
            <a:extLst>
              <a:ext uri="{FF2B5EF4-FFF2-40B4-BE49-F238E27FC236}">
                <a16:creationId xmlns:a16="http://schemas.microsoft.com/office/drawing/2014/main" id="{EF14D82F-147E-DB44-92D3-B0294E172A3F}"/>
              </a:ext>
            </a:extLst>
          </p:cNvPr>
          <p:cNvSpPr>
            <a:spLocks noGrp="1"/>
          </p:cNvSpPr>
          <p:nvPr>
            <p:ph type="body" sz="quarter" idx="29" hasCustomPrompt="1"/>
          </p:nvPr>
        </p:nvSpPr>
        <p:spPr>
          <a:xfrm>
            <a:off x="576000" y="1193187"/>
            <a:ext cx="7285707"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3" name="Text Placeholder 13">
            <a:extLst>
              <a:ext uri="{FF2B5EF4-FFF2-40B4-BE49-F238E27FC236}">
                <a16:creationId xmlns:a16="http://schemas.microsoft.com/office/drawing/2014/main" id="{7079CC3B-BA9E-4844-9B96-BD331747AE3B}"/>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picture containing drawing&#10;&#10;Description automatically generated">
            <a:extLst>
              <a:ext uri="{FF2B5EF4-FFF2-40B4-BE49-F238E27FC236}">
                <a16:creationId xmlns:a16="http://schemas.microsoft.com/office/drawing/2014/main" id="{E9E0A01B-80B7-2F47-97A8-2419F8891D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2232703-359C-9647-BD3E-AA72A5E97263}"/>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9C3BFF9-7CC5-D648-BE06-A5A275779052}"/>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51455568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8_Impact statement_Grey">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4113D97-5445-FB47-905E-53F6AB5ED8DE}"/>
              </a:ext>
            </a:extLst>
          </p:cNvPr>
          <p:cNvSpPr/>
          <p:nvPr userDrawn="1"/>
        </p:nvSpPr>
        <p:spPr>
          <a:xfrm>
            <a:off x="0" y="0"/>
            <a:ext cx="121920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2" name="TextBox 1">
            <a:extLst>
              <a:ext uri="{FF2B5EF4-FFF2-40B4-BE49-F238E27FC236}">
                <a16:creationId xmlns:a16="http://schemas.microsoft.com/office/drawing/2014/main" id="{B637744C-65FA-2D45-B5A7-0D8C85634505}"/>
              </a:ext>
            </a:extLst>
          </p:cNvPr>
          <p:cNvSpPr txBox="1"/>
          <p:nvPr userDrawn="1"/>
        </p:nvSpPr>
        <p:spPr>
          <a:xfrm>
            <a:off x="8316686" y="8969829"/>
            <a:ext cx="184731" cy="369332"/>
          </a:xfrm>
          <a:prstGeom prst="rect">
            <a:avLst/>
          </a:prstGeom>
          <a:noFill/>
        </p:spPr>
        <p:txBody>
          <a:bodyPr wrap="none" rtlCol="0">
            <a:spAutoFit/>
          </a:bodyPr>
          <a:lstStyle/>
          <a:p>
            <a:endParaRPr lang="en-GB"/>
          </a:p>
        </p:txBody>
      </p:sp>
      <p:sp>
        <p:nvSpPr>
          <p:cNvPr id="14" name="Slide Number Placeholder 2">
            <a:extLst>
              <a:ext uri="{FF2B5EF4-FFF2-40B4-BE49-F238E27FC236}">
                <a16:creationId xmlns:a16="http://schemas.microsoft.com/office/drawing/2014/main" id="{892B2092-0431-424A-8172-AB16D06043C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30BDE5AC-BBDF-C84E-B0F2-8527D46CDC22}"/>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pic>
        <p:nvPicPr>
          <p:cNvPr id="11" name="Graphic 10">
            <a:extLst>
              <a:ext uri="{FF2B5EF4-FFF2-40B4-BE49-F238E27FC236}">
                <a16:creationId xmlns:a16="http://schemas.microsoft.com/office/drawing/2014/main" id="{99898E5F-6EF7-6547-9FE4-EF8384D6B8C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3" name="Text Placeholder 2">
            <a:extLst>
              <a:ext uri="{FF2B5EF4-FFF2-40B4-BE49-F238E27FC236}">
                <a16:creationId xmlns:a16="http://schemas.microsoft.com/office/drawing/2014/main" id="{2A3AE272-49FF-1748-A3ED-C080FBF9579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sp>
        <p:nvSpPr>
          <p:cNvPr id="3" name="Text Placeholder 2">
            <a:extLst>
              <a:ext uri="{FF2B5EF4-FFF2-40B4-BE49-F238E27FC236}">
                <a16:creationId xmlns:a16="http://schemas.microsoft.com/office/drawing/2014/main" id="{F251FAFC-962A-AF6A-393D-19AC4CE30E0B}"/>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chemeClr val="tx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458122339"/>
      </p:ext>
    </p:extLst>
  </p:cSld>
  <p:clrMapOvr>
    <a:masterClrMapping/>
  </p:clrMapOvr>
  <p:extLst>
    <p:ext uri="{DCECCB84-F9BA-43D5-87BE-67443E8EF086}">
      <p15:sldGuideLst xmlns:p15="http://schemas.microsoft.com/office/powerpoint/2012/main"/>
    </p:ext>
  </p:extLs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Main text 1 column teal">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6000" y="816951"/>
            <a:ext cx="7282071" cy="395878"/>
          </a:xfrm>
        </p:spPr>
        <p:txBody>
          <a:bodyPr wrap="square" anchor="t" anchorCtr="0">
            <a:noAutofit/>
          </a:bodyPr>
          <a:lstStyle>
            <a:lvl1pPr>
              <a:lnSpc>
                <a:spcPct val="85000"/>
              </a:lnSpc>
              <a:buClr>
                <a:schemeClr val="tx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8" name="Text Placeholder 17">
            <a:extLst>
              <a:ext uri="{FF2B5EF4-FFF2-40B4-BE49-F238E27FC236}">
                <a16:creationId xmlns:a16="http://schemas.microsoft.com/office/drawing/2014/main" id="{EF14D82F-147E-DB44-92D3-B0294E172A3F}"/>
              </a:ext>
            </a:extLst>
          </p:cNvPr>
          <p:cNvSpPr>
            <a:spLocks noGrp="1"/>
          </p:cNvSpPr>
          <p:nvPr>
            <p:ph type="body" sz="quarter" idx="29" hasCustomPrompt="1"/>
          </p:nvPr>
        </p:nvSpPr>
        <p:spPr>
          <a:xfrm>
            <a:off x="576000" y="1193187"/>
            <a:ext cx="7285707"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3" name="Text Placeholder 13">
            <a:extLst>
              <a:ext uri="{FF2B5EF4-FFF2-40B4-BE49-F238E27FC236}">
                <a16:creationId xmlns:a16="http://schemas.microsoft.com/office/drawing/2014/main" id="{7079CC3B-BA9E-4844-9B96-BD331747AE3B}"/>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picture containing drawing&#10;&#10;Description automatically generated">
            <a:extLst>
              <a:ext uri="{FF2B5EF4-FFF2-40B4-BE49-F238E27FC236}">
                <a16:creationId xmlns:a16="http://schemas.microsoft.com/office/drawing/2014/main" id="{E9E0A01B-80B7-2F47-97A8-2419F8891D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5B651D4-545F-3F48-A80D-0D737C7031D1}"/>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44F43B0F-EDD9-2645-97B2-454C1B3837CA}"/>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64077219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Main text 2 column white w/header">
    <p:spTree>
      <p:nvGrpSpPr>
        <p:cNvPr id="1" name=""/>
        <p:cNvGrpSpPr/>
        <p:nvPr/>
      </p:nvGrpSpPr>
      <p:grpSpPr>
        <a:xfrm>
          <a:off x="0" y="0"/>
          <a:ext cx="0" cy="0"/>
          <a:chOff x="0" y="0"/>
          <a:chExt cx="0" cy="0"/>
        </a:xfrm>
      </p:grpSpPr>
      <p:sp>
        <p:nvSpPr>
          <p:cNvPr id="11" name="Text Placeholder 3">
            <a:extLst>
              <a:ext uri="{FF2B5EF4-FFF2-40B4-BE49-F238E27FC236}">
                <a16:creationId xmlns:a16="http://schemas.microsoft.com/office/drawing/2014/main" id="{A34006E6-1C84-6A4F-B3A5-6B8249A56F06}"/>
              </a:ext>
            </a:extLst>
          </p:cNvPr>
          <p:cNvSpPr>
            <a:spLocks noGrp="1"/>
          </p:cNvSpPr>
          <p:nvPr>
            <p:ph type="body" sz="quarter" idx="33" hasCustomPrompt="1"/>
          </p:nvPr>
        </p:nvSpPr>
        <p:spPr>
          <a:xfrm>
            <a:off x="576000" y="1828800"/>
            <a:ext cx="5421600"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2" name="Text Placeholder 3">
            <a:extLst>
              <a:ext uri="{FF2B5EF4-FFF2-40B4-BE49-F238E27FC236}">
                <a16:creationId xmlns:a16="http://schemas.microsoft.com/office/drawing/2014/main" id="{C1012110-9642-9945-A607-364F317A84BC}"/>
              </a:ext>
            </a:extLst>
          </p:cNvPr>
          <p:cNvSpPr>
            <a:spLocks noGrp="1"/>
          </p:cNvSpPr>
          <p:nvPr>
            <p:ph type="body" sz="quarter" idx="34" hasCustomPrompt="1"/>
          </p:nvPr>
        </p:nvSpPr>
        <p:spPr>
          <a:xfrm>
            <a:off x="6182126" y="1828800"/>
            <a:ext cx="54229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362200"/>
            <a:ext cx="5421600" cy="3733800"/>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181726" y="2362200"/>
            <a:ext cx="5421600" cy="3733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4" name="Title 1">
            <a:extLst>
              <a:ext uri="{FF2B5EF4-FFF2-40B4-BE49-F238E27FC236}">
                <a16:creationId xmlns:a16="http://schemas.microsoft.com/office/drawing/2014/main" id="{C12EE3E1-14CA-C74D-998E-79AE83931083}"/>
              </a:ext>
            </a:extLst>
          </p:cNvPr>
          <p:cNvSpPr>
            <a:spLocks noGrp="1"/>
          </p:cNvSpPr>
          <p:nvPr>
            <p:ph type="title" hasCustomPrompt="1"/>
          </p:nvPr>
        </p:nvSpPr>
        <p:spPr>
          <a:xfrm>
            <a:off x="576001" y="816951"/>
            <a:ext cx="7337016"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CE33869C-E996-B548-97A4-970ADEEF4F9B}"/>
              </a:ext>
            </a:extLst>
          </p:cNvPr>
          <p:cNvSpPr>
            <a:spLocks noGrp="1"/>
          </p:cNvSpPr>
          <p:nvPr>
            <p:ph type="body" sz="quarter" idx="29" hasCustomPrompt="1"/>
          </p:nvPr>
        </p:nvSpPr>
        <p:spPr>
          <a:xfrm>
            <a:off x="576001" y="1193187"/>
            <a:ext cx="7337016"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2903855-7B50-304D-8FD4-B4E613820BDA}"/>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149AFC7-3FEA-FE49-9E66-327622EF22A9}"/>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583155335"/>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Main text 2 column white w/o header">
    <p:spTree>
      <p:nvGrpSpPr>
        <p:cNvPr id="1" name=""/>
        <p:cNvGrpSpPr/>
        <p:nvPr/>
      </p:nvGrpSpPr>
      <p:grpSpPr>
        <a:xfrm>
          <a:off x="0" y="0"/>
          <a:ext cx="0" cy="0"/>
          <a:chOff x="0" y="0"/>
          <a:chExt cx="0" cy="0"/>
        </a:xfrm>
      </p:grpSpPr>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1828800"/>
            <a:ext cx="5421600" cy="4266000"/>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181726" y="1828800"/>
            <a:ext cx="5421600" cy="42660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4" name="Title 1">
            <a:extLst>
              <a:ext uri="{FF2B5EF4-FFF2-40B4-BE49-F238E27FC236}">
                <a16:creationId xmlns:a16="http://schemas.microsoft.com/office/drawing/2014/main" id="{C12EE3E1-14CA-C74D-998E-79AE83931083}"/>
              </a:ext>
            </a:extLst>
          </p:cNvPr>
          <p:cNvSpPr>
            <a:spLocks noGrp="1"/>
          </p:cNvSpPr>
          <p:nvPr>
            <p:ph type="title" hasCustomPrompt="1"/>
          </p:nvPr>
        </p:nvSpPr>
        <p:spPr>
          <a:xfrm>
            <a:off x="576001" y="816951"/>
            <a:ext cx="7337016"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CE33869C-E996-B548-97A4-970ADEEF4F9B}"/>
              </a:ext>
            </a:extLst>
          </p:cNvPr>
          <p:cNvSpPr>
            <a:spLocks noGrp="1"/>
          </p:cNvSpPr>
          <p:nvPr>
            <p:ph type="body" sz="quarter" idx="29" hasCustomPrompt="1"/>
          </p:nvPr>
        </p:nvSpPr>
        <p:spPr>
          <a:xfrm>
            <a:off x="576001" y="1193187"/>
            <a:ext cx="7337016"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2903855-7B50-304D-8FD4-B4E613820BDA}"/>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149AFC7-3FEA-FE49-9E66-327622EF22A9}"/>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03653616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Main text 50/50 white/grey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5AD33BE-D6EC-8048-AABB-B981F6436FE8}"/>
              </a:ext>
            </a:extLst>
          </p:cNvPr>
          <p:cNvSpPr/>
          <p:nvPr userDrawn="1"/>
        </p:nvSpPr>
        <p:spPr>
          <a:xfrm>
            <a:off x="6095998" y="1818000"/>
            <a:ext cx="6094800"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3">
            <a:extLst>
              <a:ext uri="{FF2B5EF4-FFF2-40B4-BE49-F238E27FC236}">
                <a16:creationId xmlns:a16="http://schemas.microsoft.com/office/drawing/2014/main" id="{A34006E6-1C84-6A4F-B3A5-6B8249A56F06}"/>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2" name="Text Placeholder 3">
            <a:extLst>
              <a:ext uri="{FF2B5EF4-FFF2-40B4-BE49-F238E27FC236}">
                <a16:creationId xmlns:a16="http://schemas.microsoft.com/office/drawing/2014/main" id="{C1012110-9642-9945-A607-364F317A84B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tx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tx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89321077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Main text 50/50 white/grey w/o header">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7568225-A33A-7544-8FD4-5E942BF9578C}"/>
              </a:ext>
            </a:extLst>
          </p:cNvPr>
          <p:cNvSpPr/>
          <p:nvPr userDrawn="1"/>
        </p:nvSpPr>
        <p:spPr>
          <a:xfrm>
            <a:off x="6095998" y="1818000"/>
            <a:ext cx="6094800"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tx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tx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25047309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Main text 50/50 grey/whit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5" name="Text Placeholder 3">
            <a:extLst>
              <a:ext uri="{FF2B5EF4-FFF2-40B4-BE49-F238E27FC236}">
                <a16:creationId xmlns:a16="http://schemas.microsoft.com/office/drawing/2014/main" id="{0C24916B-7073-A645-AC28-AC50E4EE6AB2}"/>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3">
            <a:extLst>
              <a:ext uri="{FF2B5EF4-FFF2-40B4-BE49-F238E27FC236}">
                <a16:creationId xmlns:a16="http://schemas.microsoft.com/office/drawing/2014/main" id="{B255BB57-C512-7F4F-A455-728B309F967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E9CCCD57-DCFF-3B47-9D18-30F717FF1873}"/>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8" name="Text Placeholder 13">
            <a:extLst>
              <a:ext uri="{FF2B5EF4-FFF2-40B4-BE49-F238E27FC236}">
                <a16:creationId xmlns:a16="http://schemas.microsoft.com/office/drawing/2014/main" id="{F0B2163E-8C3E-5044-8665-2B1096B195BF}"/>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pic>
        <p:nvPicPr>
          <p:cNvPr id="12" name="Picture 11" descr="A close up of a flower&#10;&#10;Description automatically generated">
            <a:extLst>
              <a:ext uri="{FF2B5EF4-FFF2-40B4-BE49-F238E27FC236}">
                <a16:creationId xmlns:a16="http://schemas.microsoft.com/office/drawing/2014/main" id="{BEE46FBC-FA0C-544B-9413-A51580C8549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350528295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Main text 50/50 grey/whit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12B5E11-0CAF-4846-B932-00CD64790CF8}"/>
              </a:ext>
            </a:extLst>
          </p:cNvPr>
          <p:cNvSpPr/>
          <p:nvPr userDrawn="1"/>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3">
            <a:extLst>
              <a:ext uri="{FF2B5EF4-FFF2-40B4-BE49-F238E27FC236}">
                <a16:creationId xmlns:a16="http://schemas.microsoft.com/office/drawing/2014/main" id="{99812FF6-2997-044C-8E32-806330582092}"/>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3" name="Text Placeholder 13">
            <a:extLst>
              <a:ext uri="{FF2B5EF4-FFF2-40B4-BE49-F238E27FC236}">
                <a16:creationId xmlns:a16="http://schemas.microsoft.com/office/drawing/2014/main" id="{9B615BFB-7BA2-F446-9DDC-E4359726B8A0}"/>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close up of a flower&#10;&#10;Description automatically generated">
            <a:extLst>
              <a:ext uri="{FF2B5EF4-FFF2-40B4-BE49-F238E27FC236}">
                <a16:creationId xmlns:a16="http://schemas.microsoft.com/office/drawing/2014/main" id="{FDED906E-CCC8-1F43-8487-492D706E2544}"/>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222931296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Main text 50/50 white/purpl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5AD33BE-D6EC-8048-AABB-B981F6436FE8}"/>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3">
            <a:extLst>
              <a:ext uri="{FF2B5EF4-FFF2-40B4-BE49-F238E27FC236}">
                <a16:creationId xmlns:a16="http://schemas.microsoft.com/office/drawing/2014/main" id="{A34006E6-1C84-6A4F-B3A5-6B8249A56F06}"/>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2" name="Text Placeholder 3">
            <a:extLst>
              <a:ext uri="{FF2B5EF4-FFF2-40B4-BE49-F238E27FC236}">
                <a16:creationId xmlns:a16="http://schemas.microsoft.com/office/drawing/2014/main" id="{C1012110-9642-9945-A607-364F317A84B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65456601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Main text 50/50 white/purple w/o header">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7568225-A33A-7544-8FD4-5E942BF9578C}"/>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07295657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Main text 50/50 purple/whit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5" name="Text Placeholder 3">
            <a:extLst>
              <a:ext uri="{FF2B5EF4-FFF2-40B4-BE49-F238E27FC236}">
                <a16:creationId xmlns:a16="http://schemas.microsoft.com/office/drawing/2014/main" id="{0C24916B-7073-A645-AC28-AC50E4EE6AB2}"/>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3">
            <a:extLst>
              <a:ext uri="{FF2B5EF4-FFF2-40B4-BE49-F238E27FC236}">
                <a16:creationId xmlns:a16="http://schemas.microsoft.com/office/drawing/2014/main" id="{B255BB57-C512-7F4F-A455-728B309F967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E9CCCD57-DCFF-3B47-9D18-30F717FF1873}"/>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8" name="Text Placeholder 13">
            <a:extLst>
              <a:ext uri="{FF2B5EF4-FFF2-40B4-BE49-F238E27FC236}">
                <a16:creationId xmlns:a16="http://schemas.microsoft.com/office/drawing/2014/main" id="{F0B2163E-8C3E-5044-8665-2B1096B195BF}"/>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70030374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9_Impact statement_Full bleed image">
    <p:bg>
      <p:bgPr>
        <a:solidFill>
          <a:schemeClr val="bg1"/>
        </a:solidFill>
        <a:effectLst/>
      </p:bgPr>
    </p:bg>
    <p:spTree>
      <p:nvGrpSpPr>
        <p:cNvPr id="1" name=""/>
        <p:cNvGrpSpPr/>
        <p:nvPr/>
      </p:nvGrpSpPr>
      <p:grpSpPr>
        <a:xfrm>
          <a:off x="0" y="0"/>
          <a:ext cx="0" cy="0"/>
          <a:chOff x="0" y="0"/>
          <a:chExt cx="0" cy="0"/>
        </a:xfrm>
      </p:grpSpPr>
      <p:sp>
        <p:nvSpPr>
          <p:cNvPr id="10" name="Picture Placeholder 6">
            <a:extLst>
              <a:ext uri="{FF2B5EF4-FFF2-40B4-BE49-F238E27FC236}">
                <a16:creationId xmlns:a16="http://schemas.microsoft.com/office/drawing/2014/main" id="{C0554ABE-B682-5844-9470-7C2A0985D203}"/>
              </a:ext>
            </a:extLst>
          </p:cNvPr>
          <p:cNvSpPr>
            <a:spLocks noGrp="1"/>
          </p:cNvSpPr>
          <p:nvPr>
            <p:ph type="pic" sz="quarter" idx="17" hasCustomPrompt="1"/>
          </p:nvPr>
        </p:nvSpPr>
        <p:spPr>
          <a:xfrm>
            <a:off x="0" y="0"/>
            <a:ext cx="12192000" cy="6858001"/>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7C4DCB32-89E4-7141-9BE1-23F46B742ED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A22DFBD-9D82-C94A-9812-200522AAE67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pic>
        <p:nvPicPr>
          <p:cNvPr id="12" name="Graphic 11">
            <a:extLst>
              <a:ext uri="{FF2B5EF4-FFF2-40B4-BE49-F238E27FC236}">
                <a16:creationId xmlns:a16="http://schemas.microsoft.com/office/drawing/2014/main" id="{3830B3CA-FF34-1B42-9DA0-F5826309904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Text Placeholder 2">
            <a:extLst>
              <a:ext uri="{FF2B5EF4-FFF2-40B4-BE49-F238E27FC236}">
                <a16:creationId xmlns:a16="http://schemas.microsoft.com/office/drawing/2014/main" id="{D5E05FD6-1B18-244B-91F5-4BDEED65F4D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sp>
        <p:nvSpPr>
          <p:cNvPr id="2" name="Picture Placeholder 3">
            <a:extLst>
              <a:ext uri="{FF2B5EF4-FFF2-40B4-BE49-F238E27FC236}">
                <a16:creationId xmlns:a16="http://schemas.microsoft.com/office/drawing/2014/main" id="{B08288CB-8A5F-DB7B-0745-C6D266065032}"/>
              </a:ext>
            </a:extLst>
          </p:cNvPr>
          <p:cNvSpPr>
            <a:spLocks noGrp="1"/>
          </p:cNvSpPr>
          <p:nvPr>
            <p:ph type="pic" sz="quarter" idx="35" hasCustomPrompt="1"/>
          </p:nvPr>
        </p:nvSpPr>
        <p:spPr>
          <a:xfrm>
            <a:off x="523038" y="6354000"/>
            <a:ext cx="1371600" cy="406400"/>
          </a:xfrm>
        </p:spPr>
        <p:txBody>
          <a:bodyPr/>
          <a:lstStyle>
            <a:lvl1pPr marL="0" indent="0">
              <a:buNone/>
              <a:defRPr sz="1400"/>
            </a:lvl1pPr>
          </a:lstStyle>
          <a:p>
            <a:r>
              <a:rPr lang="en-US"/>
              <a:t>Enter logo here</a:t>
            </a:r>
          </a:p>
        </p:txBody>
      </p:sp>
      <p:sp>
        <p:nvSpPr>
          <p:cNvPr id="3" name="Text Placeholder 2">
            <a:extLst>
              <a:ext uri="{FF2B5EF4-FFF2-40B4-BE49-F238E27FC236}">
                <a16:creationId xmlns:a16="http://schemas.microsoft.com/office/drawing/2014/main" id="{5BF01D87-F7B0-8D66-AD74-B3C95C12F09D}"/>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chemeClr val="tx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1921425108"/>
      </p:ext>
    </p:extLst>
  </p:cSld>
  <p:clrMapOvr>
    <a:masterClrMapping/>
  </p:clrMapOvr>
  <p:extLst>
    <p:ext uri="{DCECCB84-F9BA-43D5-87BE-67443E8EF086}">
      <p15:sldGuideLst xmlns:p15="http://schemas.microsoft.com/office/powerpoint/2012/main"/>
    </p:ext>
  </p:extLs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Main text 50/50 purple/whit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12B5E11-0CAF-4846-B932-00CD64790CF8}"/>
              </a:ext>
            </a:extLst>
          </p:cNvPr>
          <p:cNvSpPr/>
          <p:nvPr userDrawn="1"/>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3">
            <a:extLst>
              <a:ext uri="{FF2B5EF4-FFF2-40B4-BE49-F238E27FC236}">
                <a16:creationId xmlns:a16="http://schemas.microsoft.com/office/drawing/2014/main" id="{99812FF6-2997-044C-8E32-806330582092}"/>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3" name="Text Placeholder 13">
            <a:extLst>
              <a:ext uri="{FF2B5EF4-FFF2-40B4-BE49-F238E27FC236}">
                <a16:creationId xmlns:a16="http://schemas.microsoft.com/office/drawing/2014/main" id="{9B615BFB-7BA2-F446-9DDC-E4359726B8A0}"/>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21090493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Main text 50/50 grey/purple w/header">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DA0E6EEF-0319-8241-A315-2462BE25EBFE}"/>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a:extLst>
              <a:ext uri="{FF2B5EF4-FFF2-40B4-BE49-F238E27FC236}">
                <a16:creationId xmlns:a16="http://schemas.microsoft.com/office/drawing/2014/main" id="{95FC9F1E-3F15-7C4B-A204-DFEC8755F70D}"/>
              </a:ext>
            </a:extLst>
          </p:cNvPr>
          <p:cNvSpPr/>
          <p:nvPr userDrawn="1"/>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itle 1">
            <a:extLst>
              <a:ext uri="{FF2B5EF4-FFF2-40B4-BE49-F238E27FC236}">
                <a16:creationId xmlns:a16="http://schemas.microsoft.com/office/drawing/2014/main" id="{8AEEBF1F-8BED-EB4A-9EBC-BE827A56536A}"/>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9BECE40E-1419-2C48-96A9-BAFF6A660FA8}"/>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738B9CE-910D-5F44-85DB-A50BD7E67043}"/>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7FA612B-694A-5B4B-95A0-DAC880C5FCBC}"/>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pic>
        <p:nvPicPr>
          <p:cNvPr id="19" name="Picture 18" descr="A close up of a flower&#10;&#10;Description automatically generated">
            <a:extLst>
              <a:ext uri="{FF2B5EF4-FFF2-40B4-BE49-F238E27FC236}">
                <a16:creationId xmlns:a16="http://schemas.microsoft.com/office/drawing/2014/main" id="{62CF73ED-33EB-664C-8650-561CF42FB2C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16" name="Text Placeholder 3">
            <a:extLst>
              <a:ext uri="{FF2B5EF4-FFF2-40B4-BE49-F238E27FC236}">
                <a16:creationId xmlns:a16="http://schemas.microsoft.com/office/drawing/2014/main" id="{860FAD30-A284-6D46-8A2F-79D1EBA52390}"/>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1AF2F8FB-7695-7941-A7BE-D85B30974C40}"/>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3">
            <a:extLst>
              <a:ext uri="{FF2B5EF4-FFF2-40B4-BE49-F238E27FC236}">
                <a16:creationId xmlns:a16="http://schemas.microsoft.com/office/drawing/2014/main" id="{B7666B61-4B2A-154C-91C2-3F583EB183E0}"/>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5E486D05-B147-A34C-97DF-42FF5C99B9E9}"/>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10437380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Main text 50/50 grey/purple w/o header">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9A5ABF3D-F116-9D43-A201-D322D867AE26}"/>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FA76278E-1C64-7147-862D-32E70158FA6C}"/>
              </a:ext>
            </a:extLst>
          </p:cNvPr>
          <p:cNvSpPr/>
          <p:nvPr userDrawn="1"/>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itle 1">
            <a:extLst>
              <a:ext uri="{FF2B5EF4-FFF2-40B4-BE49-F238E27FC236}">
                <a16:creationId xmlns:a16="http://schemas.microsoft.com/office/drawing/2014/main" id="{8AEEBF1F-8BED-EB4A-9EBC-BE827A56536A}"/>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9BECE40E-1419-2C48-96A9-BAFF6A660FA8}"/>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738B9CE-910D-5F44-85DB-A50BD7E67043}"/>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7FA612B-694A-5B4B-95A0-DAC880C5FCBC}"/>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pic>
        <p:nvPicPr>
          <p:cNvPr id="19" name="Picture 18" descr="A close up of a flower&#10;&#10;Description automatically generated">
            <a:extLst>
              <a:ext uri="{FF2B5EF4-FFF2-40B4-BE49-F238E27FC236}">
                <a16:creationId xmlns:a16="http://schemas.microsoft.com/office/drawing/2014/main" id="{62CF73ED-33EB-664C-8650-561CF42FB2C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22" name="Text Placeholder 13">
            <a:extLst>
              <a:ext uri="{FF2B5EF4-FFF2-40B4-BE49-F238E27FC236}">
                <a16:creationId xmlns:a16="http://schemas.microsoft.com/office/drawing/2014/main" id="{5B2F66DD-006E-C74F-A313-C48CCC1D810D}"/>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ext Placeholder 13">
            <a:extLst>
              <a:ext uri="{FF2B5EF4-FFF2-40B4-BE49-F238E27FC236}">
                <a16:creationId xmlns:a16="http://schemas.microsoft.com/office/drawing/2014/main" id="{D3F14257-1662-7548-B1D5-F8F7D94055DA}"/>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5127859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Main text 50/50 purple/grey w/header">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88B846F1-26D2-F94C-8ABB-CA83B1151E53}"/>
              </a:ext>
            </a:extLst>
          </p:cNvPr>
          <p:cNvSpPr/>
          <p:nvPr userDrawn="1"/>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897F294D-54AB-7244-86AF-892FE611833D}"/>
              </a:ext>
            </a:extLst>
          </p:cNvPr>
          <p:cNvSpPr/>
          <p:nvPr userDrawn="1"/>
        </p:nvSpPr>
        <p:spPr>
          <a:xfrm>
            <a:off x="6096000" y="1812925"/>
            <a:ext cx="6100583"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itle 1">
            <a:extLst>
              <a:ext uri="{FF2B5EF4-FFF2-40B4-BE49-F238E27FC236}">
                <a16:creationId xmlns:a16="http://schemas.microsoft.com/office/drawing/2014/main" id="{D9E25C16-CF5F-2140-AD46-53B984FF4FC8}"/>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8E881D06-3B4E-9D47-95D1-84101E9D8D14}"/>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pic>
        <p:nvPicPr>
          <p:cNvPr id="32" name="Picture 31" descr="A picture containing drawing&#10;&#10;Description automatically generated">
            <a:extLst>
              <a:ext uri="{FF2B5EF4-FFF2-40B4-BE49-F238E27FC236}">
                <a16:creationId xmlns:a16="http://schemas.microsoft.com/office/drawing/2014/main" id="{E614C72A-D76C-794F-96DE-2FC3DFE91AF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60044A12-BB34-DD43-878F-0E26A90C9766}"/>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EBECE8C-54A8-DB41-8A82-A9E26444772B}"/>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3">
            <a:extLst>
              <a:ext uri="{FF2B5EF4-FFF2-40B4-BE49-F238E27FC236}">
                <a16:creationId xmlns:a16="http://schemas.microsoft.com/office/drawing/2014/main" id="{8AA3D5A8-B1D6-6B41-BDBD-5A23B2A796E4}"/>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3">
            <a:extLst>
              <a:ext uri="{FF2B5EF4-FFF2-40B4-BE49-F238E27FC236}">
                <a16:creationId xmlns:a16="http://schemas.microsoft.com/office/drawing/2014/main" id="{8DFCF092-810A-7142-A0DD-8DDFA03B0284}"/>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D954E7F4-1086-EE4F-9C6A-78FDAACAD95D}"/>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13">
            <a:extLst>
              <a:ext uri="{FF2B5EF4-FFF2-40B4-BE49-F238E27FC236}">
                <a16:creationId xmlns:a16="http://schemas.microsoft.com/office/drawing/2014/main" id="{C7F9F7FF-15D7-E246-9627-2357B6ADE86E}"/>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28122600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Main text 50/50 purple/grey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C8A08ED-C3C7-BA49-A2BF-BA3752BE5CD9}"/>
              </a:ext>
            </a:extLst>
          </p:cNvPr>
          <p:cNvSpPr/>
          <p:nvPr userDrawn="1"/>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D14C3603-F372-C748-B62E-BC914F420AF7}"/>
              </a:ext>
            </a:extLst>
          </p:cNvPr>
          <p:cNvSpPr/>
          <p:nvPr userDrawn="1"/>
        </p:nvSpPr>
        <p:spPr>
          <a:xfrm>
            <a:off x="6096000" y="1812925"/>
            <a:ext cx="6100583"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itle 1">
            <a:extLst>
              <a:ext uri="{FF2B5EF4-FFF2-40B4-BE49-F238E27FC236}">
                <a16:creationId xmlns:a16="http://schemas.microsoft.com/office/drawing/2014/main" id="{D9E25C16-CF5F-2140-AD46-53B984FF4FC8}"/>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8E881D06-3B4E-9D47-95D1-84101E9D8D14}"/>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pic>
        <p:nvPicPr>
          <p:cNvPr id="32" name="Picture 31" descr="A picture containing drawing&#10;&#10;Description automatically generated">
            <a:extLst>
              <a:ext uri="{FF2B5EF4-FFF2-40B4-BE49-F238E27FC236}">
                <a16:creationId xmlns:a16="http://schemas.microsoft.com/office/drawing/2014/main" id="{E614C72A-D76C-794F-96DE-2FC3DFE91AF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60044A12-BB34-DD43-878F-0E26A90C9766}"/>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EBECE8C-54A8-DB41-8A82-A9E26444772B}"/>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4B708AB6-666D-D746-A2AD-3537AA35393D}"/>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4E4977B-5707-3E44-8FAC-E36B3F72E1C2}"/>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03779879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Main text 50/50 white/midnight blu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2D333B6-8BC3-5346-AB39-40E350E1DBA2}"/>
              </a:ext>
            </a:extLst>
          </p:cNvPr>
          <p:cNvSpPr/>
          <p:nvPr userDrawn="1"/>
        </p:nvSpPr>
        <p:spPr>
          <a:xfrm>
            <a:off x="6095998" y="1818000"/>
            <a:ext cx="6094800"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Text Placeholder 3">
            <a:extLst>
              <a:ext uri="{FF2B5EF4-FFF2-40B4-BE49-F238E27FC236}">
                <a16:creationId xmlns:a16="http://schemas.microsoft.com/office/drawing/2014/main" id="{2DCB46C7-DCCD-F644-A545-D6271453EFC9}"/>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8" name="Text Placeholder 3">
            <a:extLst>
              <a:ext uri="{FF2B5EF4-FFF2-40B4-BE49-F238E27FC236}">
                <a16:creationId xmlns:a16="http://schemas.microsoft.com/office/drawing/2014/main" id="{004A4DBF-BC06-1641-B863-B95B146DB88B}"/>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9" name="Text Placeholder 13">
            <a:extLst>
              <a:ext uri="{FF2B5EF4-FFF2-40B4-BE49-F238E27FC236}">
                <a16:creationId xmlns:a16="http://schemas.microsoft.com/office/drawing/2014/main" id="{2F8C1D8B-C9DB-004A-9164-B099722F306E}"/>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6DE5BC52-A639-4544-8180-97445AE61AE9}"/>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507DAECC-FCFF-394A-BA95-B06C09B3671E}"/>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C2DD84-1244-F344-B61E-13DE5265E758}"/>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28644050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Main text 50/50 white/midnight blue w/o header">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DF32596-A4B8-A848-BF99-D874D4ECFADE}"/>
              </a:ext>
            </a:extLst>
          </p:cNvPr>
          <p:cNvSpPr/>
          <p:nvPr userDrawn="1"/>
        </p:nvSpPr>
        <p:spPr>
          <a:xfrm>
            <a:off x="6095998" y="1818000"/>
            <a:ext cx="6094800"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13">
            <a:extLst>
              <a:ext uri="{FF2B5EF4-FFF2-40B4-BE49-F238E27FC236}">
                <a16:creationId xmlns:a16="http://schemas.microsoft.com/office/drawing/2014/main" id="{98B810A6-8959-324B-BFF8-9B25C275C8D0}"/>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1" name="Text Placeholder 13">
            <a:extLst>
              <a:ext uri="{FF2B5EF4-FFF2-40B4-BE49-F238E27FC236}">
                <a16:creationId xmlns:a16="http://schemas.microsoft.com/office/drawing/2014/main" id="{115BAD31-53A4-994D-8A40-73A3780F3DAB}"/>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507DAECC-FCFF-394A-BA95-B06C09B3671E}"/>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C2DD84-1244-F344-B61E-13DE5265E758}"/>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24266075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Main text 50/50 midnight blue/white w/head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60A4B1A6-9DEB-3840-8E30-9618FDE23056}"/>
              </a:ext>
            </a:extLst>
          </p:cNvPr>
          <p:cNvSpPr/>
          <p:nvPr userDrawn="1"/>
        </p:nvSpPr>
        <p:spPr>
          <a:xfrm>
            <a:off x="0" y="1812925"/>
            <a:ext cx="6113935"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8BF6138-1CBE-314C-ADA5-C8977110BBE8}"/>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78CC495-7A54-9B43-BB34-A31238DF5AF5}"/>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764716BC-D6A0-E842-90CD-EEF716DE153B}"/>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3" name="Text Placeholder 3">
            <a:extLst>
              <a:ext uri="{FF2B5EF4-FFF2-40B4-BE49-F238E27FC236}">
                <a16:creationId xmlns:a16="http://schemas.microsoft.com/office/drawing/2014/main" id="{69CC457F-61C8-204A-A792-8CDB92191F2F}"/>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3">
            <a:extLst>
              <a:ext uri="{FF2B5EF4-FFF2-40B4-BE49-F238E27FC236}">
                <a16:creationId xmlns:a16="http://schemas.microsoft.com/office/drawing/2014/main" id="{47325CA7-B014-8743-95D3-D820F6D8B87F}"/>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963E425E-363B-6C48-8C4D-82E2397C2585}"/>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2" name="Text Placeholder 13">
            <a:extLst>
              <a:ext uri="{FF2B5EF4-FFF2-40B4-BE49-F238E27FC236}">
                <a16:creationId xmlns:a16="http://schemas.microsoft.com/office/drawing/2014/main" id="{8C6A7F6F-0865-E948-AFBA-F15ABDA2EBC7}"/>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62205131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Main text 50/50 midnight blue/white w/o 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821FEFC-1349-3442-9840-F49FC2CB01BD}"/>
              </a:ext>
            </a:extLst>
          </p:cNvPr>
          <p:cNvSpPr/>
          <p:nvPr userDrawn="1"/>
        </p:nvSpPr>
        <p:spPr>
          <a:xfrm>
            <a:off x="0" y="1812925"/>
            <a:ext cx="6113935"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8BF6138-1CBE-314C-ADA5-C8977110BBE8}"/>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78CC495-7A54-9B43-BB34-A31238DF5AF5}"/>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7">
            <a:extLst>
              <a:ext uri="{FF2B5EF4-FFF2-40B4-BE49-F238E27FC236}">
                <a16:creationId xmlns:a16="http://schemas.microsoft.com/office/drawing/2014/main" id="{ACC065DA-B1E8-9547-96CF-B3C6A161D1EB}"/>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13">
            <a:extLst>
              <a:ext uri="{FF2B5EF4-FFF2-40B4-BE49-F238E27FC236}">
                <a16:creationId xmlns:a16="http://schemas.microsoft.com/office/drawing/2014/main" id="{DB41F25A-176B-404D-969B-1AA2EFDE3649}"/>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8FC7BFAB-4AE2-E640-9130-68F96BDA5EAC}"/>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80278230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Main text 50/50 white/teal w/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7CE9B79D-F150-234B-9334-7703A681ADEB}"/>
              </a:ext>
            </a:extLst>
          </p:cNvPr>
          <p:cNvSpPr/>
          <p:nvPr userDrawn="1"/>
        </p:nvSpPr>
        <p:spPr>
          <a:xfrm>
            <a:off x="6095998" y="1818000"/>
            <a:ext cx="6094800"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FF4BE348-6172-C540-B69F-9DE30B28336F}"/>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C6B64D4E-940E-0945-BFDE-7F31E7DDA9DB}"/>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4" name="Text Placeholder 17">
            <a:extLst>
              <a:ext uri="{FF2B5EF4-FFF2-40B4-BE49-F238E27FC236}">
                <a16:creationId xmlns:a16="http://schemas.microsoft.com/office/drawing/2014/main" id="{A41A244A-0E94-C743-9CCF-9622ED3BE60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2" name="Text Placeholder 3">
            <a:extLst>
              <a:ext uri="{FF2B5EF4-FFF2-40B4-BE49-F238E27FC236}">
                <a16:creationId xmlns:a16="http://schemas.microsoft.com/office/drawing/2014/main" id="{3CEA5745-D3F2-7F44-A26C-0D15CE49CAA8}"/>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3">
            <a:extLst>
              <a:ext uri="{FF2B5EF4-FFF2-40B4-BE49-F238E27FC236}">
                <a16:creationId xmlns:a16="http://schemas.microsoft.com/office/drawing/2014/main" id="{344E1AFF-215A-244B-BF91-6A66BD3354BD}"/>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13">
            <a:extLst>
              <a:ext uri="{FF2B5EF4-FFF2-40B4-BE49-F238E27FC236}">
                <a16:creationId xmlns:a16="http://schemas.microsoft.com/office/drawing/2014/main" id="{8C577060-88B8-6C43-9E1B-1752D84963AC}"/>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7" name="Text Placeholder 13">
            <a:extLst>
              <a:ext uri="{FF2B5EF4-FFF2-40B4-BE49-F238E27FC236}">
                <a16:creationId xmlns:a16="http://schemas.microsoft.com/office/drawing/2014/main" id="{5362F7DA-5F6F-1949-B145-A9F180729CFD}"/>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55057701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20_Impact statement_Purple">
    <p:bg>
      <p:bgPr>
        <a:solidFill>
          <a:schemeClr val="accent1"/>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BCFF018B-4483-414F-8B68-2C4DB33F350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A35FAC88-E8B0-9B45-9431-035CDBC92BF0}"/>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3" name="Text Placeholder 2">
            <a:extLst>
              <a:ext uri="{FF2B5EF4-FFF2-40B4-BE49-F238E27FC236}">
                <a16:creationId xmlns:a16="http://schemas.microsoft.com/office/drawing/2014/main" id="{51230141-747D-7847-B832-F4F6A643E58E}"/>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E9343B6B-1C59-1C4D-A766-8E92D071841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 name="Text Placeholder 2">
            <a:extLst>
              <a:ext uri="{FF2B5EF4-FFF2-40B4-BE49-F238E27FC236}">
                <a16:creationId xmlns:a16="http://schemas.microsoft.com/office/drawing/2014/main" id="{ECB66999-5555-C00A-AE7C-A2F28B538BAF}"/>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1950644193"/>
      </p:ext>
    </p:extLst>
  </p:cSld>
  <p:clrMapOvr>
    <a:masterClrMapping/>
  </p:clrMapOvr>
  <p:extLst>
    <p:ext uri="{DCECCB84-F9BA-43D5-87BE-67443E8EF086}">
      <p15:sldGuideLst xmlns:p15="http://schemas.microsoft.com/office/powerpoint/2012/main"/>
    </p:ext>
  </p:extLs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Main text 50/50 white/teal w/o header">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8E957C0-9CB7-F34C-9D3F-BDB3AF70BB26}"/>
              </a:ext>
            </a:extLst>
          </p:cNvPr>
          <p:cNvSpPr/>
          <p:nvPr userDrawn="1"/>
        </p:nvSpPr>
        <p:spPr>
          <a:xfrm>
            <a:off x="6095998" y="1818000"/>
            <a:ext cx="6094800"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FF4BE348-6172-C540-B69F-9DE30B28336F}"/>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C6B64D4E-940E-0945-BFDE-7F31E7DDA9DB}"/>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4" name="Text Placeholder 17">
            <a:extLst>
              <a:ext uri="{FF2B5EF4-FFF2-40B4-BE49-F238E27FC236}">
                <a16:creationId xmlns:a16="http://schemas.microsoft.com/office/drawing/2014/main" id="{08D7DC17-D82A-4541-8324-5873EB15188B}"/>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0" name="Text Placeholder 13">
            <a:extLst>
              <a:ext uri="{FF2B5EF4-FFF2-40B4-BE49-F238E27FC236}">
                <a16:creationId xmlns:a16="http://schemas.microsoft.com/office/drawing/2014/main" id="{9B32D610-504C-1747-A184-FEDB798234AA}"/>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1" name="Text Placeholder 13">
            <a:extLst>
              <a:ext uri="{FF2B5EF4-FFF2-40B4-BE49-F238E27FC236}">
                <a16:creationId xmlns:a16="http://schemas.microsoft.com/office/drawing/2014/main" id="{5BE1D52D-7F4E-084B-BF4E-6F6D6B915928}"/>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56748593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Main text 50/50 teal/white w/head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64157A42-44B8-844A-BD5A-9366E35442F4}"/>
              </a:ext>
            </a:extLst>
          </p:cNvPr>
          <p:cNvSpPr/>
          <p:nvPr userDrawn="1"/>
        </p:nvSpPr>
        <p:spPr>
          <a:xfrm>
            <a:off x="0" y="1812925"/>
            <a:ext cx="6113935"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 Placeholder 3">
            <a:extLst>
              <a:ext uri="{FF2B5EF4-FFF2-40B4-BE49-F238E27FC236}">
                <a16:creationId xmlns:a16="http://schemas.microsoft.com/office/drawing/2014/main" id="{03299CE2-F83A-954F-B086-9821797DEBF0}"/>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3">
            <a:extLst>
              <a:ext uri="{FF2B5EF4-FFF2-40B4-BE49-F238E27FC236}">
                <a16:creationId xmlns:a16="http://schemas.microsoft.com/office/drawing/2014/main" id="{2F967615-8EAD-184B-9CF4-1F33BBE004AA}"/>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26689692-E3DF-F34F-8015-C71F85583EFD}"/>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B20E8C6-D337-6146-BFCE-2927AE23CE6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29ADB6-6425-694B-AC2D-032E7D9C5C79}"/>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611DCC5B-D73F-7E48-8BBB-5EDC48C2E4C7}"/>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13">
            <a:extLst>
              <a:ext uri="{FF2B5EF4-FFF2-40B4-BE49-F238E27FC236}">
                <a16:creationId xmlns:a16="http://schemas.microsoft.com/office/drawing/2014/main" id="{DC3754CE-2934-4642-9675-3A5455A18298}"/>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34016966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Main text 50/50 teal/white w/o 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0BFAB3E-2631-0946-A3BA-B24614F39DFC}"/>
              </a:ext>
            </a:extLst>
          </p:cNvPr>
          <p:cNvSpPr/>
          <p:nvPr userDrawn="1"/>
        </p:nvSpPr>
        <p:spPr>
          <a:xfrm>
            <a:off x="0" y="1812925"/>
            <a:ext cx="6113935"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B20E8C6-D337-6146-BFCE-2927AE23CE6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29ADB6-6425-694B-AC2D-032E7D9C5C79}"/>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7">
            <a:extLst>
              <a:ext uri="{FF2B5EF4-FFF2-40B4-BE49-F238E27FC236}">
                <a16:creationId xmlns:a16="http://schemas.microsoft.com/office/drawing/2014/main" id="{EC643DD7-8DCA-1743-9A15-D5DB561A27E8}"/>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13">
            <a:extLst>
              <a:ext uri="{FF2B5EF4-FFF2-40B4-BE49-F238E27FC236}">
                <a16:creationId xmlns:a16="http://schemas.microsoft.com/office/drawing/2014/main" id="{04014A15-5D94-2B4B-A365-9CEB803627FC}"/>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126767C9-03AC-C448-B453-518E3C08BD6E}"/>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82518275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Main text 2/3 white left w/header ">
    <p:bg>
      <p:bgPr>
        <a:solidFill>
          <a:schemeClr val="bg1"/>
        </a:solidFill>
        <a:effectLst/>
      </p:bgPr>
    </p:bg>
    <p:spTree>
      <p:nvGrpSpPr>
        <p:cNvPr id="1" name=""/>
        <p:cNvGrpSpPr/>
        <p:nvPr/>
      </p:nvGrpSpPr>
      <p:grpSpPr>
        <a:xfrm>
          <a:off x="0" y="0"/>
          <a:ext cx="0" cy="0"/>
          <a:chOff x="0" y="0"/>
          <a:chExt cx="0" cy="0"/>
        </a:xfrm>
      </p:grpSpPr>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cxnSp>
        <p:nvCxnSpPr>
          <p:cNvPr id="3" name="Straight Connector 2">
            <a:extLst>
              <a:ext uri="{FF2B5EF4-FFF2-40B4-BE49-F238E27FC236}">
                <a16:creationId xmlns:a16="http://schemas.microsoft.com/office/drawing/2014/main" id="{0BB342F3-2AEF-2A4B-8212-B7DD3E4ABE38}"/>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9C846A06-A38A-1F4A-B997-32809391CD12}"/>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4CE51DDD-655C-2040-89FB-6EB47DF313DF}"/>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3" name="Text Placeholder 3">
            <a:extLst>
              <a:ext uri="{FF2B5EF4-FFF2-40B4-BE49-F238E27FC236}">
                <a16:creationId xmlns:a16="http://schemas.microsoft.com/office/drawing/2014/main" id="{E2A3375C-F4DA-534A-8FFE-E3ECCA85F8BC}"/>
              </a:ext>
            </a:extLst>
          </p:cNvPr>
          <p:cNvSpPr>
            <a:spLocks noGrp="1"/>
          </p:cNvSpPr>
          <p:nvPr>
            <p:ph type="body" sz="quarter" idx="33" hasCustomPrompt="1"/>
          </p:nvPr>
        </p:nvSpPr>
        <p:spPr>
          <a:xfrm>
            <a:off x="8309230" y="1828800"/>
            <a:ext cx="3313419" cy="328768"/>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0" name="Text Placeholder 3">
            <a:extLst>
              <a:ext uri="{FF2B5EF4-FFF2-40B4-BE49-F238E27FC236}">
                <a16:creationId xmlns:a16="http://schemas.microsoft.com/office/drawing/2014/main" id="{8120790D-39D6-F84E-8E29-B0A7B97BF9C1}"/>
              </a:ext>
            </a:extLst>
          </p:cNvPr>
          <p:cNvSpPr>
            <a:spLocks noGrp="1"/>
          </p:cNvSpPr>
          <p:nvPr>
            <p:ph type="body" sz="quarter" idx="35" hasCustomPrompt="1"/>
          </p:nvPr>
        </p:nvSpPr>
        <p:spPr>
          <a:xfrm>
            <a:off x="576000" y="1828800"/>
            <a:ext cx="6840000" cy="328768"/>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8EBA9C20-39C2-5242-A06C-5284C3FFBB8A}"/>
              </a:ext>
            </a:extLst>
          </p:cNvPr>
          <p:cNvSpPr>
            <a:spLocks noGrp="1"/>
          </p:cNvSpPr>
          <p:nvPr>
            <p:ph type="body" sz="quarter" idx="36" hasCustomPrompt="1"/>
          </p:nvPr>
        </p:nvSpPr>
        <p:spPr>
          <a:xfrm>
            <a:off x="576000"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2" name="Text Placeholder 13">
            <a:extLst>
              <a:ext uri="{FF2B5EF4-FFF2-40B4-BE49-F238E27FC236}">
                <a16:creationId xmlns:a16="http://schemas.microsoft.com/office/drawing/2014/main" id="{7AD8EF7B-17C3-BE4A-9C63-52432223E5AB}"/>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D2F59A6E-D3BB-A44A-9EBE-13185639BEB1}"/>
              </a:ext>
            </a:extLst>
          </p:cNvPr>
          <p:cNvSpPr>
            <a:spLocks noGrp="1"/>
          </p:cNvSpPr>
          <p:nvPr>
            <p:ph type="ftr" sz="quarter" idx="38"/>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4002871F-6982-AF49-A935-DB98796CCC0C}"/>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412221752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Main text 2/3 white left w/o header ">
    <p:bg>
      <p:bgPr>
        <a:solidFill>
          <a:schemeClr val="bg1"/>
        </a:solidFill>
        <a:effectLst/>
      </p:bgPr>
    </p:bg>
    <p:spTree>
      <p:nvGrpSpPr>
        <p:cNvPr id="1" name=""/>
        <p:cNvGrpSpPr/>
        <p:nvPr/>
      </p:nvGrpSpPr>
      <p:grpSpPr>
        <a:xfrm>
          <a:off x="0" y="0"/>
          <a:ext cx="0" cy="0"/>
          <a:chOff x="0" y="0"/>
          <a:chExt cx="0" cy="0"/>
        </a:xfrm>
      </p:grpSpPr>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cxnSp>
        <p:nvCxnSpPr>
          <p:cNvPr id="3" name="Straight Connector 2">
            <a:extLst>
              <a:ext uri="{FF2B5EF4-FFF2-40B4-BE49-F238E27FC236}">
                <a16:creationId xmlns:a16="http://schemas.microsoft.com/office/drawing/2014/main" id="{0BB342F3-2AEF-2A4B-8212-B7DD3E4ABE38}"/>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9C846A06-A38A-1F4A-B997-32809391CD12}"/>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4CE51DDD-655C-2040-89FB-6EB47DF313DF}"/>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3" name="Text Placeholder 3">
            <a:extLst>
              <a:ext uri="{FF2B5EF4-FFF2-40B4-BE49-F238E27FC236}">
                <a16:creationId xmlns:a16="http://schemas.microsoft.com/office/drawing/2014/main" id="{E2A3375C-F4DA-534A-8FFE-E3ECCA85F8BC}"/>
              </a:ext>
            </a:extLst>
          </p:cNvPr>
          <p:cNvSpPr>
            <a:spLocks noGrp="1"/>
          </p:cNvSpPr>
          <p:nvPr>
            <p:ph type="body" sz="quarter" idx="33" hasCustomPrompt="1"/>
          </p:nvPr>
        </p:nvSpPr>
        <p:spPr>
          <a:xfrm>
            <a:off x="8309230" y="1828800"/>
            <a:ext cx="3313419" cy="328768"/>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8EBA9C20-39C2-5242-A06C-5284C3FFBB8A}"/>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2" name="Text Placeholder 13">
            <a:extLst>
              <a:ext uri="{FF2B5EF4-FFF2-40B4-BE49-F238E27FC236}">
                <a16:creationId xmlns:a16="http://schemas.microsoft.com/office/drawing/2014/main" id="{7AD8EF7B-17C3-BE4A-9C63-52432223E5AB}"/>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D2F59A6E-D3BB-A44A-9EBE-13185639BEB1}"/>
              </a:ext>
            </a:extLst>
          </p:cNvPr>
          <p:cNvSpPr>
            <a:spLocks noGrp="1"/>
          </p:cNvSpPr>
          <p:nvPr>
            <p:ph type="ftr" sz="quarter" idx="38"/>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4002871F-6982-AF49-A935-DB98796CCC0C}"/>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36263564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Main text 2/3 grey left w/header ">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6DDE75E-4FAB-C544-959F-6812E06E29A2}"/>
              </a:ext>
            </a:extLst>
          </p:cNvPr>
          <p:cNvSpPr/>
          <p:nvPr userDrawn="1"/>
        </p:nvSpPr>
        <p:spPr>
          <a:xfrm>
            <a:off x="0" y="0"/>
            <a:ext cx="7859713"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6" name="Title 1">
            <a:extLst>
              <a:ext uri="{FF2B5EF4-FFF2-40B4-BE49-F238E27FC236}">
                <a16:creationId xmlns:a16="http://schemas.microsoft.com/office/drawing/2014/main" id="{4CFD23E7-B20B-CC42-9CEC-6DFA7E93B886}"/>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F9EBC56F-7636-F248-AD91-406ED947F330}"/>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3">
            <a:extLst>
              <a:ext uri="{FF2B5EF4-FFF2-40B4-BE49-F238E27FC236}">
                <a16:creationId xmlns:a16="http://schemas.microsoft.com/office/drawing/2014/main" id="{63D8BF02-01B0-1046-91D6-3413EB64299A}"/>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84A777FF-E194-0D49-9569-FA55251196D3}"/>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7" name="Straight Connector 16">
            <a:extLst>
              <a:ext uri="{FF2B5EF4-FFF2-40B4-BE49-F238E27FC236}">
                <a16:creationId xmlns:a16="http://schemas.microsoft.com/office/drawing/2014/main" id="{F610E490-0A27-B041-985C-C1E8A1E49BD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Text Placeholder 3">
            <a:extLst>
              <a:ext uri="{FF2B5EF4-FFF2-40B4-BE49-F238E27FC236}">
                <a16:creationId xmlns:a16="http://schemas.microsoft.com/office/drawing/2014/main" id="{B90EAE31-A6A2-2246-B481-CB4D7C8622DE}"/>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5C58590B-0EA4-1147-8322-60FF52D4DA21}"/>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084B0DA6-B4C7-B547-BB86-24CABE178B99}"/>
              </a:ext>
            </a:extLst>
          </p:cNvPr>
          <p:cNvSpPr>
            <a:spLocks noGrp="1"/>
          </p:cNvSpPr>
          <p:nvPr>
            <p:ph type="ftr" sz="quarter" idx="38"/>
          </p:nvPr>
        </p:nvSpPr>
        <p:spPr>
          <a:xfrm>
            <a:off x="8040688" y="6541200"/>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5CF9687-0AB9-B449-86A8-E2251CA2DE21}"/>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4" name="Picture 23" descr="A close up of a flower&#10;&#10;Description automatically generated">
            <a:extLst>
              <a:ext uri="{FF2B5EF4-FFF2-40B4-BE49-F238E27FC236}">
                <a16:creationId xmlns:a16="http://schemas.microsoft.com/office/drawing/2014/main" id="{9E24E914-75CF-9646-89C4-92E0B041A59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412589319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Main text 2/3 grey left w/o header ">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6DDE75E-4FAB-C544-959F-6812E06E29A2}"/>
              </a:ext>
            </a:extLst>
          </p:cNvPr>
          <p:cNvSpPr/>
          <p:nvPr userDrawn="1"/>
        </p:nvSpPr>
        <p:spPr>
          <a:xfrm>
            <a:off x="0" y="0"/>
            <a:ext cx="7859713"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6" name="Title 1">
            <a:extLst>
              <a:ext uri="{FF2B5EF4-FFF2-40B4-BE49-F238E27FC236}">
                <a16:creationId xmlns:a16="http://schemas.microsoft.com/office/drawing/2014/main" id="{4CFD23E7-B20B-CC42-9CEC-6DFA7E93B886}"/>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F9EBC56F-7636-F248-AD91-406ED947F330}"/>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17" name="Straight Connector 16">
            <a:extLst>
              <a:ext uri="{FF2B5EF4-FFF2-40B4-BE49-F238E27FC236}">
                <a16:creationId xmlns:a16="http://schemas.microsoft.com/office/drawing/2014/main" id="{F610E490-0A27-B041-985C-C1E8A1E49BD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Text Placeholder 3">
            <a:extLst>
              <a:ext uri="{FF2B5EF4-FFF2-40B4-BE49-F238E27FC236}">
                <a16:creationId xmlns:a16="http://schemas.microsoft.com/office/drawing/2014/main" id="{B90EAE31-A6A2-2246-B481-CB4D7C8622DE}"/>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5C58590B-0EA4-1147-8322-60FF52D4DA21}"/>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084B0DA6-B4C7-B547-BB86-24CABE178B99}"/>
              </a:ext>
            </a:extLst>
          </p:cNvPr>
          <p:cNvSpPr>
            <a:spLocks noGrp="1"/>
          </p:cNvSpPr>
          <p:nvPr>
            <p:ph type="ftr" sz="quarter" idx="38"/>
          </p:nvPr>
        </p:nvSpPr>
        <p:spPr>
          <a:xfrm>
            <a:off x="8040688" y="6541200"/>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65CF9687-0AB9-B449-86A8-E2251CA2DE21}"/>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4" name="Picture 23" descr="A close up of a flower&#10;&#10;Description automatically generated">
            <a:extLst>
              <a:ext uri="{FF2B5EF4-FFF2-40B4-BE49-F238E27FC236}">
                <a16:creationId xmlns:a16="http://schemas.microsoft.com/office/drawing/2014/main" id="{9E24E914-75CF-9646-89C4-92E0B041A59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14" name="Text Placeholder 13">
            <a:extLst>
              <a:ext uri="{FF2B5EF4-FFF2-40B4-BE49-F238E27FC236}">
                <a16:creationId xmlns:a16="http://schemas.microsoft.com/office/drawing/2014/main" id="{3784222C-298E-FB49-BAA7-B08E93FA8333}"/>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4948164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Main text 2/3 purple left w/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D0422C92-9543-4244-BC08-542A48DD5219}"/>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609716-EF8A-0B4F-A1E2-A9854D3E9EDE}"/>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6D69C09-EA8D-6A40-932D-E6B5E32C31BD}"/>
              </a:ext>
            </a:extLst>
          </p:cNvPr>
          <p:cNvSpPr>
            <a:spLocks noGrp="1"/>
          </p:cNvSpPr>
          <p:nvPr>
            <p:ph type="ftr" sz="quarter" idx="38"/>
          </p:nvPr>
        </p:nvSpPr>
        <p:spPr>
          <a:xfrm>
            <a:off x="8040688" y="6541200"/>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10BEDA77-3ACB-284D-9CBE-4BFB3ACF8482}"/>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07853838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Main text 2/3 purple left w/o 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6D69C09-EA8D-6A40-932D-E6B5E32C31BD}"/>
              </a:ext>
            </a:extLst>
          </p:cNvPr>
          <p:cNvSpPr>
            <a:spLocks noGrp="1"/>
          </p:cNvSpPr>
          <p:nvPr>
            <p:ph type="ftr" sz="quarter" idx="38"/>
          </p:nvPr>
        </p:nvSpPr>
        <p:spPr>
          <a:xfrm>
            <a:off x="8040688" y="6541200"/>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10BEDA77-3ACB-284D-9CBE-4BFB3ACF8482}"/>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7C03D75D-1747-2C4E-9AB3-DE6E62E7C380}"/>
              </a:ext>
            </a:extLst>
          </p:cNvPr>
          <p:cNvSpPr>
            <a:spLocks noGrp="1"/>
          </p:cNvSpPr>
          <p:nvPr>
            <p:ph type="body" sz="quarter" idx="36" hasCustomPrompt="1"/>
          </p:nvPr>
        </p:nvSpPr>
        <p:spPr>
          <a:xfrm>
            <a:off x="576000" y="1828801"/>
            <a:ext cx="6840000" cy="42672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08682776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Main text 2/3 midnight blue left w/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D0422C92-9543-4244-BC08-542A48DD5219}"/>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609716-EF8A-0B4F-A1E2-A9854D3E9EDE}"/>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41A9B71-BFD1-4849-9BF4-A8AC34E57F78}"/>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46FE08-7A1E-0443-961A-8A9314D94318}"/>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89603147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21_Impact statement_Green">
    <p:bg>
      <p:bgPr>
        <a:solidFill>
          <a:schemeClr val="accent2"/>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5A27FEFE-B1B8-404E-A146-9F265C7FE7B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BA153974-2869-C642-AC11-AE89D95F4A0D}"/>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3" name="Text Placeholder 2">
            <a:extLst>
              <a:ext uri="{FF2B5EF4-FFF2-40B4-BE49-F238E27FC236}">
                <a16:creationId xmlns:a16="http://schemas.microsoft.com/office/drawing/2014/main" id="{F1AC1BB4-22BF-4647-8012-EA321C0A31F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DEFCA818-B084-0B40-A301-388147AF513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 name="Text Placeholder 2">
            <a:extLst>
              <a:ext uri="{FF2B5EF4-FFF2-40B4-BE49-F238E27FC236}">
                <a16:creationId xmlns:a16="http://schemas.microsoft.com/office/drawing/2014/main" id="{13D6A3CA-7131-53F3-A637-22DCF5235078}"/>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368282841"/>
      </p:ext>
    </p:extLst>
  </p:cSld>
  <p:clrMapOvr>
    <a:masterClrMapping/>
  </p:clrMapOvr>
  <p:extLst>
    <p:ext uri="{DCECCB84-F9BA-43D5-87BE-67443E8EF086}">
      <p15:sldGuideLst xmlns:p15="http://schemas.microsoft.com/office/powerpoint/2012/main"/>
    </p:ext>
  </p:extLs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Main text 2/3 midnight blue left w/o 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41A9B71-BFD1-4849-9BF4-A8AC34E57F78}"/>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46FE08-7A1E-0443-961A-8A9314D94318}"/>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1EFCDD34-506C-1842-A086-35F9BDE8727B}"/>
              </a:ext>
            </a:extLst>
          </p:cNvPr>
          <p:cNvSpPr>
            <a:spLocks noGrp="1"/>
          </p:cNvSpPr>
          <p:nvPr>
            <p:ph type="body" sz="quarter" idx="36" hasCustomPrompt="1"/>
          </p:nvPr>
        </p:nvSpPr>
        <p:spPr>
          <a:xfrm>
            <a:off x="576000" y="1828801"/>
            <a:ext cx="6840000" cy="42672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4546959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Main text 2/3 teal left w/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D0422C92-9543-4244-BC08-542A48DD5219}"/>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609716-EF8A-0B4F-A1E2-A9854D3E9EDE}"/>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9BCE83BB-2061-1049-8610-43918D96B3C4}"/>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E04F3B5-9FA5-824E-96E3-E66B7EC38F28}"/>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4718913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Main text 2/3 teal left w/o 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9BCE83BB-2061-1049-8610-43918D96B3C4}"/>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E04F3B5-9FA5-824E-96E3-E66B7EC38F28}"/>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692E443D-103A-3E46-B37E-C67192C9F991}"/>
              </a:ext>
            </a:extLst>
          </p:cNvPr>
          <p:cNvSpPr>
            <a:spLocks noGrp="1"/>
          </p:cNvSpPr>
          <p:nvPr>
            <p:ph type="body" sz="quarter" idx="36" hasCustomPrompt="1"/>
          </p:nvPr>
        </p:nvSpPr>
        <p:spPr>
          <a:xfrm>
            <a:off x="576000" y="1828801"/>
            <a:ext cx="6840000" cy="42672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45965566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Main text 2/3 grey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cxnSp>
        <p:nvCxnSpPr>
          <p:cNvPr id="15" name="Straight Connector 14">
            <a:extLst>
              <a:ext uri="{FF2B5EF4-FFF2-40B4-BE49-F238E27FC236}">
                <a16:creationId xmlns:a16="http://schemas.microsoft.com/office/drawing/2014/main" id="{7331EEE4-0CE7-C848-979E-814A438A7DC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E0E30AFB-F168-044B-8994-23AC145A1520}"/>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D4C938-9E8C-184A-A122-F5D5E30F4406}"/>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itle 1">
            <a:extLst>
              <a:ext uri="{FF2B5EF4-FFF2-40B4-BE49-F238E27FC236}">
                <a16:creationId xmlns:a16="http://schemas.microsoft.com/office/drawing/2014/main" id="{1AA211F1-D557-8B40-9962-C7116006DB0C}"/>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8" name="Text Placeholder 17">
            <a:extLst>
              <a:ext uri="{FF2B5EF4-FFF2-40B4-BE49-F238E27FC236}">
                <a16:creationId xmlns:a16="http://schemas.microsoft.com/office/drawing/2014/main" id="{3767E6C4-69DA-9D4E-B0C1-77A7FC0292DD}"/>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9" name="Text Placeholder 3">
            <a:extLst>
              <a:ext uri="{FF2B5EF4-FFF2-40B4-BE49-F238E27FC236}">
                <a16:creationId xmlns:a16="http://schemas.microsoft.com/office/drawing/2014/main" id="{800279DE-E891-8D4D-8052-AC7D552EDCB7}"/>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0" name="Text Placeholder 13">
            <a:extLst>
              <a:ext uri="{FF2B5EF4-FFF2-40B4-BE49-F238E27FC236}">
                <a16:creationId xmlns:a16="http://schemas.microsoft.com/office/drawing/2014/main" id="{AA351A70-9DF4-4346-AEDE-D1D20B56D415}"/>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3785362D-80E3-4249-93BA-EC63860EE633}"/>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59B8B99A-9B43-1243-908F-541BCD01B3CF}"/>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21632428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Main text 2/3 grey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cxnSp>
        <p:nvCxnSpPr>
          <p:cNvPr id="15" name="Straight Connector 14">
            <a:extLst>
              <a:ext uri="{FF2B5EF4-FFF2-40B4-BE49-F238E27FC236}">
                <a16:creationId xmlns:a16="http://schemas.microsoft.com/office/drawing/2014/main" id="{7331EEE4-0CE7-C848-979E-814A438A7DC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E0E30AFB-F168-044B-8994-23AC145A1520}"/>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D4C938-9E8C-184A-A122-F5D5E30F4406}"/>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itle 1">
            <a:extLst>
              <a:ext uri="{FF2B5EF4-FFF2-40B4-BE49-F238E27FC236}">
                <a16:creationId xmlns:a16="http://schemas.microsoft.com/office/drawing/2014/main" id="{1AA211F1-D557-8B40-9962-C7116006DB0C}"/>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8" name="Text Placeholder 17">
            <a:extLst>
              <a:ext uri="{FF2B5EF4-FFF2-40B4-BE49-F238E27FC236}">
                <a16:creationId xmlns:a16="http://schemas.microsoft.com/office/drawing/2014/main" id="{3767E6C4-69DA-9D4E-B0C1-77A7FC0292DD}"/>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3" name="Footer Placeholder 2">
            <a:extLst>
              <a:ext uri="{FF2B5EF4-FFF2-40B4-BE49-F238E27FC236}">
                <a16:creationId xmlns:a16="http://schemas.microsoft.com/office/drawing/2014/main" id="{3785362D-80E3-4249-93BA-EC63860EE633}"/>
              </a:ext>
            </a:extLst>
          </p:cNvPr>
          <p:cNvSpPr>
            <a:spLocks noGrp="1"/>
          </p:cNvSpPr>
          <p:nvPr>
            <p:ph type="ftr" sz="quarter" idx="38"/>
          </p:nvPr>
        </p:nvSpPr>
        <p:spPr>
          <a:xfrm>
            <a:off x="8040688" y="6541199"/>
            <a:ext cx="2910462" cy="162000"/>
          </a:xfrm>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59B8B99A-9B43-1243-908F-541BCD01B3CF}"/>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AAA3EDF3-0C1D-534B-8FF2-044BE507CDBD}"/>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54029234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Main text 2/3 purple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36FF7597-1AB1-AE42-B68B-688A0EBBCC3A}"/>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B98CE1D0-6243-234B-8EB5-28FFE8A4FA1E}"/>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6" name="Text Placeholder 3">
            <a:extLst>
              <a:ext uri="{FF2B5EF4-FFF2-40B4-BE49-F238E27FC236}">
                <a16:creationId xmlns:a16="http://schemas.microsoft.com/office/drawing/2014/main" id="{2153C819-64CB-CC42-A3D4-B4774165A572}"/>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9" name="Text Placeholder 13">
            <a:extLst>
              <a:ext uri="{FF2B5EF4-FFF2-40B4-BE49-F238E27FC236}">
                <a16:creationId xmlns:a16="http://schemas.microsoft.com/office/drawing/2014/main" id="{E993C47F-B0F4-FB4B-9666-F0F4DF8E5145}"/>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ext Placeholder 17">
            <a:extLst>
              <a:ext uri="{FF2B5EF4-FFF2-40B4-BE49-F238E27FC236}">
                <a16:creationId xmlns:a16="http://schemas.microsoft.com/office/drawing/2014/main" id="{5C12162A-6D5F-9C40-ADC9-021182CCA328}"/>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75E66F32-C6BB-C24F-B51B-EBB714A56CD5}"/>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420E43E4-591F-5246-BF5B-FA01FEEFB13C}"/>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5983250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Main text 2/3 purple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 Placeholder 3">
            <a:extLst>
              <a:ext uri="{FF2B5EF4-FFF2-40B4-BE49-F238E27FC236}">
                <a16:creationId xmlns:a16="http://schemas.microsoft.com/office/drawing/2014/main" id="{3D2455DF-5E4B-024F-BAF8-57880DF5FC1C}"/>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0" name="Text Placeholder 13">
            <a:extLst>
              <a:ext uri="{FF2B5EF4-FFF2-40B4-BE49-F238E27FC236}">
                <a16:creationId xmlns:a16="http://schemas.microsoft.com/office/drawing/2014/main" id="{521F4DB4-7A70-FA41-82FB-64C409CC6AC7}"/>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36FF7597-1AB1-AE42-B68B-688A0EBBCC3A}"/>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B98CE1D0-6243-234B-8EB5-28FFE8A4FA1E}"/>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8080EA7B-7861-C443-95FC-0FE3F3411022}"/>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80185531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Main text 2/3 midnight blue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0" name="Text Placeholder 3">
            <a:extLst>
              <a:ext uri="{FF2B5EF4-FFF2-40B4-BE49-F238E27FC236}">
                <a16:creationId xmlns:a16="http://schemas.microsoft.com/office/drawing/2014/main" id="{AF802AEA-F9C0-124E-B5A5-C7882E04E742}"/>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A809BC6B-4C1D-4E49-954F-A0E3B83B2E26}"/>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 Placeholder 3">
            <a:extLst>
              <a:ext uri="{FF2B5EF4-FFF2-40B4-BE49-F238E27FC236}">
                <a16:creationId xmlns:a16="http://schemas.microsoft.com/office/drawing/2014/main" id="{3D2455DF-5E4B-024F-BAF8-57880DF5FC1C}"/>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0" name="Text Placeholder 13">
            <a:extLst>
              <a:ext uri="{FF2B5EF4-FFF2-40B4-BE49-F238E27FC236}">
                <a16:creationId xmlns:a16="http://schemas.microsoft.com/office/drawing/2014/main" id="{521F4DB4-7A70-FA41-82FB-64C409CC6AC7}"/>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5" name="Footer Placeholder 4">
            <a:extLst>
              <a:ext uri="{FF2B5EF4-FFF2-40B4-BE49-F238E27FC236}">
                <a16:creationId xmlns:a16="http://schemas.microsoft.com/office/drawing/2014/main" id="{D2E75768-EF79-8C4A-9603-50F781DAD385}"/>
              </a:ext>
            </a:extLst>
          </p:cNvPr>
          <p:cNvSpPr>
            <a:spLocks noGrp="1"/>
          </p:cNvSpPr>
          <p:nvPr>
            <p:ph type="ftr" sz="quarter" idx="38"/>
          </p:nvPr>
        </p:nvSpPr>
        <p:spPr>
          <a:xfrm>
            <a:off x="8040688" y="6541199"/>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6" name="Slide Number Placeholder 5">
            <a:extLst>
              <a:ext uri="{FF2B5EF4-FFF2-40B4-BE49-F238E27FC236}">
                <a16:creationId xmlns:a16="http://schemas.microsoft.com/office/drawing/2014/main" id="{B52279E7-8CBA-384A-8D1E-263B5BEE519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00917534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Main text 2/3 midnight blue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 Placeholder 3">
            <a:extLst>
              <a:ext uri="{FF2B5EF4-FFF2-40B4-BE49-F238E27FC236}">
                <a16:creationId xmlns:a16="http://schemas.microsoft.com/office/drawing/2014/main" id="{3D2455DF-5E4B-024F-BAF8-57880DF5FC1C}"/>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5" name="Footer Placeholder 4">
            <a:extLst>
              <a:ext uri="{FF2B5EF4-FFF2-40B4-BE49-F238E27FC236}">
                <a16:creationId xmlns:a16="http://schemas.microsoft.com/office/drawing/2014/main" id="{D2E75768-EF79-8C4A-9603-50F781DAD385}"/>
              </a:ext>
            </a:extLst>
          </p:cNvPr>
          <p:cNvSpPr>
            <a:spLocks noGrp="1"/>
          </p:cNvSpPr>
          <p:nvPr>
            <p:ph type="ftr" sz="quarter" idx="38"/>
          </p:nvPr>
        </p:nvSpPr>
        <p:spPr>
          <a:xfrm>
            <a:off x="8040688" y="6541199"/>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6" name="Slide Number Placeholder 5">
            <a:extLst>
              <a:ext uri="{FF2B5EF4-FFF2-40B4-BE49-F238E27FC236}">
                <a16:creationId xmlns:a16="http://schemas.microsoft.com/office/drawing/2014/main" id="{B52279E7-8CBA-384A-8D1E-263B5BEE519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FA2E7214-CEEB-5543-B58C-062236D23821}"/>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B5C13A46-A769-6844-BC75-0796338DC520}"/>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50664030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Main text 2/3 teal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DBC6C5DF-2FAE-EE41-9B40-1AF5236164E2}"/>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74458C9B-A027-524C-901A-7BBEA4D587F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6" name="Text Placeholder 17">
            <a:extLst>
              <a:ext uri="{FF2B5EF4-FFF2-40B4-BE49-F238E27FC236}">
                <a16:creationId xmlns:a16="http://schemas.microsoft.com/office/drawing/2014/main" id="{68C6BD3A-7B64-CD4A-903D-F02659ACCC63}"/>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9" name="Text Placeholder 3">
            <a:extLst>
              <a:ext uri="{FF2B5EF4-FFF2-40B4-BE49-F238E27FC236}">
                <a16:creationId xmlns:a16="http://schemas.microsoft.com/office/drawing/2014/main" id="{F9CB1508-D362-F04B-A1D6-7E623F87ADCD}"/>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DB5DAC42-99EC-3A4F-9E5A-5F90C30EE5DB}"/>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4" name="Text Placeholder 3">
            <a:extLst>
              <a:ext uri="{FF2B5EF4-FFF2-40B4-BE49-F238E27FC236}">
                <a16:creationId xmlns:a16="http://schemas.microsoft.com/office/drawing/2014/main" id="{2C7B06A6-6492-A340-8027-8D64B6B8DCC3}"/>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0D1A6107-B0B9-7749-9516-11F017B4ED55}"/>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1333387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22_Impact statement_Midnight blue">
    <p:bg>
      <p:bgPr>
        <a:solidFill>
          <a:schemeClr val="accent3"/>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E40E9157-BCD0-E749-9117-069BEABEE15A}"/>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C19F9EB1-A4A5-C344-B631-A1DDB7187BA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3" name="Text Placeholder 2">
            <a:extLst>
              <a:ext uri="{FF2B5EF4-FFF2-40B4-BE49-F238E27FC236}">
                <a16:creationId xmlns:a16="http://schemas.microsoft.com/office/drawing/2014/main" id="{684ED842-B472-4143-A480-CDB6734D96A1}"/>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152290EA-A5F8-9848-AE62-760998B54BC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3283203823"/>
      </p:ext>
    </p:extLst>
  </p:cSld>
  <p:clrMapOvr>
    <a:masterClrMapping/>
  </p:clrMapOvr>
  <p:extLst>
    <p:ext uri="{DCECCB84-F9BA-43D5-87BE-67443E8EF086}">
      <p15:sldGuideLst xmlns:p15="http://schemas.microsoft.com/office/powerpoint/2012/main"/>
    </p:ext>
  </p:extLs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Main text 2/3 teal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DBC6C5DF-2FAE-EE41-9B40-1AF5236164E2}"/>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74458C9B-A027-524C-901A-7BBEA4D587F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6" name="Text Placeholder 3">
            <a:extLst>
              <a:ext uri="{FF2B5EF4-FFF2-40B4-BE49-F238E27FC236}">
                <a16:creationId xmlns:a16="http://schemas.microsoft.com/office/drawing/2014/main" id="{C593361E-71B0-154A-A51A-902F4E3B0E76}"/>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5A7CBA8F-70BB-BE44-931C-8F50032991D1}"/>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9" name="Text Placeholder 13">
            <a:extLst>
              <a:ext uri="{FF2B5EF4-FFF2-40B4-BE49-F238E27FC236}">
                <a16:creationId xmlns:a16="http://schemas.microsoft.com/office/drawing/2014/main" id="{56477472-B7FA-C74A-855B-2C9C8704F229}"/>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69537280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Main text 1/3 white left w/header">
    <p:bg>
      <p:bgPr>
        <a:solidFill>
          <a:schemeClr val="bg1"/>
        </a:solidFill>
        <a:effectLst/>
      </p:bgPr>
    </p:bg>
    <p:spTree>
      <p:nvGrpSpPr>
        <p:cNvPr id="1" name=""/>
        <p:cNvGrpSpPr/>
        <p:nvPr/>
      </p:nvGrpSpPr>
      <p:grpSpPr>
        <a:xfrm>
          <a:off x="0" y="0"/>
          <a:ext cx="0" cy="0"/>
          <a:chOff x="0" y="0"/>
          <a:chExt cx="0" cy="0"/>
        </a:xfrm>
      </p:grpSpPr>
      <p:sp>
        <p:nvSpPr>
          <p:cNvPr id="22" name="Text Placeholder 3">
            <a:extLst>
              <a:ext uri="{FF2B5EF4-FFF2-40B4-BE49-F238E27FC236}">
                <a16:creationId xmlns:a16="http://schemas.microsoft.com/office/drawing/2014/main" id="{C41354E6-7E3E-AF4F-A390-EE94B1B40231}"/>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0D9CDB0D-720B-4744-B018-90E80EDBE885}"/>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3" name="Text Placeholder 3">
            <a:extLst>
              <a:ext uri="{FF2B5EF4-FFF2-40B4-BE49-F238E27FC236}">
                <a16:creationId xmlns:a16="http://schemas.microsoft.com/office/drawing/2014/main" id="{97E86F9B-FD3D-0B4A-8AEE-138D42B7884E}"/>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4" name="Text Placeholder 13">
            <a:extLst>
              <a:ext uri="{FF2B5EF4-FFF2-40B4-BE49-F238E27FC236}">
                <a16:creationId xmlns:a16="http://schemas.microsoft.com/office/drawing/2014/main" id="{D1934ABC-C15C-E149-8D88-ED55C15A14F6}"/>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3D212FFE-46A3-5B4D-A015-642FAD92A694}"/>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A4DF405-4A78-AC4E-896A-8A282F5D2212}"/>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itle 1">
            <a:extLst>
              <a:ext uri="{FF2B5EF4-FFF2-40B4-BE49-F238E27FC236}">
                <a16:creationId xmlns:a16="http://schemas.microsoft.com/office/drawing/2014/main" id="{CF4A047A-5A5B-4B42-BF6E-52A224E37226}"/>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42B62950-109C-D347-A1EE-9D1BE9EDB660}"/>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395957873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Main text 1/3 white left w/o header">
    <p:bg>
      <p:bgPr>
        <a:solidFill>
          <a:schemeClr val="bg1"/>
        </a:solidFill>
        <a:effectLst/>
      </p:bgPr>
    </p:bg>
    <p:spTree>
      <p:nvGrpSpPr>
        <p:cNvPr id="1" name=""/>
        <p:cNvGrpSpPr/>
        <p:nvPr/>
      </p:nvGrpSpPr>
      <p:grpSpPr>
        <a:xfrm>
          <a:off x="0" y="0"/>
          <a:ext cx="0" cy="0"/>
          <a:chOff x="0" y="0"/>
          <a:chExt cx="0" cy="0"/>
        </a:xfrm>
      </p:grpSpPr>
      <p:sp>
        <p:nvSpPr>
          <p:cNvPr id="22" name="Text Placeholder 3">
            <a:extLst>
              <a:ext uri="{FF2B5EF4-FFF2-40B4-BE49-F238E27FC236}">
                <a16:creationId xmlns:a16="http://schemas.microsoft.com/office/drawing/2014/main" id="{C41354E6-7E3E-AF4F-A390-EE94B1B40231}"/>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0D9CDB0D-720B-4744-B018-90E80EDBE885}"/>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4" name="Text Placeholder 13">
            <a:extLst>
              <a:ext uri="{FF2B5EF4-FFF2-40B4-BE49-F238E27FC236}">
                <a16:creationId xmlns:a16="http://schemas.microsoft.com/office/drawing/2014/main" id="{D1934ABC-C15C-E149-8D88-ED55C15A14F6}"/>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3D212FFE-46A3-5B4D-A015-642FAD92A694}"/>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A4DF405-4A78-AC4E-896A-8A282F5D2212}"/>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0" name="Title 1">
            <a:extLst>
              <a:ext uri="{FF2B5EF4-FFF2-40B4-BE49-F238E27FC236}">
                <a16:creationId xmlns:a16="http://schemas.microsoft.com/office/drawing/2014/main" id="{498BE45D-A1E9-1E4E-BF62-F11022C0A2E5}"/>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1" name="Text Placeholder 17">
            <a:extLst>
              <a:ext uri="{FF2B5EF4-FFF2-40B4-BE49-F238E27FC236}">
                <a16:creationId xmlns:a16="http://schemas.microsoft.com/office/drawing/2014/main" id="{9CC175D6-4169-0548-BB57-0BDF52854906}"/>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115768216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Main text 1/3 grey left w/header">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8B8BF45-ABF8-F24C-B12A-B2B957F192FF}"/>
              </a:ext>
            </a:extLst>
          </p:cNvPr>
          <p:cNvSpPr/>
          <p:nvPr/>
        </p:nvSpPr>
        <p:spPr>
          <a:xfrm>
            <a:off x="0" y="0"/>
            <a:ext cx="327342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Rectangle 12">
            <a:extLst>
              <a:ext uri="{FF2B5EF4-FFF2-40B4-BE49-F238E27FC236}">
                <a16:creationId xmlns:a16="http://schemas.microsoft.com/office/drawing/2014/main" id="{E1CE2481-2DE2-2B4E-AC32-CE0D16B2B34A}"/>
              </a:ext>
            </a:extLst>
          </p:cNvPr>
          <p:cNvSpPr/>
          <p:nvPr userDrawn="1"/>
        </p:nvSpPr>
        <p:spPr>
          <a:xfrm>
            <a:off x="-3" y="0"/>
            <a:ext cx="415131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4" name="Title 1">
            <a:extLst>
              <a:ext uri="{FF2B5EF4-FFF2-40B4-BE49-F238E27FC236}">
                <a16:creationId xmlns:a16="http://schemas.microsoft.com/office/drawing/2014/main" id="{7643D3FF-F0E3-D240-BF26-45BF6EC4B721}"/>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19E742E6-9314-3F47-A7C7-45633D7BA70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3">
            <a:extLst>
              <a:ext uri="{FF2B5EF4-FFF2-40B4-BE49-F238E27FC236}">
                <a16:creationId xmlns:a16="http://schemas.microsoft.com/office/drawing/2014/main" id="{3DAA0FC8-10C7-6C48-A80F-7925809267A2}"/>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13">
            <a:extLst>
              <a:ext uri="{FF2B5EF4-FFF2-40B4-BE49-F238E27FC236}">
                <a16:creationId xmlns:a16="http://schemas.microsoft.com/office/drawing/2014/main" id="{C10D21B7-28E1-474A-84D6-9E465B6A98F1}"/>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ext Placeholder 3">
            <a:extLst>
              <a:ext uri="{FF2B5EF4-FFF2-40B4-BE49-F238E27FC236}">
                <a16:creationId xmlns:a16="http://schemas.microsoft.com/office/drawing/2014/main" id="{469B2238-F598-754E-8F71-2E0AF1B9CFA8}"/>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6A36E4ED-069B-E44F-B1C6-6D186BDC0F87}"/>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C6C58991-299B-B84D-A5FE-F1138AD0271C}"/>
              </a:ext>
            </a:extLst>
          </p:cNvPr>
          <p:cNvSpPr>
            <a:spLocks noGrp="1"/>
          </p:cNvSpPr>
          <p:nvPr>
            <p:ph type="ftr" sz="quarter" idx="38"/>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1C8F0405-389D-FC40-89FB-A8A4D5CC1113}"/>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1" name="Picture 20" descr="A close up of a flower&#10;&#10;Description automatically generated">
            <a:extLst>
              <a:ext uri="{FF2B5EF4-FFF2-40B4-BE49-F238E27FC236}">
                <a16:creationId xmlns:a16="http://schemas.microsoft.com/office/drawing/2014/main" id="{6E78C42A-D945-914F-A854-F1D79AE2006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51618786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Main text 1/3 grey left w/o header">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8B8BF45-ABF8-F24C-B12A-B2B957F192FF}"/>
              </a:ext>
            </a:extLst>
          </p:cNvPr>
          <p:cNvSpPr/>
          <p:nvPr/>
        </p:nvSpPr>
        <p:spPr>
          <a:xfrm>
            <a:off x="0" y="0"/>
            <a:ext cx="327342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Rectangle 12">
            <a:extLst>
              <a:ext uri="{FF2B5EF4-FFF2-40B4-BE49-F238E27FC236}">
                <a16:creationId xmlns:a16="http://schemas.microsoft.com/office/drawing/2014/main" id="{E1CE2481-2DE2-2B4E-AC32-CE0D16B2B34A}"/>
              </a:ext>
            </a:extLst>
          </p:cNvPr>
          <p:cNvSpPr/>
          <p:nvPr userDrawn="1"/>
        </p:nvSpPr>
        <p:spPr>
          <a:xfrm>
            <a:off x="-3" y="0"/>
            <a:ext cx="415131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4" name="Title 1">
            <a:extLst>
              <a:ext uri="{FF2B5EF4-FFF2-40B4-BE49-F238E27FC236}">
                <a16:creationId xmlns:a16="http://schemas.microsoft.com/office/drawing/2014/main" id="{7643D3FF-F0E3-D240-BF26-45BF6EC4B721}"/>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19E742E6-9314-3F47-A7C7-45633D7BA70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7" name="Text Placeholder 3">
            <a:extLst>
              <a:ext uri="{FF2B5EF4-FFF2-40B4-BE49-F238E27FC236}">
                <a16:creationId xmlns:a16="http://schemas.microsoft.com/office/drawing/2014/main" id="{469B2238-F598-754E-8F71-2E0AF1B9CFA8}"/>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6A36E4ED-069B-E44F-B1C6-6D186BDC0F87}"/>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C6C58991-299B-B84D-A5FE-F1138AD0271C}"/>
              </a:ext>
            </a:extLst>
          </p:cNvPr>
          <p:cNvSpPr>
            <a:spLocks noGrp="1"/>
          </p:cNvSpPr>
          <p:nvPr>
            <p:ph type="ftr" sz="quarter" idx="38"/>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1C8F0405-389D-FC40-89FB-A8A4D5CC1113}"/>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1" name="Picture 20" descr="A close up of a flower&#10;&#10;Description automatically generated">
            <a:extLst>
              <a:ext uri="{FF2B5EF4-FFF2-40B4-BE49-F238E27FC236}">
                <a16:creationId xmlns:a16="http://schemas.microsoft.com/office/drawing/2014/main" id="{6E78C42A-D945-914F-A854-F1D79AE2006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15" name="Text Placeholder 13">
            <a:extLst>
              <a:ext uri="{FF2B5EF4-FFF2-40B4-BE49-F238E27FC236}">
                <a16:creationId xmlns:a16="http://schemas.microsoft.com/office/drawing/2014/main" id="{E0AC8F9A-E3BA-8B41-A5EF-7025E9B40977}"/>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36507855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Main text 1/3 purple left w/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4" name="Text Placeholder 3">
            <a:extLst>
              <a:ext uri="{FF2B5EF4-FFF2-40B4-BE49-F238E27FC236}">
                <a16:creationId xmlns:a16="http://schemas.microsoft.com/office/drawing/2014/main" id="{3B1D1272-80A4-F241-B2A9-2892F48F5907}"/>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35DE8A2D-9345-FB45-B848-96F93737E4C5}"/>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5" name="Text Placeholder 17">
            <a:extLst>
              <a:ext uri="{FF2B5EF4-FFF2-40B4-BE49-F238E27FC236}">
                <a16:creationId xmlns:a16="http://schemas.microsoft.com/office/drawing/2014/main" id="{9F1CD3F5-68B8-E140-8BDC-B24336C68AB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3">
            <a:extLst>
              <a:ext uri="{FF2B5EF4-FFF2-40B4-BE49-F238E27FC236}">
                <a16:creationId xmlns:a16="http://schemas.microsoft.com/office/drawing/2014/main" id="{FDEF0D77-C308-2A46-92C1-C20EDA2F05F9}"/>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337351F3-3E0B-0B47-9CE4-CAC657E5DF8D}"/>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E79AC2F-16BF-D24E-8EE5-AC2A0718F952}"/>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76963D53-664D-9344-A47F-5B364AA209C3}"/>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28936728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Main text 1/3 purple left w/o 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5" name="Text Placeholder 17">
            <a:extLst>
              <a:ext uri="{FF2B5EF4-FFF2-40B4-BE49-F238E27FC236}">
                <a16:creationId xmlns:a16="http://schemas.microsoft.com/office/drawing/2014/main" id="{9F1CD3F5-68B8-E140-8BDC-B24336C68AB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3">
            <a:extLst>
              <a:ext uri="{FF2B5EF4-FFF2-40B4-BE49-F238E27FC236}">
                <a16:creationId xmlns:a16="http://schemas.microsoft.com/office/drawing/2014/main" id="{FDEF0D77-C308-2A46-92C1-C20EDA2F05F9}"/>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337351F3-3E0B-0B47-9CE4-CAC657E5DF8D}"/>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E79AC2F-16BF-D24E-8EE5-AC2A0718F952}"/>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76963D53-664D-9344-A47F-5B364AA209C3}"/>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2" name="Text Placeholder 13">
            <a:extLst>
              <a:ext uri="{FF2B5EF4-FFF2-40B4-BE49-F238E27FC236}">
                <a16:creationId xmlns:a16="http://schemas.microsoft.com/office/drawing/2014/main" id="{DA1267FF-29BB-304A-BF48-8EEB73EB8681}"/>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22806750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Main text 1/3 midnight blue left w/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A90325F-689D-2F41-A046-D1564642D566}"/>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114E4DE-4B44-DA46-A8FE-23D4C3ADDE97}"/>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35" name="Text Placeholder 3">
            <a:extLst>
              <a:ext uri="{FF2B5EF4-FFF2-40B4-BE49-F238E27FC236}">
                <a16:creationId xmlns:a16="http://schemas.microsoft.com/office/drawing/2014/main" id="{2963D062-311B-584B-AD6C-43F3EEFDB03B}"/>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6" name="Text Placeholder 13">
            <a:extLst>
              <a:ext uri="{FF2B5EF4-FFF2-40B4-BE49-F238E27FC236}">
                <a16:creationId xmlns:a16="http://schemas.microsoft.com/office/drawing/2014/main" id="{341B10A9-0742-D049-86D3-3A0F19AD431D}"/>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7" name="Text Placeholder 17">
            <a:extLst>
              <a:ext uri="{FF2B5EF4-FFF2-40B4-BE49-F238E27FC236}">
                <a16:creationId xmlns:a16="http://schemas.microsoft.com/office/drawing/2014/main" id="{A011904E-B783-764D-A380-0EF445D07A2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38" name="Text Placeholder 3">
            <a:extLst>
              <a:ext uri="{FF2B5EF4-FFF2-40B4-BE49-F238E27FC236}">
                <a16:creationId xmlns:a16="http://schemas.microsoft.com/office/drawing/2014/main" id="{693CB2C1-A16A-7C42-AFCF-3357E12AA39B}"/>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9" name="Text Placeholder 13">
            <a:extLst>
              <a:ext uri="{FF2B5EF4-FFF2-40B4-BE49-F238E27FC236}">
                <a16:creationId xmlns:a16="http://schemas.microsoft.com/office/drawing/2014/main" id="{83D54DD4-AC1C-FC46-920A-DF1ABCECC967}"/>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60184953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Main text 1/3 midnight blue left w/o 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A90325F-689D-2F41-A046-D1564642D566}"/>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114E4DE-4B44-DA46-A8FE-23D4C3ADDE97}"/>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3" name="Text Placeholder 17">
            <a:extLst>
              <a:ext uri="{FF2B5EF4-FFF2-40B4-BE49-F238E27FC236}">
                <a16:creationId xmlns:a16="http://schemas.microsoft.com/office/drawing/2014/main" id="{6C297AFE-DA25-CD4F-A893-B8F96EB73D20}"/>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3">
            <a:extLst>
              <a:ext uri="{FF2B5EF4-FFF2-40B4-BE49-F238E27FC236}">
                <a16:creationId xmlns:a16="http://schemas.microsoft.com/office/drawing/2014/main" id="{650475DE-2201-724B-8367-C4106B606867}"/>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A00E911E-AA3B-6F46-A9E9-4E0CDA01E6DE}"/>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13">
            <a:extLst>
              <a:ext uri="{FF2B5EF4-FFF2-40B4-BE49-F238E27FC236}">
                <a16:creationId xmlns:a16="http://schemas.microsoft.com/office/drawing/2014/main" id="{D52048A5-6488-5047-9BC9-64F262520012}"/>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73106312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Main text 1/3 teal left w/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4F08E958-49C0-BF45-B7D8-1D9F227A63CB}"/>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2852AD1-7774-B743-AE25-DB8513DB6444}"/>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7" name="Text Placeholder 3">
            <a:extLst>
              <a:ext uri="{FF2B5EF4-FFF2-40B4-BE49-F238E27FC236}">
                <a16:creationId xmlns:a16="http://schemas.microsoft.com/office/drawing/2014/main" id="{5D71475A-1359-7A4A-86DE-C8A7C9CC6090}"/>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8" name="Text Placeholder 13">
            <a:extLst>
              <a:ext uri="{FF2B5EF4-FFF2-40B4-BE49-F238E27FC236}">
                <a16:creationId xmlns:a16="http://schemas.microsoft.com/office/drawing/2014/main" id="{02917A23-D7B9-4443-B709-0EECBC10B1CB}"/>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7">
            <a:extLst>
              <a:ext uri="{FF2B5EF4-FFF2-40B4-BE49-F238E27FC236}">
                <a16:creationId xmlns:a16="http://schemas.microsoft.com/office/drawing/2014/main" id="{75EE879D-BF76-DF41-9534-FE8F7E1EFA5E}"/>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1" name="Text Placeholder 3">
            <a:extLst>
              <a:ext uri="{FF2B5EF4-FFF2-40B4-BE49-F238E27FC236}">
                <a16:creationId xmlns:a16="http://schemas.microsoft.com/office/drawing/2014/main" id="{B0DC2B23-9D4D-E24D-A9AC-5A1803746D4E}"/>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2" name="Text Placeholder 13">
            <a:extLst>
              <a:ext uri="{FF2B5EF4-FFF2-40B4-BE49-F238E27FC236}">
                <a16:creationId xmlns:a16="http://schemas.microsoft.com/office/drawing/2014/main" id="{B648409D-8583-DE4D-B69D-179213393575}"/>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57140766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23_Impact statement_Sky blue">
    <p:bg>
      <p:bgPr>
        <a:solidFill>
          <a:schemeClr val="accent4"/>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4" name="Slide Number Placeholder 2">
            <a:extLst>
              <a:ext uri="{FF2B5EF4-FFF2-40B4-BE49-F238E27FC236}">
                <a16:creationId xmlns:a16="http://schemas.microsoft.com/office/drawing/2014/main" id="{630DE889-86A6-ED48-AAD0-3F96913E730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72BC7124-19E0-DC48-9DB5-89BCC8E1802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9485F446-6578-1D4A-94E5-2379F76DFC87}"/>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227BA130-A592-8540-B0C8-E97A1FDBDF5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333923154"/>
      </p:ext>
    </p:extLst>
  </p:cSld>
  <p:clrMapOvr>
    <a:masterClrMapping/>
  </p:clrMapOvr>
  <p:extLst>
    <p:ext uri="{DCECCB84-F9BA-43D5-87BE-67443E8EF086}">
      <p15:sldGuideLst xmlns:p15="http://schemas.microsoft.com/office/powerpoint/2012/main"/>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Main text 1/3 teal left w/o 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4F08E958-49C0-BF45-B7D8-1D9F227A63CB}"/>
              </a:ext>
            </a:extLst>
          </p:cNvPr>
          <p:cNvSpPr>
            <a:spLocks noGrp="1"/>
          </p:cNvSpPr>
          <p:nvPr>
            <p:ph type="ftr" sz="quarter" idx="38"/>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2852AD1-7774-B743-AE25-DB8513DB6444}"/>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3" name="Text Placeholder 17">
            <a:extLst>
              <a:ext uri="{FF2B5EF4-FFF2-40B4-BE49-F238E27FC236}">
                <a16:creationId xmlns:a16="http://schemas.microsoft.com/office/drawing/2014/main" id="{7728FD36-B976-8543-ADAD-4C8A1B49931C}"/>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3">
            <a:extLst>
              <a:ext uri="{FF2B5EF4-FFF2-40B4-BE49-F238E27FC236}">
                <a16:creationId xmlns:a16="http://schemas.microsoft.com/office/drawing/2014/main" id="{13CDB757-9152-204C-AA12-083872F1DEF4}"/>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43DAEAA0-3AF6-5E44-8450-762873E15E38}"/>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13">
            <a:extLst>
              <a:ext uri="{FF2B5EF4-FFF2-40B4-BE49-F238E27FC236}">
                <a16:creationId xmlns:a16="http://schemas.microsoft.com/office/drawing/2014/main" id="{CA1684B1-06BE-974E-B51C-9E0EF63D5138}"/>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74520273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50/50 image/text_purpl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DA5EDA-74E2-C340-993F-52C12A3AFDED}"/>
              </a:ext>
            </a:extLst>
          </p:cNvPr>
          <p:cNvSpPr/>
          <p:nvPr userDrawn="1"/>
        </p:nvSpPr>
        <p:spPr>
          <a:xfrm>
            <a:off x="5267325" y="812800"/>
            <a:ext cx="6924674" cy="6045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7">
            <a:extLst>
              <a:ext uri="{FF2B5EF4-FFF2-40B4-BE49-F238E27FC236}">
                <a16:creationId xmlns:a16="http://schemas.microsoft.com/office/drawing/2014/main" id="{0B8550A3-D941-3644-893D-D582CAB67D9A}"/>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8" name="Text Placeholder 13">
            <a:extLst>
              <a:ext uri="{FF2B5EF4-FFF2-40B4-BE49-F238E27FC236}">
                <a16:creationId xmlns:a16="http://schemas.microsoft.com/office/drawing/2014/main" id="{AC64EAA0-65B4-B14F-A163-00866DF81033}"/>
              </a:ext>
            </a:extLst>
          </p:cNvPr>
          <p:cNvSpPr>
            <a:spLocks noGrp="1"/>
          </p:cNvSpPr>
          <p:nvPr>
            <p:ph type="body" sz="quarter" idx="36" hasCustomPrompt="1"/>
          </p:nvPr>
        </p:nvSpPr>
        <p:spPr>
          <a:xfrm>
            <a:off x="5705221" y="1828801"/>
            <a:ext cx="5899404"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6F03459A-26FB-2D4D-92CD-7E438F31B3E7}"/>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2C46755F-3080-464F-B6AD-195CA4D6A210}"/>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40403219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50/50 image/text_gray">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3BA9ECF-CCFE-A841-A9F0-1443C77E93D4}"/>
              </a:ext>
            </a:extLst>
          </p:cNvPr>
          <p:cNvSpPr/>
          <p:nvPr userDrawn="1"/>
        </p:nvSpPr>
        <p:spPr>
          <a:xfrm>
            <a:off x="5267324" y="812800"/>
            <a:ext cx="6924675" cy="60452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tx1"/>
              </a:solidFill>
            </a:endParaRPr>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7">
            <a:extLst>
              <a:ext uri="{FF2B5EF4-FFF2-40B4-BE49-F238E27FC236}">
                <a16:creationId xmlns:a16="http://schemas.microsoft.com/office/drawing/2014/main" id="{0B8550A3-D941-3644-893D-D582CAB67D9A}"/>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69D7DDA1-CFF6-AB4B-98F2-8825A68CBB25}"/>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FF131FF-D407-8145-9D05-7F75811B7EAD}"/>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21" name="Text Placeholder 13">
            <a:extLst>
              <a:ext uri="{FF2B5EF4-FFF2-40B4-BE49-F238E27FC236}">
                <a16:creationId xmlns:a16="http://schemas.microsoft.com/office/drawing/2014/main" id="{DABB6466-4B51-FD44-B426-0A1011497534}"/>
              </a:ext>
            </a:extLst>
          </p:cNvPr>
          <p:cNvSpPr>
            <a:spLocks noGrp="1"/>
          </p:cNvSpPr>
          <p:nvPr>
            <p:ph type="body" sz="quarter" idx="36" hasCustomPrompt="1"/>
          </p:nvPr>
        </p:nvSpPr>
        <p:spPr>
          <a:xfrm>
            <a:off x="5705221" y="1828800"/>
            <a:ext cx="5899404" cy="42660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9215385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50/50 image/text_midnight blu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DA5EDA-74E2-C340-993F-52C12A3AFDED}"/>
              </a:ext>
            </a:extLst>
          </p:cNvPr>
          <p:cNvSpPr/>
          <p:nvPr userDrawn="1"/>
        </p:nvSpPr>
        <p:spPr>
          <a:xfrm>
            <a:off x="5267324" y="813600"/>
            <a:ext cx="6924675" cy="604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7">
            <a:extLst>
              <a:ext uri="{FF2B5EF4-FFF2-40B4-BE49-F238E27FC236}">
                <a16:creationId xmlns:a16="http://schemas.microsoft.com/office/drawing/2014/main" id="{0B8550A3-D941-3644-893D-D582CAB67D9A}"/>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3CB30694-D22A-B441-AAD5-1B52792E72F0}"/>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DF5C9389-354D-764B-8AA0-A6CC4608210B}"/>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9" name="Text Placeholder 13">
            <a:extLst>
              <a:ext uri="{FF2B5EF4-FFF2-40B4-BE49-F238E27FC236}">
                <a16:creationId xmlns:a16="http://schemas.microsoft.com/office/drawing/2014/main" id="{6501475D-04E5-A94A-9245-C07E549973B2}"/>
              </a:ext>
            </a:extLst>
          </p:cNvPr>
          <p:cNvSpPr>
            <a:spLocks noGrp="1"/>
          </p:cNvSpPr>
          <p:nvPr>
            <p:ph type="body" sz="quarter" idx="36" hasCustomPrompt="1"/>
          </p:nvPr>
        </p:nvSpPr>
        <p:spPr>
          <a:xfrm>
            <a:off x="5705221" y="1828800"/>
            <a:ext cx="5899404"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47024486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50/50 image/text_teal">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DA5EDA-74E2-C340-993F-52C12A3AFDED}"/>
              </a:ext>
            </a:extLst>
          </p:cNvPr>
          <p:cNvSpPr/>
          <p:nvPr userDrawn="1"/>
        </p:nvSpPr>
        <p:spPr>
          <a:xfrm>
            <a:off x="5267324" y="812800"/>
            <a:ext cx="6924675" cy="60452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9F47FCE3-CB76-7444-8F17-8FB00E3F02D5}"/>
              </a:ext>
            </a:extLst>
          </p:cNvPr>
          <p:cNvSpPr>
            <a:spLocks noGrp="1"/>
          </p:cNvSpPr>
          <p:nvPr>
            <p:ph type="ftr" sz="quarter" idx="3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E8A1D401-B6F3-2F44-B2DD-E3110ADEA47C}"/>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2" name="Text Placeholder 17">
            <a:extLst>
              <a:ext uri="{FF2B5EF4-FFF2-40B4-BE49-F238E27FC236}">
                <a16:creationId xmlns:a16="http://schemas.microsoft.com/office/drawing/2014/main" id="{6AA4616A-674A-124A-8EF4-93247EA32F50}"/>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3" name="Text Placeholder 13">
            <a:extLst>
              <a:ext uri="{FF2B5EF4-FFF2-40B4-BE49-F238E27FC236}">
                <a16:creationId xmlns:a16="http://schemas.microsoft.com/office/drawing/2014/main" id="{562E5156-9D9B-4A41-AD48-22E767DC6FAA}"/>
              </a:ext>
            </a:extLst>
          </p:cNvPr>
          <p:cNvSpPr>
            <a:spLocks noGrp="1"/>
          </p:cNvSpPr>
          <p:nvPr>
            <p:ph type="body" sz="quarter" idx="36" hasCustomPrompt="1"/>
          </p:nvPr>
        </p:nvSpPr>
        <p:spPr>
          <a:xfrm>
            <a:off x="5705221" y="1828800"/>
            <a:ext cx="5899404"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29612466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50/50 image/text_white">
    <p:bg>
      <p:bgPr>
        <a:solidFill>
          <a:schemeClr val="bg1"/>
        </a:solidFill>
        <a:effectLst/>
      </p:bgPr>
    </p:bg>
    <p:spTree>
      <p:nvGrpSpPr>
        <p:cNvPr id="1" name=""/>
        <p:cNvGrpSpPr/>
        <p:nvPr/>
      </p:nvGrpSpPr>
      <p:grpSpPr>
        <a:xfrm>
          <a:off x="0" y="0"/>
          <a:ext cx="0" cy="0"/>
          <a:chOff x="0" y="0"/>
          <a:chExt cx="0" cy="0"/>
        </a:xfrm>
      </p:grpSpPr>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1" y="1812925"/>
            <a:ext cx="6082932" cy="4283075"/>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2" name="Text Placeholder 17">
            <a:extLst>
              <a:ext uri="{FF2B5EF4-FFF2-40B4-BE49-F238E27FC236}">
                <a16:creationId xmlns:a16="http://schemas.microsoft.com/office/drawing/2014/main" id="{91D6A7C2-2628-EE4E-A002-E84B14E3DBC6}"/>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E0584675-21CE-044E-A676-DDDFA0A3069B}"/>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C845EDD2-AF39-9D4B-9A5C-DE37DAC15ED3}"/>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C29C057-D5B1-AF4F-9262-5CE85E4AAD5A}"/>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54066689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50/50 image/text_white ">
    <p:bg>
      <p:bgPr>
        <a:solidFill>
          <a:schemeClr val="bg1"/>
        </a:solidFill>
        <a:effectLst/>
      </p:bgPr>
    </p:bg>
    <p:spTree>
      <p:nvGrpSpPr>
        <p:cNvPr id="1" name=""/>
        <p:cNvGrpSpPr/>
        <p:nvPr/>
      </p:nvGrpSpPr>
      <p:grpSpPr>
        <a:xfrm>
          <a:off x="0" y="0"/>
          <a:ext cx="0" cy="0"/>
          <a:chOff x="0" y="0"/>
          <a:chExt cx="0" cy="0"/>
        </a:xfrm>
      </p:grpSpPr>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2" name="Text Placeholder 17">
            <a:extLst>
              <a:ext uri="{FF2B5EF4-FFF2-40B4-BE49-F238E27FC236}">
                <a16:creationId xmlns:a16="http://schemas.microsoft.com/office/drawing/2014/main" id="{91D6A7C2-2628-EE4E-A002-E84B14E3DBC6}"/>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E0584675-21CE-044E-A676-DDDFA0A3069B}"/>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69A88AA5-BFF7-974A-9A63-CE45CDE9348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08EA231-84AE-DB41-867E-67A48BBC5DD1}"/>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5158315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50/50 image/text_purple ">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DEE19-FB86-234E-9B10-6E2DAA87585E}"/>
              </a:ext>
            </a:extLst>
          </p:cNvPr>
          <p:cNvSpPr/>
          <p:nvPr userDrawn="1"/>
        </p:nvSpPr>
        <p:spPr>
          <a:xfrm>
            <a:off x="0" y="0"/>
            <a:ext cx="6096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2" name="Text Placeholder 17">
            <a:extLst>
              <a:ext uri="{FF2B5EF4-FFF2-40B4-BE49-F238E27FC236}">
                <a16:creationId xmlns:a16="http://schemas.microsoft.com/office/drawing/2014/main" id="{91D6A7C2-2628-EE4E-A002-E84B14E3DBC6}"/>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E0584675-21CE-044E-A676-DDDFA0A3069B}"/>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3" name="Picture 12" descr="A picture containing drawing&#10;&#10;Description automatically generated">
            <a:extLst>
              <a:ext uri="{FF2B5EF4-FFF2-40B4-BE49-F238E27FC236}">
                <a16:creationId xmlns:a16="http://schemas.microsoft.com/office/drawing/2014/main" id="{00F4FC0B-D43C-1641-AEBB-2A63496BFD0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3" name="Footer Placeholder 2">
            <a:extLst>
              <a:ext uri="{FF2B5EF4-FFF2-40B4-BE49-F238E27FC236}">
                <a16:creationId xmlns:a16="http://schemas.microsoft.com/office/drawing/2014/main" id="{E01AECE5-BEFB-6A41-B055-5B6ED72F506D}"/>
              </a:ext>
            </a:extLst>
          </p:cNvPr>
          <p:cNvSpPr>
            <a:spLocks noGrp="1"/>
          </p:cNvSpPr>
          <p:nvPr>
            <p:ph type="ftr" sz="quarter" idx="37"/>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87C55396-39BB-AC44-AE45-2EF512B9BDDF}"/>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88874859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50/50 image/text_midnight blue ">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DEE19-FB86-234E-9B10-6E2DAA87585E}"/>
              </a:ext>
            </a:extLst>
          </p:cNvPr>
          <p:cNvSpPr/>
          <p:nvPr userDrawn="1"/>
        </p:nvSpPr>
        <p:spPr>
          <a:xfrm>
            <a:off x="0" y="0"/>
            <a:ext cx="60948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13" name="Picture 12" descr="A picture containing drawing&#10;&#10;Description automatically generated">
            <a:extLst>
              <a:ext uri="{FF2B5EF4-FFF2-40B4-BE49-F238E27FC236}">
                <a16:creationId xmlns:a16="http://schemas.microsoft.com/office/drawing/2014/main" id="{00F4FC0B-D43C-1641-AEBB-2A63496BFD0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3" name="Footer Placeholder 2">
            <a:extLst>
              <a:ext uri="{FF2B5EF4-FFF2-40B4-BE49-F238E27FC236}">
                <a16:creationId xmlns:a16="http://schemas.microsoft.com/office/drawing/2014/main" id="{6AE654B3-BA9E-644C-9BBC-7E76E77F2222}"/>
              </a:ext>
            </a:extLst>
          </p:cNvPr>
          <p:cNvSpPr>
            <a:spLocks noGrp="1"/>
          </p:cNvSpPr>
          <p:nvPr>
            <p:ph type="ftr" sz="quarter" idx="37"/>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DC518C98-6B03-734C-A9C2-4CBE116CC533}"/>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4" name="Text Placeholder 17">
            <a:extLst>
              <a:ext uri="{FF2B5EF4-FFF2-40B4-BE49-F238E27FC236}">
                <a16:creationId xmlns:a16="http://schemas.microsoft.com/office/drawing/2014/main" id="{6DA58766-F24C-CE43-9422-1C3F2F8D47EF}"/>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8" name="Text Placeholder 13">
            <a:extLst>
              <a:ext uri="{FF2B5EF4-FFF2-40B4-BE49-F238E27FC236}">
                <a16:creationId xmlns:a16="http://schemas.microsoft.com/office/drawing/2014/main" id="{2CADA899-366F-3543-908B-90BD59A1B090}"/>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67721255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50/50 image/text_teal ">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DEE19-FB86-234E-9B10-6E2DAA87585E}"/>
              </a:ext>
            </a:extLst>
          </p:cNvPr>
          <p:cNvSpPr/>
          <p:nvPr userDrawn="1"/>
        </p:nvSpPr>
        <p:spPr>
          <a:xfrm>
            <a:off x="0" y="0"/>
            <a:ext cx="6096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13" name="Picture 12" descr="A picture containing drawing&#10;&#10;Description automatically generated">
            <a:extLst>
              <a:ext uri="{FF2B5EF4-FFF2-40B4-BE49-F238E27FC236}">
                <a16:creationId xmlns:a16="http://schemas.microsoft.com/office/drawing/2014/main" id="{00F4FC0B-D43C-1641-AEBB-2A63496BFD0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3" name="Footer Placeholder 2">
            <a:extLst>
              <a:ext uri="{FF2B5EF4-FFF2-40B4-BE49-F238E27FC236}">
                <a16:creationId xmlns:a16="http://schemas.microsoft.com/office/drawing/2014/main" id="{CAB6E6F0-6C5C-A84C-ADE4-1FF9E05748DC}"/>
              </a:ext>
            </a:extLst>
          </p:cNvPr>
          <p:cNvSpPr>
            <a:spLocks noGrp="1"/>
          </p:cNvSpPr>
          <p:nvPr>
            <p:ph type="ftr" sz="quarter" idx="37"/>
          </p:nvPr>
        </p:nvSpPr>
        <p:spPr/>
        <p:txBody>
          <a:body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169078AE-546C-0348-9A8D-F183BE23AC7F}"/>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8" name="Text Placeholder 17">
            <a:extLst>
              <a:ext uri="{FF2B5EF4-FFF2-40B4-BE49-F238E27FC236}">
                <a16:creationId xmlns:a16="http://schemas.microsoft.com/office/drawing/2014/main" id="{74A79A45-FBF3-D747-9B62-6A8FEEF115B9}"/>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9" name="Text Placeholder 13">
            <a:extLst>
              <a:ext uri="{FF2B5EF4-FFF2-40B4-BE49-F238E27FC236}">
                <a16:creationId xmlns:a16="http://schemas.microsoft.com/office/drawing/2014/main" id="{51C66B21-A966-D045-B7EF-2B19C85D3FF7}"/>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0205113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Right image_No subtitl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7118350" y="0"/>
            <a:ext cx="5073650" cy="6858000"/>
          </a:xfrm>
          <a:prstGeom prst="rect">
            <a:avLst/>
          </a:prstGeom>
          <a:solidFill>
            <a:schemeClr val="bg1">
              <a:lumMod val="95000"/>
            </a:schemeClr>
          </a:solidFill>
        </p:spPr>
        <p:txBody>
          <a:bodyPr vert="horz" lIns="72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6" name="Text Placeholder 2">
            <a:extLst>
              <a:ext uri="{FF2B5EF4-FFF2-40B4-BE49-F238E27FC236}">
                <a16:creationId xmlns:a16="http://schemas.microsoft.com/office/drawing/2014/main" id="{E399469D-50FA-624E-9691-F732C2491A12}"/>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pic>
        <p:nvPicPr>
          <p:cNvPr id="2" name="Picture Placeholder 16">
            <a:extLst>
              <a:ext uri="{FF2B5EF4-FFF2-40B4-BE49-F238E27FC236}">
                <a16:creationId xmlns:a16="http://schemas.microsoft.com/office/drawing/2014/main" id="{16CC6F28-DD1A-68C7-0D19-DBDB774C7DD8}"/>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4" name="Text Placeholder 2">
            <a:extLst>
              <a:ext uri="{FF2B5EF4-FFF2-40B4-BE49-F238E27FC236}">
                <a16:creationId xmlns:a16="http://schemas.microsoft.com/office/drawing/2014/main" id="{9C5EFB64-84C0-043B-5443-EDDA6FA80256}"/>
              </a:ext>
            </a:extLst>
          </p:cNvPr>
          <p:cNvSpPr>
            <a:spLocks noGrp="1"/>
          </p:cNvSpPr>
          <p:nvPr>
            <p:ph type="body" sz="quarter" idx="15" hasCustomPrompt="1"/>
          </p:nvPr>
        </p:nvSpPr>
        <p:spPr>
          <a:xfrm>
            <a:off x="633600" y="370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5" name="Text Placeholder 3">
            <a:extLst>
              <a:ext uri="{FF2B5EF4-FFF2-40B4-BE49-F238E27FC236}">
                <a16:creationId xmlns:a16="http://schemas.microsoft.com/office/drawing/2014/main" id="{C439AE6D-84FA-198F-7147-B2F8FCF77883}"/>
              </a:ext>
            </a:extLst>
          </p:cNvPr>
          <p:cNvSpPr>
            <a:spLocks noGrp="1"/>
          </p:cNvSpPr>
          <p:nvPr>
            <p:ph type="body" sz="quarter" idx="18" hasCustomPrompt="1"/>
          </p:nvPr>
        </p:nvSpPr>
        <p:spPr>
          <a:xfrm>
            <a:off x="623393" y="3999255"/>
            <a:ext cx="5377358" cy="1661993"/>
          </a:xfrm>
          <a:prstGeom prst="rect">
            <a:avLst/>
          </a:prstGeom>
        </p:spPr>
        <p:txBody>
          <a:bodyPr wrap="square">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3" name="Rectangle 2">
            <a:extLst>
              <a:ext uri="{FF2B5EF4-FFF2-40B4-BE49-F238E27FC236}">
                <a16:creationId xmlns:a16="http://schemas.microsoft.com/office/drawing/2014/main" id="{86018540-142A-EE95-2D2C-DC15364999CF}"/>
              </a:ext>
            </a:extLst>
          </p:cNvPr>
          <p:cNvSpPr/>
          <p:nvPr userDrawn="1"/>
        </p:nvSpPr>
        <p:spPr>
          <a:xfrm>
            <a:off x="12337200" y="0"/>
            <a:ext cx="288000" cy="28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4B9D83D6-31D5-98AA-383F-21586D2D13FB}"/>
              </a:ext>
            </a:extLst>
          </p:cNvPr>
          <p:cNvSpPr/>
          <p:nvPr userDrawn="1"/>
        </p:nvSpPr>
        <p:spPr>
          <a:xfrm>
            <a:off x="12337200" y="432000"/>
            <a:ext cx="288000" cy="28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64C0B190-19C2-50DF-4527-F92FD6415D74}"/>
              </a:ext>
            </a:extLst>
          </p:cNvPr>
          <p:cNvSpPr/>
          <p:nvPr userDrawn="1"/>
        </p:nvSpPr>
        <p:spPr>
          <a:xfrm>
            <a:off x="12337200" y="864000"/>
            <a:ext cx="288000" cy="28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40696692-E54C-79A6-E99F-A63B1B633B63}"/>
              </a:ext>
            </a:extLst>
          </p:cNvPr>
          <p:cNvSpPr/>
          <p:nvPr userDrawn="1"/>
        </p:nvSpPr>
        <p:spPr>
          <a:xfrm>
            <a:off x="12337200" y="1296000"/>
            <a:ext cx="288000" cy="28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52EC2119-61A1-4D1E-D7B6-6D6A27A53D42}"/>
              </a:ext>
            </a:extLst>
          </p:cNvPr>
          <p:cNvSpPr/>
          <p:nvPr userDrawn="1"/>
        </p:nvSpPr>
        <p:spPr>
          <a:xfrm>
            <a:off x="12337200" y="1728000"/>
            <a:ext cx="288000" cy="28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D837CA0C-9508-D83C-0341-5CAFB26AC86E}"/>
              </a:ext>
            </a:extLst>
          </p:cNvPr>
          <p:cNvSpPr/>
          <p:nvPr userDrawn="1"/>
        </p:nvSpPr>
        <p:spPr>
          <a:xfrm>
            <a:off x="12337200" y="2160000"/>
            <a:ext cx="288000" cy="28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C25A1EA3-820C-C0DE-9203-5E62DBE1949E}"/>
              </a:ext>
            </a:extLst>
          </p:cNvPr>
          <p:cNvSpPr/>
          <p:nvPr userDrawn="1"/>
        </p:nvSpPr>
        <p:spPr>
          <a:xfrm>
            <a:off x="12337200" y="2592000"/>
            <a:ext cx="288000" cy="28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2C699506-88B6-23DE-6C28-CD4A9B7B752E}"/>
              </a:ext>
            </a:extLst>
          </p:cNvPr>
          <p:cNvSpPr/>
          <p:nvPr userDrawn="1"/>
        </p:nvSpPr>
        <p:spPr>
          <a:xfrm>
            <a:off x="12337200" y="3024000"/>
            <a:ext cx="288000" cy="28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8358956"/>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24_Impact statement_Oranage">
    <p:bg>
      <p:bgPr>
        <a:solidFill>
          <a:schemeClr val="accent5"/>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Slide Number Placeholder 2">
            <a:extLst>
              <a:ext uri="{FF2B5EF4-FFF2-40B4-BE49-F238E27FC236}">
                <a16:creationId xmlns:a16="http://schemas.microsoft.com/office/drawing/2014/main" id="{A515E8E3-5BB5-0E49-B32E-C134203BCF5B}"/>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4FBECAAB-85C5-B846-8C67-69506F4447D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D9093227-9DD7-5740-8328-854453DA8C3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46649637-8688-B749-86FE-90CA704CAE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031557170"/>
      </p:ext>
    </p:extLst>
  </p:cSld>
  <p:clrMapOvr>
    <a:masterClrMapping/>
  </p:clrMapOvr>
  <p:extLst>
    <p:ext uri="{DCECCB84-F9BA-43D5-87BE-67443E8EF086}">
      <p15:sldGuideLst xmlns:p15="http://schemas.microsoft.com/office/powerpoint/2012/main"/>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Chart right 1/3 white left w/header">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24712853-735D-4445-9505-B48B85D62960}"/>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1" name="Title 1">
            <a:extLst>
              <a:ext uri="{FF2B5EF4-FFF2-40B4-BE49-F238E27FC236}">
                <a16:creationId xmlns:a16="http://schemas.microsoft.com/office/drawing/2014/main" id="{E23336AB-2C0D-664B-B5B1-D745FA9971E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FD763397-E861-C945-9160-F65294E9125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13">
            <a:extLst>
              <a:ext uri="{FF2B5EF4-FFF2-40B4-BE49-F238E27FC236}">
                <a16:creationId xmlns:a16="http://schemas.microsoft.com/office/drawing/2014/main" id="{91A1519C-04AA-8644-AE57-E414553067F9}"/>
              </a:ext>
            </a:extLst>
          </p:cNvPr>
          <p:cNvSpPr>
            <a:spLocks noGrp="1"/>
          </p:cNvSpPr>
          <p:nvPr>
            <p:ph type="body" sz="quarter" idx="36" hasCustomPrompt="1"/>
          </p:nvPr>
        </p:nvSpPr>
        <p:spPr>
          <a:xfrm>
            <a:off x="575999" y="1828799"/>
            <a:ext cx="3240000" cy="4284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Chart Placeholder 2">
            <a:extLst>
              <a:ext uri="{FF2B5EF4-FFF2-40B4-BE49-F238E27FC236}">
                <a16:creationId xmlns:a16="http://schemas.microsoft.com/office/drawing/2014/main" id="{92FC2439-3AD4-E441-968A-0AEBCF7A24C9}"/>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sp>
        <p:nvSpPr>
          <p:cNvPr id="2" name="Footer Placeholder 1">
            <a:extLst>
              <a:ext uri="{FF2B5EF4-FFF2-40B4-BE49-F238E27FC236}">
                <a16:creationId xmlns:a16="http://schemas.microsoft.com/office/drawing/2014/main" id="{FBDE6FFF-0569-AA41-87DD-95DC312F2F93}"/>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CD00A779-76B4-A64A-8855-BAD8A4748465}"/>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03679291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Chart right 1/3 grey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C981D2D-DDC7-5742-8E68-4800A8573583}"/>
              </a:ext>
            </a:extLst>
          </p:cNvPr>
          <p:cNvSpPr/>
          <p:nvPr userDrawn="1"/>
        </p:nvSpPr>
        <p:spPr>
          <a:xfrm>
            <a:off x="-1" y="6870"/>
            <a:ext cx="4151314"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3A35B988-84EA-D34E-A793-D245C97E1B5B}"/>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27" name="Text Placeholder 2">
            <a:extLst>
              <a:ext uri="{FF2B5EF4-FFF2-40B4-BE49-F238E27FC236}">
                <a16:creationId xmlns:a16="http://schemas.microsoft.com/office/drawing/2014/main" id="{9C42DEEA-E3D8-4145-A3E8-BBCD5899FC53}"/>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5966FA86-CD45-0A4B-B3E1-5C559743E3C3}"/>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close up of a flower&#10;&#10;Description automatically generated">
            <a:extLst>
              <a:ext uri="{FF2B5EF4-FFF2-40B4-BE49-F238E27FC236}">
                <a16:creationId xmlns:a16="http://schemas.microsoft.com/office/drawing/2014/main" id="{44A2E595-3DDA-4E47-A0E7-C02AED28617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2" name="Footer Placeholder 1">
            <a:extLst>
              <a:ext uri="{FF2B5EF4-FFF2-40B4-BE49-F238E27FC236}">
                <a16:creationId xmlns:a16="http://schemas.microsoft.com/office/drawing/2014/main" id="{6B62382F-86A4-5244-AE93-B5179F0081A8}"/>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E03BC72F-511C-0A4B-A3C2-49977AF7D50F}"/>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6" name="Text Placeholder 17">
            <a:extLst>
              <a:ext uri="{FF2B5EF4-FFF2-40B4-BE49-F238E27FC236}">
                <a16:creationId xmlns:a16="http://schemas.microsoft.com/office/drawing/2014/main" id="{C7ED947D-6574-714E-A5C1-07EDEF201FA0}"/>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CF2F69A1-69C9-7146-87D9-CA30B97D0F40}"/>
              </a:ext>
            </a:extLst>
          </p:cNvPr>
          <p:cNvSpPr>
            <a:spLocks noGrp="1"/>
          </p:cNvSpPr>
          <p:nvPr>
            <p:ph type="body" sz="quarter" idx="36" hasCustomPrompt="1"/>
          </p:nvPr>
        </p:nvSpPr>
        <p:spPr>
          <a:xfrm>
            <a:off x="575999" y="1828799"/>
            <a:ext cx="3240000" cy="4284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78746446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Chart right 1/3 purple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DD6E6C8-414F-DD4B-8015-ED433418D34C}"/>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9B14AB3A-9190-2A45-9487-A0B41CA02E9A}"/>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0" name="Text Placeholder 17">
            <a:extLst>
              <a:ext uri="{FF2B5EF4-FFF2-40B4-BE49-F238E27FC236}">
                <a16:creationId xmlns:a16="http://schemas.microsoft.com/office/drawing/2014/main" id="{E9B227C8-ADCA-6243-BEF7-20D4F0A97365}"/>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6" name="Text Placeholder 13">
            <a:extLst>
              <a:ext uri="{FF2B5EF4-FFF2-40B4-BE49-F238E27FC236}">
                <a16:creationId xmlns:a16="http://schemas.microsoft.com/office/drawing/2014/main" id="{4A58585F-5C7B-2244-B594-F49A4A7820F9}"/>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ext Placeholder 2">
            <a:extLst>
              <a:ext uri="{FF2B5EF4-FFF2-40B4-BE49-F238E27FC236}">
                <a16:creationId xmlns:a16="http://schemas.microsoft.com/office/drawing/2014/main" id="{FB55A543-994A-C248-BF00-0567CFB1B4BE}"/>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7E51E1CC-4DC3-D04B-A661-4419EBEB0F72}"/>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picture containing drawing&#10;&#10;Description automatically generated">
            <a:extLst>
              <a:ext uri="{FF2B5EF4-FFF2-40B4-BE49-F238E27FC236}">
                <a16:creationId xmlns:a16="http://schemas.microsoft.com/office/drawing/2014/main" id="{ECE3551F-C892-A84A-9889-E4376D7302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66DBC29-39D6-FE4D-8C2F-2F0719AAAEBF}"/>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7F9595A-BD2F-9D44-8E10-F21394D8A2C6}"/>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65671225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Chart right 1/3 midnight blue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DD6E6C8-414F-DD4B-8015-ED433418D34C}"/>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9B14AB3A-9190-2A45-9487-A0B41CA02E9A}"/>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0" name="Text Placeholder 17">
            <a:extLst>
              <a:ext uri="{FF2B5EF4-FFF2-40B4-BE49-F238E27FC236}">
                <a16:creationId xmlns:a16="http://schemas.microsoft.com/office/drawing/2014/main" id="{E9B227C8-ADCA-6243-BEF7-20D4F0A97365}"/>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2">
            <a:extLst>
              <a:ext uri="{FF2B5EF4-FFF2-40B4-BE49-F238E27FC236}">
                <a16:creationId xmlns:a16="http://schemas.microsoft.com/office/drawing/2014/main" id="{FB55A543-994A-C248-BF00-0567CFB1B4BE}"/>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7E51E1CC-4DC3-D04B-A661-4419EBEB0F72}"/>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picture containing drawing&#10;&#10;Description automatically generated">
            <a:extLst>
              <a:ext uri="{FF2B5EF4-FFF2-40B4-BE49-F238E27FC236}">
                <a16:creationId xmlns:a16="http://schemas.microsoft.com/office/drawing/2014/main" id="{ECE3551F-C892-A84A-9889-E4376D7302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C8AB07B7-B124-1840-804A-9A57B31228E9}"/>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44B07B72-8B5A-DC41-BC42-5A750900D224}"/>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6" name="Text Placeholder 13">
            <a:extLst>
              <a:ext uri="{FF2B5EF4-FFF2-40B4-BE49-F238E27FC236}">
                <a16:creationId xmlns:a16="http://schemas.microsoft.com/office/drawing/2014/main" id="{F6F3EFA2-EC43-A646-9199-95CF28B1DD75}"/>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48015235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Chart right 1/3 teal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DD6E6C8-414F-DD4B-8015-ED433418D34C}"/>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9B14AB3A-9190-2A45-9487-A0B41CA02E9A}"/>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0" name="Text Placeholder 17">
            <a:extLst>
              <a:ext uri="{FF2B5EF4-FFF2-40B4-BE49-F238E27FC236}">
                <a16:creationId xmlns:a16="http://schemas.microsoft.com/office/drawing/2014/main" id="{E9B227C8-ADCA-6243-BEF7-20D4F0A97365}"/>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2">
            <a:extLst>
              <a:ext uri="{FF2B5EF4-FFF2-40B4-BE49-F238E27FC236}">
                <a16:creationId xmlns:a16="http://schemas.microsoft.com/office/drawing/2014/main" id="{FB55A543-994A-C248-BF00-0567CFB1B4BE}"/>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7E51E1CC-4DC3-D04B-A661-4419EBEB0F72}"/>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picture containing drawing&#10;&#10;Description automatically generated">
            <a:extLst>
              <a:ext uri="{FF2B5EF4-FFF2-40B4-BE49-F238E27FC236}">
                <a16:creationId xmlns:a16="http://schemas.microsoft.com/office/drawing/2014/main" id="{ECE3551F-C892-A84A-9889-E4376D7302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83EFE35-DE05-FB46-8587-D177E1ACA24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0CCF1286-616C-1647-B1D2-D02DB87172CF}"/>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6" name="Text Placeholder 13">
            <a:extLst>
              <a:ext uri="{FF2B5EF4-FFF2-40B4-BE49-F238E27FC236}">
                <a16:creationId xmlns:a16="http://schemas.microsoft.com/office/drawing/2014/main" id="{D7FB83DD-3B69-854F-AC6B-8775979503F4}"/>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53852210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Table right 1/3 grey left w/header">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7DA9BBD5-29F6-5642-A414-44CD5F35FD60}"/>
              </a:ext>
            </a:extLst>
          </p:cNvPr>
          <p:cNvSpPr>
            <a:spLocks noGrp="1"/>
          </p:cNvSpPr>
          <p:nvPr>
            <p:ph type="body" sz="quarter" idx="31" hasCustomPrompt="1"/>
          </p:nvPr>
        </p:nvSpPr>
        <p:spPr>
          <a:xfrm>
            <a:off x="4680000" y="5882326"/>
            <a:ext cx="4435200"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7" name="Rectangle 16">
            <a:extLst>
              <a:ext uri="{FF2B5EF4-FFF2-40B4-BE49-F238E27FC236}">
                <a16:creationId xmlns:a16="http://schemas.microsoft.com/office/drawing/2014/main" id="{A324EC1A-368B-0F4E-96B3-719B83F007EB}"/>
              </a:ext>
            </a:extLst>
          </p:cNvPr>
          <p:cNvSpPr/>
          <p:nvPr userDrawn="1"/>
        </p:nvSpPr>
        <p:spPr>
          <a:xfrm>
            <a:off x="-1" y="6870"/>
            <a:ext cx="4151314" cy="685113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0" name="Title 1">
            <a:extLst>
              <a:ext uri="{FF2B5EF4-FFF2-40B4-BE49-F238E27FC236}">
                <a16:creationId xmlns:a16="http://schemas.microsoft.com/office/drawing/2014/main" id="{C7121618-6095-DA41-831E-67DEC75D107B}"/>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B96D23E0-856F-EB4A-B984-35793CF11BEF}"/>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9" name="Text Placeholder 13">
            <a:extLst>
              <a:ext uri="{FF2B5EF4-FFF2-40B4-BE49-F238E27FC236}">
                <a16:creationId xmlns:a16="http://schemas.microsoft.com/office/drawing/2014/main" id="{DABAC220-4647-C84E-BE3F-0F55057E787C}"/>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30" name="Picture 29" descr="A close up of a flower&#10;&#10;Description automatically generated">
            <a:extLst>
              <a:ext uri="{FF2B5EF4-FFF2-40B4-BE49-F238E27FC236}">
                <a16:creationId xmlns:a16="http://schemas.microsoft.com/office/drawing/2014/main" id="{0E0EE0B4-B331-7D49-9A04-2D28B4170D8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31" name="Table Placeholder 2">
            <a:extLst>
              <a:ext uri="{FF2B5EF4-FFF2-40B4-BE49-F238E27FC236}">
                <a16:creationId xmlns:a16="http://schemas.microsoft.com/office/drawing/2014/main" id="{66A6ED60-08F6-534D-9240-66F4BA799CA5}"/>
              </a:ext>
            </a:extLst>
          </p:cNvPr>
          <p:cNvSpPr>
            <a:spLocks noGrp="1"/>
          </p:cNvSpPr>
          <p:nvPr>
            <p:ph type="tbl" sz="quarter" idx="30"/>
          </p:nvPr>
        </p:nvSpPr>
        <p:spPr>
          <a:xfrm>
            <a:off x="4675937" y="812801"/>
            <a:ext cx="6926399"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 name="Footer Placeholder 1">
            <a:extLst>
              <a:ext uri="{FF2B5EF4-FFF2-40B4-BE49-F238E27FC236}">
                <a16:creationId xmlns:a16="http://schemas.microsoft.com/office/drawing/2014/main" id="{B2975D4A-6801-0B47-A421-B6E5EE07BD7A}"/>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D424732-98BD-6E44-A24E-4922FE54166F}"/>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45306767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Table right 1/3 purple left w/header">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26712863-CF7A-D245-BEF3-A83C5B1ADDB4}"/>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1" name="Text Placeholder 2">
            <a:extLst>
              <a:ext uri="{FF2B5EF4-FFF2-40B4-BE49-F238E27FC236}">
                <a16:creationId xmlns:a16="http://schemas.microsoft.com/office/drawing/2014/main" id="{BAF26822-8F44-6A4F-8853-6C534D407C34}"/>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Table Placeholder 2">
            <a:extLst>
              <a:ext uri="{FF2B5EF4-FFF2-40B4-BE49-F238E27FC236}">
                <a16:creationId xmlns:a16="http://schemas.microsoft.com/office/drawing/2014/main" id="{B19134DD-F2AF-9440-B6B8-4DC7CBB891F9}"/>
              </a:ext>
            </a:extLst>
          </p:cNvPr>
          <p:cNvSpPr>
            <a:spLocks noGrp="1"/>
          </p:cNvSpPr>
          <p:nvPr>
            <p:ph type="tbl" sz="quarter" idx="30"/>
          </p:nvPr>
        </p:nvSpPr>
        <p:spPr>
          <a:xfrm>
            <a:off x="4661648" y="812801"/>
            <a:ext cx="6942978"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2" name="Title 1">
            <a:extLst>
              <a:ext uri="{FF2B5EF4-FFF2-40B4-BE49-F238E27FC236}">
                <a16:creationId xmlns:a16="http://schemas.microsoft.com/office/drawing/2014/main" id="{DECB0799-54D1-3D48-AF1A-F84002EBF456}"/>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5" name="Text Placeholder 17">
            <a:extLst>
              <a:ext uri="{FF2B5EF4-FFF2-40B4-BE49-F238E27FC236}">
                <a16:creationId xmlns:a16="http://schemas.microsoft.com/office/drawing/2014/main" id="{C6C6AD55-D93B-BA4D-8F35-88802ACD440C}"/>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8" name="Text Placeholder 13">
            <a:extLst>
              <a:ext uri="{FF2B5EF4-FFF2-40B4-BE49-F238E27FC236}">
                <a16:creationId xmlns:a16="http://schemas.microsoft.com/office/drawing/2014/main" id="{7293DD68-D859-2A46-B405-31BC824CFD1B}"/>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9" name="Picture 28" descr="A picture containing drawing&#10;&#10;Description automatically generated">
            <a:extLst>
              <a:ext uri="{FF2B5EF4-FFF2-40B4-BE49-F238E27FC236}">
                <a16:creationId xmlns:a16="http://schemas.microsoft.com/office/drawing/2014/main" id="{83186651-261B-784B-9034-32E13652E5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407D954F-B501-164F-9AC3-AAAB5B00E9D2}"/>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E61BA0D6-B93F-7249-8E36-63F22389CBE7}"/>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30633591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Table right 1/3 midnight blue left w/header">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26712863-CF7A-D245-BEF3-A83C5B1ADDB4}"/>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1" name="Text Placeholder 2">
            <a:extLst>
              <a:ext uri="{FF2B5EF4-FFF2-40B4-BE49-F238E27FC236}">
                <a16:creationId xmlns:a16="http://schemas.microsoft.com/office/drawing/2014/main" id="{BAF26822-8F44-6A4F-8853-6C534D407C34}"/>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Table Placeholder 2">
            <a:extLst>
              <a:ext uri="{FF2B5EF4-FFF2-40B4-BE49-F238E27FC236}">
                <a16:creationId xmlns:a16="http://schemas.microsoft.com/office/drawing/2014/main" id="{B19134DD-F2AF-9440-B6B8-4DC7CBB891F9}"/>
              </a:ext>
            </a:extLst>
          </p:cNvPr>
          <p:cNvSpPr>
            <a:spLocks noGrp="1"/>
          </p:cNvSpPr>
          <p:nvPr>
            <p:ph type="tbl" sz="quarter" idx="30"/>
          </p:nvPr>
        </p:nvSpPr>
        <p:spPr>
          <a:xfrm>
            <a:off x="4661648" y="812801"/>
            <a:ext cx="6942978"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2" name="Title 1">
            <a:extLst>
              <a:ext uri="{FF2B5EF4-FFF2-40B4-BE49-F238E27FC236}">
                <a16:creationId xmlns:a16="http://schemas.microsoft.com/office/drawing/2014/main" id="{DECB0799-54D1-3D48-AF1A-F84002EBF456}"/>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83186651-261B-784B-9034-32E13652E5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071C80B4-2C50-AB44-BFA0-F43BBD771151}"/>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E1DB10D-572A-5E43-909E-24301F722F1D}"/>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28B8AF0E-C822-0248-BE2B-D8999734218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13">
            <a:extLst>
              <a:ext uri="{FF2B5EF4-FFF2-40B4-BE49-F238E27FC236}">
                <a16:creationId xmlns:a16="http://schemas.microsoft.com/office/drawing/2014/main" id="{C7991B9A-34BA-B04B-AB4C-1902712E530E}"/>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87983276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Table right 1/3 teal left w/header">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26712863-CF7A-D245-BEF3-A83C5B1ADDB4}"/>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1" name="Text Placeholder 2">
            <a:extLst>
              <a:ext uri="{FF2B5EF4-FFF2-40B4-BE49-F238E27FC236}">
                <a16:creationId xmlns:a16="http://schemas.microsoft.com/office/drawing/2014/main" id="{BAF26822-8F44-6A4F-8853-6C534D407C34}"/>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Table Placeholder 2">
            <a:extLst>
              <a:ext uri="{FF2B5EF4-FFF2-40B4-BE49-F238E27FC236}">
                <a16:creationId xmlns:a16="http://schemas.microsoft.com/office/drawing/2014/main" id="{B19134DD-F2AF-9440-B6B8-4DC7CBB891F9}"/>
              </a:ext>
            </a:extLst>
          </p:cNvPr>
          <p:cNvSpPr>
            <a:spLocks noGrp="1"/>
          </p:cNvSpPr>
          <p:nvPr>
            <p:ph type="tbl" sz="quarter" idx="30"/>
          </p:nvPr>
        </p:nvSpPr>
        <p:spPr>
          <a:xfrm>
            <a:off x="4661648" y="812801"/>
            <a:ext cx="6942978"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2" name="Title 1">
            <a:extLst>
              <a:ext uri="{FF2B5EF4-FFF2-40B4-BE49-F238E27FC236}">
                <a16:creationId xmlns:a16="http://schemas.microsoft.com/office/drawing/2014/main" id="{DECB0799-54D1-3D48-AF1A-F84002EBF456}"/>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83186651-261B-784B-9034-32E13652E5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6921F4CA-3F21-1C45-9D0C-F8F62847E994}"/>
              </a:ext>
            </a:extLst>
          </p:cNvPr>
          <p:cNvSpPr>
            <a:spLocks noGrp="1"/>
          </p:cNvSpPr>
          <p:nvPr>
            <p:ph type="ftr" sz="quarter" idx="3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430F8380-3058-4D46-9E1E-62B2E9DC09AD}"/>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ED327BAD-3DD6-504F-8869-4A3E9206C8C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13">
            <a:extLst>
              <a:ext uri="{FF2B5EF4-FFF2-40B4-BE49-F238E27FC236}">
                <a16:creationId xmlns:a16="http://schemas.microsoft.com/office/drawing/2014/main" id="{302D5E0E-E8DD-8E44-A5F7-21EF999493C8}"/>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50659967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Screenshot laptop w/text white">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1E55744B-07FA-EE45-A7FB-63DDC439C73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992442" y="1464071"/>
            <a:ext cx="7188604" cy="4500692"/>
          </a:xfrm>
          <a:prstGeom prst="rect">
            <a:avLst/>
          </a:prstGeom>
        </p:spPr>
      </p:pic>
      <p:sp>
        <p:nvSpPr>
          <p:cNvPr id="26" name="Picture Placeholder 2">
            <a:extLst>
              <a:ext uri="{FF2B5EF4-FFF2-40B4-BE49-F238E27FC236}">
                <a16:creationId xmlns:a16="http://schemas.microsoft.com/office/drawing/2014/main" id="{17DD2EF2-3D74-4340-8366-D48E266CD258}"/>
              </a:ext>
            </a:extLst>
          </p:cNvPr>
          <p:cNvSpPr>
            <a:spLocks noGrp="1"/>
          </p:cNvSpPr>
          <p:nvPr>
            <p:ph type="pic" sz="quarter" idx="18"/>
          </p:nvPr>
        </p:nvSpPr>
        <p:spPr>
          <a:xfrm>
            <a:off x="6105928" y="2087175"/>
            <a:ext cx="4968000" cy="3115160"/>
          </a:xfrm>
          <a:prstGeom prst="rect">
            <a:avLst/>
          </a:prstGeom>
          <a:solidFill>
            <a:schemeClr val="bg1"/>
          </a:solidFill>
        </p:spPr>
        <p:txBody>
          <a:bodyPr>
            <a:noAutofit/>
          </a:bodyPr>
          <a:lstStyle>
            <a:lvl1pPr marL="0" indent="0">
              <a:buNone/>
              <a:defRPr sz="2000">
                <a:solidFill>
                  <a:schemeClr val="tx1"/>
                </a:solidFill>
              </a:defRPr>
            </a:lvl1pPr>
          </a:lstStyle>
          <a:p>
            <a:r>
              <a:rPr lang="en-US"/>
              <a:t>Click icon to add picture</a:t>
            </a:r>
            <a:endParaRPr lang="en-GB"/>
          </a:p>
        </p:txBody>
      </p:sp>
      <p:sp>
        <p:nvSpPr>
          <p:cNvPr id="13" name="Title 1">
            <a:extLst>
              <a:ext uri="{FF2B5EF4-FFF2-40B4-BE49-F238E27FC236}">
                <a16:creationId xmlns:a16="http://schemas.microsoft.com/office/drawing/2014/main" id="{D0BDC025-AECE-ED40-BA0E-D98FAF2725F4}"/>
              </a:ext>
            </a:extLst>
          </p:cNvPr>
          <p:cNvSpPr>
            <a:spLocks noGrp="1"/>
          </p:cNvSpPr>
          <p:nvPr>
            <p:ph type="title" hasCustomPrompt="1"/>
          </p:nvPr>
        </p:nvSpPr>
        <p:spPr>
          <a:xfrm>
            <a:off x="576000" y="816951"/>
            <a:ext cx="45108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4" name="Text Placeholder 17">
            <a:extLst>
              <a:ext uri="{FF2B5EF4-FFF2-40B4-BE49-F238E27FC236}">
                <a16:creationId xmlns:a16="http://schemas.microsoft.com/office/drawing/2014/main" id="{EEB6580F-972E-8949-A49B-31BA20ED83BA}"/>
              </a:ext>
            </a:extLst>
          </p:cNvPr>
          <p:cNvSpPr>
            <a:spLocks noGrp="1"/>
          </p:cNvSpPr>
          <p:nvPr>
            <p:ph type="body" sz="quarter" idx="29" hasCustomPrompt="1"/>
          </p:nvPr>
        </p:nvSpPr>
        <p:spPr>
          <a:xfrm>
            <a:off x="576000" y="1193187"/>
            <a:ext cx="45108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5" name="Text Placeholder 3">
            <a:extLst>
              <a:ext uri="{FF2B5EF4-FFF2-40B4-BE49-F238E27FC236}">
                <a16:creationId xmlns:a16="http://schemas.microsoft.com/office/drawing/2014/main" id="{A6A2AFCE-BC5A-A940-ACF6-9412C07A647F}"/>
              </a:ext>
            </a:extLst>
          </p:cNvPr>
          <p:cNvSpPr>
            <a:spLocks noGrp="1"/>
          </p:cNvSpPr>
          <p:nvPr>
            <p:ph type="body" sz="quarter" idx="34" hasCustomPrompt="1"/>
          </p:nvPr>
        </p:nvSpPr>
        <p:spPr>
          <a:xfrm>
            <a:off x="576000" y="1820252"/>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7" name="Text Placeholder 3">
            <a:extLst>
              <a:ext uri="{FF2B5EF4-FFF2-40B4-BE49-F238E27FC236}">
                <a16:creationId xmlns:a16="http://schemas.microsoft.com/office/drawing/2014/main" id="{41B91CB2-610B-FA44-8952-7907ADF18816}"/>
              </a:ext>
            </a:extLst>
          </p:cNvPr>
          <p:cNvSpPr>
            <a:spLocks noGrp="1"/>
          </p:cNvSpPr>
          <p:nvPr>
            <p:ph type="body" sz="quarter" idx="36" hasCustomPrompt="1"/>
          </p:nvPr>
        </p:nvSpPr>
        <p:spPr>
          <a:xfrm>
            <a:off x="576000" y="4062709"/>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8" name="Text Placeholder 13">
            <a:extLst>
              <a:ext uri="{FF2B5EF4-FFF2-40B4-BE49-F238E27FC236}">
                <a16:creationId xmlns:a16="http://schemas.microsoft.com/office/drawing/2014/main" id="{E6B5B640-0CC9-AB44-A882-883DCEBF3E98}"/>
              </a:ext>
            </a:extLst>
          </p:cNvPr>
          <p:cNvSpPr>
            <a:spLocks noGrp="1"/>
          </p:cNvSpPr>
          <p:nvPr>
            <p:ph type="body" sz="quarter" idx="63" hasCustomPrompt="1"/>
          </p:nvPr>
        </p:nvSpPr>
        <p:spPr>
          <a:xfrm>
            <a:off x="576000" y="2362199"/>
            <a:ext cx="4511938" cy="1456471"/>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19" name="Text Placeholder 13">
            <a:extLst>
              <a:ext uri="{FF2B5EF4-FFF2-40B4-BE49-F238E27FC236}">
                <a16:creationId xmlns:a16="http://schemas.microsoft.com/office/drawing/2014/main" id="{93FB0FE8-0435-F946-B1F7-C07E6237203B}"/>
              </a:ext>
            </a:extLst>
          </p:cNvPr>
          <p:cNvSpPr>
            <a:spLocks noGrp="1"/>
          </p:cNvSpPr>
          <p:nvPr>
            <p:ph type="body" sz="quarter" idx="64" hasCustomPrompt="1"/>
          </p:nvPr>
        </p:nvSpPr>
        <p:spPr>
          <a:xfrm>
            <a:off x="576000" y="4608442"/>
            <a:ext cx="4511938" cy="1487558"/>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2" name="Footer Placeholder 1">
            <a:extLst>
              <a:ext uri="{FF2B5EF4-FFF2-40B4-BE49-F238E27FC236}">
                <a16:creationId xmlns:a16="http://schemas.microsoft.com/office/drawing/2014/main" id="{B9386CC4-EBBF-B543-8FA9-4BA448729948}"/>
              </a:ext>
            </a:extLst>
          </p:cNvPr>
          <p:cNvSpPr>
            <a:spLocks noGrp="1"/>
          </p:cNvSpPr>
          <p:nvPr>
            <p:ph type="ftr" sz="quarter" idx="65"/>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9CEB833-06FF-DB4C-83D2-12C12CE324FC}"/>
              </a:ext>
            </a:extLst>
          </p:cNvPr>
          <p:cNvSpPr>
            <a:spLocks noGrp="1"/>
          </p:cNvSpPr>
          <p:nvPr>
            <p:ph type="sldNum" sz="quarter" idx="66"/>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45778187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25_Impact statement_Crimson">
    <p:bg>
      <p:bgPr>
        <a:solidFill>
          <a:srgbClr val="CF005B"/>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Slide Number Placeholder 2">
            <a:extLst>
              <a:ext uri="{FF2B5EF4-FFF2-40B4-BE49-F238E27FC236}">
                <a16:creationId xmlns:a16="http://schemas.microsoft.com/office/drawing/2014/main" id="{A515E8E3-5BB5-0E49-B32E-C134203BCF5B}"/>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4FBECAAB-85C5-B846-8C67-69506F4447D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D9093227-9DD7-5740-8328-854453DA8C33}"/>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46649637-8688-B749-86FE-90CA704CAE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3527105820"/>
      </p:ext>
    </p:extLst>
  </p:cSld>
  <p:clrMapOvr>
    <a:masterClrMapping/>
  </p:clrMapOvr>
  <p:extLst>
    <p:ext uri="{DCECCB84-F9BA-43D5-87BE-67443E8EF086}">
      <p15:sldGuideLst xmlns:p15="http://schemas.microsoft.com/office/powerpoint/2012/main"/>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Screenshot laptop w/text purple">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4EF9FB2D-C681-3E4F-B759-194CCA02CA23}"/>
              </a:ext>
            </a:extLst>
          </p:cNvPr>
          <p:cNvSpPr/>
          <p:nvPr userDrawn="1"/>
        </p:nvSpPr>
        <p:spPr>
          <a:xfrm>
            <a:off x="6096000" y="0"/>
            <a:ext cx="6096000" cy="63611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25" name="Picture 24">
            <a:extLst>
              <a:ext uri="{FF2B5EF4-FFF2-40B4-BE49-F238E27FC236}">
                <a16:creationId xmlns:a16="http://schemas.microsoft.com/office/drawing/2014/main" id="{1E55744B-07FA-EE45-A7FB-63DDC439C73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992442" y="1464071"/>
            <a:ext cx="7188604" cy="4500692"/>
          </a:xfrm>
          <a:prstGeom prst="rect">
            <a:avLst/>
          </a:prstGeom>
        </p:spPr>
      </p:pic>
      <p:sp>
        <p:nvSpPr>
          <p:cNvPr id="26" name="Picture Placeholder 2">
            <a:extLst>
              <a:ext uri="{FF2B5EF4-FFF2-40B4-BE49-F238E27FC236}">
                <a16:creationId xmlns:a16="http://schemas.microsoft.com/office/drawing/2014/main" id="{17DD2EF2-3D74-4340-8366-D48E266CD258}"/>
              </a:ext>
            </a:extLst>
          </p:cNvPr>
          <p:cNvSpPr>
            <a:spLocks noGrp="1"/>
          </p:cNvSpPr>
          <p:nvPr>
            <p:ph type="pic" sz="quarter" idx="18"/>
          </p:nvPr>
        </p:nvSpPr>
        <p:spPr>
          <a:xfrm>
            <a:off x="6105928" y="2087175"/>
            <a:ext cx="4968000" cy="3115160"/>
          </a:xfrm>
          <a:prstGeom prst="rect">
            <a:avLst/>
          </a:prstGeom>
          <a:solidFill>
            <a:schemeClr val="bg1"/>
          </a:solidFill>
        </p:spPr>
        <p:txBody>
          <a:bodyPr>
            <a:noAutofit/>
          </a:bodyPr>
          <a:lstStyle>
            <a:lvl1pPr marL="0" indent="0">
              <a:buNone/>
              <a:defRPr sz="2000">
                <a:solidFill>
                  <a:schemeClr val="tx1"/>
                </a:solidFill>
              </a:defRPr>
            </a:lvl1pPr>
          </a:lstStyle>
          <a:p>
            <a:r>
              <a:rPr lang="en-US"/>
              <a:t>Click icon to add picture</a:t>
            </a:r>
            <a:endParaRPr lang="en-GB"/>
          </a:p>
        </p:txBody>
      </p:sp>
      <p:sp>
        <p:nvSpPr>
          <p:cNvPr id="14" name="Title 1">
            <a:extLst>
              <a:ext uri="{FF2B5EF4-FFF2-40B4-BE49-F238E27FC236}">
                <a16:creationId xmlns:a16="http://schemas.microsoft.com/office/drawing/2014/main" id="{A00AEDA7-BE10-8642-B616-19F070F36B91}"/>
              </a:ext>
            </a:extLst>
          </p:cNvPr>
          <p:cNvSpPr>
            <a:spLocks noGrp="1"/>
          </p:cNvSpPr>
          <p:nvPr>
            <p:ph type="title" hasCustomPrompt="1"/>
          </p:nvPr>
        </p:nvSpPr>
        <p:spPr>
          <a:xfrm>
            <a:off x="576000" y="816951"/>
            <a:ext cx="45108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54A66E87-6D56-6747-A31B-7C4E958C0DD3}"/>
              </a:ext>
            </a:extLst>
          </p:cNvPr>
          <p:cNvSpPr>
            <a:spLocks noGrp="1"/>
          </p:cNvSpPr>
          <p:nvPr>
            <p:ph type="ftr" sz="quarter" idx="65"/>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118061-15FF-8343-9982-AD2679ACB0D5}"/>
              </a:ext>
            </a:extLst>
          </p:cNvPr>
          <p:cNvSpPr>
            <a:spLocks noGrp="1"/>
          </p:cNvSpPr>
          <p:nvPr>
            <p:ph type="sldNum" sz="quarter" idx="66"/>
          </p:nvPr>
        </p:nvSpPr>
        <p:spPr/>
        <p:txBody>
          <a:bodyPr/>
          <a:lstStyle/>
          <a:p>
            <a:fld id="{F18EFF25-22D3-7349-97D6-73D11F9E5B0D}" type="slidenum">
              <a:rPr lang="en-GB" smtClean="0"/>
              <a:pPr/>
              <a:t>‹#›</a:t>
            </a:fld>
            <a:endParaRPr lang="en-GB"/>
          </a:p>
        </p:txBody>
      </p:sp>
      <p:sp>
        <p:nvSpPr>
          <p:cNvPr id="20" name="Text Placeholder 17">
            <a:extLst>
              <a:ext uri="{FF2B5EF4-FFF2-40B4-BE49-F238E27FC236}">
                <a16:creationId xmlns:a16="http://schemas.microsoft.com/office/drawing/2014/main" id="{D04837F5-9CC3-D04D-852B-3DE62CE7B987}"/>
              </a:ext>
            </a:extLst>
          </p:cNvPr>
          <p:cNvSpPr>
            <a:spLocks noGrp="1"/>
          </p:cNvSpPr>
          <p:nvPr>
            <p:ph type="body" sz="quarter" idx="29" hasCustomPrompt="1"/>
          </p:nvPr>
        </p:nvSpPr>
        <p:spPr>
          <a:xfrm>
            <a:off x="576000" y="1193187"/>
            <a:ext cx="45108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3" name="Text Placeholder 3">
            <a:extLst>
              <a:ext uri="{FF2B5EF4-FFF2-40B4-BE49-F238E27FC236}">
                <a16:creationId xmlns:a16="http://schemas.microsoft.com/office/drawing/2014/main" id="{5C091AEB-A990-6B47-909F-DAD33C58A77A}"/>
              </a:ext>
            </a:extLst>
          </p:cNvPr>
          <p:cNvSpPr>
            <a:spLocks noGrp="1"/>
          </p:cNvSpPr>
          <p:nvPr>
            <p:ph type="body" sz="quarter" idx="34" hasCustomPrompt="1"/>
          </p:nvPr>
        </p:nvSpPr>
        <p:spPr>
          <a:xfrm>
            <a:off x="576000" y="1820252"/>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4" name="Text Placeholder 3">
            <a:extLst>
              <a:ext uri="{FF2B5EF4-FFF2-40B4-BE49-F238E27FC236}">
                <a16:creationId xmlns:a16="http://schemas.microsoft.com/office/drawing/2014/main" id="{47D3DF19-7FB0-FA48-9F46-2F376126B17E}"/>
              </a:ext>
            </a:extLst>
          </p:cNvPr>
          <p:cNvSpPr>
            <a:spLocks noGrp="1"/>
          </p:cNvSpPr>
          <p:nvPr>
            <p:ph type="body" sz="quarter" idx="36" hasCustomPrompt="1"/>
          </p:nvPr>
        </p:nvSpPr>
        <p:spPr>
          <a:xfrm>
            <a:off x="576000" y="4062709"/>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7" name="Text Placeholder 13">
            <a:extLst>
              <a:ext uri="{FF2B5EF4-FFF2-40B4-BE49-F238E27FC236}">
                <a16:creationId xmlns:a16="http://schemas.microsoft.com/office/drawing/2014/main" id="{A2F573A9-C63D-FC40-BF7F-8154E7212DC3}"/>
              </a:ext>
            </a:extLst>
          </p:cNvPr>
          <p:cNvSpPr>
            <a:spLocks noGrp="1"/>
          </p:cNvSpPr>
          <p:nvPr>
            <p:ph type="body" sz="quarter" idx="63" hasCustomPrompt="1"/>
          </p:nvPr>
        </p:nvSpPr>
        <p:spPr>
          <a:xfrm>
            <a:off x="576000" y="2362199"/>
            <a:ext cx="4511938" cy="1456471"/>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28" name="Text Placeholder 13">
            <a:extLst>
              <a:ext uri="{FF2B5EF4-FFF2-40B4-BE49-F238E27FC236}">
                <a16:creationId xmlns:a16="http://schemas.microsoft.com/office/drawing/2014/main" id="{1F725629-1E3D-2742-BFCD-F08BE184E04C}"/>
              </a:ext>
            </a:extLst>
          </p:cNvPr>
          <p:cNvSpPr>
            <a:spLocks noGrp="1"/>
          </p:cNvSpPr>
          <p:nvPr>
            <p:ph type="body" sz="quarter" idx="64" hasCustomPrompt="1"/>
          </p:nvPr>
        </p:nvSpPr>
        <p:spPr>
          <a:xfrm>
            <a:off x="576000" y="4608442"/>
            <a:ext cx="4511938" cy="1487558"/>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Tree>
    <p:extLst>
      <p:ext uri="{BB962C8B-B14F-4D97-AF65-F5344CB8AC3E}">
        <p14:creationId xmlns:p14="http://schemas.microsoft.com/office/powerpoint/2010/main" val="272275839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Screenshot laptop mobile right w/text purple">
    <p:bg>
      <p:bgPr>
        <a:solidFill>
          <a:schemeClr val="bg1"/>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9F962ED9-2925-C64C-A0CC-45C2BA65EF7D}"/>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12" name="Picture 11">
            <a:extLst>
              <a:ext uri="{FF2B5EF4-FFF2-40B4-BE49-F238E27FC236}">
                <a16:creationId xmlns:a16="http://schemas.microsoft.com/office/drawing/2014/main" id="{7EA4402E-62A1-814F-9A18-2B853A802F6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912839" y="1714889"/>
            <a:ext cx="5805879" cy="3782225"/>
          </a:xfrm>
          <a:prstGeom prst="rect">
            <a:avLst/>
          </a:prstGeom>
        </p:spPr>
      </p:pic>
      <p:sp>
        <p:nvSpPr>
          <p:cNvPr id="5" name="Picture Placeholder 4">
            <a:extLst>
              <a:ext uri="{FF2B5EF4-FFF2-40B4-BE49-F238E27FC236}">
                <a16:creationId xmlns:a16="http://schemas.microsoft.com/office/drawing/2014/main" id="{A3F07E68-E714-C74F-AE53-1B597DFC0C16}"/>
              </a:ext>
            </a:extLst>
          </p:cNvPr>
          <p:cNvSpPr>
            <a:spLocks noGrp="1"/>
          </p:cNvSpPr>
          <p:nvPr>
            <p:ph type="pic" sz="quarter" idx="16"/>
          </p:nvPr>
        </p:nvSpPr>
        <p:spPr>
          <a:xfrm>
            <a:off x="6102333" y="1928099"/>
            <a:ext cx="5398720" cy="3144624"/>
          </a:xfrm>
          <a:prstGeom prst="rect">
            <a:avLst/>
          </a:prstGeom>
          <a:noFill/>
        </p:spPr>
        <p:txBody>
          <a:bodyPr>
            <a:noAutofit/>
          </a:bodyPr>
          <a:lstStyle>
            <a:lvl1pPr marL="0" indent="0">
              <a:buNone/>
              <a:defRPr sz="1200">
                <a:solidFill>
                  <a:schemeClr val="bg1"/>
                </a:solidFill>
              </a:defRPr>
            </a:lvl1pPr>
          </a:lstStyle>
          <a:p>
            <a:r>
              <a:rPr lang="en-US"/>
              <a:t>Click icon to add picture</a:t>
            </a:r>
            <a:endParaRPr lang="en-GB"/>
          </a:p>
        </p:txBody>
      </p:sp>
      <p:sp>
        <p:nvSpPr>
          <p:cNvPr id="18" name="Picture Placeholder 4">
            <a:extLst>
              <a:ext uri="{FF2B5EF4-FFF2-40B4-BE49-F238E27FC236}">
                <a16:creationId xmlns:a16="http://schemas.microsoft.com/office/drawing/2014/main" id="{1A4FD747-7EBA-6A4B-BF3D-7111BCD47E95}"/>
              </a:ext>
            </a:extLst>
          </p:cNvPr>
          <p:cNvSpPr>
            <a:spLocks noGrp="1"/>
          </p:cNvSpPr>
          <p:nvPr>
            <p:ph type="pic" sz="quarter" idx="18"/>
          </p:nvPr>
        </p:nvSpPr>
        <p:spPr>
          <a:xfrm>
            <a:off x="5548305" y="3740713"/>
            <a:ext cx="1280205" cy="2092703"/>
          </a:xfrm>
          <a:prstGeom prst="rect">
            <a:avLst/>
          </a:prstGeom>
          <a:solidFill>
            <a:schemeClr val="accent1"/>
          </a:solidFill>
        </p:spPr>
        <p:txBody>
          <a:bodyPr>
            <a:noAutofit/>
          </a:bodyPr>
          <a:lstStyle>
            <a:lvl1pPr marL="0" indent="0">
              <a:buNone/>
              <a:defRPr sz="1200">
                <a:solidFill>
                  <a:schemeClr val="bg1"/>
                </a:solidFill>
              </a:defRPr>
            </a:lvl1pPr>
          </a:lstStyle>
          <a:p>
            <a:r>
              <a:rPr lang="en-US"/>
              <a:t>Click icon to add picture</a:t>
            </a:r>
            <a:endParaRPr lang="en-GB"/>
          </a:p>
        </p:txBody>
      </p:sp>
      <p:sp>
        <p:nvSpPr>
          <p:cNvPr id="26" name="Title 1">
            <a:extLst>
              <a:ext uri="{FF2B5EF4-FFF2-40B4-BE49-F238E27FC236}">
                <a16:creationId xmlns:a16="http://schemas.microsoft.com/office/drawing/2014/main" id="{67F7315E-345C-574C-8800-22CA687387DB}"/>
              </a:ext>
            </a:extLst>
          </p:cNvPr>
          <p:cNvSpPr>
            <a:spLocks noGrp="1"/>
          </p:cNvSpPr>
          <p:nvPr>
            <p:ph type="title" hasCustomPrompt="1"/>
          </p:nvPr>
        </p:nvSpPr>
        <p:spPr>
          <a:xfrm>
            <a:off x="576000" y="816951"/>
            <a:ext cx="7486650" cy="395878"/>
          </a:xfrm>
        </p:spPr>
        <p:txBody>
          <a:bodyPr wrap="square" anchor="t" anchorCtr="0">
            <a:noAutofit/>
          </a:bodyPr>
          <a:lstStyle>
            <a:lvl1pPr>
              <a:lnSpc>
                <a:spcPct val="85000"/>
              </a:lnSpc>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36" name="Picture 35">
            <a:extLst>
              <a:ext uri="{FF2B5EF4-FFF2-40B4-BE49-F238E27FC236}">
                <a16:creationId xmlns:a16="http://schemas.microsoft.com/office/drawing/2014/main" id="{6F5B4B8F-29DF-9242-BEF0-7A1E2CB66F1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4780898" y="4008404"/>
            <a:ext cx="2815021" cy="1565109"/>
          </a:xfrm>
          <a:prstGeom prst="rect">
            <a:avLst/>
          </a:prstGeom>
          <a:noFill/>
        </p:spPr>
      </p:pic>
      <p:pic>
        <p:nvPicPr>
          <p:cNvPr id="21" name="Picture 20" descr="A picture containing drawing&#10;&#10;Description automatically generated">
            <a:extLst>
              <a:ext uri="{FF2B5EF4-FFF2-40B4-BE49-F238E27FC236}">
                <a16:creationId xmlns:a16="http://schemas.microsoft.com/office/drawing/2014/main" id="{9095B468-058C-4A46-8C2B-B6D5F945832D}"/>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5F174DB-5227-8343-87D4-33F004678F5A}"/>
              </a:ext>
            </a:extLst>
          </p:cNvPr>
          <p:cNvSpPr>
            <a:spLocks noGrp="1"/>
          </p:cNvSpPr>
          <p:nvPr>
            <p:ph type="ftr" sz="quarter" idx="65"/>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A19B1E0-3B25-BF45-AFDF-7555AB4A72D0}"/>
              </a:ext>
            </a:extLst>
          </p:cNvPr>
          <p:cNvSpPr>
            <a:spLocks noGrp="1"/>
          </p:cNvSpPr>
          <p:nvPr>
            <p:ph type="sldNum" sz="quarter" idx="66"/>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2" name="Text Placeholder 17">
            <a:extLst>
              <a:ext uri="{FF2B5EF4-FFF2-40B4-BE49-F238E27FC236}">
                <a16:creationId xmlns:a16="http://schemas.microsoft.com/office/drawing/2014/main" id="{39D17ECF-9B17-AB47-808A-1C920669993C}"/>
              </a:ext>
            </a:extLst>
          </p:cNvPr>
          <p:cNvSpPr>
            <a:spLocks noGrp="1"/>
          </p:cNvSpPr>
          <p:nvPr>
            <p:ph type="body" sz="quarter" idx="29" hasCustomPrompt="1"/>
          </p:nvPr>
        </p:nvSpPr>
        <p:spPr>
          <a:xfrm>
            <a:off x="576000" y="1193187"/>
            <a:ext cx="45108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8" name="Text Placeholder 3">
            <a:extLst>
              <a:ext uri="{FF2B5EF4-FFF2-40B4-BE49-F238E27FC236}">
                <a16:creationId xmlns:a16="http://schemas.microsoft.com/office/drawing/2014/main" id="{350064E8-9D54-CF48-926B-0126FE903956}"/>
              </a:ext>
            </a:extLst>
          </p:cNvPr>
          <p:cNvSpPr>
            <a:spLocks noGrp="1"/>
          </p:cNvSpPr>
          <p:nvPr>
            <p:ph type="body" sz="quarter" idx="34" hasCustomPrompt="1"/>
          </p:nvPr>
        </p:nvSpPr>
        <p:spPr>
          <a:xfrm>
            <a:off x="576000" y="1820252"/>
            <a:ext cx="4511938"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9" name="Text Placeholder 3">
            <a:extLst>
              <a:ext uri="{FF2B5EF4-FFF2-40B4-BE49-F238E27FC236}">
                <a16:creationId xmlns:a16="http://schemas.microsoft.com/office/drawing/2014/main" id="{DD322865-2E59-B24D-B162-0834007781E3}"/>
              </a:ext>
            </a:extLst>
          </p:cNvPr>
          <p:cNvSpPr>
            <a:spLocks noGrp="1"/>
          </p:cNvSpPr>
          <p:nvPr>
            <p:ph type="body" sz="quarter" idx="36" hasCustomPrompt="1"/>
          </p:nvPr>
        </p:nvSpPr>
        <p:spPr>
          <a:xfrm>
            <a:off x="576000" y="4062709"/>
            <a:ext cx="4511938"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0" name="Text Placeholder 13">
            <a:extLst>
              <a:ext uri="{FF2B5EF4-FFF2-40B4-BE49-F238E27FC236}">
                <a16:creationId xmlns:a16="http://schemas.microsoft.com/office/drawing/2014/main" id="{A2D4DE72-C011-E042-AF96-1CB70EA184FB}"/>
              </a:ext>
            </a:extLst>
          </p:cNvPr>
          <p:cNvSpPr>
            <a:spLocks noGrp="1"/>
          </p:cNvSpPr>
          <p:nvPr>
            <p:ph type="body" sz="quarter" idx="63" hasCustomPrompt="1"/>
          </p:nvPr>
        </p:nvSpPr>
        <p:spPr>
          <a:xfrm>
            <a:off x="576000" y="2362199"/>
            <a:ext cx="4511938" cy="1456471"/>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31" name="Text Placeholder 13">
            <a:extLst>
              <a:ext uri="{FF2B5EF4-FFF2-40B4-BE49-F238E27FC236}">
                <a16:creationId xmlns:a16="http://schemas.microsoft.com/office/drawing/2014/main" id="{9BC995F0-FF10-6D47-8789-7780CB4E8292}"/>
              </a:ext>
            </a:extLst>
          </p:cNvPr>
          <p:cNvSpPr>
            <a:spLocks noGrp="1"/>
          </p:cNvSpPr>
          <p:nvPr>
            <p:ph type="body" sz="quarter" idx="64" hasCustomPrompt="1"/>
          </p:nvPr>
        </p:nvSpPr>
        <p:spPr>
          <a:xfrm>
            <a:off x="576000" y="4608442"/>
            <a:ext cx="4511938" cy="1487558"/>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Tree>
    <p:extLst>
      <p:ext uri="{BB962C8B-B14F-4D97-AF65-F5344CB8AC3E}">
        <p14:creationId xmlns:p14="http://schemas.microsoft.com/office/powerpoint/2010/main" val="104177335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Screenshot mobile right 2 column text purple">
    <p:bg>
      <p:bgPr>
        <a:solidFill>
          <a:schemeClr val="bg1"/>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9F962ED9-2925-C64C-A0CC-45C2BA65EF7D}"/>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36" name="Picture 35">
            <a:extLst>
              <a:ext uri="{FF2B5EF4-FFF2-40B4-BE49-F238E27FC236}">
                <a16:creationId xmlns:a16="http://schemas.microsoft.com/office/drawing/2014/main" id="{6F5B4B8F-29DF-9242-BEF0-7A1E2CB66F1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5400000">
            <a:off x="7169241" y="2673227"/>
            <a:ext cx="4617767" cy="2567408"/>
          </a:xfrm>
          <a:prstGeom prst="rect">
            <a:avLst/>
          </a:prstGeom>
          <a:noFill/>
        </p:spPr>
      </p:pic>
      <p:sp>
        <p:nvSpPr>
          <p:cNvPr id="18" name="Picture Placeholder 4">
            <a:extLst>
              <a:ext uri="{FF2B5EF4-FFF2-40B4-BE49-F238E27FC236}">
                <a16:creationId xmlns:a16="http://schemas.microsoft.com/office/drawing/2014/main" id="{1A4FD747-7EBA-6A4B-BF3D-7111BCD47E95}"/>
              </a:ext>
            </a:extLst>
          </p:cNvPr>
          <p:cNvSpPr>
            <a:spLocks noGrp="1"/>
          </p:cNvSpPr>
          <p:nvPr>
            <p:ph type="pic" sz="quarter" idx="18"/>
          </p:nvPr>
        </p:nvSpPr>
        <p:spPr>
          <a:xfrm>
            <a:off x="8492359" y="2196662"/>
            <a:ext cx="1965434" cy="3510455"/>
          </a:xfrm>
          <a:prstGeom prst="rect">
            <a:avLst/>
          </a:prstGeom>
          <a:solidFill>
            <a:schemeClr val="accent1"/>
          </a:solidFill>
        </p:spPr>
        <p:txBody>
          <a:bodyPr>
            <a:noAutofit/>
          </a:bodyPr>
          <a:lstStyle>
            <a:lvl1pPr marL="0" indent="0">
              <a:buNone/>
              <a:defRPr sz="1200">
                <a:solidFill>
                  <a:schemeClr val="bg1"/>
                </a:solidFill>
              </a:defRPr>
            </a:lvl1pPr>
          </a:lstStyle>
          <a:p>
            <a:r>
              <a:rPr lang="en-US"/>
              <a:t>Click icon to add picture</a:t>
            </a:r>
            <a:endParaRPr lang="en-GB"/>
          </a:p>
        </p:txBody>
      </p:sp>
      <p:sp>
        <p:nvSpPr>
          <p:cNvPr id="11" name="Text Placeholder 3">
            <a:extLst>
              <a:ext uri="{FF2B5EF4-FFF2-40B4-BE49-F238E27FC236}">
                <a16:creationId xmlns:a16="http://schemas.microsoft.com/office/drawing/2014/main" id="{C3C6A148-710A-3846-A8CF-8392EBF2A687}"/>
              </a:ext>
            </a:extLst>
          </p:cNvPr>
          <p:cNvSpPr>
            <a:spLocks noGrp="1"/>
          </p:cNvSpPr>
          <p:nvPr>
            <p:ph type="body" sz="quarter" idx="34" hasCustomPrompt="1"/>
          </p:nvPr>
        </p:nvSpPr>
        <p:spPr>
          <a:xfrm>
            <a:off x="576000" y="1820252"/>
            <a:ext cx="3665453"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1" name="Text Placeholder 13">
            <a:extLst>
              <a:ext uri="{FF2B5EF4-FFF2-40B4-BE49-F238E27FC236}">
                <a16:creationId xmlns:a16="http://schemas.microsoft.com/office/drawing/2014/main" id="{4BB0EB20-A7C9-254A-A6E3-16B8EF8B158B}"/>
              </a:ext>
            </a:extLst>
          </p:cNvPr>
          <p:cNvSpPr>
            <a:spLocks noGrp="1"/>
          </p:cNvSpPr>
          <p:nvPr>
            <p:ph type="body" sz="quarter" idx="63" hasCustomPrompt="1"/>
          </p:nvPr>
        </p:nvSpPr>
        <p:spPr>
          <a:xfrm>
            <a:off x="576000" y="2362200"/>
            <a:ext cx="3665453" cy="3733799"/>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itle 1">
            <a:extLst>
              <a:ext uri="{FF2B5EF4-FFF2-40B4-BE49-F238E27FC236}">
                <a16:creationId xmlns:a16="http://schemas.microsoft.com/office/drawing/2014/main" id="{AEB5DB97-09A1-7742-92F1-CE87EADDE6C8}"/>
              </a:ext>
            </a:extLst>
          </p:cNvPr>
          <p:cNvSpPr>
            <a:spLocks noGrp="1"/>
          </p:cNvSpPr>
          <p:nvPr>
            <p:ph type="title" hasCustomPrompt="1"/>
          </p:nvPr>
        </p:nvSpPr>
        <p:spPr>
          <a:xfrm>
            <a:off x="576000" y="816951"/>
            <a:ext cx="7561262" cy="395878"/>
          </a:xfrm>
        </p:spPr>
        <p:txBody>
          <a:bodyPr wrap="square" anchor="t" anchorCtr="0">
            <a:noAutofit/>
          </a:bodyPr>
          <a:lstStyle>
            <a:lvl1pPr>
              <a:lnSpc>
                <a:spcPct val="85000"/>
              </a:lnSpc>
              <a:defRPr lang="en-GB" sz="3000" b="1" kern="1200" spc="10" baseline="0" dirty="0">
                <a:solidFill>
                  <a:schemeClr val="bg1"/>
                </a:solidFill>
                <a:latin typeface="+mj-lt"/>
                <a:ea typeface="+mj-ea"/>
                <a:cs typeface="+mj-cs"/>
              </a:defRPr>
            </a:lvl1pPr>
          </a:lstStyle>
          <a:p>
            <a:r>
              <a:rPr lang="en-US"/>
              <a:t>Insert title</a:t>
            </a:r>
            <a:endParaRPr lang="en-GB"/>
          </a:p>
        </p:txBody>
      </p:sp>
      <p:sp>
        <p:nvSpPr>
          <p:cNvPr id="27" name="Text Placeholder 17">
            <a:extLst>
              <a:ext uri="{FF2B5EF4-FFF2-40B4-BE49-F238E27FC236}">
                <a16:creationId xmlns:a16="http://schemas.microsoft.com/office/drawing/2014/main" id="{09AE9FA8-9142-BF4D-9686-662661E96E3F}"/>
              </a:ext>
            </a:extLst>
          </p:cNvPr>
          <p:cNvSpPr>
            <a:spLocks noGrp="1"/>
          </p:cNvSpPr>
          <p:nvPr>
            <p:ph type="body" sz="quarter" idx="29" hasCustomPrompt="1"/>
          </p:nvPr>
        </p:nvSpPr>
        <p:spPr>
          <a:xfrm>
            <a:off x="576000" y="1193187"/>
            <a:ext cx="7561902"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pic>
        <p:nvPicPr>
          <p:cNvPr id="15" name="Picture 14" descr="A picture containing drawing&#10;&#10;Description automatically generated">
            <a:extLst>
              <a:ext uri="{FF2B5EF4-FFF2-40B4-BE49-F238E27FC236}">
                <a16:creationId xmlns:a16="http://schemas.microsoft.com/office/drawing/2014/main" id="{EC37BA53-151A-B347-AB3C-9BA978A63116}"/>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F7519BB8-6308-E34E-AC22-968D00376134}"/>
              </a:ext>
            </a:extLst>
          </p:cNvPr>
          <p:cNvSpPr>
            <a:spLocks noGrp="1"/>
          </p:cNvSpPr>
          <p:nvPr>
            <p:ph type="ftr" sz="quarter" idx="65"/>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2D3701B-A297-A44E-BD1B-E005DD05E535}"/>
              </a:ext>
            </a:extLst>
          </p:cNvPr>
          <p:cNvSpPr>
            <a:spLocks noGrp="1"/>
          </p:cNvSpPr>
          <p:nvPr>
            <p:ph type="sldNum" sz="quarter" idx="66"/>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45249112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Icons 2 column white w/header">
    <p:spTree>
      <p:nvGrpSpPr>
        <p:cNvPr id="1" name=""/>
        <p:cNvGrpSpPr/>
        <p:nvPr/>
      </p:nvGrpSpPr>
      <p:grpSpPr>
        <a:xfrm>
          <a:off x="0" y="0"/>
          <a:ext cx="0" cy="0"/>
          <a:chOff x="0" y="0"/>
          <a:chExt cx="0" cy="0"/>
        </a:xfrm>
      </p:grpSpPr>
      <p:sp>
        <p:nvSpPr>
          <p:cNvPr id="30" name="Title 1">
            <a:extLst>
              <a:ext uri="{FF2B5EF4-FFF2-40B4-BE49-F238E27FC236}">
                <a16:creationId xmlns:a16="http://schemas.microsoft.com/office/drawing/2014/main" id="{C1DB3B23-4292-6448-A4F1-4F89B526A5E4}"/>
              </a:ext>
            </a:extLst>
          </p:cNvPr>
          <p:cNvSpPr>
            <a:spLocks noGrp="1"/>
          </p:cNvSpPr>
          <p:nvPr>
            <p:ph type="title" hasCustomPrompt="1"/>
          </p:nvPr>
        </p:nvSpPr>
        <p:spPr>
          <a:xfrm>
            <a:off x="576000" y="816951"/>
            <a:ext cx="7283713" cy="43810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31" name="Text Placeholder 17">
            <a:extLst>
              <a:ext uri="{FF2B5EF4-FFF2-40B4-BE49-F238E27FC236}">
                <a16:creationId xmlns:a16="http://schemas.microsoft.com/office/drawing/2014/main" id="{0904C1AC-B5F0-B04E-9F47-050C93165260}"/>
              </a:ext>
            </a:extLst>
          </p:cNvPr>
          <p:cNvSpPr>
            <a:spLocks noGrp="1"/>
          </p:cNvSpPr>
          <p:nvPr>
            <p:ph type="body" sz="quarter" idx="29" hasCustomPrompt="1"/>
          </p:nvPr>
        </p:nvSpPr>
        <p:spPr>
          <a:xfrm>
            <a:off x="576000" y="1193187"/>
            <a:ext cx="7283713" cy="34677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33" name="Text Placeholder 3">
            <a:extLst>
              <a:ext uri="{FF2B5EF4-FFF2-40B4-BE49-F238E27FC236}">
                <a16:creationId xmlns:a16="http://schemas.microsoft.com/office/drawing/2014/main" id="{11C30C0C-0B5A-0F45-9DC3-7D83D502C2D3}"/>
              </a:ext>
            </a:extLst>
          </p:cNvPr>
          <p:cNvSpPr>
            <a:spLocks noGrp="1"/>
          </p:cNvSpPr>
          <p:nvPr>
            <p:ph type="body" sz="quarter" idx="33" hasCustomPrompt="1"/>
          </p:nvPr>
        </p:nvSpPr>
        <p:spPr>
          <a:xfrm>
            <a:off x="575999" y="2362200"/>
            <a:ext cx="5448563"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4" name="Picture Placeholder 6">
            <a:extLst>
              <a:ext uri="{FF2B5EF4-FFF2-40B4-BE49-F238E27FC236}">
                <a16:creationId xmlns:a16="http://schemas.microsoft.com/office/drawing/2014/main" id="{C903BB1A-4246-FF4A-B237-62D75BBFD4F3}"/>
              </a:ext>
            </a:extLst>
          </p:cNvPr>
          <p:cNvSpPr>
            <a:spLocks noGrp="1" noChangeAspect="1"/>
          </p:cNvSpPr>
          <p:nvPr>
            <p:ph type="pic" sz="quarter" idx="18" hasCustomPrompt="1"/>
          </p:nvPr>
        </p:nvSpPr>
        <p:spPr>
          <a:xfrm>
            <a:off x="576000" y="1830446"/>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5" name="Text Placeholder 13">
            <a:extLst>
              <a:ext uri="{FF2B5EF4-FFF2-40B4-BE49-F238E27FC236}">
                <a16:creationId xmlns:a16="http://schemas.microsoft.com/office/drawing/2014/main" id="{A0EB6CAD-8621-1B4E-8CD3-EDF5B53C8CDF}"/>
              </a:ext>
            </a:extLst>
          </p:cNvPr>
          <p:cNvSpPr>
            <a:spLocks noGrp="1"/>
          </p:cNvSpPr>
          <p:nvPr>
            <p:ph type="body" sz="quarter" idx="43" hasCustomPrompt="1"/>
          </p:nvPr>
        </p:nvSpPr>
        <p:spPr>
          <a:xfrm>
            <a:off x="575999" y="2804364"/>
            <a:ext cx="5448563" cy="3286234"/>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6" name="Text Placeholder 3">
            <a:extLst>
              <a:ext uri="{FF2B5EF4-FFF2-40B4-BE49-F238E27FC236}">
                <a16:creationId xmlns:a16="http://schemas.microsoft.com/office/drawing/2014/main" id="{B32EB8DC-B579-514E-870D-F5008ED211EA}"/>
              </a:ext>
            </a:extLst>
          </p:cNvPr>
          <p:cNvSpPr>
            <a:spLocks noGrp="1"/>
          </p:cNvSpPr>
          <p:nvPr>
            <p:ph type="body" sz="quarter" idx="44" hasCustomPrompt="1"/>
          </p:nvPr>
        </p:nvSpPr>
        <p:spPr>
          <a:xfrm>
            <a:off x="6187905" y="2362200"/>
            <a:ext cx="5417171"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7" name="Text Placeholder 13">
            <a:extLst>
              <a:ext uri="{FF2B5EF4-FFF2-40B4-BE49-F238E27FC236}">
                <a16:creationId xmlns:a16="http://schemas.microsoft.com/office/drawing/2014/main" id="{EEBB00E4-F5F5-FD42-9C24-8479EF75909B}"/>
              </a:ext>
            </a:extLst>
          </p:cNvPr>
          <p:cNvSpPr>
            <a:spLocks noGrp="1"/>
          </p:cNvSpPr>
          <p:nvPr>
            <p:ph type="body" sz="quarter" idx="45" hasCustomPrompt="1"/>
          </p:nvPr>
        </p:nvSpPr>
        <p:spPr>
          <a:xfrm>
            <a:off x="6187454" y="2804364"/>
            <a:ext cx="5417171" cy="3286234"/>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8" name="Picture Placeholder 6">
            <a:extLst>
              <a:ext uri="{FF2B5EF4-FFF2-40B4-BE49-F238E27FC236}">
                <a16:creationId xmlns:a16="http://schemas.microsoft.com/office/drawing/2014/main" id="{499CC7B8-DA0A-8148-94D2-99A74974C7E4}"/>
              </a:ext>
            </a:extLst>
          </p:cNvPr>
          <p:cNvSpPr>
            <a:spLocks noGrp="1" noChangeAspect="1"/>
          </p:cNvSpPr>
          <p:nvPr>
            <p:ph type="pic" sz="quarter" idx="46" hasCustomPrompt="1"/>
          </p:nvPr>
        </p:nvSpPr>
        <p:spPr>
          <a:xfrm>
            <a:off x="6187905" y="1830446"/>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2" name="Footer Placeholder 1">
            <a:extLst>
              <a:ext uri="{FF2B5EF4-FFF2-40B4-BE49-F238E27FC236}">
                <a16:creationId xmlns:a16="http://schemas.microsoft.com/office/drawing/2014/main" id="{DCE5851E-0CBF-8047-B3ED-1F1B1AC4D76A}"/>
              </a:ext>
            </a:extLst>
          </p:cNvPr>
          <p:cNvSpPr>
            <a:spLocks noGrp="1"/>
          </p:cNvSpPr>
          <p:nvPr>
            <p:ph type="ftr" sz="quarter" idx="4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C46279A-B832-D444-A0DC-6A2B2CBB229E}"/>
              </a:ext>
            </a:extLst>
          </p:cNvPr>
          <p:cNvSpPr>
            <a:spLocks noGrp="1"/>
          </p:cNvSpPr>
          <p:nvPr>
            <p:ph type="sldNum" sz="quarter" idx="4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91812636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Icons 2 column purple w/header">
    <p:bg>
      <p:bgPr>
        <a:solidFill>
          <a:schemeClr val="bg1"/>
        </a:solid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DE1AA3F4-B8FA-D74C-8682-52298BE77305}"/>
              </a:ext>
            </a:extLst>
          </p:cNvPr>
          <p:cNvSpPr/>
          <p:nvPr userDrawn="1"/>
        </p:nvSpPr>
        <p:spPr>
          <a:xfrm>
            <a:off x="0" y="0"/>
            <a:ext cx="12192000" cy="68572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65" name="Title 1">
            <a:extLst>
              <a:ext uri="{FF2B5EF4-FFF2-40B4-BE49-F238E27FC236}">
                <a16:creationId xmlns:a16="http://schemas.microsoft.com/office/drawing/2014/main" id="{40A71FDF-05A4-AE46-88D0-BDD6184FA5C0}"/>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66" name="Text Placeholder 17">
            <a:extLst>
              <a:ext uri="{FF2B5EF4-FFF2-40B4-BE49-F238E27FC236}">
                <a16:creationId xmlns:a16="http://schemas.microsoft.com/office/drawing/2014/main" id="{C6062BE6-DC2A-4742-BE4F-CD9D82C56CDA}"/>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pic>
        <p:nvPicPr>
          <p:cNvPr id="69" name="Picture 68" descr="A picture containing drawing&#10;&#10;Description automatically generated">
            <a:extLst>
              <a:ext uri="{FF2B5EF4-FFF2-40B4-BE49-F238E27FC236}">
                <a16:creationId xmlns:a16="http://schemas.microsoft.com/office/drawing/2014/main" id="{A35F2BA4-6832-B347-A516-8E888147AFE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4" name="Footer Placeholder 3">
            <a:extLst>
              <a:ext uri="{FF2B5EF4-FFF2-40B4-BE49-F238E27FC236}">
                <a16:creationId xmlns:a16="http://schemas.microsoft.com/office/drawing/2014/main" id="{4F0FFB71-8009-EA40-8F34-241E47F1BF5C}"/>
              </a:ext>
            </a:extLst>
          </p:cNvPr>
          <p:cNvSpPr>
            <a:spLocks noGrp="1"/>
          </p:cNvSpPr>
          <p:nvPr>
            <p:ph type="ftr" sz="quarter" idx="90"/>
          </p:nvPr>
        </p:nvSpPr>
        <p:spPr/>
        <p:txBody>
          <a:bodyPr/>
          <a:lstStyle>
            <a:lvl1pPr>
              <a:defRPr>
                <a:solidFill>
                  <a:schemeClr val="bg1"/>
                </a:solidFill>
              </a:defRPr>
            </a:lvl1pPr>
          </a:lstStyle>
          <a:p>
            <a:r>
              <a:rPr lang="en-US"/>
              <a:t>Clarivate Webinar Dec. 2023: Advanced Insights with CGI</a:t>
            </a:r>
            <a:endParaRPr lang="en-GB"/>
          </a:p>
        </p:txBody>
      </p:sp>
      <p:sp>
        <p:nvSpPr>
          <p:cNvPr id="5" name="Slide Number Placeholder 4">
            <a:extLst>
              <a:ext uri="{FF2B5EF4-FFF2-40B4-BE49-F238E27FC236}">
                <a16:creationId xmlns:a16="http://schemas.microsoft.com/office/drawing/2014/main" id="{777C82F6-D4B7-FD42-9E85-C32CE7BCAB95}"/>
              </a:ext>
            </a:extLst>
          </p:cNvPr>
          <p:cNvSpPr>
            <a:spLocks noGrp="1"/>
          </p:cNvSpPr>
          <p:nvPr>
            <p:ph type="sldNum" sz="quarter" idx="91"/>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7" name="Text Placeholder 3">
            <a:extLst>
              <a:ext uri="{FF2B5EF4-FFF2-40B4-BE49-F238E27FC236}">
                <a16:creationId xmlns:a16="http://schemas.microsoft.com/office/drawing/2014/main" id="{C0F83FD7-6C68-B14E-BFC6-163F6DD9AE95}"/>
              </a:ext>
            </a:extLst>
          </p:cNvPr>
          <p:cNvSpPr>
            <a:spLocks noGrp="1"/>
          </p:cNvSpPr>
          <p:nvPr>
            <p:ph type="body" sz="quarter" idx="33" hasCustomPrompt="1"/>
          </p:nvPr>
        </p:nvSpPr>
        <p:spPr>
          <a:xfrm>
            <a:off x="575999" y="2362200"/>
            <a:ext cx="5448563"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8" name="Picture Placeholder 6">
            <a:extLst>
              <a:ext uri="{FF2B5EF4-FFF2-40B4-BE49-F238E27FC236}">
                <a16:creationId xmlns:a16="http://schemas.microsoft.com/office/drawing/2014/main" id="{34B020A1-73AB-8940-99D1-8C6979799418}"/>
              </a:ext>
            </a:extLst>
          </p:cNvPr>
          <p:cNvSpPr>
            <a:spLocks noGrp="1" noChangeAspect="1"/>
          </p:cNvSpPr>
          <p:nvPr>
            <p:ph type="pic" sz="quarter" idx="18" hasCustomPrompt="1"/>
          </p:nvPr>
        </p:nvSpPr>
        <p:spPr>
          <a:xfrm>
            <a:off x="576000" y="1830446"/>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9" name="Text Placeholder 13">
            <a:extLst>
              <a:ext uri="{FF2B5EF4-FFF2-40B4-BE49-F238E27FC236}">
                <a16:creationId xmlns:a16="http://schemas.microsoft.com/office/drawing/2014/main" id="{95A83752-1A6E-EF4B-B789-9DD71BF4F1A4}"/>
              </a:ext>
            </a:extLst>
          </p:cNvPr>
          <p:cNvSpPr>
            <a:spLocks noGrp="1"/>
          </p:cNvSpPr>
          <p:nvPr>
            <p:ph type="body" sz="quarter" idx="43" hasCustomPrompt="1"/>
          </p:nvPr>
        </p:nvSpPr>
        <p:spPr>
          <a:xfrm>
            <a:off x="575999" y="2804364"/>
            <a:ext cx="5448563" cy="3286234"/>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0" name="Text Placeholder 3">
            <a:extLst>
              <a:ext uri="{FF2B5EF4-FFF2-40B4-BE49-F238E27FC236}">
                <a16:creationId xmlns:a16="http://schemas.microsoft.com/office/drawing/2014/main" id="{BFEAA5BB-6D7C-AB47-B174-BDF7532F3B2D}"/>
              </a:ext>
            </a:extLst>
          </p:cNvPr>
          <p:cNvSpPr>
            <a:spLocks noGrp="1"/>
          </p:cNvSpPr>
          <p:nvPr>
            <p:ph type="body" sz="quarter" idx="44" hasCustomPrompt="1"/>
          </p:nvPr>
        </p:nvSpPr>
        <p:spPr>
          <a:xfrm>
            <a:off x="6187905" y="2362200"/>
            <a:ext cx="5417171"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1" name="Text Placeholder 13">
            <a:extLst>
              <a:ext uri="{FF2B5EF4-FFF2-40B4-BE49-F238E27FC236}">
                <a16:creationId xmlns:a16="http://schemas.microsoft.com/office/drawing/2014/main" id="{81E79E09-31EE-F24B-BF69-A0D875995B9B}"/>
              </a:ext>
            </a:extLst>
          </p:cNvPr>
          <p:cNvSpPr>
            <a:spLocks noGrp="1"/>
          </p:cNvSpPr>
          <p:nvPr>
            <p:ph type="body" sz="quarter" idx="45" hasCustomPrompt="1"/>
          </p:nvPr>
        </p:nvSpPr>
        <p:spPr>
          <a:xfrm>
            <a:off x="6187454" y="2804364"/>
            <a:ext cx="5417171" cy="3286234"/>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2" name="Picture Placeholder 6">
            <a:extLst>
              <a:ext uri="{FF2B5EF4-FFF2-40B4-BE49-F238E27FC236}">
                <a16:creationId xmlns:a16="http://schemas.microsoft.com/office/drawing/2014/main" id="{DB91D0AB-283E-5140-AFD8-C1DE7564FDEF}"/>
              </a:ext>
            </a:extLst>
          </p:cNvPr>
          <p:cNvSpPr>
            <a:spLocks noGrp="1" noChangeAspect="1"/>
          </p:cNvSpPr>
          <p:nvPr>
            <p:ph type="pic" sz="quarter" idx="46" hasCustomPrompt="1"/>
          </p:nvPr>
        </p:nvSpPr>
        <p:spPr>
          <a:xfrm>
            <a:off x="6187905" y="1830446"/>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Tree>
    <p:extLst>
      <p:ext uri="{BB962C8B-B14F-4D97-AF65-F5344CB8AC3E}">
        <p14:creationId xmlns:p14="http://schemas.microsoft.com/office/powerpoint/2010/main" val="55440879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Icons 3 column stack white w/header">
    <p:bg>
      <p:bgPr>
        <a:solidFill>
          <a:schemeClr val="bg1"/>
        </a:solidFill>
        <a:effectLst/>
      </p:bgPr>
    </p:bg>
    <p:spTree>
      <p:nvGrpSpPr>
        <p:cNvPr id="1" name=""/>
        <p:cNvGrpSpPr/>
        <p:nvPr/>
      </p:nvGrpSpPr>
      <p:grpSpPr>
        <a:xfrm>
          <a:off x="0" y="0"/>
          <a:ext cx="0" cy="0"/>
          <a:chOff x="0" y="0"/>
          <a:chExt cx="0" cy="0"/>
        </a:xfrm>
      </p:grpSpPr>
      <p:sp>
        <p:nvSpPr>
          <p:cNvPr id="67" name="Title 1">
            <a:extLst>
              <a:ext uri="{FF2B5EF4-FFF2-40B4-BE49-F238E27FC236}">
                <a16:creationId xmlns:a16="http://schemas.microsoft.com/office/drawing/2014/main" id="{47317507-BC78-614A-B768-FF51E74E7628}"/>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68" name="Text Placeholder 17">
            <a:extLst>
              <a:ext uri="{FF2B5EF4-FFF2-40B4-BE49-F238E27FC236}">
                <a16:creationId xmlns:a16="http://schemas.microsoft.com/office/drawing/2014/main" id="{A2209FDD-7DED-634C-BBF5-D9B6D17169A2}"/>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8" name="Text Placeholder 2">
            <a:extLst>
              <a:ext uri="{FF2B5EF4-FFF2-40B4-BE49-F238E27FC236}">
                <a16:creationId xmlns:a16="http://schemas.microsoft.com/office/drawing/2014/main" id="{C9472BED-5119-D64F-9043-2EDF08249D75}"/>
              </a:ext>
            </a:extLst>
          </p:cNvPr>
          <p:cNvSpPr>
            <a:spLocks noGrp="1"/>
          </p:cNvSpPr>
          <p:nvPr>
            <p:ph type="body" sz="quarter" idx="16" hasCustomPrompt="1"/>
          </p:nvPr>
        </p:nvSpPr>
        <p:spPr>
          <a:xfrm>
            <a:off x="1357271" y="2378880"/>
            <a:ext cx="2783784"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29" name="Text Placeholder 13">
            <a:extLst>
              <a:ext uri="{FF2B5EF4-FFF2-40B4-BE49-F238E27FC236}">
                <a16:creationId xmlns:a16="http://schemas.microsoft.com/office/drawing/2014/main" id="{077CD20B-3C0B-F040-972F-91E6222FA34A}"/>
              </a:ext>
            </a:extLst>
          </p:cNvPr>
          <p:cNvSpPr>
            <a:spLocks noGrp="1"/>
          </p:cNvSpPr>
          <p:nvPr>
            <p:ph type="body" sz="quarter" idx="63" hasCustomPrompt="1"/>
          </p:nvPr>
        </p:nvSpPr>
        <p:spPr>
          <a:xfrm>
            <a:off x="1357271" y="2771719"/>
            <a:ext cx="2793526"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6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0" name="Picture Placeholder 6">
            <a:extLst>
              <a:ext uri="{FF2B5EF4-FFF2-40B4-BE49-F238E27FC236}">
                <a16:creationId xmlns:a16="http://schemas.microsoft.com/office/drawing/2014/main" id="{4D85361C-BAD5-CA4F-8AB5-55A3923BA846}"/>
              </a:ext>
            </a:extLst>
          </p:cNvPr>
          <p:cNvSpPr>
            <a:spLocks noGrp="1" noChangeAspect="1"/>
          </p:cNvSpPr>
          <p:nvPr>
            <p:ph type="pic" sz="quarter" idx="18" hasCustomPrompt="1"/>
          </p:nvPr>
        </p:nvSpPr>
        <p:spPr>
          <a:xfrm>
            <a:off x="576000" y="237888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1" name="Text Placeholder 2">
            <a:extLst>
              <a:ext uri="{FF2B5EF4-FFF2-40B4-BE49-F238E27FC236}">
                <a16:creationId xmlns:a16="http://schemas.microsoft.com/office/drawing/2014/main" id="{7248F212-BAF9-7D4A-9996-44DF4AC8BD5B}"/>
              </a:ext>
            </a:extLst>
          </p:cNvPr>
          <p:cNvSpPr>
            <a:spLocks noGrp="1"/>
          </p:cNvSpPr>
          <p:nvPr>
            <p:ph type="body" sz="quarter" idx="75" hasCustomPrompt="1"/>
          </p:nvPr>
        </p:nvSpPr>
        <p:spPr>
          <a:xfrm>
            <a:off x="5113120" y="2378880"/>
            <a:ext cx="2746593"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2" name="Text Placeholder 13">
            <a:extLst>
              <a:ext uri="{FF2B5EF4-FFF2-40B4-BE49-F238E27FC236}">
                <a16:creationId xmlns:a16="http://schemas.microsoft.com/office/drawing/2014/main" id="{4C655F5A-4A54-FA44-9794-53392E9632A7}"/>
              </a:ext>
            </a:extLst>
          </p:cNvPr>
          <p:cNvSpPr>
            <a:spLocks noGrp="1"/>
          </p:cNvSpPr>
          <p:nvPr>
            <p:ph type="body" sz="quarter" idx="76" hasCustomPrompt="1"/>
          </p:nvPr>
        </p:nvSpPr>
        <p:spPr>
          <a:xfrm>
            <a:off x="5113120" y="2771719"/>
            <a:ext cx="2746593"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3" name="Picture Placeholder 6">
            <a:extLst>
              <a:ext uri="{FF2B5EF4-FFF2-40B4-BE49-F238E27FC236}">
                <a16:creationId xmlns:a16="http://schemas.microsoft.com/office/drawing/2014/main" id="{8ABE8954-E2EB-504E-93CE-BC592A5EB4C0}"/>
              </a:ext>
            </a:extLst>
          </p:cNvPr>
          <p:cNvSpPr>
            <a:spLocks noGrp="1" noChangeAspect="1"/>
          </p:cNvSpPr>
          <p:nvPr>
            <p:ph type="pic" sz="quarter" idx="77" hasCustomPrompt="1"/>
          </p:nvPr>
        </p:nvSpPr>
        <p:spPr>
          <a:xfrm>
            <a:off x="4360501" y="237888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4" name="Text Placeholder 2">
            <a:extLst>
              <a:ext uri="{FF2B5EF4-FFF2-40B4-BE49-F238E27FC236}">
                <a16:creationId xmlns:a16="http://schemas.microsoft.com/office/drawing/2014/main" id="{99CF34D7-F053-3D43-923E-5638C1623921}"/>
              </a:ext>
            </a:extLst>
          </p:cNvPr>
          <p:cNvSpPr>
            <a:spLocks noGrp="1"/>
          </p:cNvSpPr>
          <p:nvPr>
            <p:ph type="body" sz="quarter" idx="78" hasCustomPrompt="1"/>
          </p:nvPr>
        </p:nvSpPr>
        <p:spPr>
          <a:xfrm>
            <a:off x="8785373" y="2378880"/>
            <a:ext cx="2808902"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5" name="Text Placeholder 13">
            <a:extLst>
              <a:ext uri="{FF2B5EF4-FFF2-40B4-BE49-F238E27FC236}">
                <a16:creationId xmlns:a16="http://schemas.microsoft.com/office/drawing/2014/main" id="{439A5796-5C46-C843-8FB0-443534F0F3B0}"/>
              </a:ext>
            </a:extLst>
          </p:cNvPr>
          <p:cNvSpPr>
            <a:spLocks noGrp="1"/>
          </p:cNvSpPr>
          <p:nvPr>
            <p:ph type="body" sz="quarter" idx="79" hasCustomPrompt="1"/>
          </p:nvPr>
        </p:nvSpPr>
        <p:spPr>
          <a:xfrm>
            <a:off x="8785373" y="2771719"/>
            <a:ext cx="2819252"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400">
                <a:solidFill>
                  <a:schemeClr val="tx1"/>
                </a:solidFill>
              </a:defRPr>
            </a:lvl3pPr>
            <a:lvl4pPr marL="731520" indent="-182880">
              <a:lnSpc>
                <a:spcPct val="100000"/>
              </a:lnSpc>
              <a:spcBef>
                <a:spcPts val="300"/>
              </a:spcBef>
              <a:spcAft>
                <a:spcPts val="200"/>
              </a:spcAft>
              <a:buClr>
                <a:schemeClr val="bg2"/>
              </a:buClr>
              <a:defRPr sz="14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0" name="Picture Placeholder 6">
            <a:extLst>
              <a:ext uri="{FF2B5EF4-FFF2-40B4-BE49-F238E27FC236}">
                <a16:creationId xmlns:a16="http://schemas.microsoft.com/office/drawing/2014/main" id="{4FF1D561-8E67-C243-88AB-33DE20A708F9}"/>
              </a:ext>
            </a:extLst>
          </p:cNvPr>
          <p:cNvSpPr>
            <a:spLocks noGrp="1" noChangeAspect="1"/>
          </p:cNvSpPr>
          <p:nvPr>
            <p:ph type="pic" sz="quarter" idx="80" hasCustomPrompt="1"/>
          </p:nvPr>
        </p:nvSpPr>
        <p:spPr>
          <a:xfrm>
            <a:off x="8061834" y="237888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4" name="Text Placeholder 2">
            <a:extLst>
              <a:ext uri="{FF2B5EF4-FFF2-40B4-BE49-F238E27FC236}">
                <a16:creationId xmlns:a16="http://schemas.microsoft.com/office/drawing/2014/main" id="{E3C01E50-DA51-9B49-87F6-927E9A7B341A}"/>
              </a:ext>
            </a:extLst>
          </p:cNvPr>
          <p:cNvSpPr>
            <a:spLocks noGrp="1"/>
          </p:cNvSpPr>
          <p:nvPr>
            <p:ph type="body" sz="quarter" idx="81" hasCustomPrompt="1"/>
          </p:nvPr>
        </p:nvSpPr>
        <p:spPr>
          <a:xfrm>
            <a:off x="1357271" y="4241133"/>
            <a:ext cx="2783784"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5" name="Text Placeholder 13">
            <a:extLst>
              <a:ext uri="{FF2B5EF4-FFF2-40B4-BE49-F238E27FC236}">
                <a16:creationId xmlns:a16="http://schemas.microsoft.com/office/drawing/2014/main" id="{C97963E7-E6D3-F945-B2AA-A60F0FD53D1A}"/>
              </a:ext>
            </a:extLst>
          </p:cNvPr>
          <p:cNvSpPr>
            <a:spLocks noGrp="1"/>
          </p:cNvSpPr>
          <p:nvPr>
            <p:ph type="body" sz="quarter" idx="82" hasCustomPrompt="1"/>
          </p:nvPr>
        </p:nvSpPr>
        <p:spPr>
          <a:xfrm>
            <a:off x="1357271" y="4633972"/>
            <a:ext cx="2794042"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6" name="Picture Placeholder 6">
            <a:extLst>
              <a:ext uri="{FF2B5EF4-FFF2-40B4-BE49-F238E27FC236}">
                <a16:creationId xmlns:a16="http://schemas.microsoft.com/office/drawing/2014/main" id="{560692AE-8A8B-A647-AF1C-04CF8F483D40}"/>
              </a:ext>
            </a:extLst>
          </p:cNvPr>
          <p:cNvSpPr>
            <a:spLocks noGrp="1" noChangeAspect="1"/>
          </p:cNvSpPr>
          <p:nvPr>
            <p:ph type="pic" sz="quarter" idx="83" hasCustomPrompt="1"/>
          </p:nvPr>
        </p:nvSpPr>
        <p:spPr>
          <a:xfrm>
            <a:off x="576000" y="4241133"/>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7" name="Text Placeholder 2">
            <a:extLst>
              <a:ext uri="{FF2B5EF4-FFF2-40B4-BE49-F238E27FC236}">
                <a16:creationId xmlns:a16="http://schemas.microsoft.com/office/drawing/2014/main" id="{2675A8DA-9555-E64E-8651-7C696BE80D04}"/>
              </a:ext>
            </a:extLst>
          </p:cNvPr>
          <p:cNvSpPr>
            <a:spLocks noGrp="1"/>
          </p:cNvSpPr>
          <p:nvPr>
            <p:ph type="body" sz="quarter" idx="84" hasCustomPrompt="1"/>
          </p:nvPr>
        </p:nvSpPr>
        <p:spPr>
          <a:xfrm>
            <a:off x="5113120" y="4241133"/>
            <a:ext cx="2746593"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8" name="Text Placeholder 13">
            <a:extLst>
              <a:ext uri="{FF2B5EF4-FFF2-40B4-BE49-F238E27FC236}">
                <a16:creationId xmlns:a16="http://schemas.microsoft.com/office/drawing/2014/main" id="{3FB37298-3C80-6249-9AD6-15435F37B279}"/>
              </a:ext>
            </a:extLst>
          </p:cNvPr>
          <p:cNvSpPr>
            <a:spLocks noGrp="1"/>
          </p:cNvSpPr>
          <p:nvPr>
            <p:ph type="body" sz="quarter" idx="85" hasCustomPrompt="1"/>
          </p:nvPr>
        </p:nvSpPr>
        <p:spPr>
          <a:xfrm>
            <a:off x="5113120" y="4633972"/>
            <a:ext cx="2746593"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51" name="Picture Placeholder 6">
            <a:extLst>
              <a:ext uri="{FF2B5EF4-FFF2-40B4-BE49-F238E27FC236}">
                <a16:creationId xmlns:a16="http://schemas.microsoft.com/office/drawing/2014/main" id="{49F9A46E-DA3C-9744-B12E-0CD92128695C}"/>
              </a:ext>
            </a:extLst>
          </p:cNvPr>
          <p:cNvSpPr>
            <a:spLocks noGrp="1" noChangeAspect="1"/>
          </p:cNvSpPr>
          <p:nvPr>
            <p:ph type="pic" sz="quarter" idx="86" hasCustomPrompt="1"/>
          </p:nvPr>
        </p:nvSpPr>
        <p:spPr>
          <a:xfrm>
            <a:off x="4360501" y="4241133"/>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54" name="Text Placeholder 2">
            <a:extLst>
              <a:ext uri="{FF2B5EF4-FFF2-40B4-BE49-F238E27FC236}">
                <a16:creationId xmlns:a16="http://schemas.microsoft.com/office/drawing/2014/main" id="{030B89AD-5E3E-4548-8136-EFDEB1F0836A}"/>
              </a:ext>
            </a:extLst>
          </p:cNvPr>
          <p:cNvSpPr>
            <a:spLocks noGrp="1"/>
          </p:cNvSpPr>
          <p:nvPr>
            <p:ph type="body" sz="quarter" idx="87" hasCustomPrompt="1"/>
          </p:nvPr>
        </p:nvSpPr>
        <p:spPr>
          <a:xfrm>
            <a:off x="8785373" y="4241133"/>
            <a:ext cx="2808902"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57" name="Text Placeholder 13">
            <a:extLst>
              <a:ext uri="{FF2B5EF4-FFF2-40B4-BE49-F238E27FC236}">
                <a16:creationId xmlns:a16="http://schemas.microsoft.com/office/drawing/2014/main" id="{A72F4DE6-72E2-0947-BA1D-57CE0D822144}"/>
              </a:ext>
            </a:extLst>
          </p:cNvPr>
          <p:cNvSpPr>
            <a:spLocks noGrp="1"/>
          </p:cNvSpPr>
          <p:nvPr>
            <p:ph type="body" sz="quarter" idx="88" hasCustomPrompt="1"/>
          </p:nvPr>
        </p:nvSpPr>
        <p:spPr>
          <a:xfrm>
            <a:off x="8785373" y="4633972"/>
            <a:ext cx="2819252"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58" name="Picture Placeholder 6">
            <a:extLst>
              <a:ext uri="{FF2B5EF4-FFF2-40B4-BE49-F238E27FC236}">
                <a16:creationId xmlns:a16="http://schemas.microsoft.com/office/drawing/2014/main" id="{701B9858-59F1-6949-B8FF-5CC07A44CFAE}"/>
              </a:ext>
            </a:extLst>
          </p:cNvPr>
          <p:cNvSpPr>
            <a:spLocks noGrp="1" noChangeAspect="1"/>
          </p:cNvSpPr>
          <p:nvPr>
            <p:ph type="pic" sz="quarter" idx="89" hasCustomPrompt="1"/>
          </p:nvPr>
        </p:nvSpPr>
        <p:spPr>
          <a:xfrm>
            <a:off x="8061834" y="4241133"/>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 name="Footer Placeholder 3">
            <a:extLst>
              <a:ext uri="{FF2B5EF4-FFF2-40B4-BE49-F238E27FC236}">
                <a16:creationId xmlns:a16="http://schemas.microsoft.com/office/drawing/2014/main" id="{04B63515-F289-0E4B-B001-539A323A7AD5}"/>
              </a:ext>
            </a:extLst>
          </p:cNvPr>
          <p:cNvSpPr>
            <a:spLocks noGrp="1"/>
          </p:cNvSpPr>
          <p:nvPr>
            <p:ph type="ftr" sz="quarter" idx="90"/>
          </p:nvPr>
        </p:nvSpPr>
        <p:spPr/>
        <p:txBody>
          <a:bodyPr/>
          <a:lstStyle/>
          <a:p>
            <a:r>
              <a:rPr lang="en-US"/>
              <a:t>Clarivate Webinar Dec. 2023: Advanced Insights with CGI</a:t>
            </a:r>
            <a:endParaRPr lang="en-GB"/>
          </a:p>
        </p:txBody>
      </p:sp>
      <p:sp>
        <p:nvSpPr>
          <p:cNvPr id="5" name="Slide Number Placeholder 4">
            <a:extLst>
              <a:ext uri="{FF2B5EF4-FFF2-40B4-BE49-F238E27FC236}">
                <a16:creationId xmlns:a16="http://schemas.microsoft.com/office/drawing/2014/main" id="{A46DFF82-4C5D-1248-9EFE-45CB00176CD1}"/>
              </a:ext>
            </a:extLst>
          </p:cNvPr>
          <p:cNvSpPr>
            <a:spLocks noGrp="1"/>
          </p:cNvSpPr>
          <p:nvPr>
            <p:ph type="sldNum" sz="quarter" idx="91"/>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402921035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Icons 3 column stack purple w/header">
    <p:bg>
      <p:bgPr>
        <a:solidFill>
          <a:schemeClr val="bg1"/>
        </a:solid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DE1AA3F4-B8FA-D74C-8682-52298BE77305}"/>
              </a:ext>
            </a:extLst>
          </p:cNvPr>
          <p:cNvSpPr/>
          <p:nvPr userDrawn="1"/>
        </p:nvSpPr>
        <p:spPr>
          <a:xfrm>
            <a:off x="0" y="0"/>
            <a:ext cx="12192000" cy="68572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65" name="Title 1">
            <a:extLst>
              <a:ext uri="{FF2B5EF4-FFF2-40B4-BE49-F238E27FC236}">
                <a16:creationId xmlns:a16="http://schemas.microsoft.com/office/drawing/2014/main" id="{40A71FDF-05A4-AE46-88D0-BDD6184FA5C0}"/>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69" name="Picture 68" descr="A picture containing drawing&#10;&#10;Description automatically generated">
            <a:extLst>
              <a:ext uri="{FF2B5EF4-FFF2-40B4-BE49-F238E27FC236}">
                <a16:creationId xmlns:a16="http://schemas.microsoft.com/office/drawing/2014/main" id="{A35F2BA4-6832-B347-A516-8E888147AFE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47" name="Picture Placeholder 6">
            <a:extLst>
              <a:ext uri="{FF2B5EF4-FFF2-40B4-BE49-F238E27FC236}">
                <a16:creationId xmlns:a16="http://schemas.microsoft.com/office/drawing/2014/main" id="{1D067C96-5D4F-8645-89E8-5C4AA0FF665A}"/>
              </a:ext>
            </a:extLst>
          </p:cNvPr>
          <p:cNvSpPr>
            <a:spLocks noGrp="1" noChangeAspect="1"/>
          </p:cNvSpPr>
          <p:nvPr>
            <p:ph type="pic" sz="quarter" idx="18" hasCustomPrompt="1"/>
          </p:nvPr>
        </p:nvSpPr>
        <p:spPr>
          <a:xfrm>
            <a:off x="576000" y="2378880"/>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0" name="Picture Placeholder 6">
            <a:extLst>
              <a:ext uri="{FF2B5EF4-FFF2-40B4-BE49-F238E27FC236}">
                <a16:creationId xmlns:a16="http://schemas.microsoft.com/office/drawing/2014/main" id="{0DBD6420-A9A9-CF4A-8E27-6CA2995F77A0}"/>
              </a:ext>
            </a:extLst>
          </p:cNvPr>
          <p:cNvSpPr>
            <a:spLocks noGrp="1" noChangeAspect="1"/>
          </p:cNvSpPr>
          <p:nvPr>
            <p:ph type="pic" sz="quarter" idx="77" hasCustomPrompt="1"/>
          </p:nvPr>
        </p:nvSpPr>
        <p:spPr>
          <a:xfrm>
            <a:off x="4360501" y="2378880"/>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3" name="Picture Placeholder 6">
            <a:extLst>
              <a:ext uri="{FF2B5EF4-FFF2-40B4-BE49-F238E27FC236}">
                <a16:creationId xmlns:a16="http://schemas.microsoft.com/office/drawing/2014/main" id="{9794AF54-4264-E240-B38E-13883D13C1FE}"/>
              </a:ext>
            </a:extLst>
          </p:cNvPr>
          <p:cNvSpPr>
            <a:spLocks noGrp="1" noChangeAspect="1"/>
          </p:cNvSpPr>
          <p:nvPr>
            <p:ph type="pic" sz="quarter" idx="80" hasCustomPrompt="1"/>
          </p:nvPr>
        </p:nvSpPr>
        <p:spPr>
          <a:xfrm>
            <a:off x="8061834" y="2378880"/>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6" name="Picture Placeholder 6">
            <a:extLst>
              <a:ext uri="{FF2B5EF4-FFF2-40B4-BE49-F238E27FC236}">
                <a16:creationId xmlns:a16="http://schemas.microsoft.com/office/drawing/2014/main" id="{184B460B-2B84-3648-BB42-72752FCFE668}"/>
              </a:ext>
            </a:extLst>
          </p:cNvPr>
          <p:cNvSpPr>
            <a:spLocks noGrp="1" noChangeAspect="1"/>
          </p:cNvSpPr>
          <p:nvPr>
            <p:ph type="pic" sz="quarter" idx="83" hasCustomPrompt="1"/>
          </p:nvPr>
        </p:nvSpPr>
        <p:spPr>
          <a:xfrm>
            <a:off x="576000" y="4241133"/>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60" name="Picture Placeholder 6">
            <a:extLst>
              <a:ext uri="{FF2B5EF4-FFF2-40B4-BE49-F238E27FC236}">
                <a16:creationId xmlns:a16="http://schemas.microsoft.com/office/drawing/2014/main" id="{37C21EF7-5A54-8D43-A474-B58537426606}"/>
              </a:ext>
            </a:extLst>
          </p:cNvPr>
          <p:cNvSpPr>
            <a:spLocks noGrp="1" noChangeAspect="1"/>
          </p:cNvSpPr>
          <p:nvPr>
            <p:ph type="pic" sz="quarter" idx="86" hasCustomPrompt="1"/>
          </p:nvPr>
        </p:nvSpPr>
        <p:spPr>
          <a:xfrm>
            <a:off x="4360501" y="4241133"/>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64" name="Picture Placeholder 6">
            <a:extLst>
              <a:ext uri="{FF2B5EF4-FFF2-40B4-BE49-F238E27FC236}">
                <a16:creationId xmlns:a16="http://schemas.microsoft.com/office/drawing/2014/main" id="{11540C1D-93DF-5642-AA9A-C632DCDF224E}"/>
              </a:ext>
            </a:extLst>
          </p:cNvPr>
          <p:cNvSpPr>
            <a:spLocks noGrp="1" noChangeAspect="1"/>
          </p:cNvSpPr>
          <p:nvPr>
            <p:ph type="pic" sz="quarter" idx="89" hasCustomPrompt="1"/>
          </p:nvPr>
        </p:nvSpPr>
        <p:spPr>
          <a:xfrm>
            <a:off x="8061834" y="4241133"/>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4" name="Footer Placeholder 3">
            <a:extLst>
              <a:ext uri="{FF2B5EF4-FFF2-40B4-BE49-F238E27FC236}">
                <a16:creationId xmlns:a16="http://schemas.microsoft.com/office/drawing/2014/main" id="{4F0FFB71-8009-EA40-8F34-241E47F1BF5C}"/>
              </a:ext>
            </a:extLst>
          </p:cNvPr>
          <p:cNvSpPr>
            <a:spLocks noGrp="1"/>
          </p:cNvSpPr>
          <p:nvPr>
            <p:ph type="ftr" sz="quarter" idx="90"/>
          </p:nvPr>
        </p:nvSpPr>
        <p:spPr/>
        <p:txBody>
          <a:bodyPr/>
          <a:lstStyle>
            <a:lvl1pPr>
              <a:defRPr>
                <a:solidFill>
                  <a:schemeClr val="bg1"/>
                </a:solidFill>
              </a:defRPr>
            </a:lvl1pPr>
          </a:lstStyle>
          <a:p>
            <a:r>
              <a:rPr lang="en-US"/>
              <a:t>Clarivate Webinar Dec. 2023: Advanced Insights with CGI</a:t>
            </a:r>
            <a:endParaRPr lang="en-GB"/>
          </a:p>
        </p:txBody>
      </p:sp>
      <p:sp>
        <p:nvSpPr>
          <p:cNvPr id="5" name="Slide Number Placeholder 4">
            <a:extLst>
              <a:ext uri="{FF2B5EF4-FFF2-40B4-BE49-F238E27FC236}">
                <a16:creationId xmlns:a16="http://schemas.microsoft.com/office/drawing/2014/main" id="{777C82F6-D4B7-FD42-9E85-C32CE7BCAB95}"/>
              </a:ext>
            </a:extLst>
          </p:cNvPr>
          <p:cNvSpPr>
            <a:spLocks noGrp="1"/>
          </p:cNvSpPr>
          <p:nvPr>
            <p:ph type="sldNum" sz="quarter" idx="91"/>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31" name="Text Placeholder 17">
            <a:extLst>
              <a:ext uri="{FF2B5EF4-FFF2-40B4-BE49-F238E27FC236}">
                <a16:creationId xmlns:a16="http://schemas.microsoft.com/office/drawing/2014/main" id="{C952D8E2-D90E-764B-AD9F-0DBAFE231965}"/>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34" name="Text Placeholder 2">
            <a:extLst>
              <a:ext uri="{FF2B5EF4-FFF2-40B4-BE49-F238E27FC236}">
                <a16:creationId xmlns:a16="http://schemas.microsoft.com/office/drawing/2014/main" id="{BD67B6D9-DCE2-CA47-8264-7019A46BA5B2}"/>
              </a:ext>
            </a:extLst>
          </p:cNvPr>
          <p:cNvSpPr>
            <a:spLocks noGrp="1"/>
          </p:cNvSpPr>
          <p:nvPr>
            <p:ph type="body" sz="quarter" idx="16" hasCustomPrompt="1"/>
          </p:nvPr>
        </p:nvSpPr>
        <p:spPr>
          <a:xfrm>
            <a:off x="1357271" y="2378880"/>
            <a:ext cx="2783784"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5" name="Text Placeholder 13">
            <a:extLst>
              <a:ext uri="{FF2B5EF4-FFF2-40B4-BE49-F238E27FC236}">
                <a16:creationId xmlns:a16="http://schemas.microsoft.com/office/drawing/2014/main" id="{04534FCF-0042-B446-A640-C3A96574A1A6}"/>
              </a:ext>
            </a:extLst>
          </p:cNvPr>
          <p:cNvSpPr>
            <a:spLocks noGrp="1"/>
          </p:cNvSpPr>
          <p:nvPr>
            <p:ph type="body" sz="quarter" idx="63" hasCustomPrompt="1"/>
          </p:nvPr>
        </p:nvSpPr>
        <p:spPr>
          <a:xfrm>
            <a:off x="1357271" y="2771719"/>
            <a:ext cx="2793526"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6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6" name="Text Placeholder 2">
            <a:extLst>
              <a:ext uri="{FF2B5EF4-FFF2-40B4-BE49-F238E27FC236}">
                <a16:creationId xmlns:a16="http://schemas.microsoft.com/office/drawing/2014/main" id="{F2989888-42F3-9D42-96E7-6172DC092E24}"/>
              </a:ext>
            </a:extLst>
          </p:cNvPr>
          <p:cNvSpPr>
            <a:spLocks noGrp="1"/>
          </p:cNvSpPr>
          <p:nvPr>
            <p:ph type="body" sz="quarter" idx="75" hasCustomPrompt="1"/>
          </p:nvPr>
        </p:nvSpPr>
        <p:spPr>
          <a:xfrm>
            <a:off x="5113120" y="2378880"/>
            <a:ext cx="2746593"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7" name="Text Placeholder 13">
            <a:extLst>
              <a:ext uri="{FF2B5EF4-FFF2-40B4-BE49-F238E27FC236}">
                <a16:creationId xmlns:a16="http://schemas.microsoft.com/office/drawing/2014/main" id="{1686E302-16F0-E84D-B408-78E38FB0EF79}"/>
              </a:ext>
            </a:extLst>
          </p:cNvPr>
          <p:cNvSpPr>
            <a:spLocks noGrp="1"/>
          </p:cNvSpPr>
          <p:nvPr>
            <p:ph type="body" sz="quarter" idx="76" hasCustomPrompt="1"/>
          </p:nvPr>
        </p:nvSpPr>
        <p:spPr>
          <a:xfrm>
            <a:off x="5113120" y="2771719"/>
            <a:ext cx="2746593"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8" name="Text Placeholder 2">
            <a:extLst>
              <a:ext uri="{FF2B5EF4-FFF2-40B4-BE49-F238E27FC236}">
                <a16:creationId xmlns:a16="http://schemas.microsoft.com/office/drawing/2014/main" id="{E81C0C78-1655-7E4E-AF68-744C5AF6DFCC}"/>
              </a:ext>
            </a:extLst>
          </p:cNvPr>
          <p:cNvSpPr>
            <a:spLocks noGrp="1"/>
          </p:cNvSpPr>
          <p:nvPr>
            <p:ph type="body" sz="quarter" idx="78" hasCustomPrompt="1"/>
          </p:nvPr>
        </p:nvSpPr>
        <p:spPr>
          <a:xfrm>
            <a:off x="8785373" y="2378880"/>
            <a:ext cx="2808902"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0" name="Text Placeholder 13">
            <a:extLst>
              <a:ext uri="{FF2B5EF4-FFF2-40B4-BE49-F238E27FC236}">
                <a16:creationId xmlns:a16="http://schemas.microsoft.com/office/drawing/2014/main" id="{D6C51BD4-A507-D547-9D53-7E89A603470E}"/>
              </a:ext>
            </a:extLst>
          </p:cNvPr>
          <p:cNvSpPr>
            <a:spLocks noGrp="1"/>
          </p:cNvSpPr>
          <p:nvPr>
            <p:ph type="body" sz="quarter" idx="79" hasCustomPrompt="1"/>
          </p:nvPr>
        </p:nvSpPr>
        <p:spPr>
          <a:xfrm>
            <a:off x="8785373" y="2771719"/>
            <a:ext cx="2819252"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400">
                <a:solidFill>
                  <a:schemeClr val="bg1"/>
                </a:solidFill>
              </a:defRPr>
            </a:lvl3pPr>
            <a:lvl4pPr marL="731520" indent="-182880">
              <a:lnSpc>
                <a:spcPct val="100000"/>
              </a:lnSpc>
              <a:spcBef>
                <a:spcPts val="300"/>
              </a:spcBef>
              <a:spcAft>
                <a:spcPts val="200"/>
              </a:spcAft>
              <a:buClr>
                <a:schemeClr val="bg1"/>
              </a:buClr>
              <a:defRPr sz="14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1" name="Text Placeholder 2">
            <a:extLst>
              <a:ext uri="{FF2B5EF4-FFF2-40B4-BE49-F238E27FC236}">
                <a16:creationId xmlns:a16="http://schemas.microsoft.com/office/drawing/2014/main" id="{779AAB32-D942-C845-A5EE-F3FB922EBFA4}"/>
              </a:ext>
            </a:extLst>
          </p:cNvPr>
          <p:cNvSpPr>
            <a:spLocks noGrp="1"/>
          </p:cNvSpPr>
          <p:nvPr>
            <p:ph type="body" sz="quarter" idx="81" hasCustomPrompt="1"/>
          </p:nvPr>
        </p:nvSpPr>
        <p:spPr>
          <a:xfrm>
            <a:off x="1357271" y="4241133"/>
            <a:ext cx="2783784"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2" name="Text Placeholder 13">
            <a:extLst>
              <a:ext uri="{FF2B5EF4-FFF2-40B4-BE49-F238E27FC236}">
                <a16:creationId xmlns:a16="http://schemas.microsoft.com/office/drawing/2014/main" id="{22329C9D-458B-F940-A41F-EA3EADBE523E}"/>
              </a:ext>
            </a:extLst>
          </p:cNvPr>
          <p:cNvSpPr>
            <a:spLocks noGrp="1"/>
          </p:cNvSpPr>
          <p:nvPr>
            <p:ph type="body" sz="quarter" idx="82" hasCustomPrompt="1"/>
          </p:nvPr>
        </p:nvSpPr>
        <p:spPr>
          <a:xfrm>
            <a:off x="1357271" y="4633972"/>
            <a:ext cx="2794042"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3" name="Text Placeholder 2">
            <a:extLst>
              <a:ext uri="{FF2B5EF4-FFF2-40B4-BE49-F238E27FC236}">
                <a16:creationId xmlns:a16="http://schemas.microsoft.com/office/drawing/2014/main" id="{DD35670F-883E-414E-A7A0-A7AAB53EC2F2}"/>
              </a:ext>
            </a:extLst>
          </p:cNvPr>
          <p:cNvSpPr>
            <a:spLocks noGrp="1"/>
          </p:cNvSpPr>
          <p:nvPr>
            <p:ph type="body" sz="quarter" idx="84" hasCustomPrompt="1"/>
          </p:nvPr>
        </p:nvSpPr>
        <p:spPr>
          <a:xfrm>
            <a:off x="5113120" y="4241133"/>
            <a:ext cx="2746593"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4" name="Text Placeholder 13">
            <a:extLst>
              <a:ext uri="{FF2B5EF4-FFF2-40B4-BE49-F238E27FC236}">
                <a16:creationId xmlns:a16="http://schemas.microsoft.com/office/drawing/2014/main" id="{D74DC475-805E-5A4E-B0A3-93BED9DF745D}"/>
              </a:ext>
            </a:extLst>
          </p:cNvPr>
          <p:cNvSpPr>
            <a:spLocks noGrp="1"/>
          </p:cNvSpPr>
          <p:nvPr>
            <p:ph type="body" sz="quarter" idx="85" hasCustomPrompt="1"/>
          </p:nvPr>
        </p:nvSpPr>
        <p:spPr>
          <a:xfrm>
            <a:off x="5113120" y="4633972"/>
            <a:ext cx="2746593"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5" name="Text Placeholder 2">
            <a:extLst>
              <a:ext uri="{FF2B5EF4-FFF2-40B4-BE49-F238E27FC236}">
                <a16:creationId xmlns:a16="http://schemas.microsoft.com/office/drawing/2014/main" id="{1AD32E5F-3414-6148-AAD1-56BD0B8D7D5F}"/>
              </a:ext>
            </a:extLst>
          </p:cNvPr>
          <p:cNvSpPr>
            <a:spLocks noGrp="1"/>
          </p:cNvSpPr>
          <p:nvPr>
            <p:ph type="body" sz="quarter" idx="87" hasCustomPrompt="1"/>
          </p:nvPr>
        </p:nvSpPr>
        <p:spPr>
          <a:xfrm>
            <a:off x="8785373" y="4241133"/>
            <a:ext cx="2808902"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57" name="Text Placeholder 13">
            <a:extLst>
              <a:ext uri="{FF2B5EF4-FFF2-40B4-BE49-F238E27FC236}">
                <a16:creationId xmlns:a16="http://schemas.microsoft.com/office/drawing/2014/main" id="{D4600F48-E675-2243-98A0-F86399F147DD}"/>
              </a:ext>
            </a:extLst>
          </p:cNvPr>
          <p:cNvSpPr>
            <a:spLocks noGrp="1"/>
          </p:cNvSpPr>
          <p:nvPr>
            <p:ph type="body" sz="quarter" idx="88" hasCustomPrompt="1"/>
          </p:nvPr>
        </p:nvSpPr>
        <p:spPr>
          <a:xfrm>
            <a:off x="8785373" y="4633972"/>
            <a:ext cx="2819252"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89722075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Icons 4 column white w/header">
    <p:spTree>
      <p:nvGrpSpPr>
        <p:cNvPr id="1" name=""/>
        <p:cNvGrpSpPr/>
        <p:nvPr/>
      </p:nvGrpSpPr>
      <p:grpSpPr>
        <a:xfrm>
          <a:off x="0" y="0"/>
          <a:ext cx="0" cy="0"/>
          <a:chOff x="0" y="0"/>
          <a:chExt cx="0" cy="0"/>
        </a:xfrm>
      </p:grpSpPr>
      <p:sp>
        <p:nvSpPr>
          <p:cNvPr id="54" name="Title 1">
            <a:extLst>
              <a:ext uri="{FF2B5EF4-FFF2-40B4-BE49-F238E27FC236}">
                <a16:creationId xmlns:a16="http://schemas.microsoft.com/office/drawing/2014/main" id="{EE4B799E-7F8B-F44F-BFCB-E8F9BE2436BA}"/>
              </a:ext>
            </a:extLst>
          </p:cNvPr>
          <p:cNvSpPr>
            <a:spLocks noGrp="1"/>
          </p:cNvSpPr>
          <p:nvPr>
            <p:ph type="title" hasCustomPrompt="1"/>
          </p:nvPr>
        </p:nvSpPr>
        <p:spPr>
          <a:xfrm>
            <a:off x="576000" y="816951"/>
            <a:ext cx="7283713" cy="431980"/>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55" name="Text Placeholder 17">
            <a:extLst>
              <a:ext uri="{FF2B5EF4-FFF2-40B4-BE49-F238E27FC236}">
                <a16:creationId xmlns:a16="http://schemas.microsoft.com/office/drawing/2014/main" id="{F294DB43-F470-754F-A6A1-034A079220BE}"/>
              </a:ext>
            </a:extLst>
          </p:cNvPr>
          <p:cNvSpPr>
            <a:spLocks noGrp="1"/>
          </p:cNvSpPr>
          <p:nvPr>
            <p:ph type="body" sz="quarter" idx="29" hasCustomPrompt="1"/>
          </p:nvPr>
        </p:nvSpPr>
        <p:spPr>
          <a:xfrm>
            <a:off x="576000" y="1193187"/>
            <a:ext cx="7283713" cy="34192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3" name="Text Placeholder 13">
            <a:extLst>
              <a:ext uri="{FF2B5EF4-FFF2-40B4-BE49-F238E27FC236}">
                <a16:creationId xmlns:a16="http://schemas.microsoft.com/office/drawing/2014/main" id="{3279D4D5-E441-4B46-AD43-8CD4807D6D1B}"/>
              </a:ext>
            </a:extLst>
          </p:cNvPr>
          <p:cNvSpPr>
            <a:spLocks noGrp="1"/>
          </p:cNvSpPr>
          <p:nvPr>
            <p:ph type="body" sz="quarter" idx="47" hasCustomPrompt="1"/>
          </p:nvPr>
        </p:nvSpPr>
        <p:spPr>
          <a:xfrm>
            <a:off x="576000" y="2816173"/>
            <a:ext cx="2640275"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4" name="Text Placeholder 13">
            <a:extLst>
              <a:ext uri="{FF2B5EF4-FFF2-40B4-BE49-F238E27FC236}">
                <a16:creationId xmlns:a16="http://schemas.microsoft.com/office/drawing/2014/main" id="{BAECF0E9-687B-A44F-AB65-88B1BCFB6449}"/>
              </a:ext>
            </a:extLst>
          </p:cNvPr>
          <p:cNvSpPr>
            <a:spLocks noGrp="1"/>
          </p:cNvSpPr>
          <p:nvPr>
            <p:ph type="body" sz="quarter" idx="48" hasCustomPrompt="1"/>
          </p:nvPr>
        </p:nvSpPr>
        <p:spPr>
          <a:xfrm>
            <a:off x="3394015" y="2816173"/>
            <a:ext cx="2701985"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5" name="Text Placeholder 13">
            <a:extLst>
              <a:ext uri="{FF2B5EF4-FFF2-40B4-BE49-F238E27FC236}">
                <a16:creationId xmlns:a16="http://schemas.microsoft.com/office/drawing/2014/main" id="{E5880ED0-7F35-DF41-9284-8BDD9884172F}"/>
              </a:ext>
            </a:extLst>
          </p:cNvPr>
          <p:cNvSpPr>
            <a:spLocks noGrp="1"/>
          </p:cNvSpPr>
          <p:nvPr>
            <p:ph type="body" sz="quarter" idx="49" hasCustomPrompt="1"/>
          </p:nvPr>
        </p:nvSpPr>
        <p:spPr>
          <a:xfrm>
            <a:off x="6191971" y="2816173"/>
            <a:ext cx="2604367"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ext Placeholder 13">
            <a:extLst>
              <a:ext uri="{FF2B5EF4-FFF2-40B4-BE49-F238E27FC236}">
                <a16:creationId xmlns:a16="http://schemas.microsoft.com/office/drawing/2014/main" id="{D2B4E2D8-6A72-2C47-B6A0-4C056B004385}"/>
              </a:ext>
            </a:extLst>
          </p:cNvPr>
          <p:cNvSpPr>
            <a:spLocks noGrp="1"/>
          </p:cNvSpPr>
          <p:nvPr>
            <p:ph type="body" sz="quarter" idx="50" hasCustomPrompt="1"/>
          </p:nvPr>
        </p:nvSpPr>
        <p:spPr>
          <a:xfrm>
            <a:off x="8982108" y="2816173"/>
            <a:ext cx="2622518"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Picture Placeholder 6">
            <a:extLst>
              <a:ext uri="{FF2B5EF4-FFF2-40B4-BE49-F238E27FC236}">
                <a16:creationId xmlns:a16="http://schemas.microsoft.com/office/drawing/2014/main" id="{F03C1D50-3E73-524A-A462-B3A4D52069B7}"/>
              </a:ext>
            </a:extLst>
          </p:cNvPr>
          <p:cNvSpPr>
            <a:spLocks noGrp="1" noChangeAspect="1"/>
          </p:cNvSpPr>
          <p:nvPr>
            <p:ph type="pic" sz="quarter" idx="18" hasCustomPrompt="1"/>
          </p:nvPr>
        </p:nvSpPr>
        <p:spPr>
          <a:xfrm>
            <a:off x="576000"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28" name="Text Placeholder 3">
            <a:extLst>
              <a:ext uri="{FF2B5EF4-FFF2-40B4-BE49-F238E27FC236}">
                <a16:creationId xmlns:a16="http://schemas.microsoft.com/office/drawing/2014/main" id="{08EC505F-1A80-164A-8D43-A42D262D1430}"/>
              </a:ext>
            </a:extLst>
          </p:cNvPr>
          <p:cNvSpPr>
            <a:spLocks noGrp="1"/>
          </p:cNvSpPr>
          <p:nvPr>
            <p:ph type="body" sz="quarter" idx="33" hasCustomPrompt="1"/>
          </p:nvPr>
        </p:nvSpPr>
        <p:spPr>
          <a:xfrm>
            <a:off x="576000" y="2374009"/>
            <a:ext cx="2639837"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0" name="Picture Placeholder 6">
            <a:extLst>
              <a:ext uri="{FF2B5EF4-FFF2-40B4-BE49-F238E27FC236}">
                <a16:creationId xmlns:a16="http://schemas.microsoft.com/office/drawing/2014/main" id="{9B82C975-099C-A744-8426-739996B14F76}"/>
              </a:ext>
            </a:extLst>
          </p:cNvPr>
          <p:cNvSpPr>
            <a:spLocks noGrp="1" noChangeAspect="1"/>
          </p:cNvSpPr>
          <p:nvPr>
            <p:ph type="pic" sz="quarter" idx="51" hasCustomPrompt="1"/>
          </p:nvPr>
        </p:nvSpPr>
        <p:spPr>
          <a:xfrm>
            <a:off x="3390345"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1" name="Text Placeholder 3">
            <a:extLst>
              <a:ext uri="{FF2B5EF4-FFF2-40B4-BE49-F238E27FC236}">
                <a16:creationId xmlns:a16="http://schemas.microsoft.com/office/drawing/2014/main" id="{6A5D12BE-2D88-254B-9EB6-DD6B8AD5DED0}"/>
              </a:ext>
            </a:extLst>
          </p:cNvPr>
          <p:cNvSpPr>
            <a:spLocks noGrp="1"/>
          </p:cNvSpPr>
          <p:nvPr>
            <p:ph type="body" sz="quarter" idx="52" hasCustomPrompt="1"/>
          </p:nvPr>
        </p:nvSpPr>
        <p:spPr>
          <a:xfrm>
            <a:off x="3401497" y="2374009"/>
            <a:ext cx="2707252"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2" name="Picture Placeholder 6">
            <a:extLst>
              <a:ext uri="{FF2B5EF4-FFF2-40B4-BE49-F238E27FC236}">
                <a16:creationId xmlns:a16="http://schemas.microsoft.com/office/drawing/2014/main" id="{F9428B0F-F92C-C04F-8476-9C2AB13E4C45}"/>
              </a:ext>
            </a:extLst>
          </p:cNvPr>
          <p:cNvSpPr>
            <a:spLocks noGrp="1" noChangeAspect="1"/>
          </p:cNvSpPr>
          <p:nvPr>
            <p:ph type="pic" sz="quarter" idx="53" hasCustomPrompt="1"/>
          </p:nvPr>
        </p:nvSpPr>
        <p:spPr>
          <a:xfrm>
            <a:off x="6193238"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3" name="Text Placeholder 3">
            <a:extLst>
              <a:ext uri="{FF2B5EF4-FFF2-40B4-BE49-F238E27FC236}">
                <a16:creationId xmlns:a16="http://schemas.microsoft.com/office/drawing/2014/main" id="{338CEC0F-5F97-2842-B297-CB8D7C61E96A}"/>
              </a:ext>
            </a:extLst>
          </p:cNvPr>
          <p:cNvSpPr>
            <a:spLocks noGrp="1"/>
          </p:cNvSpPr>
          <p:nvPr>
            <p:ph type="body" sz="quarter" idx="54" hasCustomPrompt="1"/>
          </p:nvPr>
        </p:nvSpPr>
        <p:spPr>
          <a:xfrm>
            <a:off x="6193239" y="2374009"/>
            <a:ext cx="2617880"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4" name="Picture Placeholder 6">
            <a:extLst>
              <a:ext uri="{FF2B5EF4-FFF2-40B4-BE49-F238E27FC236}">
                <a16:creationId xmlns:a16="http://schemas.microsoft.com/office/drawing/2014/main" id="{59B61C51-63D5-9F49-8C78-ED3619190DB5}"/>
              </a:ext>
            </a:extLst>
          </p:cNvPr>
          <p:cNvSpPr>
            <a:spLocks noGrp="1" noChangeAspect="1"/>
          </p:cNvSpPr>
          <p:nvPr>
            <p:ph type="pic" sz="quarter" idx="55" hasCustomPrompt="1"/>
          </p:nvPr>
        </p:nvSpPr>
        <p:spPr>
          <a:xfrm>
            <a:off x="8996132"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5" name="Text Placeholder 3">
            <a:extLst>
              <a:ext uri="{FF2B5EF4-FFF2-40B4-BE49-F238E27FC236}">
                <a16:creationId xmlns:a16="http://schemas.microsoft.com/office/drawing/2014/main" id="{A73470DE-BE0D-BA44-AF95-8660DE13D47E}"/>
              </a:ext>
            </a:extLst>
          </p:cNvPr>
          <p:cNvSpPr>
            <a:spLocks noGrp="1"/>
          </p:cNvSpPr>
          <p:nvPr>
            <p:ph type="body" sz="quarter" idx="56" hasCustomPrompt="1"/>
          </p:nvPr>
        </p:nvSpPr>
        <p:spPr>
          <a:xfrm>
            <a:off x="8996134" y="2374009"/>
            <a:ext cx="2608866"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 name="Footer Placeholder 1">
            <a:extLst>
              <a:ext uri="{FF2B5EF4-FFF2-40B4-BE49-F238E27FC236}">
                <a16:creationId xmlns:a16="http://schemas.microsoft.com/office/drawing/2014/main" id="{F358C8E5-B969-2345-B3E1-BFDC0019220D}"/>
              </a:ext>
            </a:extLst>
          </p:cNvPr>
          <p:cNvSpPr>
            <a:spLocks noGrp="1"/>
          </p:cNvSpPr>
          <p:nvPr>
            <p:ph type="ftr" sz="quarter" idx="57"/>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1724330F-3AD7-B643-83F0-3734252EC2C3}"/>
              </a:ext>
            </a:extLst>
          </p:cNvPr>
          <p:cNvSpPr>
            <a:spLocks noGrp="1"/>
          </p:cNvSpPr>
          <p:nvPr>
            <p:ph type="sldNum" sz="quarter" idx="5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63459785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Icons 4 column purple w/header">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774BC0F-2AA3-2042-8A21-1D83CEDAF527}"/>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48" name="Title 1">
            <a:extLst>
              <a:ext uri="{FF2B5EF4-FFF2-40B4-BE49-F238E27FC236}">
                <a16:creationId xmlns:a16="http://schemas.microsoft.com/office/drawing/2014/main" id="{FBB2C0DA-A171-0B48-8881-D18D3FC5EB1A}"/>
              </a:ext>
            </a:extLst>
          </p:cNvPr>
          <p:cNvSpPr>
            <a:spLocks noGrp="1"/>
          </p:cNvSpPr>
          <p:nvPr>
            <p:ph type="title" hasCustomPrompt="1"/>
          </p:nvPr>
        </p:nvSpPr>
        <p:spPr>
          <a:xfrm>
            <a:off x="576000" y="816951"/>
            <a:ext cx="7283713" cy="431980"/>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51" name="Picture 50" descr="A picture containing drawing&#10;&#10;Description automatically generated">
            <a:extLst>
              <a:ext uri="{FF2B5EF4-FFF2-40B4-BE49-F238E27FC236}">
                <a16:creationId xmlns:a16="http://schemas.microsoft.com/office/drawing/2014/main" id="{DB0BF6A1-1A26-3643-84F3-18935C193A7A}"/>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9" name="Picture Placeholder 6">
            <a:extLst>
              <a:ext uri="{FF2B5EF4-FFF2-40B4-BE49-F238E27FC236}">
                <a16:creationId xmlns:a16="http://schemas.microsoft.com/office/drawing/2014/main" id="{6C1BD40A-1C48-F045-9A63-EAF8642341DF}"/>
              </a:ext>
            </a:extLst>
          </p:cNvPr>
          <p:cNvSpPr>
            <a:spLocks noGrp="1" noChangeAspect="1"/>
          </p:cNvSpPr>
          <p:nvPr>
            <p:ph type="pic" sz="quarter" idx="18" hasCustomPrompt="1"/>
          </p:nvPr>
        </p:nvSpPr>
        <p:spPr>
          <a:xfrm>
            <a:off x="576000"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31" name="Picture Placeholder 6">
            <a:extLst>
              <a:ext uri="{FF2B5EF4-FFF2-40B4-BE49-F238E27FC236}">
                <a16:creationId xmlns:a16="http://schemas.microsoft.com/office/drawing/2014/main" id="{E9AD53E2-82A0-C949-9351-B55126519860}"/>
              </a:ext>
            </a:extLst>
          </p:cNvPr>
          <p:cNvSpPr>
            <a:spLocks noGrp="1" noChangeAspect="1"/>
          </p:cNvSpPr>
          <p:nvPr>
            <p:ph type="pic" sz="quarter" idx="51" hasCustomPrompt="1"/>
          </p:nvPr>
        </p:nvSpPr>
        <p:spPr>
          <a:xfrm>
            <a:off x="3390345"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33" name="Picture Placeholder 6">
            <a:extLst>
              <a:ext uri="{FF2B5EF4-FFF2-40B4-BE49-F238E27FC236}">
                <a16:creationId xmlns:a16="http://schemas.microsoft.com/office/drawing/2014/main" id="{079EDE5D-3EA4-844C-94C1-83F2D0301453}"/>
              </a:ext>
            </a:extLst>
          </p:cNvPr>
          <p:cNvSpPr>
            <a:spLocks noGrp="1" noChangeAspect="1"/>
          </p:cNvSpPr>
          <p:nvPr>
            <p:ph type="pic" sz="quarter" idx="53" hasCustomPrompt="1"/>
          </p:nvPr>
        </p:nvSpPr>
        <p:spPr>
          <a:xfrm>
            <a:off x="6193238"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3" name="Picture Placeholder 6">
            <a:extLst>
              <a:ext uri="{FF2B5EF4-FFF2-40B4-BE49-F238E27FC236}">
                <a16:creationId xmlns:a16="http://schemas.microsoft.com/office/drawing/2014/main" id="{80437A14-A013-F747-AD66-5E94191E67EA}"/>
              </a:ext>
            </a:extLst>
          </p:cNvPr>
          <p:cNvSpPr>
            <a:spLocks noGrp="1" noChangeAspect="1"/>
          </p:cNvSpPr>
          <p:nvPr>
            <p:ph type="pic" sz="quarter" idx="55" hasCustomPrompt="1"/>
          </p:nvPr>
        </p:nvSpPr>
        <p:spPr>
          <a:xfrm>
            <a:off x="8996132"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 name="Footer Placeholder 1">
            <a:extLst>
              <a:ext uri="{FF2B5EF4-FFF2-40B4-BE49-F238E27FC236}">
                <a16:creationId xmlns:a16="http://schemas.microsoft.com/office/drawing/2014/main" id="{B5B77980-DA41-FF43-939A-F373BDC04E78}"/>
              </a:ext>
            </a:extLst>
          </p:cNvPr>
          <p:cNvSpPr>
            <a:spLocks noGrp="1"/>
          </p:cNvSpPr>
          <p:nvPr>
            <p:ph type="ftr" sz="quarter" idx="57"/>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E9F099B-8B66-754A-8C6F-15A78F7F6D62}"/>
              </a:ext>
            </a:extLst>
          </p:cNvPr>
          <p:cNvSpPr>
            <a:spLocks noGrp="1"/>
          </p:cNvSpPr>
          <p:nvPr>
            <p:ph type="sldNum" sz="quarter" idx="5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3" name="Text Placeholder 17">
            <a:extLst>
              <a:ext uri="{FF2B5EF4-FFF2-40B4-BE49-F238E27FC236}">
                <a16:creationId xmlns:a16="http://schemas.microsoft.com/office/drawing/2014/main" id="{56E75355-A94E-E947-A4C5-4780C136040C}"/>
              </a:ext>
            </a:extLst>
          </p:cNvPr>
          <p:cNvSpPr>
            <a:spLocks noGrp="1"/>
          </p:cNvSpPr>
          <p:nvPr>
            <p:ph type="body" sz="quarter" idx="29" hasCustomPrompt="1"/>
          </p:nvPr>
        </p:nvSpPr>
        <p:spPr>
          <a:xfrm>
            <a:off x="576000" y="1193187"/>
            <a:ext cx="7283713" cy="34192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13">
            <a:extLst>
              <a:ext uri="{FF2B5EF4-FFF2-40B4-BE49-F238E27FC236}">
                <a16:creationId xmlns:a16="http://schemas.microsoft.com/office/drawing/2014/main" id="{1467C42B-936D-E74D-A701-134F6F2AF33B}"/>
              </a:ext>
            </a:extLst>
          </p:cNvPr>
          <p:cNvSpPr>
            <a:spLocks noGrp="1"/>
          </p:cNvSpPr>
          <p:nvPr>
            <p:ph type="body" sz="quarter" idx="47" hasCustomPrompt="1"/>
          </p:nvPr>
        </p:nvSpPr>
        <p:spPr>
          <a:xfrm>
            <a:off x="576000" y="2816173"/>
            <a:ext cx="2640275"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4" name="Text Placeholder 13">
            <a:extLst>
              <a:ext uri="{FF2B5EF4-FFF2-40B4-BE49-F238E27FC236}">
                <a16:creationId xmlns:a16="http://schemas.microsoft.com/office/drawing/2014/main" id="{32C68893-AB74-314E-B49C-AAB6BDEA706C}"/>
              </a:ext>
            </a:extLst>
          </p:cNvPr>
          <p:cNvSpPr>
            <a:spLocks noGrp="1"/>
          </p:cNvSpPr>
          <p:nvPr>
            <p:ph type="body" sz="quarter" idx="48" hasCustomPrompt="1"/>
          </p:nvPr>
        </p:nvSpPr>
        <p:spPr>
          <a:xfrm>
            <a:off x="3394015" y="2816173"/>
            <a:ext cx="2701985"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5" name="Text Placeholder 13">
            <a:extLst>
              <a:ext uri="{FF2B5EF4-FFF2-40B4-BE49-F238E27FC236}">
                <a16:creationId xmlns:a16="http://schemas.microsoft.com/office/drawing/2014/main" id="{B5B851CA-720A-1F40-A117-D75144C37BAC}"/>
              </a:ext>
            </a:extLst>
          </p:cNvPr>
          <p:cNvSpPr>
            <a:spLocks noGrp="1"/>
          </p:cNvSpPr>
          <p:nvPr>
            <p:ph type="body" sz="quarter" idx="49" hasCustomPrompt="1"/>
          </p:nvPr>
        </p:nvSpPr>
        <p:spPr>
          <a:xfrm>
            <a:off x="6191971" y="2816173"/>
            <a:ext cx="2604367"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8" name="Text Placeholder 13">
            <a:extLst>
              <a:ext uri="{FF2B5EF4-FFF2-40B4-BE49-F238E27FC236}">
                <a16:creationId xmlns:a16="http://schemas.microsoft.com/office/drawing/2014/main" id="{52126CB4-CF7E-1047-A661-45B320C195F4}"/>
              </a:ext>
            </a:extLst>
          </p:cNvPr>
          <p:cNvSpPr>
            <a:spLocks noGrp="1"/>
          </p:cNvSpPr>
          <p:nvPr>
            <p:ph type="body" sz="quarter" idx="50" hasCustomPrompt="1"/>
          </p:nvPr>
        </p:nvSpPr>
        <p:spPr>
          <a:xfrm>
            <a:off x="8982108" y="2816173"/>
            <a:ext cx="2622518"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9" name="Text Placeholder 3">
            <a:extLst>
              <a:ext uri="{FF2B5EF4-FFF2-40B4-BE49-F238E27FC236}">
                <a16:creationId xmlns:a16="http://schemas.microsoft.com/office/drawing/2014/main" id="{F3878E61-951D-4642-86BE-BE8F97F22729}"/>
              </a:ext>
            </a:extLst>
          </p:cNvPr>
          <p:cNvSpPr>
            <a:spLocks noGrp="1"/>
          </p:cNvSpPr>
          <p:nvPr>
            <p:ph type="body" sz="quarter" idx="33" hasCustomPrompt="1"/>
          </p:nvPr>
        </p:nvSpPr>
        <p:spPr>
          <a:xfrm>
            <a:off x="576000" y="2374009"/>
            <a:ext cx="2639837"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40" name="Text Placeholder 3">
            <a:extLst>
              <a:ext uri="{FF2B5EF4-FFF2-40B4-BE49-F238E27FC236}">
                <a16:creationId xmlns:a16="http://schemas.microsoft.com/office/drawing/2014/main" id="{0282D980-058C-714A-AF4D-A97AA3419DC9}"/>
              </a:ext>
            </a:extLst>
          </p:cNvPr>
          <p:cNvSpPr>
            <a:spLocks noGrp="1"/>
          </p:cNvSpPr>
          <p:nvPr>
            <p:ph type="body" sz="quarter" idx="52" hasCustomPrompt="1"/>
          </p:nvPr>
        </p:nvSpPr>
        <p:spPr>
          <a:xfrm>
            <a:off x="3401497" y="2374009"/>
            <a:ext cx="2707252"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41" name="Text Placeholder 3">
            <a:extLst>
              <a:ext uri="{FF2B5EF4-FFF2-40B4-BE49-F238E27FC236}">
                <a16:creationId xmlns:a16="http://schemas.microsoft.com/office/drawing/2014/main" id="{7FE6A8EF-44BD-0347-BACE-9996961127F5}"/>
              </a:ext>
            </a:extLst>
          </p:cNvPr>
          <p:cNvSpPr>
            <a:spLocks noGrp="1"/>
          </p:cNvSpPr>
          <p:nvPr>
            <p:ph type="body" sz="quarter" idx="54" hasCustomPrompt="1"/>
          </p:nvPr>
        </p:nvSpPr>
        <p:spPr>
          <a:xfrm>
            <a:off x="6193239" y="2374009"/>
            <a:ext cx="2617880"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42" name="Text Placeholder 3">
            <a:extLst>
              <a:ext uri="{FF2B5EF4-FFF2-40B4-BE49-F238E27FC236}">
                <a16:creationId xmlns:a16="http://schemas.microsoft.com/office/drawing/2014/main" id="{55D313DF-BE0D-7048-91B5-E2F7F56030F3}"/>
              </a:ext>
            </a:extLst>
          </p:cNvPr>
          <p:cNvSpPr>
            <a:spLocks noGrp="1"/>
          </p:cNvSpPr>
          <p:nvPr>
            <p:ph type="body" sz="quarter" idx="56" hasCustomPrompt="1"/>
          </p:nvPr>
        </p:nvSpPr>
        <p:spPr>
          <a:xfrm>
            <a:off x="8996134" y="2374009"/>
            <a:ext cx="2608866"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Tree>
    <p:extLst>
      <p:ext uri="{BB962C8B-B14F-4D97-AF65-F5344CB8AC3E}">
        <p14:creationId xmlns:p14="http://schemas.microsoft.com/office/powerpoint/2010/main" val="188872089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Timeline straight white">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D4A58766-7E11-B24B-8AA3-02FB0FFB4E5F}"/>
              </a:ext>
            </a:extLst>
          </p:cNvPr>
          <p:cNvSpPr/>
          <p:nvPr userDrawn="1"/>
        </p:nvSpPr>
        <p:spPr>
          <a:xfrm>
            <a:off x="12700" y="3534223"/>
            <a:ext cx="12192000" cy="154034"/>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43" name="Straight Connector 42">
            <a:extLst>
              <a:ext uri="{FF2B5EF4-FFF2-40B4-BE49-F238E27FC236}">
                <a16:creationId xmlns:a16="http://schemas.microsoft.com/office/drawing/2014/main" id="{E34B8B1D-EBD9-8F46-9127-8FDFD758F81F}"/>
              </a:ext>
            </a:extLst>
          </p:cNvPr>
          <p:cNvCxnSpPr>
            <a:cxnSpLocks/>
          </p:cNvCxnSpPr>
          <p:nvPr userDrawn="1"/>
        </p:nvCxnSpPr>
        <p:spPr>
          <a:xfrm flipV="1">
            <a:off x="594447"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D2B8F5F2-B2A7-E843-A02B-D9EAD8C62027}"/>
              </a:ext>
            </a:extLst>
          </p:cNvPr>
          <p:cNvCxnSpPr>
            <a:cxnSpLocks/>
          </p:cNvCxnSpPr>
          <p:nvPr userDrawn="1"/>
        </p:nvCxnSpPr>
        <p:spPr>
          <a:xfrm flipV="1">
            <a:off x="111444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DE02C609-2F86-5348-A750-7D7E2B3F853D}"/>
              </a:ext>
            </a:extLst>
          </p:cNvPr>
          <p:cNvCxnSpPr>
            <a:cxnSpLocks/>
          </p:cNvCxnSpPr>
          <p:nvPr userDrawn="1"/>
        </p:nvCxnSpPr>
        <p:spPr>
          <a:xfrm flipV="1">
            <a:off x="2821699"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CF0129E-D899-2641-8B0B-A00037E34B1F}"/>
              </a:ext>
            </a:extLst>
          </p:cNvPr>
          <p:cNvCxnSpPr>
            <a:cxnSpLocks/>
          </p:cNvCxnSpPr>
          <p:nvPr userDrawn="1"/>
        </p:nvCxnSpPr>
        <p:spPr>
          <a:xfrm flipV="1">
            <a:off x="334648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E306CFB-9897-4F40-9D98-41D043452400}"/>
              </a:ext>
            </a:extLst>
          </p:cNvPr>
          <p:cNvCxnSpPr>
            <a:cxnSpLocks/>
          </p:cNvCxnSpPr>
          <p:nvPr userDrawn="1"/>
        </p:nvCxnSpPr>
        <p:spPr>
          <a:xfrm flipV="1">
            <a:off x="5048951"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26F80659-CEA5-CD4B-98D1-CC2E7024F488}"/>
              </a:ext>
            </a:extLst>
          </p:cNvPr>
          <p:cNvCxnSpPr>
            <a:cxnSpLocks/>
          </p:cNvCxnSpPr>
          <p:nvPr userDrawn="1"/>
        </p:nvCxnSpPr>
        <p:spPr>
          <a:xfrm flipV="1">
            <a:off x="557852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786B58D-1535-164A-929F-89F4B4CB0C03}"/>
              </a:ext>
            </a:extLst>
          </p:cNvPr>
          <p:cNvCxnSpPr>
            <a:cxnSpLocks/>
          </p:cNvCxnSpPr>
          <p:nvPr userDrawn="1"/>
        </p:nvCxnSpPr>
        <p:spPr>
          <a:xfrm flipV="1">
            <a:off x="7276203"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9685A5D-F272-894C-B819-963D1E129D9A}"/>
              </a:ext>
            </a:extLst>
          </p:cNvPr>
          <p:cNvCxnSpPr>
            <a:cxnSpLocks/>
          </p:cNvCxnSpPr>
          <p:nvPr userDrawn="1"/>
        </p:nvCxnSpPr>
        <p:spPr>
          <a:xfrm flipV="1">
            <a:off x="781056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298133E-2BF9-9F48-9E75-3C530E5FF726}"/>
              </a:ext>
            </a:extLst>
          </p:cNvPr>
          <p:cNvCxnSpPr>
            <a:cxnSpLocks/>
          </p:cNvCxnSpPr>
          <p:nvPr userDrawn="1"/>
        </p:nvCxnSpPr>
        <p:spPr>
          <a:xfrm flipV="1">
            <a:off x="9503455"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8D52D26-6E7A-3C42-A8B7-E4430C677D00}"/>
              </a:ext>
            </a:extLst>
          </p:cNvPr>
          <p:cNvCxnSpPr>
            <a:cxnSpLocks/>
          </p:cNvCxnSpPr>
          <p:nvPr userDrawn="1"/>
        </p:nvCxnSpPr>
        <p:spPr>
          <a:xfrm flipV="1">
            <a:off x="10042602"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sp>
        <p:nvSpPr>
          <p:cNvPr id="55" name="Text Placeholder 2">
            <a:extLst>
              <a:ext uri="{FF2B5EF4-FFF2-40B4-BE49-F238E27FC236}">
                <a16:creationId xmlns:a16="http://schemas.microsoft.com/office/drawing/2014/main" id="{CF111B50-C6C5-D94F-91A9-3C3470248778}"/>
              </a:ext>
            </a:extLst>
          </p:cNvPr>
          <p:cNvSpPr>
            <a:spLocks noGrp="1"/>
          </p:cNvSpPr>
          <p:nvPr>
            <p:ph type="body" sz="quarter" idx="16" hasCustomPrompt="1"/>
          </p:nvPr>
        </p:nvSpPr>
        <p:spPr>
          <a:xfrm>
            <a:off x="666827"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58" name="Text Placeholder 2">
            <a:extLst>
              <a:ext uri="{FF2B5EF4-FFF2-40B4-BE49-F238E27FC236}">
                <a16:creationId xmlns:a16="http://schemas.microsoft.com/office/drawing/2014/main" id="{A78D1FC0-F793-024C-B9B9-BBE9F18CED67}"/>
              </a:ext>
            </a:extLst>
          </p:cNvPr>
          <p:cNvSpPr>
            <a:spLocks noGrp="1"/>
          </p:cNvSpPr>
          <p:nvPr>
            <p:ph type="body" sz="quarter" idx="17" hasCustomPrompt="1"/>
          </p:nvPr>
        </p:nvSpPr>
        <p:spPr>
          <a:xfrm>
            <a:off x="666827" y="2096280"/>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60" name="Text Placeholder 2">
            <a:extLst>
              <a:ext uri="{FF2B5EF4-FFF2-40B4-BE49-F238E27FC236}">
                <a16:creationId xmlns:a16="http://schemas.microsoft.com/office/drawing/2014/main" id="{03561B5D-4105-1D47-9052-44E1E4F51BC2}"/>
              </a:ext>
            </a:extLst>
          </p:cNvPr>
          <p:cNvSpPr>
            <a:spLocks noGrp="1"/>
          </p:cNvSpPr>
          <p:nvPr>
            <p:ph type="body" sz="quarter" idx="18" hasCustomPrompt="1"/>
          </p:nvPr>
        </p:nvSpPr>
        <p:spPr>
          <a:xfrm>
            <a:off x="2894633"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62" name="Text Placeholder 2">
            <a:extLst>
              <a:ext uri="{FF2B5EF4-FFF2-40B4-BE49-F238E27FC236}">
                <a16:creationId xmlns:a16="http://schemas.microsoft.com/office/drawing/2014/main" id="{0E30DB65-9F39-B14C-B8D3-A15FA9EB096E}"/>
              </a:ext>
            </a:extLst>
          </p:cNvPr>
          <p:cNvSpPr>
            <a:spLocks noGrp="1"/>
          </p:cNvSpPr>
          <p:nvPr>
            <p:ph type="body" sz="quarter" idx="20" hasCustomPrompt="1"/>
          </p:nvPr>
        </p:nvSpPr>
        <p:spPr>
          <a:xfrm>
            <a:off x="5122439"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64" name="Text Placeholder 2">
            <a:extLst>
              <a:ext uri="{FF2B5EF4-FFF2-40B4-BE49-F238E27FC236}">
                <a16:creationId xmlns:a16="http://schemas.microsoft.com/office/drawing/2014/main" id="{CE68C034-FE85-0148-83A7-5DEA30129CE6}"/>
              </a:ext>
            </a:extLst>
          </p:cNvPr>
          <p:cNvSpPr>
            <a:spLocks noGrp="1"/>
          </p:cNvSpPr>
          <p:nvPr>
            <p:ph type="body" sz="quarter" idx="22" hasCustomPrompt="1"/>
          </p:nvPr>
        </p:nvSpPr>
        <p:spPr>
          <a:xfrm>
            <a:off x="7350245"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0" name="Text Placeholder 2">
            <a:extLst>
              <a:ext uri="{FF2B5EF4-FFF2-40B4-BE49-F238E27FC236}">
                <a16:creationId xmlns:a16="http://schemas.microsoft.com/office/drawing/2014/main" id="{4EC6935A-F9AC-1642-8A49-A2557F79A857}"/>
              </a:ext>
            </a:extLst>
          </p:cNvPr>
          <p:cNvSpPr>
            <a:spLocks noGrp="1"/>
          </p:cNvSpPr>
          <p:nvPr>
            <p:ph type="body" sz="quarter" idx="24" hasCustomPrompt="1"/>
          </p:nvPr>
        </p:nvSpPr>
        <p:spPr>
          <a:xfrm>
            <a:off x="9578052"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2" name="Text Placeholder 2">
            <a:extLst>
              <a:ext uri="{FF2B5EF4-FFF2-40B4-BE49-F238E27FC236}">
                <a16:creationId xmlns:a16="http://schemas.microsoft.com/office/drawing/2014/main" id="{145A19C9-C8B2-A34B-B83F-435865430240}"/>
              </a:ext>
            </a:extLst>
          </p:cNvPr>
          <p:cNvSpPr>
            <a:spLocks noGrp="1"/>
          </p:cNvSpPr>
          <p:nvPr>
            <p:ph type="body" sz="quarter" idx="26" hasCustomPrompt="1"/>
          </p:nvPr>
        </p:nvSpPr>
        <p:spPr>
          <a:xfrm>
            <a:off x="1212772"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4" name="Text Placeholder 2">
            <a:extLst>
              <a:ext uri="{FF2B5EF4-FFF2-40B4-BE49-F238E27FC236}">
                <a16:creationId xmlns:a16="http://schemas.microsoft.com/office/drawing/2014/main" id="{993EDDDA-2A6C-5D4B-AAAC-7FC1E6CB4439}"/>
              </a:ext>
            </a:extLst>
          </p:cNvPr>
          <p:cNvSpPr>
            <a:spLocks noGrp="1"/>
          </p:cNvSpPr>
          <p:nvPr>
            <p:ph type="body" sz="quarter" idx="27" hasCustomPrompt="1"/>
          </p:nvPr>
        </p:nvSpPr>
        <p:spPr>
          <a:xfrm>
            <a:off x="3430439"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5" name="Text Placeholder 2">
            <a:extLst>
              <a:ext uri="{FF2B5EF4-FFF2-40B4-BE49-F238E27FC236}">
                <a16:creationId xmlns:a16="http://schemas.microsoft.com/office/drawing/2014/main" id="{61524BE5-AB3C-2F48-874C-42795E5497F2}"/>
              </a:ext>
            </a:extLst>
          </p:cNvPr>
          <p:cNvSpPr>
            <a:spLocks noGrp="1"/>
          </p:cNvSpPr>
          <p:nvPr>
            <p:ph type="body" sz="quarter" idx="28" hasCustomPrompt="1"/>
          </p:nvPr>
        </p:nvSpPr>
        <p:spPr>
          <a:xfrm>
            <a:off x="5664595"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6" name="Text Placeholder 2">
            <a:extLst>
              <a:ext uri="{FF2B5EF4-FFF2-40B4-BE49-F238E27FC236}">
                <a16:creationId xmlns:a16="http://schemas.microsoft.com/office/drawing/2014/main" id="{5DA67B83-11AF-974E-9925-B3B531BC38BF}"/>
              </a:ext>
            </a:extLst>
          </p:cNvPr>
          <p:cNvSpPr>
            <a:spLocks noGrp="1"/>
          </p:cNvSpPr>
          <p:nvPr>
            <p:ph type="body" sz="quarter" idx="32" hasCustomPrompt="1"/>
          </p:nvPr>
        </p:nvSpPr>
        <p:spPr>
          <a:xfrm>
            <a:off x="7898751"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7" name="Text Placeholder 2">
            <a:extLst>
              <a:ext uri="{FF2B5EF4-FFF2-40B4-BE49-F238E27FC236}">
                <a16:creationId xmlns:a16="http://schemas.microsoft.com/office/drawing/2014/main" id="{E3C9C2FD-B51D-A647-8F76-314FF354B1C1}"/>
              </a:ext>
            </a:extLst>
          </p:cNvPr>
          <p:cNvSpPr>
            <a:spLocks noGrp="1"/>
          </p:cNvSpPr>
          <p:nvPr>
            <p:ph type="body" sz="quarter" idx="30" hasCustomPrompt="1"/>
          </p:nvPr>
        </p:nvSpPr>
        <p:spPr>
          <a:xfrm>
            <a:off x="10132908"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8" name="Text Placeholder 2">
            <a:extLst>
              <a:ext uri="{FF2B5EF4-FFF2-40B4-BE49-F238E27FC236}">
                <a16:creationId xmlns:a16="http://schemas.microsoft.com/office/drawing/2014/main" id="{2793EA83-42AD-1145-87BB-2447092D8D5D}"/>
              </a:ext>
            </a:extLst>
          </p:cNvPr>
          <p:cNvSpPr>
            <a:spLocks noGrp="1"/>
          </p:cNvSpPr>
          <p:nvPr>
            <p:ph type="body" sz="quarter" idx="41" hasCustomPrompt="1"/>
          </p:nvPr>
        </p:nvSpPr>
        <p:spPr>
          <a:xfrm>
            <a:off x="2893366" y="2096280"/>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79" name="Text Placeholder 2">
            <a:extLst>
              <a:ext uri="{FF2B5EF4-FFF2-40B4-BE49-F238E27FC236}">
                <a16:creationId xmlns:a16="http://schemas.microsoft.com/office/drawing/2014/main" id="{3E6467CE-4DB5-FE4F-BAA3-16D99DD84C5E}"/>
              </a:ext>
            </a:extLst>
          </p:cNvPr>
          <p:cNvSpPr>
            <a:spLocks noGrp="1"/>
          </p:cNvSpPr>
          <p:nvPr>
            <p:ph type="body" sz="quarter" idx="42" hasCustomPrompt="1"/>
          </p:nvPr>
        </p:nvSpPr>
        <p:spPr>
          <a:xfrm>
            <a:off x="5119905" y="2096280"/>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0" name="Text Placeholder 2">
            <a:extLst>
              <a:ext uri="{FF2B5EF4-FFF2-40B4-BE49-F238E27FC236}">
                <a16:creationId xmlns:a16="http://schemas.microsoft.com/office/drawing/2014/main" id="{86E4672E-B3A7-9A41-B57D-464EF9E27F79}"/>
              </a:ext>
            </a:extLst>
          </p:cNvPr>
          <p:cNvSpPr>
            <a:spLocks noGrp="1"/>
          </p:cNvSpPr>
          <p:nvPr>
            <p:ph type="body" sz="quarter" idx="43" hasCustomPrompt="1"/>
          </p:nvPr>
        </p:nvSpPr>
        <p:spPr>
          <a:xfrm>
            <a:off x="7346444" y="2097718"/>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1" name="Text Placeholder 2">
            <a:extLst>
              <a:ext uri="{FF2B5EF4-FFF2-40B4-BE49-F238E27FC236}">
                <a16:creationId xmlns:a16="http://schemas.microsoft.com/office/drawing/2014/main" id="{29F8208F-7F99-2C43-8428-C055FF297BBE}"/>
              </a:ext>
            </a:extLst>
          </p:cNvPr>
          <p:cNvSpPr>
            <a:spLocks noGrp="1"/>
          </p:cNvSpPr>
          <p:nvPr>
            <p:ph type="body" sz="quarter" idx="44" hasCustomPrompt="1"/>
          </p:nvPr>
        </p:nvSpPr>
        <p:spPr>
          <a:xfrm>
            <a:off x="9572983" y="2097718"/>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2" name="Text Placeholder 2">
            <a:extLst>
              <a:ext uri="{FF2B5EF4-FFF2-40B4-BE49-F238E27FC236}">
                <a16:creationId xmlns:a16="http://schemas.microsoft.com/office/drawing/2014/main" id="{F0CD0A55-28E3-ED40-A853-C507CC4E1CD3}"/>
              </a:ext>
            </a:extLst>
          </p:cNvPr>
          <p:cNvSpPr>
            <a:spLocks noGrp="1"/>
          </p:cNvSpPr>
          <p:nvPr>
            <p:ph type="body" sz="quarter" idx="46" hasCustomPrompt="1"/>
          </p:nvPr>
        </p:nvSpPr>
        <p:spPr>
          <a:xfrm>
            <a:off x="1198640" y="4023111"/>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3" name="Text Placeholder 2">
            <a:extLst>
              <a:ext uri="{FF2B5EF4-FFF2-40B4-BE49-F238E27FC236}">
                <a16:creationId xmlns:a16="http://schemas.microsoft.com/office/drawing/2014/main" id="{ED06EDCF-F02E-9C4A-B35A-0B89C71341E2}"/>
              </a:ext>
            </a:extLst>
          </p:cNvPr>
          <p:cNvSpPr>
            <a:spLocks noGrp="1"/>
          </p:cNvSpPr>
          <p:nvPr>
            <p:ph type="body" sz="quarter" idx="47" hasCustomPrompt="1"/>
          </p:nvPr>
        </p:nvSpPr>
        <p:spPr>
          <a:xfrm>
            <a:off x="3422004" y="4023111"/>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4" name="Text Placeholder 2">
            <a:extLst>
              <a:ext uri="{FF2B5EF4-FFF2-40B4-BE49-F238E27FC236}">
                <a16:creationId xmlns:a16="http://schemas.microsoft.com/office/drawing/2014/main" id="{DC5D0E13-3E9C-3743-9DA3-78BA1016C9C1}"/>
              </a:ext>
            </a:extLst>
          </p:cNvPr>
          <p:cNvSpPr>
            <a:spLocks noGrp="1"/>
          </p:cNvSpPr>
          <p:nvPr>
            <p:ph type="body" sz="quarter" idx="48" hasCustomPrompt="1"/>
          </p:nvPr>
        </p:nvSpPr>
        <p:spPr>
          <a:xfrm>
            <a:off x="5658068" y="4023111"/>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5" name="Text Placeholder 2">
            <a:extLst>
              <a:ext uri="{FF2B5EF4-FFF2-40B4-BE49-F238E27FC236}">
                <a16:creationId xmlns:a16="http://schemas.microsoft.com/office/drawing/2014/main" id="{02CAD3B7-3F2E-214D-A9B9-4DD95A55D85F}"/>
              </a:ext>
            </a:extLst>
          </p:cNvPr>
          <p:cNvSpPr>
            <a:spLocks noGrp="1"/>
          </p:cNvSpPr>
          <p:nvPr>
            <p:ph type="body" sz="quarter" idx="49" hasCustomPrompt="1"/>
          </p:nvPr>
        </p:nvSpPr>
        <p:spPr>
          <a:xfrm>
            <a:off x="7894132" y="4024549"/>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6" name="Text Placeholder 2">
            <a:extLst>
              <a:ext uri="{FF2B5EF4-FFF2-40B4-BE49-F238E27FC236}">
                <a16:creationId xmlns:a16="http://schemas.microsoft.com/office/drawing/2014/main" id="{646FE730-E12C-AE42-AC69-4AB7F3F52C93}"/>
              </a:ext>
            </a:extLst>
          </p:cNvPr>
          <p:cNvSpPr>
            <a:spLocks noGrp="1"/>
          </p:cNvSpPr>
          <p:nvPr>
            <p:ph type="body" sz="quarter" idx="50" hasCustomPrompt="1"/>
          </p:nvPr>
        </p:nvSpPr>
        <p:spPr>
          <a:xfrm>
            <a:off x="10130196" y="4024549"/>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2" name="Footer Placeholder 1">
            <a:extLst>
              <a:ext uri="{FF2B5EF4-FFF2-40B4-BE49-F238E27FC236}">
                <a16:creationId xmlns:a16="http://schemas.microsoft.com/office/drawing/2014/main" id="{2BA21FF0-930F-3442-BF1B-E38C877E41EC}"/>
              </a:ext>
            </a:extLst>
          </p:cNvPr>
          <p:cNvSpPr>
            <a:spLocks noGrp="1"/>
          </p:cNvSpPr>
          <p:nvPr>
            <p:ph type="ftr" sz="quarter" idx="51"/>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D789B10B-F120-0047-BBB9-C0B536373E58}"/>
              </a:ext>
            </a:extLst>
          </p:cNvPr>
          <p:cNvSpPr>
            <a:spLocks noGrp="1"/>
          </p:cNvSpPr>
          <p:nvPr>
            <p:ph type="sldNum" sz="quarter" idx="52"/>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424540463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6_Impact statement_Teal">
    <p:bg>
      <p:bgPr>
        <a:solidFill>
          <a:schemeClr val="accent6"/>
        </a:solidFill>
        <a:effectLst/>
      </p:bgPr>
    </p:bg>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937BA0E-B673-6D4F-B05A-009CF106800C}"/>
              </a:ext>
            </a:extLst>
          </p:cNvPr>
          <p:cNvSpPr>
            <a:spLocks noGrp="1"/>
          </p:cNvSpPr>
          <p:nvPr>
            <p:ph type="body" sz="quarter" idx="18"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5" name="Rectangle 4">
            <a:extLst>
              <a:ext uri="{FF2B5EF4-FFF2-40B4-BE49-F238E27FC236}">
                <a16:creationId xmlns:a16="http://schemas.microsoft.com/office/drawing/2014/main" id="{FBF6FDA3-8665-064A-AEDC-9A04139320A3}"/>
              </a:ext>
            </a:extLst>
          </p:cNvPr>
          <p:cNvSpPr/>
          <p:nvPr userDrawn="1"/>
        </p:nvSpPr>
        <p:spPr>
          <a:xfrm>
            <a:off x="0" y="6361113"/>
            <a:ext cx="2290763" cy="49688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Slide Number Placeholder 2">
            <a:extLst>
              <a:ext uri="{FF2B5EF4-FFF2-40B4-BE49-F238E27FC236}">
                <a16:creationId xmlns:a16="http://schemas.microsoft.com/office/drawing/2014/main" id="{BA96815F-4B15-2C46-AA0F-5DB00C583F9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34AD006B-C42D-0A4F-9F2B-D4CB80F7EC1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3" name="Text Placeholder 2">
            <a:extLst>
              <a:ext uri="{FF2B5EF4-FFF2-40B4-BE49-F238E27FC236}">
                <a16:creationId xmlns:a16="http://schemas.microsoft.com/office/drawing/2014/main" id="{6B057799-6A87-7447-BF12-A991C97C0249}"/>
              </a:ext>
            </a:extLst>
          </p:cNvPr>
          <p:cNvSpPr>
            <a:spLocks noGrp="1"/>
          </p:cNvSpPr>
          <p:nvPr>
            <p:ph type="body" sz="quarter" idx="34" hasCustomPrompt="1"/>
          </p:nvPr>
        </p:nvSpPr>
        <p:spPr>
          <a:xfrm>
            <a:off x="623888" y="2563813"/>
            <a:ext cx="5376862" cy="3511550"/>
          </a:xfrm>
          <a:prstGeom prst="rect">
            <a:avLst/>
          </a:prstGeom>
        </p:spPr>
        <p:txBody>
          <a:bodyPr/>
          <a:lstStyle>
            <a:lvl1pPr marL="0" indent="0">
              <a:spcBef>
                <a:spcPts val="0"/>
              </a:spcBef>
              <a:spcAft>
                <a:spcPts val="0"/>
              </a:spcAft>
              <a:buFontTx/>
              <a:buNone/>
              <a:defRPr sz="4800" b="1" spc="-150" baseline="0">
                <a:solidFill>
                  <a:schemeClr val="tx2"/>
                </a:solidFill>
              </a:defRPr>
            </a:lvl1pPr>
            <a:lvl2pPr marL="182880" indent="0">
              <a:buFontTx/>
              <a:buNone/>
              <a:defRPr sz="4800" b="1"/>
            </a:lvl2pPr>
            <a:lvl3pPr marL="365760" indent="0">
              <a:buFontTx/>
              <a:buNone/>
              <a:defRPr sz="4800" b="1"/>
            </a:lvl3pPr>
            <a:lvl4pPr marL="548640" indent="0">
              <a:buFontTx/>
              <a:buNone/>
              <a:defRPr sz="4800" b="1"/>
            </a:lvl4pPr>
            <a:lvl5pPr marL="731520" indent="0">
              <a:buFontTx/>
              <a:buNone/>
              <a:defRPr sz="4800" b="1"/>
            </a:lvl5pPr>
          </a:lstStyle>
          <a:p>
            <a:r>
              <a:rPr lang="en-US"/>
              <a:t>Display text - 48pt bold. Short and impactful. Lorem ipsum dolor sit </a:t>
            </a:r>
            <a:r>
              <a:rPr lang="en-US" err="1"/>
              <a:t>amet</a:t>
            </a:r>
            <a:endParaRPr lang="en-GB"/>
          </a:p>
        </p:txBody>
      </p:sp>
      <p:pic>
        <p:nvPicPr>
          <p:cNvPr id="10" name="Graphic 9">
            <a:extLst>
              <a:ext uri="{FF2B5EF4-FFF2-40B4-BE49-F238E27FC236}">
                <a16:creationId xmlns:a16="http://schemas.microsoft.com/office/drawing/2014/main" id="{FC312FBE-EACC-BD49-BBFB-D711EB05097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3040368366"/>
      </p:ext>
    </p:extLst>
  </p:cSld>
  <p:clrMapOvr>
    <a:masterClrMapping/>
  </p:clrMapOvr>
  <p:extLst>
    <p:ext uri="{DCECCB84-F9BA-43D5-87BE-67443E8EF086}">
      <p15:sldGuideLst xmlns:p15="http://schemas.microsoft.com/office/powerpoint/2012/main"/>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Timeline straight">
    <p:bg>
      <p:bgPr>
        <a:solidFill>
          <a:schemeClr val="bg1"/>
        </a:solidFill>
        <a:effectLst/>
      </p:bgPr>
    </p:bg>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96" name="Straight Connector 95">
            <a:extLst>
              <a:ext uri="{FF2B5EF4-FFF2-40B4-BE49-F238E27FC236}">
                <a16:creationId xmlns:a16="http://schemas.microsoft.com/office/drawing/2014/main" id="{9BD132D6-912F-3D4D-9221-0A938BBA284C}"/>
              </a:ext>
            </a:extLst>
          </p:cNvPr>
          <p:cNvCxnSpPr>
            <a:cxnSpLocks/>
            <a:stCxn id="103" idx="0"/>
          </p:cNvCxnSpPr>
          <p:nvPr userDrawn="1"/>
        </p:nvCxnSpPr>
        <p:spPr>
          <a:xfrm flipV="1">
            <a:off x="604563" y="2244437"/>
            <a:ext cx="0" cy="3147758"/>
          </a:xfrm>
          <a:prstGeom prst="line">
            <a:avLst/>
          </a:prstGeom>
          <a:noFill/>
          <a:ln w="6350" cap="flat" cmpd="sng" algn="ctr">
            <a:solidFill>
              <a:schemeClr val="accent1"/>
            </a:solidFill>
            <a:prstDash val="solid"/>
            <a:miter lim="800000"/>
            <a:headEnd type="none" w="lg" len="lg"/>
            <a:tailEnd type="oval" w="lg" len="lg"/>
          </a:ln>
          <a:effectLst/>
        </p:spPr>
      </p:cxnSp>
      <p:cxnSp>
        <p:nvCxnSpPr>
          <p:cNvPr id="97" name="Straight Connector 96">
            <a:extLst>
              <a:ext uri="{FF2B5EF4-FFF2-40B4-BE49-F238E27FC236}">
                <a16:creationId xmlns:a16="http://schemas.microsoft.com/office/drawing/2014/main" id="{DF867798-4DE6-EC41-AD82-03E6B1FF17CB}"/>
              </a:ext>
            </a:extLst>
          </p:cNvPr>
          <p:cNvCxnSpPr>
            <a:cxnSpLocks/>
          </p:cNvCxnSpPr>
          <p:nvPr userDrawn="1"/>
        </p:nvCxnSpPr>
        <p:spPr>
          <a:xfrm>
            <a:off x="2435815" y="2721012"/>
            <a:ext cx="0" cy="1687283"/>
          </a:xfrm>
          <a:prstGeom prst="line">
            <a:avLst/>
          </a:prstGeom>
          <a:noFill/>
          <a:ln w="6350" cap="flat" cmpd="sng" algn="ctr">
            <a:solidFill>
              <a:schemeClr val="accent1"/>
            </a:solidFill>
            <a:prstDash val="solid"/>
            <a:miter lim="800000"/>
            <a:headEnd type="oval" w="lg" len="lg"/>
            <a:tailEnd type="none" w="lg" len="lg"/>
          </a:ln>
          <a:effectLst/>
        </p:spPr>
      </p:cxnSp>
      <p:cxnSp>
        <p:nvCxnSpPr>
          <p:cNvPr id="98" name="Straight Connector 97">
            <a:extLst>
              <a:ext uri="{FF2B5EF4-FFF2-40B4-BE49-F238E27FC236}">
                <a16:creationId xmlns:a16="http://schemas.microsoft.com/office/drawing/2014/main" id="{A2E03D6C-2073-014A-8EE7-7E84746447E3}"/>
              </a:ext>
            </a:extLst>
          </p:cNvPr>
          <p:cNvCxnSpPr>
            <a:cxnSpLocks/>
          </p:cNvCxnSpPr>
          <p:nvPr userDrawn="1"/>
        </p:nvCxnSpPr>
        <p:spPr>
          <a:xfrm>
            <a:off x="3401014" y="3920780"/>
            <a:ext cx="1" cy="2003422"/>
          </a:xfrm>
          <a:prstGeom prst="line">
            <a:avLst/>
          </a:prstGeom>
          <a:noFill/>
          <a:ln w="6350" cap="flat" cmpd="sng" algn="ctr">
            <a:solidFill>
              <a:schemeClr val="accent1"/>
            </a:solidFill>
            <a:prstDash val="solid"/>
            <a:miter lim="800000"/>
            <a:headEnd type="none" w="lg" len="lg"/>
            <a:tailEnd type="oval" w="lg" len="lg"/>
          </a:ln>
          <a:effectLst/>
        </p:spPr>
      </p:cxnSp>
      <p:cxnSp>
        <p:nvCxnSpPr>
          <p:cNvPr id="99" name="Straight Connector 98">
            <a:extLst>
              <a:ext uri="{FF2B5EF4-FFF2-40B4-BE49-F238E27FC236}">
                <a16:creationId xmlns:a16="http://schemas.microsoft.com/office/drawing/2014/main" id="{B8695049-1E37-A245-808B-ECED791353F7}"/>
              </a:ext>
            </a:extLst>
          </p:cNvPr>
          <p:cNvCxnSpPr>
            <a:cxnSpLocks/>
          </p:cNvCxnSpPr>
          <p:nvPr userDrawn="1"/>
        </p:nvCxnSpPr>
        <p:spPr>
          <a:xfrm>
            <a:off x="6121321" y="2906006"/>
            <a:ext cx="669" cy="1925767"/>
          </a:xfrm>
          <a:prstGeom prst="line">
            <a:avLst/>
          </a:prstGeom>
          <a:noFill/>
          <a:ln w="6350" cap="flat" cmpd="sng" algn="ctr">
            <a:solidFill>
              <a:schemeClr val="accent1"/>
            </a:solidFill>
            <a:prstDash val="solid"/>
            <a:miter lim="800000"/>
            <a:headEnd type="none" w="lg" len="lg"/>
            <a:tailEnd type="oval" w="lg" len="lg"/>
          </a:ln>
          <a:effectLst/>
        </p:spPr>
      </p:cxnSp>
      <p:cxnSp>
        <p:nvCxnSpPr>
          <p:cNvPr id="100" name="Straight Connector 99">
            <a:extLst>
              <a:ext uri="{FF2B5EF4-FFF2-40B4-BE49-F238E27FC236}">
                <a16:creationId xmlns:a16="http://schemas.microsoft.com/office/drawing/2014/main" id="{DCFA0A77-16B3-6041-A0E6-F29F8B0C6983}"/>
              </a:ext>
            </a:extLst>
          </p:cNvPr>
          <p:cNvCxnSpPr>
            <a:cxnSpLocks/>
          </p:cNvCxnSpPr>
          <p:nvPr userDrawn="1"/>
        </p:nvCxnSpPr>
        <p:spPr>
          <a:xfrm>
            <a:off x="9968503" y="2602557"/>
            <a:ext cx="0" cy="1130620"/>
          </a:xfrm>
          <a:prstGeom prst="line">
            <a:avLst/>
          </a:prstGeom>
          <a:noFill/>
          <a:ln w="6350" cap="flat" cmpd="sng" algn="ctr">
            <a:solidFill>
              <a:schemeClr val="accent1"/>
            </a:solidFill>
            <a:prstDash val="solid"/>
            <a:miter lim="800000"/>
            <a:headEnd type="none" w="lg" len="lg"/>
            <a:tailEnd type="oval" w="lg" len="lg"/>
          </a:ln>
          <a:effectLst/>
        </p:spPr>
      </p:cxnSp>
      <p:cxnSp>
        <p:nvCxnSpPr>
          <p:cNvPr id="101" name="Straight Connector 100">
            <a:extLst>
              <a:ext uri="{FF2B5EF4-FFF2-40B4-BE49-F238E27FC236}">
                <a16:creationId xmlns:a16="http://schemas.microsoft.com/office/drawing/2014/main" id="{B37C9C1D-2B7D-454D-A6D1-0B20066FED59}"/>
              </a:ext>
            </a:extLst>
          </p:cNvPr>
          <p:cNvCxnSpPr>
            <a:cxnSpLocks/>
          </p:cNvCxnSpPr>
          <p:nvPr userDrawn="1"/>
        </p:nvCxnSpPr>
        <p:spPr>
          <a:xfrm>
            <a:off x="8076373" y="2602557"/>
            <a:ext cx="0" cy="1668107"/>
          </a:xfrm>
          <a:prstGeom prst="line">
            <a:avLst/>
          </a:prstGeom>
          <a:noFill/>
          <a:ln w="6350" cap="flat" cmpd="sng" algn="ctr">
            <a:solidFill>
              <a:schemeClr val="accent1"/>
            </a:solidFill>
            <a:prstDash val="solid"/>
            <a:miter lim="800000"/>
            <a:headEnd type="none" w="lg" len="lg"/>
            <a:tailEnd type="oval" w="lg" len="lg"/>
          </a:ln>
          <a:effectLst/>
        </p:spPr>
      </p:cxnSp>
      <p:cxnSp>
        <p:nvCxnSpPr>
          <p:cNvPr id="102" name="Straight Connector 101">
            <a:extLst>
              <a:ext uri="{FF2B5EF4-FFF2-40B4-BE49-F238E27FC236}">
                <a16:creationId xmlns:a16="http://schemas.microsoft.com/office/drawing/2014/main" id="{C49C7B11-057C-0D44-8794-A9180C9D5C9D}"/>
              </a:ext>
            </a:extLst>
          </p:cNvPr>
          <p:cNvCxnSpPr>
            <a:cxnSpLocks/>
          </p:cNvCxnSpPr>
          <p:nvPr userDrawn="1"/>
        </p:nvCxnSpPr>
        <p:spPr>
          <a:xfrm>
            <a:off x="4770486" y="3257098"/>
            <a:ext cx="0" cy="2100263"/>
          </a:xfrm>
          <a:prstGeom prst="line">
            <a:avLst/>
          </a:prstGeom>
          <a:noFill/>
          <a:ln w="6350" cap="flat" cmpd="sng" algn="ctr">
            <a:solidFill>
              <a:schemeClr val="accent1"/>
            </a:solidFill>
            <a:prstDash val="solid"/>
            <a:miter lim="800000"/>
            <a:headEnd type="none" w="sm" len="sm"/>
            <a:tailEnd type="oval" w="lg" len="lg"/>
          </a:ln>
          <a:effectLst/>
        </p:spPr>
      </p:cxnSp>
      <p:sp>
        <p:nvSpPr>
          <p:cNvPr id="103" name="Oval 102">
            <a:extLst>
              <a:ext uri="{FF2B5EF4-FFF2-40B4-BE49-F238E27FC236}">
                <a16:creationId xmlns:a16="http://schemas.microsoft.com/office/drawing/2014/main" id="{4C4E7789-3CC3-B942-9FD3-96A47F48BBA8}"/>
              </a:ext>
            </a:extLst>
          </p:cNvPr>
          <p:cNvSpPr/>
          <p:nvPr userDrawn="1"/>
        </p:nvSpPr>
        <p:spPr>
          <a:xfrm>
            <a:off x="493999" y="5392195"/>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02A71963-851B-2C4E-BC74-7AE51A14D45C}"/>
              </a:ext>
            </a:extLst>
          </p:cNvPr>
          <p:cNvSpPr/>
          <p:nvPr userDrawn="1"/>
        </p:nvSpPr>
        <p:spPr>
          <a:xfrm>
            <a:off x="2325251" y="4237236"/>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3A4A19F3-0B10-CC4E-9812-09352E0B26ED}"/>
              </a:ext>
            </a:extLst>
          </p:cNvPr>
          <p:cNvSpPr/>
          <p:nvPr userDrawn="1"/>
        </p:nvSpPr>
        <p:spPr>
          <a:xfrm>
            <a:off x="3303390" y="3710751"/>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F252F891-B574-974D-8EA8-3DCBCC318690}"/>
              </a:ext>
            </a:extLst>
          </p:cNvPr>
          <p:cNvSpPr/>
          <p:nvPr userDrawn="1"/>
        </p:nvSpPr>
        <p:spPr>
          <a:xfrm>
            <a:off x="4659922" y="3135546"/>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5D273172-8127-2848-A0A6-C2BFAF359FA6}"/>
              </a:ext>
            </a:extLst>
          </p:cNvPr>
          <p:cNvSpPr/>
          <p:nvPr userDrawn="1"/>
        </p:nvSpPr>
        <p:spPr>
          <a:xfrm>
            <a:off x="6015033" y="2764960"/>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DF6E5FD1-7B56-2549-8780-A78345F32863}"/>
              </a:ext>
            </a:extLst>
          </p:cNvPr>
          <p:cNvSpPr/>
          <p:nvPr userDrawn="1"/>
        </p:nvSpPr>
        <p:spPr>
          <a:xfrm>
            <a:off x="7976436" y="2572413"/>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34F3E5C4-42F0-E04F-AFFE-8BD697B5C9A5}"/>
              </a:ext>
            </a:extLst>
          </p:cNvPr>
          <p:cNvSpPr/>
          <p:nvPr userDrawn="1"/>
        </p:nvSpPr>
        <p:spPr>
          <a:xfrm>
            <a:off x="9862674" y="2577657"/>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Placeholder 2">
            <a:extLst>
              <a:ext uri="{FF2B5EF4-FFF2-40B4-BE49-F238E27FC236}">
                <a16:creationId xmlns:a16="http://schemas.microsoft.com/office/drawing/2014/main" id="{BA0243BD-120B-F14A-88FC-1736C0C9D561}"/>
              </a:ext>
            </a:extLst>
          </p:cNvPr>
          <p:cNvSpPr>
            <a:spLocks noGrp="1"/>
          </p:cNvSpPr>
          <p:nvPr>
            <p:ph type="body" sz="quarter" idx="16" hasCustomPrompt="1"/>
          </p:nvPr>
        </p:nvSpPr>
        <p:spPr>
          <a:xfrm>
            <a:off x="785673" y="2106380"/>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p>
          <a:p>
            <a:pPr lvl="0"/>
            <a:endParaRPr lang="en-GB"/>
          </a:p>
        </p:txBody>
      </p:sp>
      <p:sp>
        <p:nvSpPr>
          <p:cNvPr id="111" name="Text Placeholder 2">
            <a:extLst>
              <a:ext uri="{FF2B5EF4-FFF2-40B4-BE49-F238E27FC236}">
                <a16:creationId xmlns:a16="http://schemas.microsoft.com/office/drawing/2014/main" id="{EF2F126A-A5DC-BC4F-89AA-0B8DE66E6FD9}"/>
              </a:ext>
            </a:extLst>
          </p:cNvPr>
          <p:cNvSpPr>
            <a:spLocks noGrp="1"/>
          </p:cNvSpPr>
          <p:nvPr>
            <p:ph type="body" sz="quarter" idx="30" hasCustomPrompt="1"/>
          </p:nvPr>
        </p:nvSpPr>
        <p:spPr>
          <a:xfrm>
            <a:off x="2620518" y="2595993"/>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2" name="Text Placeholder 2">
            <a:extLst>
              <a:ext uri="{FF2B5EF4-FFF2-40B4-BE49-F238E27FC236}">
                <a16:creationId xmlns:a16="http://schemas.microsoft.com/office/drawing/2014/main" id="{4F6296E5-CBFC-A54B-B33B-CE50A5B6CADF}"/>
              </a:ext>
            </a:extLst>
          </p:cNvPr>
          <p:cNvSpPr>
            <a:spLocks noGrp="1"/>
          </p:cNvSpPr>
          <p:nvPr>
            <p:ph type="body" sz="quarter" idx="31" hasCustomPrompt="1"/>
          </p:nvPr>
        </p:nvSpPr>
        <p:spPr>
          <a:xfrm>
            <a:off x="3584020" y="5784649"/>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3" name="Text Placeholder 2">
            <a:extLst>
              <a:ext uri="{FF2B5EF4-FFF2-40B4-BE49-F238E27FC236}">
                <a16:creationId xmlns:a16="http://schemas.microsoft.com/office/drawing/2014/main" id="{F8AF9899-FB87-ED49-9E23-5020DD293EB9}"/>
              </a:ext>
            </a:extLst>
          </p:cNvPr>
          <p:cNvSpPr>
            <a:spLocks noGrp="1"/>
          </p:cNvSpPr>
          <p:nvPr>
            <p:ph type="body" sz="quarter" idx="32" hasCustomPrompt="1"/>
          </p:nvPr>
        </p:nvSpPr>
        <p:spPr>
          <a:xfrm>
            <a:off x="4964178" y="5218009"/>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4" name="Text Placeholder 2">
            <a:extLst>
              <a:ext uri="{FF2B5EF4-FFF2-40B4-BE49-F238E27FC236}">
                <a16:creationId xmlns:a16="http://schemas.microsoft.com/office/drawing/2014/main" id="{966992D3-660F-D34B-B329-06477E828B9F}"/>
              </a:ext>
            </a:extLst>
          </p:cNvPr>
          <p:cNvSpPr>
            <a:spLocks noGrp="1"/>
          </p:cNvSpPr>
          <p:nvPr>
            <p:ph type="body" sz="quarter" idx="33" hasCustomPrompt="1"/>
          </p:nvPr>
        </p:nvSpPr>
        <p:spPr>
          <a:xfrm>
            <a:off x="6325192" y="4691210"/>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5" name="Text Placeholder 2">
            <a:extLst>
              <a:ext uri="{FF2B5EF4-FFF2-40B4-BE49-F238E27FC236}">
                <a16:creationId xmlns:a16="http://schemas.microsoft.com/office/drawing/2014/main" id="{3DEADA15-FE8A-8448-9BF7-564F62A7516C}"/>
              </a:ext>
            </a:extLst>
          </p:cNvPr>
          <p:cNvSpPr>
            <a:spLocks noGrp="1"/>
          </p:cNvSpPr>
          <p:nvPr>
            <p:ph type="body" sz="quarter" idx="34" hasCustomPrompt="1"/>
          </p:nvPr>
        </p:nvSpPr>
        <p:spPr>
          <a:xfrm>
            <a:off x="8260286" y="4127941"/>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6" name="Text Placeholder 2">
            <a:extLst>
              <a:ext uri="{FF2B5EF4-FFF2-40B4-BE49-F238E27FC236}">
                <a16:creationId xmlns:a16="http://schemas.microsoft.com/office/drawing/2014/main" id="{CAC7C2DB-0621-FC43-A111-46CD407362DB}"/>
              </a:ext>
            </a:extLst>
          </p:cNvPr>
          <p:cNvSpPr>
            <a:spLocks noGrp="1"/>
          </p:cNvSpPr>
          <p:nvPr>
            <p:ph type="body" sz="quarter" idx="35" hasCustomPrompt="1"/>
          </p:nvPr>
        </p:nvSpPr>
        <p:spPr>
          <a:xfrm>
            <a:off x="10160270" y="3600574"/>
            <a:ext cx="1444356" cy="26804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pic>
        <p:nvPicPr>
          <p:cNvPr id="117" name="Graphic 116">
            <a:extLst>
              <a:ext uri="{FF2B5EF4-FFF2-40B4-BE49-F238E27FC236}">
                <a16:creationId xmlns:a16="http://schemas.microsoft.com/office/drawing/2014/main" id="{A36427AB-B98B-4F4B-B3F5-49591A82395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3128" y="2654388"/>
            <a:ext cx="12275128" cy="3322967"/>
          </a:xfrm>
          <a:prstGeom prst="rect">
            <a:avLst/>
          </a:prstGeom>
        </p:spPr>
      </p:pic>
      <p:sp>
        <p:nvSpPr>
          <p:cNvPr id="4" name="Footer Placeholder 3">
            <a:extLst>
              <a:ext uri="{FF2B5EF4-FFF2-40B4-BE49-F238E27FC236}">
                <a16:creationId xmlns:a16="http://schemas.microsoft.com/office/drawing/2014/main" id="{FFE9E8BE-EE15-F64F-BBCA-4134F9B92B72}"/>
              </a:ext>
            </a:extLst>
          </p:cNvPr>
          <p:cNvSpPr>
            <a:spLocks noGrp="1"/>
          </p:cNvSpPr>
          <p:nvPr>
            <p:ph type="ftr" sz="quarter" idx="36"/>
          </p:nvPr>
        </p:nvSpPr>
        <p:spPr/>
        <p:txBody>
          <a:bodyPr/>
          <a:lstStyle/>
          <a:p>
            <a:r>
              <a:rPr lang="en-US"/>
              <a:t>Clarivate Webinar Dec. 2023: Advanced Insights with CGI</a:t>
            </a:r>
            <a:endParaRPr lang="en-GB"/>
          </a:p>
        </p:txBody>
      </p:sp>
      <p:sp>
        <p:nvSpPr>
          <p:cNvPr id="5" name="Slide Number Placeholder 4">
            <a:extLst>
              <a:ext uri="{FF2B5EF4-FFF2-40B4-BE49-F238E27FC236}">
                <a16:creationId xmlns:a16="http://schemas.microsoft.com/office/drawing/2014/main" id="{1FE95701-9CF4-514D-8C47-82A78236DDC2}"/>
              </a:ext>
            </a:extLst>
          </p:cNvPr>
          <p:cNvSpPr>
            <a:spLocks noGrp="1"/>
          </p:cNvSpPr>
          <p:nvPr>
            <p:ph type="sldNum" sz="quarter" idx="37"/>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64104031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Map unpopulated">
    <p:bg>
      <p:bgPr>
        <a:solidFill>
          <a:schemeClr val="bg1"/>
        </a:solidFill>
        <a:effectLst/>
      </p:bgPr>
    </p:bg>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grpSp>
        <p:nvGrpSpPr>
          <p:cNvPr id="26" name="Group 25">
            <a:extLst>
              <a:ext uri="{FF2B5EF4-FFF2-40B4-BE49-F238E27FC236}">
                <a16:creationId xmlns:a16="http://schemas.microsoft.com/office/drawing/2014/main" id="{0946F0FA-854F-DE49-83E2-73557212BE4E}"/>
              </a:ext>
            </a:extLst>
          </p:cNvPr>
          <p:cNvGrpSpPr/>
          <p:nvPr userDrawn="1"/>
        </p:nvGrpSpPr>
        <p:grpSpPr>
          <a:xfrm>
            <a:off x="3933121" y="1508729"/>
            <a:ext cx="7686147" cy="4542667"/>
            <a:chOff x="4118865" y="1346736"/>
            <a:chExt cx="7686147" cy="4542667"/>
          </a:xfrm>
        </p:grpSpPr>
        <p:sp>
          <p:nvSpPr>
            <p:cNvPr id="27" name="Freeform 26">
              <a:extLst>
                <a:ext uri="{FF2B5EF4-FFF2-40B4-BE49-F238E27FC236}">
                  <a16:creationId xmlns:a16="http://schemas.microsoft.com/office/drawing/2014/main" id="{91EED6C9-B42A-4B41-9541-EE3A9E31AA13}"/>
                </a:ext>
              </a:extLst>
            </p:cNvPr>
            <p:cNvSpPr>
              <a:spLocks/>
            </p:cNvSpPr>
            <p:nvPr userDrawn="1">
              <p:custDataLst>
                <p:tags r:id="rId1"/>
              </p:custDataLst>
            </p:nvPr>
          </p:nvSpPr>
          <p:spPr bwMode="auto">
            <a:xfrm>
              <a:off x="5446313" y="5826476"/>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 name="Freeform 25">
              <a:extLst>
                <a:ext uri="{FF2B5EF4-FFF2-40B4-BE49-F238E27FC236}">
                  <a16:creationId xmlns:a16="http://schemas.microsoft.com/office/drawing/2014/main" id="{8A3E54EA-EC6A-BA4B-A15B-29A9B4E3C10A}"/>
                </a:ext>
              </a:extLst>
            </p:cNvPr>
            <p:cNvSpPr>
              <a:spLocks/>
            </p:cNvSpPr>
            <p:nvPr userDrawn="1">
              <p:custDataLst>
                <p:tags r:id="rId2"/>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 name="Freeform 105">
              <a:extLst>
                <a:ext uri="{FF2B5EF4-FFF2-40B4-BE49-F238E27FC236}">
                  <a16:creationId xmlns:a16="http://schemas.microsoft.com/office/drawing/2014/main" id="{55A455D0-674B-5E43-A621-6E0F6EFA0459}"/>
                </a:ext>
              </a:extLst>
            </p:cNvPr>
            <p:cNvSpPr>
              <a:spLocks/>
            </p:cNvSpPr>
            <p:nvPr userDrawn="1">
              <p:custDataLst>
                <p:tags r:id="rId3"/>
              </p:custDataLst>
            </p:nvPr>
          </p:nvSpPr>
          <p:spPr bwMode="auto">
            <a:xfrm>
              <a:off x="6219636" y="5801305"/>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 name="Freeform 197">
              <a:extLst>
                <a:ext uri="{FF2B5EF4-FFF2-40B4-BE49-F238E27FC236}">
                  <a16:creationId xmlns:a16="http://schemas.microsoft.com/office/drawing/2014/main" id="{F1FD872B-2294-3643-819B-EBDDDEB8A4DB}"/>
                </a:ext>
              </a:extLst>
            </p:cNvPr>
            <p:cNvSpPr>
              <a:spLocks/>
            </p:cNvSpPr>
            <p:nvPr userDrawn="1">
              <p:custDataLst>
                <p:tags r:id="rId4"/>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 name="Freeform 198">
              <a:extLst>
                <a:ext uri="{FF2B5EF4-FFF2-40B4-BE49-F238E27FC236}">
                  <a16:creationId xmlns:a16="http://schemas.microsoft.com/office/drawing/2014/main" id="{591BB3EA-5DE4-F54F-9FB3-77879C421DFA}"/>
                </a:ext>
              </a:extLst>
            </p:cNvPr>
            <p:cNvSpPr>
              <a:spLocks/>
            </p:cNvSpPr>
            <p:nvPr userDrawn="1">
              <p:custDataLst>
                <p:tags r:id="rId5"/>
              </p:custDataLst>
            </p:nvPr>
          </p:nvSpPr>
          <p:spPr bwMode="auto">
            <a:xfrm>
              <a:off x="5426757" y="5812319"/>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 name="Freeform 199">
              <a:extLst>
                <a:ext uri="{FF2B5EF4-FFF2-40B4-BE49-F238E27FC236}">
                  <a16:creationId xmlns:a16="http://schemas.microsoft.com/office/drawing/2014/main" id="{AA1A2608-FA5B-C144-9EDE-F475734252E7}"/>
                </a:ext>
              </a:extLst>
            </p:cNvPr>
            <p:cNvSpPr>
              <a:spLocks/>
            </p:cNvSpPr>
            <p:nvPr userDrawn="1">
              <p:custDataLst>
                <p:tags r:id="rId6"/>
              </p:custDataLst>
            </p:nvPr>
          </p:nvSpPr>
          <p:spPr bwMode="auto">
            <a:xfrm>
              <a:off x="5426757" y="5791866"/>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 name="Freeform 200">
              <a:extLst>
                <a:ext uri="{FF2B5EF4-FFF2-40B4-BE49-F238E27FC236}">
                  <a16:creationId xmlns:a16="http://schemas.microsoft.com/office/drawing/2014/main" id="{4A0A5051-B20B-2D45-9FF0-853B7A66EE46}"/>
                </a:ext>
              </a:extLst>
            </p:cNvPr>
            <p:cNvSpPr>
              <a:spLocks/>
            </p:cNvSpPr>
            <p:nvPr userDrawn="1">
              <p:custDataLst>
                <p:tags r:id="rId7"/>
              </p:custDataLst>
            </p:nvPr>
          </p:nvSpPr>
          <p:spPr bwMode="auto">
            <a:xfrm>
              <a:off x="5392980" y="5785573"/>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 name="Freeform 201">
              <a:extLst>
                <a:ext uri="{FF2B5EF4-FFF2-40B4-BE49-F238E27FC236}">
                  <a16:creationId xmlns:a16="http://schemas.microsoft.com/office/drawing/2014/main" id="{1F4A1321-BAFB-6541-A4ED-E418C248D689}"/>
                </a:ext>
              </a:extLst>
            </p:cNvPr>
            <p:cNvSpPr>
              <a:spLocks/>
            </p:cNvSpPr>
            <p:nvPr userDrawn="1">
              <p:custDataLst>
                <p:tags r:id="rId8"/>
              </p:custDataLst>
            </p:nvPr>
          </p:nvSpPr>
          <p:spPr bwMode="auto">
            <a:xfrm>
              <a:off x="5364537" y="5776133"/>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 name="Freeform 202">
              <a:extLst>
                <a:ext uri="{FF2B5EF4-FFF2-40B4-BE49-F238E27FC236}">
                  <a16:creationId xmlns:a16="http://schemas.microsoft.com/office/drawing/2014/main" id="{D97A6146-343B-764E-9F29-2C111DD26E1C}"/>
                </a:ext>
              </a:extLst>
            </p:cNvPr>
            <p:cNvSpPr>
              <a:spLocks/>
            </p:cNvSpPr>
            <p:nvPr userDrawn="1">
              <p:custDataLst>
                <p:tags r:id="rId9"/>
              </p:custDataLst>
            </p:nvPr>
          </p:nvSpPr>
          <p:spPr bwMode="auto">
            <a:xfrm>
              <a:off x="5337869" y="5763548"/>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 name="Freeform 203">
              <a:extLst>
                <a:ext uri="{FF2B5EF4-FFF2-40B4-BE49-F238E27FC236}">
                  <a16:creationId xmlns:a16="http://schemas.microsoft.com/office/drawing/2014/main" id="{D84A4751-6725-6A47-A886-1A960EBBF59A}"/>
                </a:ext>
              </a:extLst>
            </p:cNvPr>
            <p:cNvSpPr>
              <a:spLocks/>
            </p:cNvSpPr>
            <p:nvPr userDrawn="1">
              <p:custDataLst>
                <p:tags r:id="rId10"/>
              </p:custDataLst>
            </p:nvPr>
          </p:nvSpPr>
          <p:spPr bwMode="auto">
            <a:xfrm>
              <a:off x="5330759" y="5744670"/>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 name="Freeform 212">
              <a:extLst>
                <a:ext uri="{FF2B5EF4-FFF2-40B4-BE49-F238E27FC236}">
                  <a16:creationId xmlns:a16="http://schemas.microsoft.com/office/drawing/2014/main" id="{5A8D8BEC-84F4-8944-91C3-005A6ABA8D60}"/>
                </a:ext>
              </a:extLst>
            </p:cNvPr>
            <p:cNvSpPr>
              <a:spLocks/>
            </p:cNvSpPr>
            <p:nvPr userDrawn="1">
              <p:custDataLst>
                <p:tags r:id="rId11"/>
              </p:custDataLst>
            </p:nvPr>
          </p:nvSpPr>
          <p:spPr bwMode="auto">
            <a:xfrm>
              <a:off x="5318314" y="5736804"/>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 name="Freeform 213">
              <a:extLst>
                <a:ext uri="{FF2B5EF4-FFF2-40B4-BE49-F238E27FC236}">
                  <a16:creationId xmlns:a16="http://schemas.microsoft.com/office/drawing/2014/main" id="{E7F11D9F-D97F-B547-BF1D-6D11CEDA50F8}"/>
                </a:ext>
              </a:extLst>
            </p:cNvPr>
            <p:cNvSpPr>
              <a:spLocks/>
            </p:cNvSpPr>
            <p:nvPr userDrawn="1">
              <p:custDataLst>
                <p:tags r:id="rId12"/>
              </p:custDataLst>
            </p:nvPr>
          </p:nvSpPr>
          <p:spPr bwMode="auto">
            <a:xfrm>
              <a:off x="5401869" y="5806024"/>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 name="Freeform 214">
              <a:extLst>
                <a:ext uri="{FF2B5EF4-FFF2-40B4-BE49-F238E27FC236}">
                  <a16:creationId xmlns:a16="http://schemas.microsoft.com/office/drawing/2014/main" id="{C126D11E-5102-584B-AC0A-E3EE3C388A60}"/>
                </a:ext>
              </a:extLst>
            </p:cNvPr>
            <p:cNvSpPr>
              <a:spLocks/>
            </p:cNvSpPr>
            <p:nvPr userDrawn="1">
              <p:custDataLst>
                <p:tags r:id="rId13"/>
              </p:custDataLst>
            </p:nvPr>
          </p:nvSpPr>
          <p:spPr bwMode="auto">
            <a:xfrm>
              <a:off x="5444535" y="5747817"/>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 name="Freeform 5">
              <a:extLst>
                <a:ext uri="{FF2B5EF4-FFF2-40B4-BE49-F238E27FC236}">
                  <a16:creationId xmlns:a16="http://schemas.microsoft.com/office/drawing/2014/main" id="{CF3F4837-8232-8942-A24D-4161BDE06037}"/>
                </a:ext>
              </a:extLst>
            </p:cNvPr>
            <p:cNvSpPr>
              <a:spLocks/>
            </p:cNvSpPr>
            <p:nvPr userDrawn="1">
              <p:custDataLst>
                <p:tags r:id="rId14"/>
              </p:custDataLst>
            </p:nvPr>
          </p:nvSpPr>
          <p:spPr bwMode="auto">
            <a:xfrm>
              <a:off x="4118865" y="1617364"/>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3" name="Group 438">
              <a:extLst>
                <a:ext uri="{FF2B5EF4-FFF2-40B4-BE49-F238E27FC236}">
                  <a16:creationId xmlns:a16="http://schemas.microsoft.com/office/drawing/2014/main" id="{B1EEE932-D28B-7D46-AD67-BC623C3FDA1A}"/>
                </a:ext>
              </a:extLst>
            </p:cNvPr>
            <p:cNvGrpSpPr>
              <a:grpSpLocks/>
            </p:cNvGrpSpPr>
            <p:nvPr userDrawn="1">
              <p:custDataLst>
                <p:tags r:id="rId15"/>
              </p:custDataLst>
            </p:nvPr>
          </p:nvGrpSpPr>
          <p:grpSpPr bwMode="auto">
            <a:xfrm>
              <a:off x="5812257" y="4225770"/>
              <a:ext cx="393661" cy="935686"/>
              <a:chOff x="1589" y="3126"/>
              <a:chExt cx="290" cy="657"/>
            </a:xfrm>
            <a:solidFill>
              <a:srgbClr val="DADADA"/>
            </a:solidFill>
          </p:grpSpPr>
          <p:sp>
            <p:nvSpPr>
              <p:cNvPr id="595" name="Freeform 439">
                <a:extLst>
                  <a:ext uri="{FF2B5EF4-FFF2-40B4-BE49-F238E27FC236}">
                    <a16:creationId xmlns:a16="http://schemas.microsoft.com/office/drawing/2014/main" id="{4E22C162-38E2-674A-8CE6-35259C794B65}"/>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6" name="Freeform 440">
                <a:extLst>
                  <a:ext uri="{FF2B5EF4-FFF2-40B4-BE49-F238E27FC236}">
                    <a16:creationId xmlns:a16="http://schemas.microsoft.com/office/drawing/2014/main" id="{ED43CD94-DD87-1340-B38A-A7599A7171E8}"/>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7" name="Freeform 441">
                <a:extLst>
                  <a:ext uri="{FF2B5EF4-FFF2-40B4-BE49-F238E27FC236}">
                    <a16:creationId xmlns:a16="http://schemas.microsoft.com/office/drawing/2014/main" id="{FEBC2EAA-A23C-334C-8448-0D62D1EE9F21}"/>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4" name="Freeform 6">
              <a:extLst>
                <a:ext uri="{FF2B5EF4-FFF2-40B4-BE49-F238E27FC236}">
                  <a16:creationId xmlns:a16="http://schemas.microsoft.com/office/drawing/2014/main" id="{E8A9940F-268E-6542-BAD8-2FAD9430097B}"/>
                </a:ext>
              </a:extLst>
            </p:cNvPr>
            <p:cNvSpPr>
              <a:spLocks/>
            </p:cNvSpPr>
            <p:nvPr userDrawn="1">
              <p:custDataLst>
                <p:tags r:id="rId16"/>
              </p:custDataLst>
            </p:nvPr>
          </p:nvSpPr>
          <p:spPr bwMode="auto">
            <a:xfrm>
              <a:off x="4590607" y="2175897"/>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 name="Freeform 7">
              <a:extLst>
                <a:ext uri="{FF2B5EF4-FFF2-40B4-BE49-F238E27FC236}">
                  <a16:creationId xmlns:a16="http://schemas.microsoft.com/office/drawing/2014/main" id="{F9705AEF-81D8-954E-804A-6B4CA3AF5C2C}"/>
                </a:ext>
              </a:extLst>
            </p:cNvPr>
            <p:cNvSpPr>
              <a:spLocks/>
            </p:cNvSpPr>
            <p:nvPr userDrawn="1">
              <p:custDataLst>
                <p:tags r:id="rId17"/>
              </p:custDataLst>
            </p:nvPr>
          </p:nvSpPr>
          <p:spPr bwMode="auto">
            <a:xfrm>
              <a:off x="5444623" y="3582305"/>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 name="Freeform 8">
              <a:extLst>
                <a:ext uri="{FF2B5EF4-FFF2-40B4-BE49-F238E27FC236}">
                  <a16:creationId xmlns:a16="http://schemas.microsoft.com/office/drawing/2014/main" id="{34FEBA93-C136-C543-8FDA-F83C298321BF}"/>
                </a:ext>
              </a:extLst>
            </p:cNvPr>
            <p:cNvSpPr>
              <a:spLocks/>
            </p:cNvSpPr>
            <p:nvPr userDrawn="1">
              <p:custDataLst>
                <p:tags r:id="rId18"/>
              </p:custDataLst>
            </p:nvPr>
          </p:nvSpPr>
          <p:spPr bwMode="auto">
            <a:xfrm>
              <a:off x="5752069" y="4093332"/>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 name="Freeform 9">
              <a:extLst>
                <a:ext uri="{FF2B5EF4-FFF2-40B4-BE49-F238E27FC236}">
                  <a16:creationId xmlns:a16="http://schemas.microsoft.com/office/drawing/2014/main" id="{C62826DE-C938-8C49-86B0-17198D5F4011}"/>
                </a:ext>
              </a:extLst>
            </p:cNvPr>
            <p:cNvSpPr>
              <a:spLocks/>
            </p:cNvSpPr>
            <p:nvPr userDrawn="1">
              <p:custDataLst>
                <p:tags r:id="rId19"/>
              </p:custDataLst>
            </p:nvPr>
          </p:nvSpPr>
          <p:spPr bwMode="auto">
            <a:xfrm>
              <a:off x="5654468" y="3442673"/>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 name="Freeform 10">
              <a:extLst>
                <a:ext uri="{FF2B5EF4-FFF2-40B4-BE49-F238E27FC236}">
                  <a16:creationId xmlns:a16="http://schemas.microsoft.com/office/drawing/2014/main" id="{5DDC205A-D568-DB4C-9C24-F9A450CA3852}"/>
                </a:ext>
              </a:extLst>
            </p:cNvPr>
            <p:cNvSpPr>
              <a:spLocks/>
            </p:cNvSpPr>
            <p:nvPr userDrawn="1">
              <p:custDataLst>
                <p:tags r:id="rId20"/>
              </p:custDataLst>
            </p:nvPr>
          </p:nvSpPr>
          <p:spPr bwMode="auto">
            <a:xfrm>
              <a:off x="7819601" y="2486834"/>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 name="Freeform 11">
              <a:extLst>
                <a:ext uri="{FF2B5EF4-FFF2-40B4-BE49-F238E27FC236}">
                  <a16:creationId xmlns:a16="http://schemas.microsoft.com/office/drawing/2014/main" id="{DDC0884E-D683-064F-9CEF-B5DA29AF2895}"/>
                </a:ext>
              </a:extLst>
            </p:cNvPr>
            <p:cNvSpPr>
              <a:spLocks/>
            </p:cNvSpPr>
            <p:nvPr userDrawn="1">
              <p:custDataLst>
                <p:tags r:id="rId21"/>
              </p:custDataLst>
            </p:nvPr>
          </p:nvSpPr>
          <p:spPr bwMode="auto">
            <a:xfrm>
              <a:off x="7305564" y="2373112"/>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 name="Freeform 12">
              <a:extLst>
                <a:ext uri="{FF2B5EF4-FFF2-40B4-BE49-F238E27FC236}">
                  <a16:creationId xmlns:a16="http://schemas.microsoft.com/office/drawing/2014/main" id="{D380981C-A3CD-D44B-929F-F48E11265739}"/>
                </a:ext>
              </a:extLst>
            </p:cNvPr>
            <p:cNvSpPr>
              <a:spLocks/>
            </p:cNvSpPr>
            <p:nvPr userDrawn="1">
              <p:custDataLst>
                <p:tags r:id="rId22"/>
              </p:custDataLst>
            </p:nvPr>
          </p:nvSpPr>
          <p:spPr bwMode="auto">
            <a:xfrm>
              <a:off x="7388528" y="1916065"/>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 name="Freeform 13">
              <a:extLst>
                <a:ext uri="{FF2B5EF4-FFF2-40B4-BE49-F238E27FC236}">
                  <a16:creationId xmlns:a16="http://schemas.microsoft.com/office/drawing/2014/main" id="{43B8DFBF-C55C-6A4A-8426-F932254B6BBA}"/>
                </a:ext>
              </a:extLst>
            </p:cNvPr>
            <p:cNvSpPr>
              <a:spLocks/>
            </p:cNvSpPr>
            <p:nvPr userDrawn="1">
              <p:custDataLst>
                <p:tags r:id="rId23"/>
              </p:custDataLst>
            </p:nvPr>
          </p:nvSpPr>
          <p:spPr bwMode="auto">
            <a:xfrm>
              <a:off x="7756160" y="2181654"/>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 name="Freeform 14">
              <a:extLst>
                <a:ext uri="{FF2B5EF4-FFF2-40B4-BE49-F238E27FC236}">
                  <a16:creationId xmlns:a16="http://schemas.microsoft.com/office/drawing/2014/main" id="{30E6D6DE-4088-124C-81C7-1752E2932B11}"/>
                </a:ext>
              </a:extLst>
            </p:cNvPr>
            <p:cNvSpPr>
              <a:spLocks/>
            </p:cNvSpPr>
            <p:nvPr userDrawn="1">
              <p:custDataLst>
                <p:tags r:id="rId24"/>
              </p:custDataLst>
            </p:nvPr>
          </p:nvSpPr>
          <p:spPr bwMode="auto">
            <a:xfrm>
              <a:off x="9285256" y="2044902"/>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 name="Freeform 15">
              <a:extLst>
                <a:ext uri="{FF2B5EF4-FFF2-40B4-BE49-F238E27FC236}">
                  <a16:creationId xmlns:a16="http://schemas.microsoft.com/office/drawing/2014/main" id="{22C06802-06AF-404B-B721-47769D0BDD0F}"/>
                </a:ext>
              </a:extLst>
            </p:cNvPr>
            <p:cNvSpPr>
              <a:spLocks/>
            </p:cNvSpPr>
            <p:nvPr userDrawn="1">
              <p:custDataLst>
                <p:tags r:id="rId25"/>
              </p:custDataLst>
            </p:nvPr>
          </p:nvSpPr>
          <p:spPr bwMode="auto">
            <a:xfrm>
              <a:off x="7944858" y="1628881"/>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 name="Freeform 16">
              <a:extLst>
                <a:ext uri="{FF2B5EF4-FFF2-40B4-BE49-F238E27FC236}">
                  <a16:creationId xmlns:a16="http://schemas.microsoft.com/office/drawing/2014/main" id="{48BF2451-474B-DB40-BC6D-999C7EC7A402}"/>
                </a:ext>
              </a:extLst>
            </p:cNvPr>
            <p:cNvSpPr>
              <a:spLocks/>
            </p:cNvSpPr>
            <p:nvPr userDrawn="1">
              <p:custDataLst>
                <p:tags r:id="rId26"/>
              </p:custDataLst>
            </p:nvPr>
          </p:nvSpPr>
          <p:spPr bwMode="auto">
            <a:xfrm>
              <a:off x="7675002" y="2012512"/>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 name="Freeform 17">
              <a:extLst>
                <a:ext uri="{FF2B5EF4-FFF2-40B4-BE49-F238E27FC236}">
                  <a16:creationId xmlns:a16="http://schemas.microsoft.com/office/drawing/2014/main" id="{DB16A8A8-23EE-B848-89AF-D1A07DCB606F}"/>
                </a:ext>
              </a:extLst>
            </p:cNvPr>
            <p:cNvSpPr>
              <a:spLocks/>
            </p:cNvSpPr>
            <p:nvPr userDrawn="1">
              <p:custDataLst>
                <p:tags r:id="rId27"/>
              </p:custDataLst>
            </p:nvPr>
          </p:nvSpPr>
          <p:spPr bwMode="auto">
            <a:xfrm>
              <a:off x="7700854" y="2240676"/>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 name="Freeform 18">
              <a:extLst>
                <a:ext uri="{FF2B5EF4-FFF2-40B4-BE49-F238E27FC236}">
                  <a16:creationId xmlns:a16="http://schemas.microsoft.com/office/drawing/2014/main" id="{A6E6C1F1-3C36-224E-A82B-C7D8FB6FFB60}"/>
                </a:ext>
              </a:extLst>
            </p:cNvPr>
            <p:cNvSpPr>
              <a:spLocks/>
            </p:cNvSpPr>
            <p:nvPr userDrawn="1">
              <p:custDataLst>
                <p:tags r:id="rId28"/>
              </p:custDataLst>
            </p:nvPr>
          </p:nvSpPr>
          <p:spPr bwMode="auto">
            <a:xfrm>
              <a:off x="7718746" y="2393264"/>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57" name="Group 19">
              <a:extLst>
                <a:ext uri="{FF2B5EF4-FFF2-40B4-BE49-F238E27FC236}">
                  <a16:creationId xmlns:a16="http://schemas.microsoft.com/office/drawing/2014/main" id="{7465772D-F428-F84F-9226-97B6754FD990}"/>
                </a:ext>
              </a:extLst>
            </p:cNvPr>
            <p:cNvGrpSpPr>
              <a:grpSpLocks/>
            </p:cNvGrpSpPr>
            <p:nvPr userDrawn="1">
              <p:custDataLst>
                <p:tags r:id="rId29"/>
              </p:custDataLst>
            </p:nvPr>
          </p:nvGrpSpPr>
          <p:grpSpPr bwMode="auto">
            <a:xfrm>
              <a:off x="10095353" y="3354862"/>
              <a:ext cx="484756" cy="192895"/>
              <a:chOff x="4488" y="2394"/>
              <a:chExt cx="358" cy="124"/>
            </a:xfrm>
            <a:solidFill>
              <a:srgbClr val="DADADA"/>
            </a:solidFill>
          </p:grpSpPr>
          <p:sp>
            <p:nvSpPr>
              <p:cNvPr id="593" name="Freeform 20">
                <a:extLst>
                  <a:ext uri="{FF2B5EF4-FFF2-40B4-BE49-F238E27FC236}">
                    <a16:creationId xmlns:a16="http://schemas.microsoft.com/office/drawing/2014/main" id="{E2C3DCEE-BEA7-DA40-A760-FA4285BD78A7}"/>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4" name="Freeform 21">
                <a:extLst>
                  <a:ext uri="{FF2B5EF4-FFF2-40B4-BE49-F238E27FC236}">
                    <a16:creationId xmlns:a16="http://schemas.microsoft.com/office/drawing/2014/main" id="{2AB4C31E-8E78-B644-99F7-F2F0B6386682}"/>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58" name="Freeform 22">
              <a:extLst>
                <a:ext uri="{FF2B5EF4-FFF2-40B4-BE49-F238E27FC236}">
                  <a16:creationId xmlns:a16="http://schemas.microsoft.com/office/drawing/2014/main" id="{4AB1A08E-B947-9D45-80AD-8BF42D41CF39}"/>
                </a:ext>
              </a:extLst>
            </p:cNvPr>
            <p:cNvSpPr>
              <a:spLocks/>
            </p:cNvSpPr>
            <p:nvPr userDrawn="1">
              <p:custDataLst>
                <p:tags r:id="rId30"/>
              </p:custDataLst>
            </p:nvPr>
          </p:nvSpPr>
          <p:spPr bwMode="auto">
            <a:xfrm>
              <a:off x="8068486" y="1428789"/>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 name="Freeform 23">
              <a:extLst>
                <a:ext uri="{FF2B5EF4-FFF2-40B4-BE49-F238E27FC236}">
                  <a16:creationId xmlns:a16="http://schemas.microsoft.com/office/drawing/2014/main" id="{FFBBBA35-068D-B049-ABE3-075AD9539D4D}"/>
                </a:ext>
              </a:extLst>
            </p:cNvPr>
            <p:cNvSpPr>
              <a:spLocks/>
            </p:cNvSpPr>
            <p:nvPr userDrawn="1">
              <p:custDataLst>
                <p:tags r:id="rId31"/>
              </p:custDataLst>
            </p:nvPr>
          </p:nvSpPr>
          <p:spPr bwMode="auto">
            <a:xfrm>
              <a:off x="7313700" y="2324167"/>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 name="Freeform 24">
              <a:extLst>
                <a:ext uri="{FF2B5EF4-FFF2-40B4-BE49-F238E27FC236}">
                  <a16:creationId xmlns:a16="http://schemas.microsoft.com/office/drawing/2014/main" id="{F29A2861-A1BD-464A-926A-5671B1DEAAC8}"/>
                </a:ext>
              </a:extLst>
            </p:cNvPr>
            <p:cNvSpPr>
              <a:spLocks/>
            </p:cNvSpPr>
            <p:nvPr userDrawn="1">
              <p:custDataLst>
                <p:tags r:id="rId32"/>
              </p:custDataLst>
            </p:nvPr>
          </p:nvSpPr>
          <p:spPr bwMode="auto">
            <a:xfrm>
              <a:off x="10010764" y="2993543"/>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 name="Line 26" descr="Horizontal dunkel">
              <a:extLst>
                <a:ext uri="{FF2B5EF4-FFF2-40B4-BE49-F238E27FC236}">
                  <a16:creationId xmlns:a16="http://schemas.microsoft.com/office/drawing/2014/main" id="{87F558F1-101A-754E-A880-D358284BEEAE}"/>
                </a:ext>
              </a:extLst>
            </p:cNvPr>
            <p:cNvSpPr>
              <a:spLocks noChangeShapeType="1"/>
            </p:cNvSpPr>
            <p:nvPr userDrawn="1">
              <p:custDataLst>
                <p:tags r:id="rId33"/>
              </p:custDataLst>
            </p:nvPr>
          </p:nvSpPr>
          <p:spPr bwMode="auto">
            <a:xfrm>
              <a:off x="4447459" y="2367353"/>
              <a:ext cx="3254" cy="8637"/>
            </a:xfrm>
            <a:prstGeom prst="line">
              <a:avLst/>
            </a:prstGeom>
            <a:no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 name="Freeform 27">
              <a:extLst>
                <a:ext uri="{FF2B5EF4-FFF2-40B4-BE49-F238E27FC236}">
                  <a16:creationId xmlns:a16="http://schemas.microsoft.com/office/drawing/2014/main" id="{DAD5189B-C5B8-8241-AF9A-35AB323F5995}"/>
                </a:ext>
              </a:extLst>
            </p:cNvPr>
            <p:cNvSpPr>
              <a:spLocks/>
            </p:cNvSpPr>
            <p:nvPr userDrawn="1">
              <p:custDataLst>
                <p:tags r:id="rId34"/>
              </p:custDataLst>
            </p:nvPr>
          </p:nvSpPr>
          <p:spPr bwMode="auto">
            <a:xfrm>
              <a:off x="4450711" y="2364474"/>
              <a:ext cx="3254" cy="50383"/>
            </a:xfrm>
            <a:custGeom>
              <a:avLst/>
              <a:gdLst>
                <a:gd name="T0" fmla="*/ 0 w 6"/>
                <a:gd name="T1" fmla="*/ 24 h 24"/>
                <a:gd name="T2" fmla="*/ 0 w 6"/>
                <a:gd name="T3" fmla="*/ 19 h 24"/>
                <a:gd name="T4" fmla="*/ 1 w 6"/>
                <a:gd name="T5" fmla="*/ 14 h 24"/>
                <a:gd name="T6" fmla="*/ 3 w 6"/>
                <a:gd name="T7" fmla="*/ 8 h 24"/>
                <a:gd name="T8" fmla="*/ 6 w 6"/>
                <a:gd name="T9" fmla="*/ 0 h 24"/>
              </a:gdLst>
              <a:ahLst/>
              <a:cxnLst>
                <a:cxn ang="0">
                  <a:pos x="T0" y="T1"/>
                </a:cxn>
                <a:cxn ang="0">
                  <a:pos x="T2" y="T3"/>
                </a:cxn>
                <a:cxn ang="0">
                  <a:pos x="T4" y="T5"/>
                </a:cxn>
                <a:cxn ang="0">
                  <a:pos x="T6" y="T7"/>
                </a:cxn>
                <a:cxn ang="0">
                  <a:pos x="T8" y="T9"/>
                </a:cxn>
              </a:cxnLst>
              <a:rect l="0" t="0" r="r" b="b"/>
              <a:pathLst>
                <a:path w="6" h="24">
                  <a:moveTo>
                    <a:pt x="0" y="24"/>
                  </a:moveTo>
                  <a:lnTo>
                    <a:pt x="0" y="19"/>
                  </a:lnTo>
                  <a:lnTo>
                    <a:pt x="1" y="14"/>
                  </a:lnTo>
                  <a:lnTo>
                    <a:pt x="3" y="8"/>
                  </a:lnTo>
                  <a:lnTo>
                    <a:pt x="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 name="Freeform 28">
              <a:extLst>
                <a:ext uri="{FF2B5EF4-FFF2-40B4-BE49-F238E27FC236}">
                  <a16:creationId xmlns:a16="http://schemas.microsoft.com/office/drawing/2014/main" id="{10803402-A50A-D24A-8415-F74135BF91EE}"/>
                </a:ext>
              </a:extLst>
            </p:cNvPr>
            <p:cNvSpPr>
              <a:spLocks/>
            </p:cNvSpPr>
            <p:nvPr userDrawn="1">
              <p:custDataLst>
                <p:tags r:id="rId35"/>
              </p:custDataLst>
            </p:nvPr>
          </p:nvSpPr>
          <p:spPr bwMode="auto">
            <a:xfrm>
              <a:off x="4426310" y="2413418"/>
              <a:ext cx="24401" cy="51823"/>
            </a:xfrm>
            <a:custGeom>
              <a:avLst/>
              <a:gdLst>
                <a:gd name="T0" fmla="*/ 0 w 47"/>
                <a:gd name="T1" fmla="*/ 24 h 67"/>
                <a:gd name="T2" fmla="*/ 0 w 47"/>
                <a:gd name="T3" fmla="*/ 30 h 67"/>
                <a:gd name="T4" fmla="*/ 2 w 47"/>
                <a:gd name="T5" fmla="*/ 36 h 67"/>
                <a:gd name="T6" fmla="*/ 3 w 47"/>
                <a:gd name="T7" fmla="*/ 42 h 67"/>
                <a:gd name="T8" fmla="*/ 5 w 47"/>
                <a:gd name="T9" fmla="*/ 47 h 67"/>
                <a:gd name="T10" fmla="*/ 9 w 47"/>
                <a:gd name="T11" fmla="*/ 58 h 67"/>
                <a:gd name="T12" fmla="*/ 14 w 47"/>
                <a:gd name="T13" fmla="*/ 67 h 67"/>
                <a:gd name="T14" fmla="*/ 47 w 47"/>
                <a:gd name="T15" fmla="*/ 67 h 67"/>
                <a:gd name="T16" fmla="*/ 47 w 47"/>
                <a:gd name="T17" fmla="*/ 0 h 67"/>
                <a:gd name="T18" fmla="*/ 36 w 47"/>
                <a:gd name="T19" fmla="*/ 2 h 67"/>
                <a:gd name="T20" fmla="*/ 26 w 47"/>
                <a:gd name="T21" fmla="*/ 4 h 67"/>
                <a:gd name="T22" fmla="*/ 18 w 47"/>
                <a:gd name="T23" fmla="*/ 7 h 67"/>
                <a:gd name="T24" fmla="*/ 11 w 47"/>
                <a:gd name="T25" fmla="*/ 9 h 67"/>
                <a:gd name="T26" fmla="*/ 6 w 47"/>
                <a:gd name="T27" fmla="*/ 12 h 67"/>
                <a:gd name="T28" fmla="*/ 3 w 47"/>
                <a:gd name="T29" fmla="*/ 16 h 67"/>
                <a:gd name="T30" fmla="*/ 0 w 47"/>
                <a:gd name="T31" fmla="*/ 20 h 67"/>
                <a:gd name="T32" fmla="*/ 0 w 47"/>
                <a:gd name="T33"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67">
                  <a:moveTo>
                    <a:pt x="0" y="24"/>
                  </a:moveTo>
                  <a:lnTo>
                    <a:pt x="0" y="30"/>
                  </a:lnTo>
                  <a:lnTo>
                    <a:pt x="2" y="36"/>
                  </a:lnTo>
                  <a:lnTo>
                    <a:pt x="3" y="42"/>
                  </a:lnTo>
                  <a:lnTo>
                    <a:pt x="5" y="47"/>
                  </a:lnTo>
                  <a:lnTo>
                    <a:pt x="9" y="58"/>
                  </a:lnTo>
                  <a:lnTo>
                    <a:pt x="14" y="67"/>
                  </a:lnTo>
                  <a:lnTo>
                    <a:pt x="47" y="67"/>
                  </a:lnTo>
                  <a:lnTo>
                    <a:pt x="47" y="0"/>
                  </a:lnTo>
                  <a:lnTo>
                    <a:pt x="36" y="2"/>
                  </a:lnTo>
                  <a:lnTo>
                    <a:pt x="26" y="4"/>
                  </a:lnTo>
                  <a:lnTo>
                    <a:pt x="18" y="7"/>
                  </a:lnTo>
                  <a:lnTo>
                    <a:pt x="11" y="9"/>
                  </a:lnTo>
                  <a:lnTo>
                    <a:pt x="6" y="12"/>
                  </a:lnTo>
                  <a:lnTo>
                    <a:pt x="3" y="16"/>
                  </a:lnTo>
                  <a:lnTo>
                    <a:pt x="0" y="20"/>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 name="Freeform 29">
              <a:extLst>
                <a:ext uri="{FF2B5EF4-FFF2-40B4-BE49-F238E27FC236}">
                  <a16:creationId xmlns:a16="http://schemas.microsoft.com/office/drawing/2014/main" id="{1A6AD196-9F9B-814B-8481-07A52F275E7C}"/>
                </a:ext>
              </a:extLst>
            </p:cNvPr>
            <p:cNvSpPr>
              <a:spLocks/>
            </p:cNvSpPr>
            <p:nvPr userDrawn="1">
              <p:custDataLst>
                <p:tags r:id="rId36"/>
              </p:custDataLst>
            </p:nvPr>
          </p:nvSpPr>
          <p:spPr bwMode="auto">
            <a:xfrm>
              <a:off x="5784602" y="2409099"/>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 name="Freeform 30">
              <a:extLst>
                <a:ext uri="{FF2B5EF4-FFF2-40B4-BE49-F238E27FC236}">
                  <a16:creationId xmlns:a16="http://schemas.microsoft.com/office/drawing/2014/main" id="{C2A4E529-A3C6-9D47-A5CF-9DBAE8A27D00}"/>
                </a:ext>
              </a:extLst>
            </p:cNvPr>
            <p:cNvSpPr>
              <a:spLocks/>
            </p:cNvSpPr>
            <p:nvPr userDrawn="1">
              <p:custDataLst>
                <p:tags r:id="rId37"/>
              </p:custDataLst>
            </p:nvPr>
          </p:nvSpPr>
          <p:spPr bwMode="auto">
            <a:xfrm>
              <a:off x="8590657" y="2007475"/>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 name="Freeform 31">
              <a:extLst>
                <a:ext uri="{FF2B5EF4-FFF2-40B4-BE49-F238E27FC236}">
                  <a16:creationId xmlns:a16="http://schemas.microsoft.com/office/drawing/2014/main" id="{49DBD8D3-69AE-AC40-8DFA-8995E7BDCF1C}"/>
                </a:ext>
              </a:extLst>
            </p:cNvPr>
            <p:cNvSpPr>
              <a:spLocks/>
            </p:cNvSpPr>
            <p:nvPr userDrawn="1">
              <p:custDataLst>
                <p:tags r:id="rId38"/>
              </p:custDataLst>
            </p:nvPr>
          </p:nvSpPr>
          <p:spPr bwMode="auto">
            <a:xfrm>
              <a:off x="8826528" y="2282421"/>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 name="Freeform 32">
              <a:extLst>
                <a:ext uri="{FF2B5EF4-FFF2-40B4-BE49-F238E27FC236}">
                  <a16:creationId xmlns:a16="http://schemas.microsoft.com/office/drawing/2014/main" id="{1F34DFB8-458D-8F4C-89DB-8D75AFC19B5C}"/>
                </a:ext>
              </a:extLst>
            </p:cNvPr>
            <p:cNvSpPr>
              <a:spLocks/>
            </p:cNvSpPr>
            <p:nvPr userDrawn="1">
              <p:custDataLst>
                <p:tags r:id="rId39"/>
              </p:custDataLst>
            </p:nvPr>
          </p:nvSpPr>
          <p:spPr bwMode="auto">
            <a:xfrm>
              <a:off x="7604878" y="3192196"/>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 name="Freeform 33">
              <a:extLst>
                <a:ext uri="{FF2B5EF4-FFF2-40B4-BE49-F238E27FC236}">
                  <a16:creationId xmlns:a16="http://schemas.microsoft.com/office/drawing/2014/main" id="{526C4F69-7090-8748-AC17-F463A3C0897C}"/>
                </a:ext>
              </a:extLst>
            </p:cNvPr>
            <p:cNvSpPr>
              <a:spLocks/>
            </p:cNvSpPr>
            <p:nvPr userDrawn="1">
              <p:custDataLst>
                <p:tags r:id="rId40"/>
              </p:custDataLst>
            </p:nvPr>
          </p:nvSpPr>
          <p:spPr bwMode="auto">
            <a:xfrm>
              <a:off x="8468654" y="3069837"/>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 name="Freeform 34">
              <a:extLst>
                <a:ext uri="{FF2B5EF4-FFF2-40B4-BE49-F238E27FC236}">
                  <a16:creationId xmlns:a16="http://schemas.microsoft.com/office/drawing/2014/main" id="{33B086D9-2C93-804C-A790-48DC2FE4DC2E}"/>
                </a:ext>
              </a:extLst>
            </p:cNvPr>
            <p:cNvSpPr>
              <a:spLocks/>
            </p:cNvSpPr>
            <p:nvPr userDrawn="1">
              <p:custDataLst>
                <p:tags r:id="rId41"/>
              </p:custDataLst>
            </p:nvPr>
          </p:nvSpPr>
          <p:spPr bwMode="auto">
            <a:xfrm>
              <a:off x="7917204" y="2167260"/>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 name="Freeform 35">
              <a:extLst>
                <a:ext uri="{FF2B5EF4-FFF2-40B4-BE49-F238E27FC236}">
                  <a16:creationId xmlns:a16="http://schemas.microsoft.com/office/drawing/2014/main" id="{5DBAA909-C0FE-9A40-8EEF-F2B3CA9E876A}"/>
                </a:ext>
              </a:extLst>
            </p:cNvPr>
            <p:cNvSpPr>
              <a:spLocks/>
            </p:cNvSpPr>
            <p:nvPr userDrawn="1">
              <p:custDataLst>
                <p:tags r:id="rId42"/>
              </p:custDataLst>
            </p:nvPr>
          </p:nvSpPr>
          <p:spPr bwMode="auto">
            <a:xfrm>
              <a:off x="8802126" y="2820800"/>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 name="Freeform 36">
              <a:extLst>
                <a:ext uri="{FF2B5EF4-FFF2-40B4-BE49-F238E27FC236}">
                  <a16:creationId xmlns:a16="http://schemas.microsoft.com/office/drawing/2014/main" id="{294DD296-3B87-8E43-A55E-A679EE53B054}"/>
                </a:ext>
              </a:extLst>
            </p:cNvPr>
            <p:cNvSpPr>
              <a:spLocks/>
            </p:cNvSpPr>
            <p:nvPr userDrawn="1">
              <p:custDataLst>
                <p:tags r:id="rId43"/>
              </p:custDataLst>
            </p:nvPr>
          </p:nvSpPr>
          <p:spPr bwMode="auto">
            <a:xfrm>
              <a:off x="8924131" y="2825119"/>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 name="Freeform 37">
              <a:extLst>
                <a:ext uri="{FF2B5EF4-FFF2-40B4-BE49-F238E27FC236}">
                  <a16:creationId xmlns:a16="http://schemas.microsoft.com/office/drawing/2014/main" id="{F252B278-75E9-E54E-97AE-EBF05CDC2598}"/>
                </a:ext>
              </a:extLst>
            </p:cNvPr>
            <p:cNvSpPr>
              <a:spLocks/>
            </p:cNvSpPr>
            <p:nvPr userDrawn="1">
              <p:custDataLst>
                <p:tags r:id="rId44"/>
              </p:custDataLst>
            </p:nvPr>
          </p:nvSpPr>
          <p:spPr bwMode="auto">
            <a:xfrm>
              <a:off x="10448345" y="3423958"/>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3" name="Group 38">
              <a:extLst>
                <a:ext uri="{FF2B5EF4-FFF2-40B4-BE49-F238E27FC236}">
                  <a16:creationId xmlns:a16="http://schemas.microsoft.com/office/drawing/2014/main" id="{2DBA41A6-F1FA-6A45-A5B2-8AE2FFB71EB3}"/>
                </a:ext>
              </a:extLst>
            </p:cNvPr>
            <p:cNvGrpSpPr>
              <a:grpSpLocks/>
            </p:cNvGrpSpPr>
            <p:nvPr userDrawn="1">
              <p:custDataLst>
                <p:tags r:id="rId45"/>
              </p:custDataLst>
            </p:nvPr>
          </p:nvGrpSpPr>
          <p:grpSpPr bwMode="auto">
            <a:xfrm>
              <a:off x="6197785" y="5063568"/>
              <a:ext cx="66694" cy="50383"/>
              <a:chOff x="1654" y="3671"/>
              <a:chExt cx="49" cy="17"/>
            </a:xfrm>
            <a:solidFill>
              <a:srgbClr val="DADADA"/>
            </a:solidFill>
          </p:grpSpPr>
          <p:sp>
            <p:nvSpPr>
              <p:cNvPr id="591" name="Freeform 39">
                <a:extLst>
                  <a:ext uri="{FF2B5EF4-FFF2-40B4-BE49-F238E27FC236}">
                    <a16:creationId xmlns:a16="http://schemas.microsoft.com/office/drawing/2014/main" id="{6C070F00-CAE8-244D-A9D6-8783A94BAFE8}"/>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2" name="Freeform 40">
                <a:extLst>
                  <a:ext uri="{FF2B5EF4-FFF2-40B4-BE49-F238E27FC236}">
                    <a16:creationId xmlns:a16="http://schemas.microsoft.com/office/drawing/2014/main" id="{854B3BF1-5726-CE42-B0E2-D31D6590C687}"/>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4" name="Freeform 41">
              <a:extLst>
                <a:ext uri="{FF2B5EF4-FFF2-40B4-BE49-F238E27FC236}">
                  <a16:creationId xmlns:a16="http://schemas.microsoft.com/office/drawing/2014/main" id="{FF61A0D5-1F4F-E746-B45F-2DE0C9F95A71}"/>
                </a:ext>
              </a:extLst>
            </p:cNvPr>
            <p:cNvSpPr>
              <a:spLocks/>
            </p:cNvSpPr>
            <p:nvPr userDrawn="1">
              <p:custDataLst>
                <p:tags r:id="rId46"/>
              </p:custDataLst>
            </p:nvPr>
          </p:nvSpPr>
          <p:spPr bwMode="auto">
            <a:xfrm>
              <a:off x="5836657" y="3064080"/>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 name="Freeform 42">
              <a:extLst>
                <a:ext uri="{FF2B5EF4-FFF2-40B4-BE49-F238E27FC236}">
                  <a16:creationId xmlns:a16="http://schemas.microsoft.com/office/drawing/2014/main" id="{E7DED503-1BAF-8F44-946B-C9D68F3C9CA4}"/>
                </a:ext>
              </a:extLst>
            </p:cNvPr>
            <p:cNvSpPr>
              <a:spLocks/>
            </p:cNvSpPr>
            <p:nvPr userDrawn="1">
              <p:custDataLst>
                <p:tags r:id="rId47"/>
              </p:custDataLst>
            </p:nvPr>
          </p:nvSpPr>
          <p:spPr bwMode="auto">
            <a:xfrm>
              <a:off x="5893591" y="3069838"/>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 name="Freeform 43">
              <a:extLst>
                <a:ext uri="{FF2B5EF4-FFF2-40B4-BE49-F238E27FC236}">
                  <a16:creationId xmlns:a16="http://schemas.microsoft.com/office/drawing/2014/main" id="{6F24C4E9-C436-2E45-AAD0-517CB1A33CD4}"/>
                </a:ext>
              </a:extLst>
            </p:cNvPr>
            <p:cNvSpPr>
              <a:spLocks/>
            </p:cNvSpPr>
            <p:nvPr userDrawn="1">
              <p:custDataLst>
                <p:tags r:id="rId48"/>
              </p:custDataLst>
            </p:nvPr>
          </p:nvSpPr>
          <p:spPr bwMode="auto">
            <a:xfrm>
              <a:off x="5906605" y="3071277"/>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 name="Freeform 44">
              <a:extLst>
                <a:ext uri="{FF2B5EF4-FFF2-40B4-BE49-F238E27FC236}">
                  <a16:creationId xmlns:a16="http://schemas.microsoft.com/office/drawing/2014/main" id="{BCCA787C-DD89-EE49-BD69-F570D7D53582}"/>
                </a:ext>
              </a:extLst>
            </p:cNvPr>
            <p:cNvSpPr>
              <a:spLocks/>
            </p:cNvSpPr>
            <p:nvPr userDrawn="1">
              <p:custDataLst>
                <p:tags r:id="rId49"/>
              </p:custDataLst>
            </p:nvPr>
          </p:nvSpPr>
          <p:spPr bwMode="auto">
            <a:xfrm>
              <a:off x="5921246" y="3062640"/>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 name="Freeform 45">
              <a:extLst>
                <a:ext uri="{FF2B5EF4-FFF2-40B4-BE49-F238E27FC236}">
                  <a16:creationId xmlns:a16="http://schemas.microsoft.com/office/drawing/2014/main" id="{6922BA4F-7191-AE48-B46F-BEE6AEDF8889}"/>
                </a:ext>
              </a:extLst>
            </p:cNvPr>
            <p:cNvSpPr>
              <a:spLocks/>
            </p:cNvSpPr>
            <p:nvPr userDrawn="1">
              <p:custDataLst>
                <p:tags r:id="rId50"/>
              </p:custDataLst>
            </p:nvPr>
          </p:nvSpPr>
          <p:spPr bwMode="auto">
            <a:xfrm>
              <a:off x="5900099" y="3055443"/>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 name="Freeform 46">
              <a:extLst>
                <a:ext uri="{FF2B5EF4-FFF2-40B4-BE49-F238E27FC236}">
                  <a16:creationId xmlns:a16="http://schemas.microsoft.com/office/drawing/2014/main" id="{A5DEAFBF-C99F-BD4D-9CE8-E2B5CEF1A6BE}"/>
                </a:ext>
              </a:extLst>
            </p:cNvPr>
            <p:cNvSpPr>
              <a:spLocks/>
            </p:cNvSpPr>
            <p:nvPr userDrawn="1">
              <p:custDataLst>
                <p:tags r:id="rId51"/>
              </p:custDataLst>
            </p:nvPr>
          </p:nvSpPr>
          <p:spPr bwMode="auto">
            <a:xfrm>
              <a:off x="5950527" y="3081355"/>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 name="Line 47">
              <a:extLst>
                <a:ext uri="{FF2B5EF4-FFF2-40B4-BE49-F238E27FC236}">
                  <a16:creationId xmlns:a16="http://schemas.microsoft.com/office/drawing/2014/main" id="{58DFE0E1-1D5B-0040-AEB5-840FBA1F0F0A}"/>
                </a:ext>
              </a:extLst>
            </p:cNvPr>
            <p:cNvSpPr>
              <a:spLocks noChangeShapeType="1"/>
            </p:cNvSpPr>
            <p:nvPr userDrawn="1">
              <p:custDataLst>
                <p:tags r:id="rId52"/>
              </p:custDataLst>
            </p:nvPr>
          </p:nvSpPr>
          <p:spPr bwMode="auto">
            <a:xfrm flipH="1" flipV="1">
              <a:off x="5958659" y="3078475"/>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 name="Line 48">
              <a:extLst>
                <a:ext uri="{FF2B5EF4-FFF2-40B4-BE49-F238E27FC236}">
                  <a16:creationId xmlns:a16="http://schemas.microsoft.com/office/drawing/2014/main" id="{6C781665-5764-A342-8700-F546016E4F7F}"/>
                </a:ext>
              </a:extLst>
            </p:cNvPr>
            <p:cNvSpPr>
              <a:spLocks noChangeShapeType="1"/>
            </p:cNvSpPr>
            <p:nvPr userDrawn="1">
              <p:custDataLst>
                <p:tags r:id="rId53"/>
              </p:custDataLst>
            </p:nvPr>
          </p:nvSpPr>
          <p:spPr bwMode="auto">
            <a:xfrm flipH="1">
              <a:off x="5958659" y="3101506"/>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 name="Freeform 49">
              <a:extLst>
                <a:ext uri="{FF2B5EF4-FFF2-40B4-BE49-F238E27FC236}">
                  <a16:creationId xmlns:a16="http://schemas.microsoft.com/office/drawing/2014/main" id="{778D4E78-3414-7A44-96E3-E24E390DED83}"/>
                </a:ext>
              </a:extLst>
            </p:cNvPr>
            <p:cNvSpPr>
              <a:spLocks/>
            </p:cNvSpPr>
            <p:nvPr userDrawn="1">
              <p:custDataLst>
                <p:tags r:id="rId54"/>
              </p:custDataLst>
            </p:nvPr>
          </p:nvSpPr>
          <p:spPr bwMode="auto">
            <a:xfrm>
              <a:off x="5958660" y="3097188"/>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 name="Freeform 50">
              <a:extLst>
                <a:ext uri="{FF2B5EF4-FFF2-40B4-BE49-F238E27FC236}">
                  <a16:creationId xmlns:a16="http://schemas.microsoft.com/office/drawing/2014/main" id="{540AEFEE-BDAD-2B41-8611-485691EE838A}"/>
                </a:ext>
              </a:extLst>
            </p:cNvPr>
            <p:cNvSpPr>
              <a:spLocks/>
            </p:cNvSpPr>
            <p:nvPr userDrawn="1">
              <p:custDataLst>
                <p:tags r:id="rId55"/>
              </p:custDataLst>
            </p:nvPr>
          </p:nvSpPr>
          <p:spPr bwMode="auto">
            <a:xfrm>
              <a:off x="5965167" y="3123099"/>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 name="Freeform 51">
              <a:extLst>
                <a:ext uri="{FF2B5EF4-FFF2-40B4-BE49-F238E27FC236}">
                  <a16:creationId xmlns:a16="http://schemas.microsoft.com/office/drawing/2014/main" id="{6CB2E263-0BC5-FC41-A866-6BBF5C7A842E}"/>
                </a:ext>
              </a:extLst>
            </p:cNvPr>
            <p:cNvSpPr>
              <a:spLocks/>
            </p:cNvSpPr>
            <p:nvPr userDrawn="1">
              <p:custDataLst>
                <p:tags r:id="rId56"/>
              </p:custDataLst>
            </p:nvPr>
          </p:nvSpPr>
          <p:spPr bwMode="auto">
            <a:xfrm>
              <a:off x="5971674" y="3166284"/>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 name="Freeform 52">
              <a:extLst>
                <a:ext uri="{FF2B5EF4-FFF2-40B4-BE49-F238E27FC236}">
                  <a16:creationId xmlns:a16="http://schemas.microsoft.com/office/drawing/2014/main" id="{258E1CC0-EEEA-2E4D-A12B-E6885912F61A}"/>
                </a:ext>
              </a:extLst>
            </p:cNvPr>
            <p:cNvSpPr>
              <a:spLocks/>
            </p:cNvSpPr>
            <p:nvPr userDrawn="1">
              <p:custDataLst>
                <p:tags r:id="rId57"/>
              </p:custDataLst>
            </p:nvPr>
          </p:nvSpPr>
          <p:spPr bwMode="auto">
            <a:xfrm>
              <a:off x="5981433" y="3189317"/>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 name="Freeform 53">
              <a:extLst>
                <a:ext uri="{FF2B5EF4-FFF2-40B4-BE49-F238E27FC236}">
                  <a16:creationId xmlns:a16="http://schemas.microsoft.com/office/drawing/2014/main" id="{55213A4F-F192-944D-994E-F02EF4C75872}"/>
                </a:ext>
              </a:extLst>
            </p:cNvPr>
            <p:cNvSpPr>
              <a:spLocks/>
            </p:cNvSpPr>
            <p:nvPr userDrawn="1">
              <p:custDataLst>
                <p:tags r:id="rId58"/>
              </p:custDataLst>
            </p:nvPr>
          </p:nvSpPr>
          <p:spPr bwMode="auto">
            <a:xfrm>
              <a:off x="6004207" y="3216669"/>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 name="Freeform 54">
              <a:extLst>
                <a:ext uri="{FF2B5EF4-FFF2-40B4-BE49-F238E27FC236}">
                  <a16:creationId xmlns:a16="http://schemas.microsoft.com/office/drawing/2014/main" id="{CC750AE3-AD7B-FF4B-BBDA-C819FB445AF7}"/>
                </a:ext>
              </a:extLst>
            </p:cNvPr>
            <p:cNvSpPr>
              <a:spLocks/>
            </p:cNvSpPr>
            <p:nvPr userDrawn="1">
              <p:custDataLst>
                <p:tags r:id="rId59"/>
              </p:custDataLst>
            </p:nvPr>
          </p:nvSpPr>
          <p:spPr bwMode="auto">
            <a:xfrm>
              <a:off x="5965167" y="3228184"/>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 name="Freeform 55">
              <a:extLst>
                <a:ext uri="{FF2B5EF4-FFF2-40B4-BE49-F238E27FC236}">
                  <a16:creationId xmlns:a16="http://schemas.microsoft.com/office/drawing/2014/main" id="{2392937B-6053-7D4E-9B03-9BD7556B53D1}"/>
                </a:ext>
              </a:extLst>
            </p:cNvPr>
            <p:cNvSpPr>
              <a:spLocks/>
            </p:cNvSpPr>
            <p:nvPr userDrawn="1">
              <p:custDataLst>
                <p:tags r:id="rId60"/>
              </p:custDataLst>
            </p:nvPr>
          </p:nvSpPr>
          <p:spPr bwMode="auto">
            <a:xfrm>
              <a:off x="5950526" y="3287204"/>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 name="Freeform 56">
              <a:extLst>
                <a:ext uri="{FF2B5EF4-FFF2-40B4-BE49-F238E27FC236}">
                  <a16:creationId xmlns:a16="http://schemas.microsoft.com/office/drawing/2014/main" id="{BAC8748C-BDA8-C640-BCA8-E4C75DF4F8FB}"/>
                </a:ext>
              </a:extLst>
            </p:cNvPr>
            <p:cNvSpPr>
              <a:spLocks/>
            </p:cNvSpPr>
            <p:nvPr userDrawn="1">
              <p:custDataLst>
                <p:tags r:id="rId61"/>
              </p:custDataLst>
            </p:nvPr>
          </p:nvSpPr>
          <p:spPr bwMode="auto">
            <a:xfrm>
              <a:off x="5970047" y="3265612"/>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 name="Freeform 57">
              <a:extLst>
                <a:ext uri="{FF2B5EF4-FFF2-40B4-BE49-F238E27FC236}">
                  <a16:creationId xmlns:a16="http://schemas.microsoft.com/office/drawing/2014/main" id="{949BB9D2-4FE5-C943-AE31-44A0597B77AA}"/>
                </a:ext>
              </a:extLst>
            </p:cNvPr>
            <p:cNvSpPr>
              <a:spLocks/>
            </p:cNvSpPr>
            <p:nvPr userDrawn="1">
              <p:custDataLst>
                <p:tags r:id="rId62"/>
              </p:custDataLst>
            </p:nvPr>
          </p:nvSpPr>
          <p:spPr bwMode="auto">
            <a:xfrm>
              <a:off x="5439743" y="2967631"/>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1" name="Group 58">
              <a:extLst>
                <a:ext uri="{FF2B5EF4-FFF2-40B4-BE49-F238E27FC236}">
                  <a16:creationId xmlns:a16="http://schemas.microsoft.com/office/drawing/2014/main" id="{F466DB90-B300-9D4A-868A-BA7A590A1BB9}"/>
                </a:ext>
              </a:extLst>
            </p:cNvPr>
            <p:cNvGrpSpPr>
              <a:grpSpLocks/>
            </p:cNvGrpSpPr>
            <p:nvPr userDrawn="1">
              <p:custDataLst>
                <p:tags r:id="rId63"/>
              </p:custDataLst>
            </p:nvPr>
          </p:nvGrpSpPr>
          <p:grpSpPr bwMode="auto">
            <a:xfrm>
              <a:off x="5568253" y="2816482"/>
              <a:ext cx="135016" cy="177061"/>
              <a:chOff x="1199" y="2121"/>
              <a:chExt cx="97" cy="123"/>
            </a:xfrm>
            <a:solidFill>
              <a:srgbClr val="DADADA"/>
            </a:solidFill>
          </p:grpSpPr>
          <p:sp>
            <p:nvSpPr>
              <p:cNvPr id="581" name="Freeform 59">
                <a:extLst>
                  <a:ext uri="{FF2B5EF4-FFF2-40B4-BE49-F238E27FC236}">
                    <a16:creationId xmlns:a16="http://schemas.microsoft.com/office/drawing/2014/main" id="{51C7039B-A3E7-D64E-AD39-176F9604D38E}"/>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2" name="Freeform 60">
                <a:extLst>
                  <a:ext uri="{FF2B5EF4-FFF2-40B4-BE49-F238E27FC236}">
                    <a16:creationId xmlns:a16="http://schemas.microsoft.com/office/drawing/2014/main" id="{5C9E1C87-85AB-FF4F-9FB1-DEEB1A46E078}"/>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3" name="Freeform 61">
                <a:extLst>
                  <a:ext uri="{FF2B5EF4-FFF2-40B4-BE49-F238E27FC236}">
                    <a16:creationId xmlns:a16="http://schemas.microsoft.com/office/drawing/2014/main" id="{3FDC13AD-0B65-1040-8560-6CEFAE46E4ED}"/>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4" name="Freeform 62">
                <a:extLst>
                  <a:ext uri="{FF2B5EF4-FFF2-40B4-BE49-F238E27FC236}">
                    <a16:creationId xmlns:a16="http://schemas.microsoft.com/office/drawing/2014/main" id="{6B699510-8AB4-2145-ABF7-38FA471DE1BE}"/>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5" name="Freeform 63">
                <a:extLst>
                  <a:ext uri="{FF2B5EF4-FFF2-40B4-BE49-F238E27FC236}">
                    <a16:creationId xmlns:a16="http://schemas.microsoft.com/office/drawing/2014/main" id="{A84F284B-7B31-844A-BA9A-A09DD42C8054}"/>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6" name="Freeform 64">
                <a:extLst>
                  <a:ext uri="{FF2B5EF4-FFF2-40B4-BE49-F238E27FC236}">
                    <a16:creationId xmlns:a16="http://schemas.microsoft.com/office/drawing/2014/main" id="{5480B412-1C68-BE4D-8009-E6561656AA88}"/>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7" name="Freeform 65">
                <a:extLst>
                  <a:ext uri="{FF2B5EF4-FFF2-40B4-BE49-F238E27FC236}">
                    <a16:creationId xmlns:a16="http://schemas.microsoft.com/office/drawing/2014/main" id="{C93E70B5-E8D5-E04E-8B9D-787D099EE9C7}"/>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8" name="Freeform 66">
                <a:extLst>
                  <a:ext uri="{FF2B5EF4-FFF2-40B4-BE49-F238E27FC236}">
                    <a16:creationId xmlns:a16="http://schemas.microsoft.com/office/drawing/2014/main" id="{5F4522F0-5BE1-7B4E-9AE9-8FBE53918450}"/>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9" name="Freeform 67">
                <a:extLst>
                  <a:ext uri="{FF2B5EF4-FFF2-40B4-BE49-F238E27FC236}">
                    <a16:creationId xmlns:a16="http://schemas.microsoft.com/office/drawing/2014/main" id="{37819EE3-C39A-DD49-B237-F1948B14E1F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0" name="Freeform 68">
                <a:extLst>
                  <a:ext uri="{FF2B5EF4-FFF2-40B4-BE49-F238E27FC236}">
                    <a16:creationId xmlns:a16="http://schemas.microsoft.com/office/drawing/2014/main" id="{24B31491-FAD4-4A41-8855-2034160D5B05}"/>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2" name="Freeform 69">
              <a:extLst>
                <a:ext uri="{FF2B5EF4-FFF2-40B4-BE49-F238E27FC236}">
                  <a16:creationId xmlns:a16="http://schemas.microsoft.com/office/drawing/2014/main" id="{78230E83-FD9F-4A4D-8F75-2126745FBAE3}"/>
                </a:ext>
              </a:extLst>
            </p:cNvPr>
            <p:cNvSpPr>
              <a:spLocks/>
            </p:cNvSpPr>
            <p:nvPr userDrawn="1">
              <p:custDataLst>
                <p:tags r:id="rId64"/>
              </p:custDataLst>
            </p:nvPr>
          </p:nvSpPr>
          <p:spPr bwMode="auto">
            <a:xfrm>
              <a:off x="11525219" y="4110607"/>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 name="Freeform 70">
              <a:extLst>
                <a:ext uri="{FF2B5EF4-FFF2-40B4-BE49-F238E27FC236}">
                  <a16:creationId xmlns:a16="http://schemas.microsoft.com/office/drawing/2014/main" id="{7CA654A9-0421-244E-BF7F-824F4866630C}"/>
                </a:ext>
              </a:extLst>
            </p:cNvPr>
            <p:cNvSpPr>
              <a:spLocks/>
            </p:cNvSpPr>
            <p:nvPr userDrawn="1">
              <p:custDataLst>
                <p:tags r:id="rId65"/>
              </p:custDataLst>
            </p:nvPr>
          </p:nvSpPr>
          <p:spPr bwMode="auto">
            <a:xfrm>
              <a:off x="11534981" y="4192662"/>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 name="Freeform 71">
              <a:extLst>
                <a:ext uri="{FF2B5EF4-FFF2-40B4-BE49-F238E27FC236}">
                  <a16:creationId xmlns:a16="http://schemas.microsoft.com/office/drawing/2014/main" id="{BD81F3AF-4D4C-9344-9228-A478196344F2}"/>
                </a:ext>
              </a:extLst>
            </p:cNvPr>
            <p:cNvSpPr>
              <a:spLocks/>
            </p:cNvSpPr>
            <p:nvPr userDrawn="1">
              <p:custDataLst>
                <p:tags r:id="rId66"/>
              </p:custDataLst>
            </p:nvPr>
          </p:nvSpPr>
          <p:spPr bwMode="auto">
            <a:xfrm>
              <a:off x="11652101" y="4110608"/>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 name="Freeform 72">
              <a:extLst>
                <a:ext uri="{FF2B5EF4-FFF2-40B4-BE49-F238E27FC236}">
                  <a16:creationId xmlns:a16="http://schemas.microsoft.com/office/drawing/2014/main" id="{D3B80293-2FD2-1C47-83CE-9B4269AB2A9E}"/>
                </a:ext>
              </a:extLst>
            </p:cNvPr>
            <p:cNvSpPr>
              <a:spLocks/>
            </p:cNvSpPr>
            <p:nvPr userDrawn="1">
              <p:custDataLst>
                <p:tags r:id="rId67"/>
              </p:custDataLst>
            </p:nvPr>
          </p:nvSpPr>
          <p:spPr bwMode="auto">
            <a:xfrm>
              <a:off x="11652101" y="4086137"/>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8" name="Group 73">
              <a:extLst>
                <a:ext uri="{FF2B5EF4-FFF2-40B4-BE49-F238E27FC236}">
                  <a16:creationId xmlns:a16="http://schemas.microsoft.com/office/drawing/2014/main" id="{89276D6B-E2F0-784C-B998-1E841B84876D}"/>
                </a:ext>
              </a:extLst>
            </p:cNvPr>
            <p:cNvGrpSpPr>
              <a:grpSpLocks/>
            </p:cNvGrpSpPr>
            <p:nvPr userDrawn="1">
              <p:custDataLst>
                <p:tags r:id="rId68"/>
              </p:custDataLst>
            </p:nvPr>
          </p:nvGrpSpPr>
          <p:grpSpPr bwMode="auto">
            <a:xfrm>
              <a:off x="11334897" y="4558298"/>
              <a:ext cx="470115" cy="367077"/>
              <a:chOff x="5372" y="3323"/>
              <a:chExt cx="341" cy="253"/>
            </a:xfrm>
            <a:solidFill>
              <a:srgbClr val="DADADA"/>
            </a:solidFill>
          </p:grpSpPr>
          <p:sp>
            <p:nvSpPr>
              <p:cNvPr id="578" name="Freeform 74">
                <a:extLst>
                  <a:ext uri="{FF2B5EF4-FFF2-40B4-BE49-F238E27FC236}">
                    <a16:creationId xmlns:a16="http://schemas.microsoft.com/office/drawing/2014/main" id="{30891E16-4B1E-DE4F-A929-63EAB9FCD301}"/>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9" name="Freeform 75">
                <a:extLst>
                  <a:ext uri="{FF2B5EF4-FFF2-40B4-BE49-F238E27FC236}">
                    <a16:creationId xmlns:a16="http://schemas.microsoft.com/office/drawing/2014/main" id="{2CD37E5D-320B-7B4D-9304-FD3C9C79BE9C}"/>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0" name="Freeform 76">
                <a:extLst>
                  <a:ext uri="{FF2B5EF4-FFF2-40B4-BE49-F238E27FC236}">
                    <a16:creationId xmlns:a16="http://schemas.microsoft.com/office/drawing/2014/main" id="{C3F4F108-8777-2D45-AC3F-EF82DD70486D}"/>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9" name="Freeform 77">
              <a:extLst>
                <a:ext uri="{FF2B5EF4-FFF2-40B4-BE49-F238E27FC236}">
                  <a16:creationId xmlns:a16="http://schemas.microsoft.com/office/drawing/2014/main" id="{554232A8-6E21-7847-AB3F-0ED0383778D0}"/>
                </a:ext>
              </a:extLst>
            </p:cNvPr>
            <p:cNvSpPr>
              <a:spLocks/>
            </p:cNvSpPr>
            <p:nvPr userDrawn="1">
              <p:custDataLst>
                <p:tags r:id="rId69"/>
              </p:custDataLst>
            </p:nvPr>
          </p:nvSpPr>
          <p:spPr bwMode="auto">
            <a:xfrm>
              <a:off x="10968890" y="3340467"/>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0" name="Freeform 78">
              <a:extLst>
                <a:ext uri="{FF2B5EF4-FFF2-40B4-BE49-F238E27FC236}">
                  <a16:creationId xmlns:a16="http://schemas.microsoft.com/office/drawing/2014/main" id="{79F401DA-7C26-2E4C-8012-534501D10DC3}"/>
                </a:ext>
              </a:extLst>
            </p:cNvPr>
            <p:cNvSpPr>
              <a:spLocks/>
            </p:cNvSpPr>
            <p:nvPr userDrawn="1">
              <p:custDataLst>
                <p:tags r:id="rId70"/>
              </p:custDataLst>
            </p:nvPr>
          </p:nvSpPr>
          <p:spPr bwMode="auto">
            <a:xfrm>
              <a:off x="11713916" y="4158112"/>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1" name="Freeform 79">
              <a:extLst>
                <a:ext uri="{FF2B5EF4-FFF2-40B4-BE49-F238E27FC236}">
                  <a16:creationId xmlns:a16="http://schemas.microsoft.com/office/drawing/2014/main" id="{A12AF347-48A1-A449-A5DC-D4D2064A0136}"/>
                </a:ext>
              </a:extLst>
            </p:cNvPr>
            <p:cNvSpPr>
              <a:spLocks/>
            </p:cNvSpPr>
            <p:nvPr userDrawn="1">
              <p:custDataLst>
                <p:tags r:id="rId71"/>
              </p:custDataLst>
            </p:nvPr>
          </p:nvSpPr>
          <p:spPr bwMode="auto">
            <a:xfrm>
              <a:off x="11736690" y="4166750"/>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2" name="Freeform 80">
              <a:extLst>
                <a:ext uri="{FF2B5EF4-FFF2-40B4-BE49-F238E27FC236}">
                  <a16:creationId xmlns:a16="http://schemas.microsoft.com/office/drawing/2014/main" id="{7C66D3CC-B1C6-D143-8E04-D42089EF0667}"/>
                </a:ext>
              </a:extLst>
            </p:cNvPr>
            <p:cNvSpPr>
              <a:spLocks/>
            </p:cNvSpPr>
            <p:nvPr userDrawn="1">
              <p:custDataLst>
                <p:tags r:id="rId72"/>
              </p:custDataLst>
            </p:nvPr>
          </p:nvSpPr>
          <p:spPr bwMode="auto">
            <a:xfrm>
              <a:off x="11033956" y="3330390"/>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3" name="Freeform 81">
              <a:extLst>
                <a:ext uri="{FF2B5EF4-FFF2-40B4-BE49-F238E27FC236}">
                  <a16:creationId xmlns:a16="http://schemas.microsoft.com/office/drawing/2014/main" id="{850A8CB9-4CB2-7647-BE51-647A55EAF12D}"/>
                </a:ext>
              </a:extLst>
            </p:cNvPr>
            <p:cNvSpPr>
              <a:spLocks/>
            </p:cNvSpPr>
            <p:nvPr userDrawn="1">
              <p:custDataLst>
                <p:tags r:id="rId73"/>
              </p:custDataLst>
            </p:nvPr>
          </p:nvSpPr>
          <p:spPr bwMode="auto">
            <a:xfrm>
              <a:off x="11094144" y="3280006"/>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4" name="Freeform 82">
              <a:extLst>
                <a:ext uri="{FF2B5EF4-FFF2-40B4-BE49-F238E27FC236}">
                  <a16:creationId xmlns:a16="http://schemas.microsoft.com/office/drawing/2014/main" id="{D7DBB974-5B18-8543-B1A2-ABC012ACF4E9}"/>
                </a:ext>
              </a:extLst>
            </p:cNvPr>
            <p:cNvSpPr>
              <a:spLocks/>
            </p:cNvSpPr>
            <p:nvPr userDrawn="1">
              <p:custDataLst>
                <p:tags r:id="rId74"/>
              </p:custDataLst>
            </p:nvPr>
          </p:nvSpPr>
          <p:spPr bwMode="auto">
            <a:xfrm>
              <a:off x="11209641" y="3179240"/>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5" name="Freeform 83">
              <a:extLst>
                <a:ext uri="{FF2B5EF4-FFF2-40B4-BE49-F238E27FC236}">
                  <a16:creationId xmlns:a16="http://schemas.microsoft.com/office/drawing/2014/main" id="{AB975813-CE30-EE43-89E2-909297FBD87B}"/>
                </a:ext>
              </a:extLst>
            </p:cNvPr>
            <p:cNvSpPr>
              <a:spLocks/>
            </p:cNvSpPr>
            <p:nvPr userDrawn="1">
              <p:custDataLst>
                <p:tags r:id="rId75"/>
              </p:custDataLst>
            </p:nvPr>
          </p:nvSpPr>
          <p:spPr bwMode="auto">
            <a:xfrm>
              <a:off x="11365803" y="3812629"/>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6" name="Freeform 84">
              <a:extLst>
                <a:ext uri="{FF2B5EF4-FFF2-40B4-BE49-F238E27FC236}">
                  <a16:creationId xmlns:a16="http://schemas.microsoft.com/office/drawing/2014/main" id="{3485CDE8-C22D-0C4B-9DEB-E338AB76ACF2}"/>
                </a:ext>
              </a:extLst>
            </p:cNvPr>
            <p:cNvSpPr>
              <a:spLocks/>
            </p:cNvSpPr>
            <p:nvPr userDrawn="1">
              <p:custDataLst>
                <p:tags r:id="rId76"/>
              </p:custDataLst>
            </p:nvPr>
          </p:nvSpPr>
          <p:spPr bwMode="auto">
            <a:xfrm>
              <a:off x="11430870" y="3825583"/>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7" name="Freeform 85">
              <a:extLst>
                <a:ext uri="{FF2B5EF4-FFF2-40B4-BE49-F238E27FC236}">
                  <a16:creationId xmlns:a16="http://schemas.microsoft.com/office/drawing/2014/main" id="{F4CEB88B-7EC8-3B42-8311-84379E06A99D}"/>
                </a:ext>
              </a:extLst>
            </p:cNvPr>
            <p:cNvSpPr>
              <a:spLocks/>
            </p:cNvSpPr>
            <p:nvPr userDrawn="1">
              <p:custDataLst>
                <p:tags r:id="rId77"/>
              </p:custDataLst>
            </p:nvPr>
          </p:nvSpPr>
          <p:spPr bwMode="auto">
            <a:xfrm>
              <a:off x="11284468" y="3622612"/>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8" name="Freeform 86">
              <a:extLst>
                <a:ext uri="{FF2B5EF4-FFF2-40B4-BE49-F238E27FC236}">
                  <a16:creationId xmlns:a16="http://schemas.microsoft.com/office/drawing/2014/main" id="{07286757-D28C-8C48-8A42-5EFC4D9FDB0E}"/>
                </a:ext>
              </a:extLst>
            </p:cNvPr>
            <p:cNvSpPr>
              <a:spLocks/>
            </p:cNvSpPr>
            <p:nvPr userDrawn="1">
              <p:custDataLst>
                <p:tags r:id="rId78"/>
              </p:custDataLst>
            </p:nvPr>
          </p:nvSpPr>
          <p:spPr bwMode="auto">
            <a:xfrm>
              <a:off x="11225908" y="3599579"/>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9" name="Freeform 87">
              <a:extLst>
                <a:ext uri="{FF2B5EF4-FFF2-40B4-BE49-F238E27FC236}">
                  <a16:creationId xmlns:a16="http://schemas.microsoft.com/office/drawing/2014/main" id="{6F2B7564-0A59-C145-8F62-6D9EB10F7622}"/>
                </a:ext>
              </a:extLst>
            </p:cNvPr>
            <p:cNvSpPr>
              <a:spLocks/>
            </p:cNvSpPr>
            <p:nvPr userDrawn="1">
              <p:custDataLst>
                <p:tags r:id="rId79"/>
              </p:custDataLst>
            </p:nvPr>
          </p:nvSpPr>
          <p:spPr bwMode="auto">
            <a:xfrm>
              <a:off x="11430870" y="3900438"/>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0" name="Freeform 88">
              <a:extLst>
                <a:ext uri="{FF2B5EF4-FFF2-40B4-BE49-F238E27FC236}">
                  <a16:creationId xmlns:a16="http://schemas.microsoft.com/office/drawing/2014/main" id="{A24CD3C9-7AC9-F044-9ADC-6620B23CEDB6}"/>
                </a:ext>
              </a:extLst>
            </p:cNvPr>
            <p:cNvSpPr>
              <a:spLocks/>
            </p:cNvSpPr>
            <p:nvPr userDrawn="1">
              <p:custDataLst>
                <p:tags r:id="rId80"/>
              </p:custDataLst>
            </p:nvPr>
          </p:nvSpPr>
          <p:spPr bwMode="auto">
            <a:xfrm>
              <a:off x="11385324" y="3890362"/>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1" name="Line 89">
              <a:extLst>
                <a:ext uri="{FF2B5EF4-FFF2-40B4-BE49-F238E27FC236}">
                  <a16:creationId xmlns:a16="http://schemas.microsoft.com/office/drawing/2014/main" id="{71989BCC-27AF-F646-8357-4F02F80AD778}"/>
                </a:ext>
              </a:extLst>
            </p:cNvPr>
            <p:cNvSpPr>
              <a:spLocks noChangeShapeType="1"/>
            </p:cNvSpPr>
            <p:nvPr userDrawn="1">
              <p:custDataLst>
                <p:tags r:id="rId81"/>
              </p:custDataLst>
            </p:nvPr>
          </p:nvSpPr>
          <p:spPr bwMode="auto">
            <a:xfrm>
              <a:off x="11419486" y="3877406"/>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2" name="Freeform 90">
              <a:extLst>
                <a:ext uri="{FF2B5EF4-FFF2-40B4-BE49-F238E27FC236}">
                  <a16:creationId xmlns:a16="http://schemas.microsoft.com/office/drawing/2014/main" id="{00B1F5BE-2DEC-1E4B-B167-A7C1384B1F97}"/>
                </a:ext>
              </a:extLst>
            </p:cNvPr>
            <p:cNvSpPr>
              <a:spLocks/>
            </p:cNvSpPr>
            <p:nvPr userDrawn="1">
              <p:custDataLst>
                <p:tags r:id="rId82"/>
              </p:custDataLst>
            </p:nvPr>
          </p:nvSpPr>
          <p:spPr bwMode="auto">
            <a:xfrm>
              <a:off x="11440631" y="3883164"/>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3" name="Freeform 91">
              <a:extLst>
                <a:ext uri="{FF2B5EF4-FFF2-40B4-BE49-F238E27FC236}">
                  <a16:creationId xmlns:a16="http://schemas.microsoft.com/office/drawing/2014/main" id="{BE7D6175-19C4-1644-98D5-07FAC91C431C}"/>
                </a:ext>
              </a:extLst>
            </p:cNvPr>
            <p:cNvSpPr>
              <a:spLocks/>
            </p:cNvSpPr>
            <p:nvPr userDrawn="1">
              <p:custDataLst>
                <p:tags r:id="rId83"/>
              </p:custDataLst>
            </p:nvPr>
          </p:nvSpPr>
          <p:spPr bwMode="auto">
            <a:xfrm>
              <a:off x="11393458" y="3877406"/>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4" name="Freeform 92">
              <a:extLst>
                <a:ext uri="{FF2B5EF4-FFF2-40B4-BE49-F238E27FC236}">
                  <a16:creationId xmlns:a16="http://schemas.microsoft.com/office/drawing/2014/main" id="{81C20E97-3F37-3741-8388-8E59740A0539}"/>
                </a:ext>
              </a:extLst>
            </p:cNvPr>
            <p:cNvSpPr>
              <a:spLocks/>
            </p:cNvSpPr>
            <p:nvPr userDrawn="1">
              <p:custDataLst>
                <p:tags r:id="rId84"/>
              </p:custDataLst>
            </p:nvPr>
          </p:nvSpPr>
          <p:spPr bwMode="auto">
            <a:xfrm>
              <a:off x="11386950" y="3860133"/>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5" name="Freeform 93">
              <a:extLst>
                <a:ext uri="{FF2B5EF4-FFF2-40B4-BE49-F238E27FC236}">
                  <a16:creationId xmlns:a16="http://schemas.microsoft.com/office/drawing/2014/main" id="{42DD15A5-C3C1-1A4A-8CF1-66A9A62C7433}"/>
                </a:ext>
              </a:extLst>
            </p:cNvPr>
            <p:cNvSpPr>
              <a:spLocks/>
            </p:cNvSpPr>
            <p:nvPr userDrawn="1">
              <p:custDataLst>
                <p:tags r:id="rId85"/>
              </p:custDataLst>
            </p:nvPr>
          </p:nvSpPr>
          <p:spPr bwMode="auto">
            <a:xfrm>
              <a:off x="11469911" y="3612534"/>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36" name="Group 94">
              <a:extLst>
                <a:ext uri="{FF2B5EF4-FFF2-40B4-BE49-F238E27FC236}">
                  <a16:creationId xmlns:a16="http://schemas.microsoft.com/office/drawing/2014/main" id="{50F8C932-7585-0145-AC8C-AF1B0F3B3570}"/>
                </a:ext>
              </a:extLst>
            </p:cNvPr>
            <p:cNvGrpSpPr>
              <a:grpSpLocks/>
            </p:cNvGrpSpPr>
            <p:nvPr userDrawn="1">
              <p:custDataLst>
                <p:tags r:id="rId86"/>
              </p:custDataLst>
            </p:nvPr>
          </p:nvGrpSpPr>
          <p:grpSpPr bwMode="auto">
            <a:xfrm>
              <a:off x="11341402" y="3314555"/>
              <a:ext cx="167549" cy="103645"/>
              <a:chOff x="5379" y="2466"/>
              <a:chExt cx="122" cy="71"/>
            </a:xfrm>
            <a:solidFill>
              <a:srgbClr val="DADADA"/>
            </a:solidFill>
          </p:grpSpPr>
          <p:sp>
            <p:nvSpPr>
              <p:cNvPr id="569" name="Freeform 95">
                <a:extLst>
                  <a:ext uri="{FF2B5EF4-FFF2-40B4-BE49-F238E27FC236}">
                    <a16:creationId xmlns:a16="http://schemas.microsoft.com/office/drawing/2014/main" id="{88A60716-7CE7-8345-AA09-98F8D4D8B135}"/>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0" name="Freeform 96">
                <a:extLst>
                  <a:ext uri="{FF2B5EF4-FFF2-40B4-BE49-F238E27FC236}">
                    <a16:creationId xmlns:a16="http://schemas.microsoft.com/office/drawing/2014/main" id="{4A8DB8D0-7F32-764D-8B86-A958160A5219}"/>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1" name="Freeform 97">
                <a:extLst>
                  <a:ext uri="{FF2B5EF4-FFF2-40B4-BE49-F238E27FC236}">
                    <a16:creationId xmlns:a16="http://schemas.microsoft.com/office/drawing/2014/main" id="{7A00D4FE-EC5F-5643-AFFC-C25E3E593019}"/>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2" name="Freeform 98">
                <a:extLst>
                  <a:ext uri="{FF2B5EF4-FFF2-40B4-BE49-F238E27FC236}">
                    <a16:creationId xmlns:a16="http://schemas.microsoft.com/office/drawing/2014/main" id="{F4B080D5-8D9E-6341-90DE-142A52B9D95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3" name="Freeform 99">
                <a:extLst>
                  <a:ext uri="{FF2B5EF4-FFF2-40B4-BE49-F238E27FC236}">
                    <a16:creationId xmlns:a16="http://schemas.microsoft.com/office/drawing/2014/main" id="{F66897B2-4CFB-2D4F-A5A7-DF3C7A5869DA}"/>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4" name="Line 100">
                <a:extLst>
                  <a:ext uri="{FF2B5EF4-FFF2-40B4-BE49-F238E27FC236}">
                    <a16:creationId xmlns:a16="http://schemas.microsoft.com/office/drawing/2014/main" id="{3F3BED4C-BEC0-E54D-8E43-538CA5FC08B9}"/>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5" name="Freeform 101">
                <a:extLst>
                  <a:ext uri="{FF2B5EF4-FFF2-40B4-BE49-F238E27FC236}">
                    <a16:creationId xmlns:a16="http://schemas.microsoft.com/office/drawing/2014/main" id="{589CEBF4-94BC-E24B-808D-3681F01A6514}"/>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6" name="Line 102">
                <a:extLst>
                  <a:ext uri="{FF2B5EF4-FFF2-40B4-BE49-F238E27FC236}">
                    <a16:creationId xmlns:a16="http://schemas.microsoft.com/office/drawing/2014/main" id="{2CA390D0-08E5-834A-8560-C635473A7649}"/>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7" name="Freeform 103">
                <a:extLst>
                  <a:ext uri="{FF2B5EF4-FFF2-40B4-BE49-F238E27FC236}">
                    <a16:creationId xmlns:a16="http://schemas.microsoft.com/office/drawing/2014/main" id="{F42D4CF3-6043-F34A-ACB9-4CC99C141EA9}"/>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37" name="Freeform 104">
              <a:extLst>
                <a:ext uri="{FF2B5EF4-FFF2-40B4-BE49-F238E27FC236}">
                  <a16:creationId xmlns:a16="http://schemas.microsoft.com/office/drawing/2014/main" id="{12521F98-F30D-384E-A84C-ED6974EC156E}"/>
                </a:ext>
              </a:extLst>
            </p:cNvPr>
            <p:cNvSpPr>
              <a:spLocks/>
            </p:cNvSpPr>
            <p:nvPr userDrawn="1">
              <p:custDataLst>
                <p:tags r:id="rId87"/>
              </p:custDataLst>
            </p:nvPr>
          </p:nvSpPr>
          <p:spPr bwMode="auto">
            <a:xfrm>
              <a:off x="9890388" y="3189317"/>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8" name="Freeform 106">
              <a:extLst>
                <a:ext uri="{FF2B5EF4-FFF2-40B4-BE49-F238E27FC236}">
                  <a16:creationId xmlns:a16="http://schemas.microsoft.com/office/drawing/2014/main" id="{E0CEDDAC-A5C8-924E-BF6D-D0D6BD076103}"/>
                </a:ext>
              </a:extLst>
            </p:cNvPr>
            <p:cNvSpPr>
              <a:spLocks/>
            </p:cNvSpPr>
            <p:nvPr userDrawn="1">
              <p:custDataLst>
                <p:tags r:id="rId88"/>
              </p:custDataLst>
            </p:nvPr>
          </p:nvSpPr>
          <p:spPr bwMode="auto">
            <a:xfrm>
              <a:off x="9072160" y="4982956"/>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9" name="Freeform 107">
              <a:extLst>
                <a:ext uri="{FF2B5EF4-FFF2-40B4-BE49-F238E27FC236}">
                  <a16:creationId xmlns:a16="http://schemas.microsoft.com/office/drawing/2014/main" id="{C52FA733-5C2E-0C41-9D55-BFC8EF8BD950}"/>
                </a:ext>
              </a:extLst>
            </p:cNvPr>
            <p:cNvSpPr>
              <a:spLocks/>
            </p:cNvSpPr>
            <p:nvPr userDrawn="1">
              <p:custDataLst>
                <p:tags r:id="rId89"/>
              </p:custDataLst>
            </p:nvPr>
          </p:nvSpPr>
          <p:spPr bwMode="auto">
            <a:xfrm>
              <a:off x="11279590" y="2054977"/>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0" name="Freeform 108">
              <a:extLst>
                <a:ext uri="{FF2B5EF4-FFF2-40B4-BE49-F238E27FC236}">
                  <a16:creationId xmlns:a16="http://schemas.microsoft.com/office/drawing/2014/main" id="{2997C3D4-A7E1-4B40-9B0E-01AC75796180}"/>
                </a:ext>
              </a:extLst>
            </p:cNvPr>
            <p:cNvSpPr>
              <a:spLocks/>
            </p:cNvSpPr>
            <p:nvPr userDrawn="1">
              <p:custDataLst>
                <p:tags r:id="rId90"/>
              </p:custDataLst>
            </p:nvPr>
          </p:nvSpPr>
          <p:spPr bwMode="auto">
            <a:xfrm>
              <a:off x="11460152" y="2085208"/>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1" name="Freeform 109">
              <a:extLst>
                <a:ext uri="{FF2B5EF4-FFF2-40B4-BE49-F238E27FC236}">
                  <a16:creationId xmlns:a16="http://schemas.microsoft.com/office/drawing/2014/main" id="{35AB3CB4-1ECE-A840-82A0-C52B646143D4}"/>
                </a:ext>
              </a:extLst>
            </p:cNvPr>
            <p:cNvSpPr>
              <a:spLocks/>
            </p:cNvSpPr>
            <p:nvPr userDrawn="1">
              <p:custDataLst>
                <p:tags r:id="rId91"/>
              </p:custDataLst>
            </p:nvPr>
          </p:nvSpPr>
          <p:spPr bwMode="auto">
            <a:xfrm>
              <a:off x="10895687" y="2293938"/>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2" name="Freeform 110">
              <a:extLst>
                <a:ext uri="{FF2B5EF4-FFF2-40B4-BE49-F238E27FC236}">
                  <a16:creationId xmlns:a16="http://schemas.microsoft.com/office/drawing/2014/main" id="{26AD0EB7-4FCE-1D40-9A56-3B87EA098D41}"/>
                </a:ext>
              </a:extLst>
            </p:cNvPr>
            <p:cNvSpPr>
              <a:spLocks/>
            </p:cNvSpPr>
            <p:nvPr userDrawn="1">
              <p:custDataLst>
                <p:tags r:id="rId92"/>
              </p:custDataLst>
            </p:nvPr>
          </p:nvSpPr>
          <p:spPr bwMode="auto">
            <a:xfrm>
              <a:off x="10705363" y="2803526"/>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3" name="Freeform 111">
              <a:extLst>
                <a:ext uri="{FF2B5EF4-FFF2-40B4-BE49-F238E27FC236}">
                  <a16:creationId xmlns:a16="http://schemas.microsoft.com/office/drawing/2014/main" id="{B425C791-AA6F-FA4A-A15E-5DDCEECCF1FA}"/>
                </a:ext>
              </a:extLst>
            </p:cNvPr>
            <p:cNvSpPr>
              <a:spLocks/>
            </p:cNvSpPr>
            <p:nvPr userDrawn="1">
              <p:custDataLst>
                <p:tags r:id="rId93"/>
              </p:custDataLst>
            </p:nvPr>
          </p:nvSpPr>
          <p:spPr bwMode="auto">
            <a:xfrm>
              <a:off x="10723258" y="2744506"/>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4" name="Freeform 112">
              <a:extLst>
                <a:ext uri="{FF2B5EF4-FFF2-40B4-BE49-F238E27FC236}">
                  <a16:creationId xmlns:a16="http://schemas.microsoft.com/office/drawing/2014/main" id="{E7E72954-89A6-7A4B-B5B6-49ABFD29D0F4}"/>
                </a:ext>
              </a:extLst>
            </p:cNvPr>
            <p:cNvSpPr>
              <a:spLocks/>
            </p:cNvSpPr>
            <p:nvPr userDrawn="1">
              <p:custDataLst>
                <p:tags r:id="rId94"/>
              </p:custDataLst>
            </p:nvPr>
          </p:nvSpPr>
          <p:spPr bwMode="auto">
            <a:xfrm>
              <a:off x="10609389" y="2607752"/>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5" name="Freeform 113">
              <a:extLst>
                <a:ext uri="{FF2B5EF4-FFF2-40B4-BE49-F238E27FC236}">
                  <a16:creationId xmlns:a16="http://schemas.microsoft.com/office/drawing/2014/main" id="{A8C4BA9C-4161-4F4B-9A97-957E9202C84F}"/>
                </a:ext>
              </a:extLst>
            </p:cNvPr>
            <p:cNvSpPr>
              <a:spLocks/>
            </p:cNvSpPr>
            <p:nvPr userDrawn="1">
              <p:custDataLst>
                <p:tags r:id="rId95"/>
              </p:custDataLst>
            </p:nvPr>
          </p:nvSpPr>
          <p:spPr bwMode="auto">
            <a:xfrm>
              <a:off x="7383648" y="1816017"/>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6" name="Freeform 114">
              <a:extLst>
                <a:ext uri="{FF2B5EF4-FFF2-40B4-BE49-F238E27FC236}">
                  <a16:creationId xmlns:a16="http://schemas.microsoft.com/office/drawing/2014/main" id="{38C60A5A-8A05-F044-B583-75E2EE49DD4B}"/>
                </a:ext>
              </a:extLst>
            </p:cNvPr>
            <p:cNvSpPr>
              <a:spLocks/>
            </p:cNvSpPr>
            <p:nvPr userDrawn="1">
              <p:custDataLst>
                <p:tags r:id="rId96"/>
              </p:custDataLst>
            </p:nvPr>
          </p:nvSpPr>
          <p:spPr bwMode="auto">
            <a:xfrm>
              <a:off x="7369007" y="1605848"/>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7" name="Freeform 115">
              <a:extLst>
                <a:ext uri="{FF2B5EF4-FFF2-40B4-BE49-F238E27FC236}">
                  <a16:creationId xmlns:a16="http://schemas.microsoft.com/office/drawing/2014/main" id="{0F31D5F6-0462-C443-9A2C-C192804E4621}"/>
                </a:ext>
              </a:extLst>
            </p:cNvPr>
            <p:cNvSpPr>
              <a:spLocks/>
            </p:cNvSpPr>
            <p:nvPr userDrawn="1">
              <p:custDataLst>
                <p:tags r:id="rId97"/>
              </p:custDataLst>
            </p:nvPr>
          </p:nvSpPr>
          <p:spPr bwMode="auto">
            <a:xfrm>
              <a:off x="8886715" y="3218108"/>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8" name="Freeform 116">
              <a:extLst>
                <a:ext uri="{FF2B5EF4-FFF2-40B4-BE49-F238E27FC236}">
                  <a16:creationId xmlns:a16="http://schemas.microsoft.com/office/drawing/2014/main" id="{5C32E9CD-6575-5E44-9F4F-B3BBB2E9B4E8}"/>
                </a:ext>
              </a:extLst>
            </p:cNvPr>
            <p:cNvSpPr>
              <a:spLocks/>
            </p:cNvSpPr>
            <p:nvPr userDrawn="1">
              <p:custDataLst>
                <p:tags r:id="rId98"/>
              </p:custDataLst>
            </p:nvPr>
          </p:nvSpPr>
          <p:spPr bwMode="auto">
            <a:xfrm>
              <a:off x="8582523" y="3092870"/>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49" name="Group 117">
              <a:extLst>
                <a:ext uri="{FF2B5EF4-FFF2-40B4-BE49-F238E27FC236}">
                  <a16:creationId xmlns:a16="http://schemas.microsoft.com/office/drawing/2014/main" id="{B20A6108-1492-454E-BE86-803B72E38193}"/>
                </a:ext>
              </a:extLst>
            </p:cNvPr>
            <p:cNvGrpSpPr>
              <a:grpSpLocks/>
            </p:cNvGrpSpPr>
            <p:nvPr userDrawn="1">
              <p:custDataLst>
                <p:tags r:id="rId99"/>
              </p:custDataLst>
            </p:nvPr>
          </p:nvGrpSpPr>
          <p:grpSpPr bwMode="auto">
            <a:xfrm>
              <a:off x="9373099" y="3262732"/>
              <a:ext cx="47173" cy="339727"/>
              <a:chOff x="3950" y="2430"/>
              <a:chExt cx="36" cy="234"/>
            </a:xfrm>
            <a:solidFill>
              <a:srgbClr val="DADADA"/>
            </a:solidFill>
          </p:grpSpPr>
          <p:sp>
            <p:nvSpPr>
              <p:cNvPr id="538" name="Freeform 118">
                <a:extLst>
                  <a:ext uri="{FF2B5EF4-FFF2-40B4-BE49-F238E27FC236}">
                    <a16:creationId xmlns:a16="http://schemas.microsoft.com/office/drawing/2014/main" id="{A8197C6F-C5BC-5744-8D8F-C676D53EFD0C}"/>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9" name="Freeform 119">
                <a:extLst>
                  <a:ext uri="{FF2B5EF4-FFF2-40B4-BE49-F238E27FC236}">
                    <a16:creationId xmlns:a16="http://schemas.microsoft.com/office/drawing/2014/main" id="{969211EE-3587-724C-B78F-066AB64AD2B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0" name="Freeform 120">
                <a:extLst>
                  <a:ext uri="{FF2B5EF4-FFF2-40B4-BE49-F238E27FC236}">
                    <a16:creationId xmlns:a16="http://schemas.microsoft.com/office/drawing/2014/main" id="{CECA9DF5-5411-634C-8C1A-CB34DE64E0FB}"/>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1" name="Rectangle 121">
                <a:extLst>
                  <a:ext uri="{FF2B5EF4-FFF2-40B4-BE49-F238E27FC236}">
                    <a16:creationId xmlns:a16="http://schemas.microsoft.com/office/drawing/2014/main" id="{DB490846-10B9-D14E-A618-236324626035}"/>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2" name="Line 122">
                <a:extLst>
                  <a:ext uri="{FF2B5EF4-FFF2-40B4-BE49-F238E27FC236}">
                    <a16:creationId xmlns:a16="http://schemas.microsoft.com/office/drawing/2014/main" id="{62EB56B9-C8EB-3E45-97EB-7AB58FF231C8}"/>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3" name="Freeform 123">
                <a:extLst>
                  <a:ext uri="{FF2B5EF4-FFF2-40B4-BE49-F238E27FC236}">
                    <a16:creationId xmlns:a16="http://schemas.microsoft.com/office/drawing/2014/main" id="{21CB899E-B10B-A74D-89FC-0502319ABA24}"/>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4" name="Freeform 124">
                <a:extLst>
                  <a:ext uri="{FF2B5EF4-FFF2-40B4-BE49-F238E27FC236}">
                    <a16:creationId xmlns:a16="http://schemas.microsoft.com/office/drawing/2014/main" id="{5089D9CB-AAC5-D04D-8033-678D053ABA26}"/>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5" name="Line 125">
                <a:extLst>
                  <a:ext uri="{FF2B5EF4-FFF2-40B4-BE49-F238E27FC236}">
                    <a16:creationId xmlns:a16="http://schemas.microsoft.com/office/drawing/2014/main" id="{721EAC4B-15A0-BF47-9609-FE2B6BA2239D}"/>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6" name="Freeform 126">
                <a:extLst>
                  <a:ext uri="{FF2B5EF4-FFF2-40B4-BE49-F238E27FC236}">
                    <a16:creationId xmlns:a16="http://schemas.microsoft.com/office/drawing/2014/main" id="{E84FE0B0-59F6-F04A-A09B-D96E130ACF68}"/>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7" name="Freeform 127">
                <a:extLst>
                  <a:ext uri="{FF2B5EF4-FFF2-40B4-BE49-F238E27FC236}">
                    <a16:creationId xmlns:a16="http://schemas.microsoft.com/office/drawing/2014/main" id="{666305E3-A235-954C-B97B-A01FAAB0AFFF}"/>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8" name="Line 128">
                <a:extLst>
                  <a:ext uri="{FF2B5EF4-FFF2-40B4-BE49-F238E27FC236}">
                    <a16:creationId xmlns:a16="http://schemas.microsoft.com/office/drawing/2014/main" id="{6D3B7D2A-FCBD-E841-B206-2869A61F49D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9" name="Freeform 129">
                <a:extLst>
                  <a:ext uri="{FF2B5EF4-FFF2-40B4-BE49-F238E27FC236}">
                    <a16:creationId xmlns:a16="http://schemas.microsoft.com/office/drawing/2014/main" id="{2031BAAC-9CDC-7248-A1AB-34FA41EB4BEF}"/>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0" name="Freeform 130">
                <a:extLst>
                  <a:ext uri="{FF2B5EF4-FFF2-40B4-BE49-F238E27FC236}">
                    <a16:creationId xmlns:a16="http://schemas.microsoft.com/office/drawing/2014/main" id="{7E4885E2-85D1-A541-92F2-FA7901667B17}"/>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1" name="Freeform 131">
                <a:extLst>
                  <a:ext uri="{FF2B5EF4-FFF2-40B4-BE49-F238E27FC236}">
                    <a16:creationId xmlns:a16="http://schemas.microsoft.com/office/drawing/2014/main" id="{C09A467B-2D9F-2845-8080-A1F7258DE0B9}"/>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2" name="Freeform 132">
                <a:extLst>
                  <a:ext uri="{FF2B5EF4-FFF2-40B4-BE49-F238E27FC236}">
                    <a16:creationId xmlns:a16="http://schemas.microsoft.com/office/drawing/2014/main" id="{D373194F-01F9-024B-A7E0-F6A6B9CDEFA4}"/>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3" name="Freeform 133">
                <a:extLst>
                  <a:ext uri="{FF2B5EF4-FFF2-40B4-BE49-F238E27FC236}">
                    <a16:creationId xmlns:a16="http://schemas.microsoft.com/office/drawing/2014/main" id="{E99E76FD-19E2-EA43-B767-87091477CA5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4" name="Freeform 134">
                <a:extLst>
                  <a:ext uri="{FF2B5EF4-FFF2-40B4-BE49-F238E27FC236}">
                    <a16:creationId xmlns:a16="http://schemas.microsoft.com/office/drawing/2014/main" id="{DD579BC1-1365-524D-82CD-C7BFA5CAEEE2}"/>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5" name="Freeform 135">
                <a:extLst>
                  <a:ext uri="{FF2B5EF4-FFF2-40B4-BE49-F238E27FC236}">
                    <a16:creationId xmlns:a16="http://schemas.microsoft.com/office/drawing/2014/main" id="{E801CA96-B154-344F-A886-BC59109855A9}"/>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6" name="Rectangle 136">
                <a:extLst>
                  <a:ext uri="{FF2B5EF4-FFF2-40B4-BE49-F238E27FC236}">
                    <a16:creationId xmlns:a16="http://schemas.microsoft.com/office/drawing/2014/main" id="{1D726670-BAC9-D543-B820-D083CADC50B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7" name="Line 137">
                <a:extLst>
                  <a:ext uri="{FF2B5EF4-FFF2-40B4-BE49-F238E27FC236}">
                    <a16:creationId xmlns:a16="http://schemas.microsoft.com/office/drawing/2014/main" id="{79EA2ED7-A9AD-7740-AFEF-79356BBE4C95}"/>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8" name="Freeform 138">
                <a:extLst>
                  <a:ext uri="{FF2B5EF4-FFF2-40B4-BE49-F238E27FC236}">
                    <a16:creationId xmlns:a16="http://schemas.microsoft.com/office/drawing/2014/main" id="{E1BE1D8F-8DB0-7849-8C03-8E0005DD9413}"/>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9" name="Freeform 139">
                <a:extLst>
                  <a:ext uri="{FF2B5EF4-FFF2-40B4-BE49-F238E27FC236}">
                    <a16:creationId xmlns:a16="http://schemas.microsoft.com/office/drawing/2014/main" id="{4996C001-44B8-E647-9564-9C8F04F1A893}"/>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0" name="Line 140">
                <a:extLst>
                  <a:ext uri="{FF2B5EF4-FFF2-40B4-BE49-F238E27FC236}">
                    <a16:creationId xmlns:a16="http://schemas.microsoft.com/office/drawing/2014/main" id="{A65E6680-0299-9B45-8B23-95ABDB51BA91}"/>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1" name="Freeform 141">
                <a:extLst>
                  <a:ext uri="{FF2B5EF4-FFF2-40B4-BE49-F238E27FC236}">
                    <a16:creationId xmlns:a16="http://schemas.microsoft.com/office/drawing/2014/main" id="{F40887DA-7B06-174F-847B-998BFD4E9A89}"/>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2" name="Freeform 142">
                <a:extLst>
                  <a:ext uri="{FF2B5EF4-FFF2-40B4-BE49-F238E27FC236}">
                    <a16:creationId xmlns:a16="http://schemas.microsoft.com/office/drawing/2014/main" id="{2AE7CD34-E1EE-C444-9505-6104520BAA5D}"/>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3" name="Line 143">
                <a:extLst>
                  <a:ext uri="{FF2B5EF4-FFF2-40B4-BE49-F238E27FC236}">
                    <a16:creationId xmlns:a16="http://schemas.microsoft.com/office/drawing/2014/main" id="{6ADC269A-894E-8945-A0B8-1C9BF9736139}"/>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4" name="Freeform 144">
                <a:extLst>
                  <a:ext uri="{FF2B5EF4-FFF2-40B4-BE49-F238E27FC236}">
                    <a16:creationId xmlns:a16="http://schemas.microsoft.com/office/drawing/2014/main" id="{7A3FCF17-CAF1-C844-8DC0-713A58EFC1DC}"/>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5" name="Freeform 145">
                <a:extLst>
                  <a:ext uri="{FF2B5EF4-FFF2-40B4-BE49-F238E27FC236}">
                    <a16:creationId xmlns:a16="http://schemas.microsoft.com/office/drawing/2014/main" id="{3C5A07DA-2FAB-9B43-99D0-D6034B95872E}"/>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6" name="Freeform 146">
                <a:extLst>
                  <a:ext uri="{FF2B5EF4-FFF2-40B4-BE49-F238E27FC236}">
                    <a16:creationId xmlns:a16="http://schemas.microsoft.com/office/drawing/2014/main" id="{08D85E26-6ADA-1647-B78B-A363EA4706A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7" name="Freeform 147">
                <a:extLst>
                  <a:ext uri="{FF2B5EF4-FFF2-40B4-BE49-F238E27FC236}">
                    <a16:creationId xmlns:a16="http://schemas.microsoft.com/office/drawing/2014/main" id="{7C9204A9-062B-924F-A1EE-A522F1AF8F7B}"/>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8" name="Freeform 148">
                <a:extLst>
                  <a:ext uri="{FF2B5EF4-FFF2-40B4-BE49-F238E27FC236}">
                    <a16:creationId xmlns:a16="http://schemas.microsoft.com/office/drawing/2014/main" id="{1FF1DAB6-6F8F-8340-81D2-983C0443FEBD}"/>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50" name="Group 149">
              <a:extLst>
                <a:ext uri="{FF2B5EF4-FFF2-40B4-BE49-F238E27FC236}">
                  <a16:creationId xmlns:a16="http://schemas.microsoft.com/office/drawing/2014/main" id="{CC57ECFB-71FB-974A-A05D-44010B9E1CB0}"/>
                </a:ext>
              </a:extLst>
            </p:cNvPr>
            <p:cNvGrpSpPr>
              <a:grpSpLocks/>
            </p:cNvGrpSpPr>
            <p:nvPr userDrawn="1">
              <p:custDataLst>
                <p:tags r:id="rId100"/>
              </p:custDataLst>
            </p:nvPr>
          </p:nvGrpSpPr>
          <p:grpSpPr bwMode="auto">
            <a:xfrm>
              <a:off x="11489431" y="3716181"/>
              <a:ext cx="190324" cy="194335"/>
              <a:chOff x="5486" y="2743"/>
              <a:chExt cx="137" cy="132"/>
            </a:xfrm>
            <a:solidFill>
              <a:srgbClr val="DADADA"/>
            </a:solidFill>
          </p:grpSpPr>
          <p:sp>
            <p:nvSpPr>
              <p:cNvPr id="529" name="Freeform 150">
                <a:extLst>
                  <a:ext uri="{FF2B5EF4-FFF2-40B4-BE49-F238E27FC236}">
                    <a16:creationId xmlns:a16="http://schemas.microsoft.com/office/drawing/2014/main" id="{1F96BF01-A7E5-5745-819F-D266601BAD8D}"/>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0" name="Freeform 151">
                <a:extLst>
                  <a:ext uri="{FF2B5EF4-FFF2-40B4-BE49-F238E27FC236}">
                    <a16:creationId xmlns:a16="http://schemas.microsoft.com/office/drawing/2014/main" id="{F153285F-19E5-AB4C-B592-187410C7241E}"/>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1" name="Freeform 152">
                <a:extLst>
                  <a:ext uri="{FF2B5EF4-FFF2-40B4-BE49-F238E27FC236}">
                    <a16:creationId xmlns:a16="http://schemas.microsoft.com/office/drawing/2014/main" id="{424BFC7D-9F4F-5249-8F46-7A6F11EAD456}"/>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2" name="Freeform 153">
                <a:extLst>
                  <a:ext uri="{FF2B5EF4-FFF2-40B4-BE49-F238E27FC236}">
                    <a16:creationId xmlns:a16="http://schemas.microsoft.com/office/drawing/2014/main" id="{AFF81C1F-2E38-4D4E-A2F0-52365BA9F551}"/>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3" name="Freeform 154">
                <a:extLst>
                  <a:ext uri="{FF2B5EF4-FFF2-40B4-BE49-F238E27FC236}">
                    <a16:creationId xmlns:a16="http://schemas.microsoft.com/office/drawing/2014/main" id="{987C4E90-928B-684E-A4C8-2C57369D65F2}"/>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4" name="Freeform 155">
                <a:extLst>
                  <a:ext uri="{FF2B5EF4-FFF2-40B4-BE49-F238E27FC236}">
                    <a16:creationId xmlns:a16="http://schemas.microsoft.com/office/drawing/2014/main" id="{DDAAB77C-F63A-A04D-ADED-EA06B576B2AC}"/>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5" name="Freeform 156">
                <a:extLst>
                  <a:ext uri="{FF2B5EF4-FFF2-40B4-BE49-F238E27FC236}">
                    <a16:creationId xmlns:a16="http://schemas.microsoft.com/office/drawing/2014/main" id="{9E60E729-11B1-D348-87B9-4F869C966328}"/>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6" name="Freeform 157">
                <a:extLst>
                  <a:ext uri="{FF2B5EF4-FFF2-40B4-BE49-F238E27FC236}">
                    <a16:creationId xmlns:a16="http://schemas.microsoft.com/office/drawing/2014/main" id="{CD08C4B0-9584-514F-AA27-7361BC448EF6}"/>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7" name="Freeform 158">
                <a:extLst>
                  <a:ext uri="{FF2B5EF4-FFF2-40B4-BE49-F238E27FC236}">
                    <a16:creationId xmlns:a16="http://schemas.microsoft.com/office/drawing/2014/main" id="{A2EB4148-CA0E-9F48-A14B-B2CADFCCBFA2}"/>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51" name="Freeform 159">
              <a:extLst>
                <a:ext uri="{FF2B5EF4-FFF2-40B4-BE49-F238E27FC236}">
                  <a16:creationId xmlns:a16="http://schemas.microsoft.com/office/drawing/2014/main" id="{A7022338-47BD-F44A-BD71-B49EA3750A31}"/>
                </a:ext>
              </a:extLst>
            </p:cNvPr>
            <p:cNvSpPr>
              <a:spLocks/>
            </p:cNvSpPr>
            <p:nvPr userDrawn="1">
              <p:custDataLst>
                <p:tags r:id="rId101"/>
              </p:custDataLst>
            </p:nvPr>
          </p:nvSpPr>
          <p:spPr bwMode="auto">
            <a:xfrm>
              <a:off x="7744774" y="3478661"/>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2" name="Freeform 160">
              <a:extLst>
                <a:ext uri="{FF2B5EF4-FFF2-40B4-BE49-F238E27FC236}">
                  <a16:creationId xmlns:a16="http://schemas.microsoft.com/office/drawing/2014/main" id="{5C1E576C-566A-BA4C-8EAF-407043597CAD}"/>
                </a:ext>
              </a:extLst>
            </p:cNvPr>
            <p:cNvSpPr>
              <a:spLocks/>
            </p:cNvSpPr>
            <p:nvPr userDrawn="1">
              <p:custDataLst>
                <p:tags r:id="rId102"/>
              </p:custDataLst>
            </p:nvPr>
          </p:nvSpPr>
          <p:spPr bwMode="auto">
            <a:xfrm>
              <a:off x="7666692" y="3605338"/>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3" name="Freeform 161">
              <a:extLst>
                <a:ext uri="{FF2B5EF4-FFF2-40B4-BE49-F238E27FC236}">
                  <a16:creationId xmlns:a16="http://schemas.microsoft.com/office/drawing/2014/main" id="{ACBB6342-C2CE-D542-AE01-8F222EE5BADC}"/>
                </a:ext>
              </a:extLst>
            </p:cNvPr>
            <p:cNvSpPr>
              <a:spLocks/>
            </p:cNvSpPr>
            <p:nvPr userDrawn="1">
              <p:custDataLst>
                <p:tags r:id="rId103"/>
              </p:custDataLst>
            </p:nvPr>
          </p:nvSpPr>
          <p:spPr bwMode="auto">
            <a:xfrm>
              <a:off x="9509740" y="2088088"/>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4" name="Freeform 162">
              <a:extLst>
                <a:ext uri="{FF2B5EF4-FFF2-40B4-BE49-F238E27FC236}">
                  <a16:creationId xmlns:a16="http://schemas.microsoft.com/office/drawing/2014/main" id="{804165BA-2D0A-D84C-88C6-19FE36B01902}"/>
                </a:ext>
              </a:extLst>
            </p:cNvPr>
            <p:cNvSpPr>
              <a:spLocks/>
            </p:cNvSpPr>
            <p:nvPr userDrawn="1">
              <p:custDataLst>
                <p:tags r:id="rId104"/>
              </p:custDataLst>
            </p:nvPr>
          </p:nvSpPr>
          <p:spPr bwMode="auto">
            <a:xfrm>
              <a:off x="5745562" y="3871649"/>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5" name="Freeform 163">
              <a:extLst>
                <a:ext uri="{FF2B5EF4-FFF2-40B4-BE49-F238E27FC236}">
                  <a16:creationId xmlns:a16="http://schemas.microsoft.com/office/drawing/2014/main" id="{D1EF8BA3-AC2D-0749-AAD2-C3DCB406C177}"/>
                </a:ext>
              </a:extLst>
            </p:cNvPr>
            <p:cNvSpPr>
              <a:spLocks/>
            </p:cNvSpPr>
            <p:nvPr userDrawn="1">
              <p:custDataLst>
                <p:tags r:id="rId105"/>
              </p:custDataLst>
            </p:nvPr>
          </p:nvSpPr>
          <p:spPr bwMode="auto">
            <a:xfrm>
              <a:off x="5965167" y="3354861"/>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56" name="Group 164">
              <a:extLst>
                <a:ext uri="{FF2B5EF4-FFF2-40B4-BE49-F238E27FC236}">
                  <a16:creationId xmlns:a16="http://schemas.microsoft.com/office/drawing/2014/main" id="{A31136D9-CB86-EA45-9D60-B7F2B40D47D7}"/>
                </a:ext>
              </a:extLst>
            </p:cNvPr>
            <p:cNvGrpSpPr>
              <a:grpSpLocks/>
            </p:cNvGrpSpPr>
            <p:nvPr userDrawn="1">
              <p:custDataLst>
                <p:tags r:id="rId106"/>
              </p:custDataLst>
            </p:nvPr>
          </p:nvGrpSpPr>
          <p:grpSpPr bwMode="auto">
            <a:xfrm>
              <a:off x="5672360" y="3205153"/>
              <a:ext cx="331846" cy="364197"/>
              <a:chOff x="1486" y="2412"/>
              <a:chExt cx="244" cy="256"/>
            </a:xfrm>
            <a:solidFill>
              <a:srgbClr val="DADADA"/>
            </a:solidFill>
          </p:grpSpPr>
          <p:sp>
            <p:nvSpPr>
              <p:cNvPr id="525" name="Freeform 165">
                <a:extLst>
                  <a:ext uri="{FF2B5EF4-FFF2-40B4-BE49-F238E27FC236}">
                    <a16:creationId xmlns:a16="http://schemas.microsoft.com/office/drawing/2014/main" id="{326A92B1-1AB4-5A4E-BB56-E38C75362E08}"/>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6" name="Freeform 166">
                <a:extLst>
                  <a:ext uri="{FF2B5EF4-FFF2-40B4-BE49-F238E27FC236}">
                    <a16:creationId xmlns:a16="http://schemas.microsoft.com/office/drawing/2014/main" id="{6976B131-D806-2C49-8486-E91D1822500C}"/>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7" name="Freeform 167">
                <a:extLst>
                  <a:ext uri="{FF2B5EF4-FFF2-40B4-BE49-F238E27FC236}">
                    <a16:creationId xmlns:a16="http://schemas.microsoft.com/office/drawing/2014/main" id="{3765FE94-4A54-E24C-AD64-8FC15340675F}"/>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8" name="Freeform 168">
                <a:extLst>
                  <a:ext uri="{FF2B5EF4-FFF2-40B4-BE49-F238E27FC236}">
                    <a16:creationId xmlns:a16="http://schemas.microsoft.com/office/drawing/2014/main" id="{C2667DF3-C4BF-1341-ACA0-B80A144134F3}"/>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57" name="Freeform 169">
              <a:extLst>
                <a:ext uri="{FF2B5EF4-FFF2-40B4-BE49-F238E27FC236}">
                  <a16:creationId xmlns:a16="http://schemas.microsoft.com/office/drawing/2014/main" id="{CB0517DF-72C4-804D-83CC-DB3922AFCE33}"/>
                </a:ext>
              </a:extLst>
            </p:cNvPr>
            <p:cNvSpPr>
              <a:spLocks/>
            </p:cNvSpPr>
            <p:nvPr userDrawn="1">
              <p:custDataLst>
                <p:tags r:id="rId107"/>
              </p:custDataLst>
            </p:nvPr>
          </p:nvSpPr>
          <p:spPr bwMode="auto">
            <a:xfrm>
              <a:off x="10817606" y="4601484"/>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8" name="Freeform 170">
              <a:extLst>
                <a:ext uri="{FF2B5EF4-FFF2-40B4-BE49-F238E27FC236}">
                  <a16:creationId xmlns:a16="http://schemas.microsoft.com/office/drawing/2014/main" id="{3E650D6E-9366-9342-B138-F9046E0AB810}"/>
                </a:ext>
              </a:extLst>
            </p:cNvPr>
            <p:cNvSpPr>
              <a:spLocks/>
            </p:cNvSpPr>
            <p:nvPr userDrawn="1">
              <p:custDataLst>
                <p:tags r:id="rId108"/>
              </p:custDataLst>
            </p:nvPr>
          </p:nvSpPr>
          <p:spPr bwMode="auto">
            <a:xfrm>
              <a:off x="10936354" y="4722402"/>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9" name="Line 171">
              <a:extLst>
                <a:ext uri="{FF2B5EF4-FFF2-40B4-BE49-F238E27FC236}">
                  <a16:creationId xmlns:a16="http://schemas.microsoft.com/office/drawing/2014/main" id="{7A7B91C3-702B-C04C-9C57-31C09666AC9D}"/>
                </a:ext>
              </a:extLst>
            </p:cNvPr>
            <p:cNvSpPr>
              <a:spLocks noChangeShapeType="1"/>
            </p:cNvSpPr>
            <p:nvPr userDrawn="1">
              <p:custDataLst>
                <p:tags r:id="rId109"/>
              </p:custDataLst>
            </p:nvPr>
          </p:nvSpPr>
          <p:spPr bwMode="auto">
            <a:xfrm flipV="1">
              <a:off x="11029077" y="4720963"/>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0" name="Freeform 172">
              <a:extLst>
                <a:ext uri="{FF2B5EF4-FFF2-40B4-BE49-F238E27FC236}">
                  <a16:creationId xmlns:a16="http://schemas.microsoft.com/office/drawing/2014/main" id="{983DA899-B8BF-9047-A2A6-2A0728A27B95}"/>
                </a:ext>
              </a:extLst>
            </p:cNvPr>
            <p:cNvSpPr>
              <a:spLocks/>
            </p:cNvSpPr>
            <p:nvPr userDrawn="1">
              <p:custDataLst>
                <p:tags r:id="rId110"/>
              </p:custDataLst>
            </p:nvPr>
          </p:nvSpPr>
          <p:spPr bwMode="auto">
            <a:xfrm>
              <a:off x="11029077" y="4720964"/>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1" name="Freeform 173">
              <a:extLst>
                <a:ext uri="{FF2B5EF4-FFF2-40B4-BE49-F238E27FC236}">
                  <a16:creationId xmlns:a16="http://schemas.microsoft.com/office/drawing/2014/main" id="{FE4A442B-8353-0C47-B3A7-F0CA049C3B15}"/>
                </a:ext>
              </a:extLst>
            </p:cNvPr>
            <p:cNvSpPr>
              <a:spLocks/>
            </p:cNvSpPr>
            <p:nvPr userDrawn="1">
              <p:custDataLst>
                <p:tags r:id="rId111"/>
              </p:custDataLst>
            </p:nvPr>
          </p:nvSpPr>
          <p:spPr bwMode="auto">
            <a:xfrm>
              <a:off x="11334897" y="4240165"/>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2" name="Freeform 174">
              <a:extLst>
                <a:ext uri="{FF2B5EF4-FFF2-40B4-BE49-F238E27FC236}">
                  <a16:creationId xmlns:a16="http://schemas.microsoft.com/office/drawing/2014/main" id="{DBDFF0B8-93C0-E743-86B6-87A6F0856BCE}"/>
                </a:ext>
              </a:extLst>
            </p:cNvPr>
            <p:cNvSpPr>
              <a:spLocks/>
            </p:cNvSpPr>
            <p:nvPr userDrawn="1">
              <p:custDataLst>
                <p:tags r:id="rId112"/>
              </p:custDataLst>
            </p:nvPr>
          </p:nvSpPr>
          <p:spPr bwMode="auto">
            <a:xfrm>
              <a:off x="11341403" y="4173946"/>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3" name="Freeform 175">
              <a:extLst>
                <a:ext uri="{FF2B5EF4-FFF2-40B4-BE49-F238E27FC236}">
                  <a16:creationId xmlns:a16="http://schemas.microsoft.com/office/drawing/2014/main" id="{62042928-15C5-0E41-8F42-EDB0270B4659}"/>
                </a:ext>
              </a:extLst>
            </p:cNvPr>
            <p:cNvSpPr>
              <a:spLocks/>
            </p:cNvSpPr>
            <p:nvPr userDrawn="1">
              <p:custDataLst>
                <p:tags r:id="rId113"/>
              </p:custDataLst>
            </p:nvPr>
          </p:nvSpPr>
          <p:spPr bwMode="auto">
            <a:xfrm>
              <a:off x="11317002" y="4152354"/>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4" name="Freeform 176">
              <a:extLst>
                <a:ext uri="{FF2B5EF4-FFF2-40B4-BE49-F238E27FC236}">
                  <a16:creationId xmlns:a16="http://schemas.microsoft.com/office/drawing/2014/main" id="{0E967485-73E2-BB42-A326-D8D678571BFB}"/>
                </a:ext>
              </a:extLst>
            </p:cNvPr>
            <p:cNvSpPr>
              <a:spLocks/>
            </p:cNvSpPr>
            <p:nvPr userDrawn="1">
              <p:custDataLst>
                <p:tags r:id="rId114"/>
              </p:custDataLst>
            </p:nvPr>
          </p:nvSpPr>
          <p:spPr bwMode="auto">
            <a:xfrm>
              <a:off x="11234040" y="4041512"/>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5" name="Line 177">
              <a:extLst>
                <a:ext uri="{FF2B5EF4-FFF2-40B4-BE49-F238E27FC236}">
                  <a16:creationId xmlns:a16="http://schemas.microsoft.com/office/drawing/2014/main" id="{ABBDF968-5987-7E4E-9CD4-76E624FB32F4}"/>
                </a:ext>
              </a:extLst>
            </p:cNvPr>
            <p:cNvSpPr>
              <a:spLocks noChangeShapeType="1"/>
            </p:cNvSpPr>
            <p:nvPr userDrawn="1">
              <p:custDataLst>
                <p:tags r:id="rId115"/>
              </p:custDataLst>
            </p:nvPr>
          </p:nvSpPr>
          <p:spPr bwMode="auto">
            <a:xfrm flipH="1" flipV="1">
              <a:off x="11227534" y="4011283"/>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6" name="Freeform 178">
              <a:extLst>
                <a:ext uri="{FF2B5EF4-FFF2-40B4-BE49-F238E27FC236}">
                  <a16:creationId xmlns:a16="http://schemas.microsoft.com/office/drawing/2014/main" id="{21516118-7111-644C-ABA4-D3416C7A7F19}"/>
                </a:ext>
              </a:extLst>
            </p:cNvPr>
            <p:cNvSpPr>
              <a:spLocks/>
            </p:cNvSpPr>
            <p:nvPr userDrawn="1">
              <p:custDataLst>
                <p:tags r:id="rId116"/>
              </p:custDataLst>
            </p:nvPr>
          </p:nvSpPr>
          <p:spPr bwMode="auto">
            <a:xfrm>
              <a:off x="11227534" y="3996886"/>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7" name="Line 179">
              <a:extLst>
                <a:ext uri="{FF2B5EF4-FFF2-40B4-BE49-F238E27FC236}">
                  <a16:creationId xmlns:a16="http://schemas.microsoft.com/office/drawing/2014/main" id="{DD4D1CC8-B1C0-324E-B296-02B580C1EBD8}"/>
                </a:ext>
              </a:extLst>
            </p:cNvPr>
            <p:cNvSpPr>
              <a:spLocks noChangeShapeType="1"/>
            </p:cNvSpPr>
            <p:nvPr userDrawn="1">
              <p:custDataLst>
                <p:tags r:id="rId117"/>
              </p:custDataLst>
            </p:nvPr>
          </p:nvSpPr>
          <p:spPr bwMode="auto">
            <a:xfrm flipV="1">
              <a:off x="11234040" y="3985370"/>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8" name="Freeform 180">
              <a:extLst>
                <a:ext uri="{FF2B5EF4-FFF2-40B4-BE49-F238E27FC236}">
                  <a16:creationId xmlns:a16="http://schemas.microsoft.com/office/drawing/2014/main" id="{C36708A2-0DFB-A547-AE3E-869C137E28AA}"/>
                </a:ext>
              </a:extLst>
            </p:cNvPr>
            <p:cNvSpPr>
              <a:spLocks/>
            </p:cNvSpPr>
            <p:nvPr userDrawn="1">
              <p:custDataLst>
                <p:tags r:id="rId118"/>
              </p:custDataLst>
            </p:nvPr>
          </p:nvSpPr>
          <p:spPr bwMode="auto">
            <a:xfrm>
              <a:off x="11186866" y="3924911"/>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9" name="Freeform 181">
              <a:extLst>
                <a:ext uri="{FF2B5EF4-FFF2-40B4-BE49-F238E27FC236}">
                  <a16:creationId xmlns:a16="http://schemas.microsoft.com/office/drawing/2014/main" id="{3613141F-640F-5F4C-9974-572DC7FFA1DB}"/>
                </a:ext>
              </a:extLst>
            </p:cNvPr>
            <p:cNvSpPr>
              <a:spLocks/>
            </p:cNvSpPr>
            <p:nvPr userDrawn="1">
              <p:custDataLst>
                <p:tags r:id="rId119"/>
              </p:custDataLst>
            </p:nvPr>
          </p:nvSpPr>
          <p:spPr bwMode="auto">
            <a:xfrm>
              <a:off x="11201507" y="3873088"/>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0" name="Freeform 182">
              <a:extLst>
                <a:ext uri="{FF2B5EF4-FFF2-40B4-BE49-F238E27FC236}">
                  <a16:creationId xmlns:a16="http://schemas.microsoft.com/office/drawing/2014/main" id="{E1D43CE9-7768-4044-9114-0E08B5F615F3}"/>
                </a:ext>
              </a:extLst>
            </p:cNvPr>
            <p:cNvSpPr>
              <a:spLocks/>
            </p:cNvSpPr>
            <p:nvPr userDrawn="1">
              <p:custDataLst>
                <p:tags r:id="rId120"/>
              </p:custDataLst>
            </p:nvPr>
          </p:nvSpPr>
          <p:spPr bwMode="auto">
            <a:xfrm>
              <a:off x="11208014" y="3867330"/>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1" name="Freeform 183">
              <a:extLst>
                <a:ext uri="{FF2B5EF4-FFF2-40B4-BE49-F238E27FC236}">
                  <a16:creationId xmlns:a16="http://schemas.microsoft.com/office/drawing/2014/main" id="{E92AFAC4-595B-4E40-B0D2-5FD0760F3EF2}"/>
                </a:ext>
              </a:extLst>
            </p:cNvPr>
            <p:cNvSpPr>
              <a:spLocks/>
            </p:cNvSpPr>
            <p:nvPr userDrawn="1">
              <p:custDataLst>
                <p:tags r:id="rId121"/>
              </p:custDataLst>
            </p:nvPr>
          </p:nvSpPr>
          <p:spPr bwMode="auto">
            <a:xfrm>
              <a:off x="11224282" y="3850056"/>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2" name="Line 184">
              <a:extLst>
                <a:ext uri="{FF2B5EF4-FFF2-40B4-BE49-F238E27FC236}">
                  <a16:creationId xmlns:a16="http://schemas.microsoft.com/office/drawing/2014/main" id="{E0C182B2-4CE8-BE40-8E28-BBA76DC616A9}"/>
                </a:ext>
              </a:extLst>
            </p:cNvPr>
            <p:cNvSpPr>
              <a:spLocks noChangeShapeType="1"/>
            </p:cNvSpPr>
            <p:nvPr userDrawn="1">
              <p:custDataLst>
                <p:tags r:id="rId122"/>
              </p:custDataLst>
            </p:nvPr>
          </p:nvSpPr>
          <p:spPr bwMode="auto">
            <a:xfrm flipV="1">
              <a:off x="11224282" y="3867331"/>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3" name="Freeform 185">
              <a:extLst>
                <a:ext uri="{FF2B5EF4-FFF2-40B4-BE49-F238E27FC236}">
                  <a16:creationId xmlns:a16="http://schemas.microsoft.com/office/drawing/2014/main" id="{C70505EA-6443-124E-9070-5F90AC88BC6B}"/>
                </a:ext>
              </a:extLst>
            </p:cNvPr>
            <p:cNvSpPr>
              <a:spLocks/>
            </p:cNvSpPr>
            <p:nvPr userDrawn="1">
              <p:custDataLst>
                <p:tags r:id="rId123"/>
              </p:custDataLst>
            </p:nvPr>
          </p:nvSpPr>
          <p:spPr bwMode="auto">
            <a:xfrm>
              <a:off x="11208014" y="3852935"/>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4" name="Freeform 186">
              <a:extLst>
                <a:ext uri="{FF2B5EF4-FFF2-40B4-BE49-F238E27FC236}">
                  <a16:creationId xmlns:a16="http://schemas.microsoft.com/office/drawing/2014/main" id="{82E9AD22-A93A-8740-B6EC-2649A3334697}"/>
                </a:ext>
              </a:extLst>
            </p:cNvPr>
            <p:cNvSpPr>
              <a:spLocks/>
            </p:cNvSpPr>
            <p:nvPr userDrawn="1">
              <p:custDataLst>
                <p:tags r:id="rId124"/>
              </p:custDataLst>
            </p:nvPr>
          </p:nvSpPr>
          <p:spPr bwMode="auto">
            <a:xfrm>
              <a:off x="10921715" y="4749754"/>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5" name="Freeform 187">
              <a:extLst>
                <a:ext uri="{FF2B5EF4-FFF2-40B4-BE49-F238E27FC236}">
                  <a16:creationId xmlns:a16="http://schemas.microsoft.com/office/drawing/2014/main" id="{A5812536-D3E8-0448-87DC-5D1C15DF61AB}"/>
                </a:ext>
              </a:extLst>
            </p:cNvPr>
            <p:cNvSpPr>
              <a:spLocks/>
            </p:cNvSpPr>
            <p:nvPr userDrawn="1">
              <p:custDataLst>
                <p:tags r:id="rId125"/>
              </p:custDataLst>
            </p:nvPr>
          </p:nvSpPr>
          <p:spPr bwMode="auto">
            <a:xfrm>
              <a:off x="11063238" y="4041512"/>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6" name="Freeform 188">
              <a:extLst>
                <a:ext uri="{FF2B5EF4-FFF2-40B4-BE49-F238E27FC236}">
                  <a16:creationId xmlns:a16="http://schemas.microsoft.com/office/drawing/2014/main" id="{69F11A4F-C4CE-DC40-A24D-7B8B539AAFF7}"/>
                </a:ext>
              </a:extLst>
            </p:cNvPr>
            <p:cNvSpPr>
              <a:spLocks/>
            </p:cNvSpPr>
            <p:nvPr userDrawn="1">
              <p:custDataLst>
                <p:tags r:id="rId126"/>
              </p:custDataLst>
            </p:nvPr>
          </p:nvSpPr>
          <p:spPr bwMode="auto">
            <a:xfrm>
              <a:off x="10994917" y="3970976"/>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7" name="Freeform 189">
              <a:extLst>
                <a:ext uri="{FF2B5EF4-FFF2-40B4-BE49-F238E27FC236}">
                  <a16:creationId xmlns:a16="http://schemas.microsoft.com/office/drawing/2014/main" id="{2B3CCE19-E3BE-6A48-8178-02F76EBF70E8}"/>
                </a:ext>
              </a:extLst>
            </p:cNvPr>
            <p:cNvSpPr>
              <a:spLocks/>
            </p:cNvSpPr>
            <p:nvPr userDrawn="1">
              <p:custDataLst>
                <p:tags r:id="rId127"/>
              </p:custDataLst>
            </p:nvPr>
          </p:nvSpPr>
          <p:spPr bwMode="auto">
            <a:xfrm>
              <a:off x="11011183" y="3891802"/>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8" name="Freeform 190">
              <a:extLst>
                <a:ext uri="{FF2B5EF4-FFF2-40B4-BE49-F238E27FC236}">
                  <a16:creationId xmlns:a16="http://schemas.microsoft.com/office/drawing/2014/main" id="{A7A407E0-03CE-604F-BDA6-4364E2B4BBC3}"/>
                </a:ext>
              </a:extLst>
            </p:cNvPr>
            <p:cNvSpPr>
              <a:spLocks/>
            </p:cNvSpPr>
            <p:nvPr userDrawn="1">
              <p:custDataLst>
                <p:tags r:id="rId128"/>
              </p:custDataLst>
            </p:nvPr>
          </p:nvSpPr>
          <p:spPr bwMode="auto">
            <a:xfrm>
              <a:off x="10846886" y="3894681"/>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9" name="Freeform 191">
              <a:extLst>
                <a:ext uri="{FF2B5EF4-FFF2-40B4-BE49-F238E27FC236}">
                  <a16:creationId xmlns:a16="http://schemas.microsoft.com/office/drawing/2014/main" id="{CA18F0EB-3B8D-D04B-A841-1DB266D8AA5B}"/>
                </a:ext>
              </a:extLst>
            </p:cNvPr>
            <p:cNvSpPr>
              <a:spLocks/>
            </p:cNvSpPr>
            <p:nvPr userDrawn="1">
              <p:custDataLst>
                <p:tags r:id="rId129"/>
              </p:custDataLst>
            </p:nvPr>
          </p:nvSpPr>
          <p:spPr bwMode="auto">
            <a:xfrm>
              <a:off x="11097399" y="4315018"/>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0" name="Freeform 192">
              <a:extLst>
                <a:ext uri="{FF2B5EF4-FFF2-40B4-BE49-F238E27FC236}">
                  <a16:creationId xmlns:a16="http://schemas.microsoft.com/office/drawing/2014/main" id="{9FFBC7C5-43A7-C347-A2D9-D3832802D722}"/>
                </a:ext>
              </a:extLst>
            </p:cNvPr>
            <p:cNvSpPr>
              <a:spLocks/>
            </p:cNvSpPr>
            <p:nvPr userDrawn="1">
              <p:custDataLst>
                <p:tags r:id="rId130"/>
              </p:custDataLst>
            </p:nvPr>
          </p:nvSpPr>
          <p:spPr bwMode="auto">
            <a:xfrm>
              <a:off x="10314957" y="3867330"/>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1" name="Freeform 193">
              <a:extLst>
                <a:ext uri="{FF2B5EF4-FFF2-40B4-BE49-F238E27FC236}">
                  <a16:creationId xmlns:a16="http://schemas.microsoft.com/office/drawing/2014/main" id="{76270DBD-5C1A-D84F-919F-5CB4362EE072}"/>
                </a:ext>
              </a:extLst>
            </p:cNvPr>
            <p:cNvSpPr>
              <a:spLocks/>
            </p:cNvSpPr>
            <p:nvPr userDrawn="1">
              <p:custDataLst>
                <p:tags r:id="rId131"/>
              </p:custDataLst>
            </p:nvPr>
          </p:nvSpPr>
          <p:spPr bwMode="auto">
            <a:xfrm>
              <a:off x="4665436" y="2658137"/>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2" name="Freeform 194">
              <a:extLst>
                <a:ext uri="{FF2B5EF4-FFF2-40B4-BE49-F238E27FC236}">
                  <a16:creationId xmlns:a16="http://schemas.microsoft.com/office/drawing/2014/main" id="{1B2A126E-13E3-F643-810D-A6E8E89EC0B0}"/>
                </a:ext>
              </a:extLst>
            </p:cNvPr>
            <p:cNvSpPr>
              <a:spLocks/>
            </p:cNvSpPr>
            <p:nvPr userDrawn="1">
              <p:custDataLst>
                <p:tags r:id="rId132"/>
              </p:custDataLst>
            </p:nvPr>
          </p:nvSpPr>
          <p:spPr bwMode="auto">
            <a:xfrm>
              <a:off x="5971673" y="4145157"/>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3" name="Freeform 195">
              <a:extLst>
                <a:ext uri="{FF2B5EF4-FFF2-40B4-BE49-F238E27FC236}">
                  <a16:creationId xmlns:a16="http://schemas.microsoft.com/office/drawing/2014/main" id="{85CD5C69-057A-3048-BDB5-1F5CE355FF4D}"/>
                </a:ext>
              </a:extLst>
            </p:cNvPr>
            <p:cNvSpPr>
              <a:spLocks/>
            </p:cNvSpPr>
            <p:nvPr userDrawn="1">
              <p:custDataLst>
                <p:tags r:id="rId133"/>
              </p:custDataLst>
            </p:nvPr>
          </p:nvSpPr>
          <p:spPr bwMode="auto">
            <a:xfrm>
              <a:off x="6145730" y="3423959"/>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4" name="Freeform 196">
              <a:extLst>
                <a:ext uri="{FF2B5EF4-FFF2-40B4-BE49-F238E27FC236}">
                  <a16:creationId xmlns:a16="http://schemas.microsoft.com/office/drawing/2014/main" id="{07644D19-124E-7140-9334-EDF44DFD3C2A}"/>
                </a:ext>
              </a:extLst>
            </p:cNvPr>
            <p:cNvSpPr>
              <a:spLocks/>
            </p:cNvSpPr>
            <p:nvPr userDrawn="1">
              <p:custDataLst>
                <p:tags r:id="rId134"/>
              </p:custDataLst>
            </p:nvPr>
          </p:nvSpPr>
          <p:spPr bwMode="auto">
            <a:xfrm>
              <a:off x="5647960" y="3023774"/>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5" name="Freeform 204">
              <a:extLst>
                <a:ext uri="{FF2B5EF4-FFF2-40B4-BE49-F238E27FC236}">
                  <a16:creationId xmlns:a16="http://schemas.microsoft.com/office/drawing/2014/main" id="{79DDAB0F-143D-9248-AAA6-C8BC27BDA8D0}"/>
                </a:ext>
              </a:extLst>
            </p:cNvPr>
            <p:cNvSpPr>
              <a:spLocks/>
            </p:cNvSpPr>
            <p:nvPr userDrawn="1">
              <p:custDataLst>
                <p:tags r:id="rId135"/>
              </p:custDataLst>
            </p:nvPr>
          </p:nvSpPr>
          <p:spPr bwMode="auto">
            <a:xfrm>
              <a:off x="5797617" y="4797258"/>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6" name="Freeform 205">
              <a:extLst>
                <a:ext uri="{FF2B5EF4-FFF2-40B4-BE49-F238E27FC236}">
                  <a16:creationId xmlns:a16="http://schemas.microsoft.com/office/drawing/2014/main" id="{AB254E16-C9C8-3C4A-A8FE-6EDD4A88B635}"/>
                </a:ext>
              </a:extLst>
            </p:cNvPr>
            <p:cNvSpPr>
              <a:spLocks/>
            </p:cNvSpPr>
            <p:nvPr userDrawn="1">
              <p:custDataLst>
                <p:tags r:id="rId136"/>
              </p:custDataLst>
            </p:nvPr>
          </p:nvSpPr>
          <p:spPr bwMode="auto">
            <a:xfrm>
              <a:off x="5828524" y="4883629"/>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7" name="Freeform 206">
              <a:extLst>
                <a:ext uri="{FF2B5EF4-FFF2-40B4-BE49-F238E27FC236}">
                  <a16:creationId xmlns:a16="http://schemas.microsoft.com/office/drawing/2014/main" id="{705E7F64-0466-5F49-ACC2-3609193E82DA}"/>
                </a:ext>
              </a:extLst>
            </p:cNvPr>
            <p:cNvSpPr>
              <a:spLocks/>
            </p:cNvSpPr>
            <p:nvPr userDrawn="1">
              <p:custDataLst>
                <p:tags r:id="rId137"/>
              </p:custDataLst>
            </p:nvPr>
          </p:nvSpPr>
          <p:spPr bwMode="auto">
            <a:xfrm>
              <a:off x="5833404" y="4903783"/>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8" name="Freeform 207">
              <a:extLst>
                <a:ext uri="{FF2B5EF4-FFF2-40B4-BE49-F238E27FC236}">
                  <a16:creationId xmlns:a16="http://schemas.microsoft.com/office/drawing/2014/main" id="{92A4BDB8-62C8-EC40-AD69-C0C1AFB08F68}"/>
                </a:ext>
              </a:extLst>
            </p:cNvPr>
            <p:cNvSpPr>
              <a:spLocks/>
            </p:cNvSpPr>
            <p:nvPr userDrawn="1">
              <p:custDataLst>
                <p:tags r:id="rId138"/>
              </p:custDataLst>
            </p:nvPr>
          </p:nvSpPr>
          <p:spPr bwMode="auto">
            <a:xfrm>
              <a:off x="5848044" y="4959924"/>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9" name="Freeform 208">
              <a:extLst>
                <a:ext uri="{FF2B5EF4-FFF2-40B4-BE49-F238E27FC236}">
                  <a16:creationId xmlns:a16="http://schemas.microsoft.com/office/drawing/2014/main" id="{9E2ABEF8-A966-A04A-B1C0-4D8DF0C89616}"/>
                </a:ext>
              </a:extLst>
            </p:cNvPr>
            <p:cNvSpPr>
              <a:spLocks/>
            </p:cNvSpPr>
            <p:nvPr userDrawn="1">
              <p:custDataLst>
                <p:tags r:id="rId139"/>
              </p:custDataLst>
            </p:nvPr>
          </p:nvSpPr>
          <p:spPr bwMode="auto">
            <a:xfrm>
              <a:off x="5835030" y="4971438"/>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0" name="Freeform 209">
              <a:extLst>
                <a:ext uri="{FF2B5EF4-FFF2-40B4-BE49-F238E27FC236}">
                  <a16:creationId xmlns:a16="http://schemas.microsoft.com/office/drawing/2014/main" id="{0434B95E-BF4F-AB45-899C-4BB105EBCEF8}"/>
                </a:ext>
              </a:extLst>
            </p:cNvPr>
            <p:cNvSpPr>
              <a:spLocks/>
            </p:cNvSpPr>
            <p:nvPr userDrawn="1">
              <p:custDataLst>
                <p:tags r:id="rId140"/>
              </p:custDataLst>
            </p:nvPr>
          </p:nvSpPr>
          <p:spPr bwMode="auto">
            <a:xfrm>
              <a:off x="5865937" y="5001670"/>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1" name="Freeform 210">
              <a:extLst>
                <a:ext uri="{FF2B5EF4-FFF2-40B4-BE49-F238E27FC236}">
                  <a16:creationId xmlns:a16="http://schemas.microsoft.com/office/drawing/2014/main" id="{3CB718ED-13B3-A84F-A87B-265B955DFDD0}"/>
                </a:ext>
              </a:extLst>
            </p:cNvPr>
            <p:cNvSpPr>
              <a:spLocks/>
            </p:cNvSpPr>
            <p:nvPr userDrawn="1">
              <p:custDataLst>
                <p:tags r:id="rId141"/>
              </p:custDataLst>
            </p:nvPr>
          </p:nvSpPr>
          <p:spPr bwMode="auto">
            <a:xfrm>
              <a:off x="5862685" y="5031899"/>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2" name="Freeform 211">
              <a:extLst>
                <a:ext uri="{FF2B5EF4-FFF2-40B4-BE49-F238E27FC236}">
                  <a16:creationId xmlns:a16="http://schemas.microsoft.com/office/drawing/2014/main" id="{41B6F2A7-599F-E047-884B-7E11B259AEA1}"/>
                </a:ext>
              </a:extLst>
            </p:cNvPr>
            <p:cNvSpPr>
              <a:spLocks/>
            </p:cNvSpPr>
            <p:nvPr userDrawn="1">
              <p:custDataLst>
                <p:tags r:id="rId142"/>
              </p:custDataLst>
            </p:nvPr>
          </p:nvSpPr>
          <p:spPr bwMode="auto">
            <a:xfrm>
              <a:off x="5887086" y="5044855"/>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3" name="Freeform 215">
              <a:extLst>
                <a:ext uri="{FF2B5EF4-FFF2-40B4-BE49-F238E27FC236}">
                  <a16:creationId xmlns:a16="http://schemas.microsoft.com/office/drawing/2014/main" id="{C1B453C5-A5AC-124F-957E-3A870E43CC30}"/>
                </a:ext>
              </a:extLst>
            </p:cNvPr>
            <p:cNvSpPr>
              <a:spLocks/>
            </p:cNvSpPr>
            <p:nvPr userDrawn="1">
              <p:custDataLst>
                <p:tags r:id="rId143"/>
              </p:custDataLst>
            </p:nvPr>
          </p:nvSpPr>
          <p:spPr bwMode="auto">
            <a:xfrm>
              <a:off x="5545478" y="3055443"/>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4" name="Freeform 216">
              <a:extLst>
                <a:ext uri="{FF2B5EF4-FFF2-40B4-BE49-F238E27FC236}">
                  <a16:creationId xmlns:a16="http://schemas.microsoft.com/office/drawing/2014/main" id="{70E94300-6533-4F44-B92C-A628DA5130CD}"/>
                </a:ext>
              </a:extLst>
            </p:cNvPr>
            <p:cNvSpPr>
              <a:spLocks/>
            </p:cNvSpPr>
            <p:nvPr userDrawn="1">
              <p:custDataLst>
                <p:tags r:id="rId144"/>
              </p:custDataLst>
            </p:nvPr>
          </p:nvSpPr>
          <p:spPr bwMode="auto">
            <a:xfrm>
              <a:off x="5399076" y="2930203"/>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5" name="Freeform 217">
              <a:extLst>
                <a:ext uri="{FF2B5EF4-FFF2-40B4-BE49-F238E27FC236}">
                  <a16:creationId xmlns:a16="http://schemas.microsoft.com/office/drawing/2014/main" id="{BD586F2E-973B-DB49-BE2E-11C54EE200B1}"/>
                </a:ext>
              </a:extLst>
            </p:cNvPr>
            <p:cNvSpPr>
              <a:spLocks/>
            </p:cNvSpPr>
            <p:nvPr userDrawn="1">
              <p:custDataLst>
                <p:tags r:id="rId145"/>
              </p:custDataLst>
            </p:nvPr>
          </p:nvSpPr>
          <p:spPr bwMode="auto">
            <a:xfrm>
              <a:off x="5711401" y="3023773"/>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6" name="Freeform 218">
              <a:extLst>
                <a:ext uri="{FF2B5EF4-FFF2-40B4-BE49-F238E27FC236}">
                  <a16:creationId xmlns:a16="http://schemas.microsoft.com/office/drawing/2014/main" id="{C7938629-1D47-354B-823B-CDC812A19AAE}"/>
                </a:ext>
              </a:extLst>
            </p:cNvPr>
            <p:cNvSpPr>
              <a:spLocks/>
            </p:cNvSpPr>
            <p:nvPr userDrawn="1">
              <p:custDataLst>
                <p:tags r:id="rId146"/>
              </p:custDataLst>
            </p:nvPr>
          </p:nvSpPr>
          <p:spPr bwMode="auto">
            <a:xfrm>
              <a:off x="5268939" y="3078475"/>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7" name="Freeform 219">
              <a:extLst>
                <a:ext uri="{FF2B5EF4-FFF2-40B4-BE49-F238E27FC236}">
                  <a16:creationId xmlns:a16="http://schemas.microsoft.com/office/drawing/2014/main" id="{C834F6B7-A359-5949-B31C-077EF931AE4A}"/>
                </a:ext>
              </a:extLst>
            </p:cNvPr>
            <p:cNvSpPr>
              <a:spLocks/>
            </p:cNvSpPr>
            <p:nvPr userDrawn="1">
              <p:custDataLst>
                <p:tags r:id="rId147"/>
              </p:custDataLst>
            </p:nvPr>
          </p:nvSpPr>
          <p:spPr bwMode="auto">
            <a:xfrm>
              <a:off x="5187605" y="3078474"/>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8" name="Freeform 220">
              <a:extLst>
                <a:ext uri="{FF2B5EF4-FFF2-40B4-BE49-F238E27FC236}">
                  <a16:creationId xmlns:a16="http://schemas.microsoft.com/office/drawing/2014/main" id="{8341AF65-4A73-DF41-A372-6A0E2C761411}"/>
                </a:ext>
              </a:extLst>
            </p:cNvPr>
            <p:cNvSpPr>
              <a:spLocks/>
            </p:cNvSpPr>
            <p:nvPr userDrawn="1">
              <p:custDataLst>
                <p:tags r:id="rId148"/>
              </p:custDataLst>
            </p:nvPr>
          </p:nvSpPr>
          <p:spPr bwMode="auto">
            <a:xfrm>
              <a:off x="5236405" y="3179240"/>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9" name="Freeform 221">
              <a:extLst>
                <a:ext uri="{FF2B5EF4-FFF2-40B4-BE49-F238E27FC236}">
                  <a16:creationId xmlns:a16="http://schemas.microsoft.com/office/drawing/2014/main" id="{A4261A1B-5DB6-704E-8CE7-AE6708264A92}"/>
                </a:ext>
              </a:extLst>
            </p:cNvPr>
            <p:cNvSpPr>
              <a:spLocks/>
            </p:cNvSpPr>
            <p:nvPr userDrawn="1">
              <p:custDataLst>
                <p:tags r:id="rId149"/>
              </p:custDataLst>
            </p:nvPr>
          </p:nvSpPr>
          <p:spPr bwMode="auto">
            <a:xfrm>
              <a:off x="5268940" y="3144691"/>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0" name="Freeform 222">
              <a:extLst>
                <a:ext uri="{FF2B5EF4-FFF2-40B4-BE49-F238E27FC236}">
                  <a16:creationId xmlns:a16="http://schemas.microsoft.com/office/drawing/2014/main" id="{C8D01A93-D22C-C44A-A465-415756CAE7DD}"/>
                </a:ext>
              </a:extLst>
            </p:cNvPr>
            <p:cNvSpPr>
              <a:spLocks/>
            </p:cNvSpPr>
            <p:nvPr userDrawn="1">
              <p:custDataLst>
                <p:tags r:id="rId150"/>
              </p:custDataLst>
            </p:nvPr>
          </p:nvSpPr>
          <p:spPr bwMode="auto">
            <a:xfrm>
              <a:off x="5286833" y="3172043"/>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1" name="Freeform 223">
              <a:extLst>
                <a:ext uri="{FF2B5EF4-FFF2-40B4-BE49-F238E27FC236}">
                  <a16:creationId xmlns:a16="http://schemas.microsoft.com/office/drawing/2014/main" id="{1B0CE4E5-229E-ED46-B1CA-9889F33BAF2A}"/>
                </a:ext>
              </a:extLst>
            </p:cNvPr>
            <p:cNvSpPr>
              <a:spLocks/>
            </p:cNvSpPr>
            <p:nvPr userDrawn="1">
              <p:custDataLst>
                <p:tags r:id="rId151"/>
              </p:custDataLst>
            </p:nvPr>
          </p:nvSpPr>
          <p:spPr bwMode="auto">
            <a:xfrm>
              <a:off x="5338889" y="3274249"/>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2" name="Freeform 224">
              <a:extLst>
                <a:ext uri="{FF2B5EF4-FFF2-40B4-BE49-F238E27FC236}">
                  <a16:creationId xmlns:a16="http://schemas.microsoft.com/office/drawing/2014/main" id="{4A717C39-22A3-4C41-879C-45F0A5314832}"/>
                </a:ext>
              </a:extLst>
            </p:cNvPr>
            <p:cNvSpPr>
              <a:spLocks/>
            </p:cNvSpPr>
            <p:nvPr userDrawn="1">
              <p:custDataLst>
                <p:tags r:id="rId152"/>
              </p:custDataLst>
            </p:nvPr>
          </p:nvSpPr>
          <p:spPr bwMode="auto">
            <a:xfrm>
              <a:off x="5421850" y="3323193"/>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3" name="Freeform 225">
              <a:extLst>
                <a:ext uri="{FF2B5EF4-FFF2-40B4-BE49-F238E27FC236}">
                  <a16:creationId xmlns:a16="http://schemas.microsoft.com/office/drawing/2014/main" id="{33B34D14-A50A-EC46-A0C4-1FE60E729D95}"/>
                </a:ext>
              </a:extLst>
            </p:cNvPr>
            <p:cNvSpPr>
              <a:spLocks/>
            </p:cNvSpPr>
            <p:nvPr userDrawn="1">
              <p:custDataLst>
                <p:tags r:id="rId153"/>
              </p:custDataLst>
            </p:nvPr>
          </p:nvSpPr>
          <p:spPr bwMode="auto">
            <a:xfrm>
              <a:off x="6119702" y="4460411"/>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4" name="Freeform 226">
              <a:extLst>
                <a:ext uri="{FF2B5EF4-FFF2-40B4-BE49-F238E27FC236}">
                  <a16:creationId xmlns:a16="http://schemas.microsoft.com/office/drawing/2014/main" id="{E78B3806-C747-5145-BE85-08E48317FECF}"/>
                </a:ext>
              </a:extLst>
            </p:cNvPr>
            <p:cNvSpPr>
              <a:spLocks/>
            </p:cNvSpPr>
            <p:nvPr userDrawn="1">
              <p:custDataLst>
                <p:tags r:id="rId154"/>
              </p:custDataLst>
            </p:nvPr>
          </p:nvSpPr>
          <p:spPr bwMode="auto">
            <a:xfrm>
              <a:off x="7704107" y="1392801"/>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5" name="Freeform 227">
              <a:extLst>
                <a:ext uri="{FF2B5EF4-FFF2-40B4-BE49-F238E27FC236}">
                  <a16:creationId xmlns:a16="http://schemas.microsoft.com/office/drawing/2014/main" id="{7076EB72-E262-9F43-AC8A-573942532C7C}"/>
                </a:ext>
              </a:extLst>
            </p:cNvPr>
            <p:cNvSpPr>
              <a:spLocks/>
            </p:cNvSpPr>
            <p:nvPr userDrawn="1">
              <p:custDataLst>
                <p:tags r:id="rId155"/>
              </p:custDataLst>
            </p:nvPr>
          </p:nvSpPr>
          <p:spPr bwMode="auto">
            <a:xfrm>
              <a:off x="7629278" y="1601530"/>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6" name="Freeform 228">
              <a:extLst>
                <a:ext uri="{FF2B5EF4-FFF2-40B4-BE49-F238E27FC236}">
                  <a16:creationId xmlns:a16="http://schemas.microsoft.com/office/drawing/2014/main" id="{F8CE5FDA-3BBB-164B-8F06-D5B5254A7F46}"/>
                </a:ext>
              </a:extLst>
            </p:cNvPr>
            <p:cNvSpPr>
              <a:spLocks/>
            </p:cNvSpPr>
            <p:nvPr userDrawn="1">
              <p:custDataLst>
                <p:tags r:id="rId156"/>
              </p:custDataLst>
            </p:nvPr>
          </p:nvSpPr>
          <p:spPr bwMode="auto">
            <a:xfrm>
              <a:off x="7977392" y="2364475"/>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7" name="Freeform 229">
              <a:extLst>
                <a:ext uri="{FF2B5EF4-FFF2-40B4-BE49-F238E27FC236}">
                  <a16:creationId xmlns:a16="http://schemas.microsoft.com/office/drawing/2014/main" id="{C7744873-04A7-4A45-8FD2-423942F49101}"/>
                </a:ext>
              </a:extLst>
            </p:cNvPr>
            <p:cNvSpPr>
              <a:spLocks/>
            </p:cNvSpPr>
            <p:nvPr userDrawn="1">
              <p:custDataLst>
                <p:tags r:id="rId157"/>
              </p:custDataLst>
            </p:nvPr>
          </p:nvSpPr>
          <p:spPr bwMode="auto">
            <a:xfrm>
              <a:off x="7678080" y="2219083"/>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8" name="Freeform 230">
              <a:extLst>
                <a:ext uri="{FF2B5EF4-FFF2-40B4-BE49-F238E27FC236}">
                  <a16:creationId xmlns:a16="http://schemas.microsoft.com/office/drawing/2014/main" id="{657FFAB2-31CD-6D42-8E8D-2C873C9FB361}"/>
                </a:ext>
              </a:extLst>
            </p:cNvPr>
            <p:cNvSpPr>
              <a:spLocks/>
            </p:cNvSpPr>
            <p:nvPr userDrawn="1">
              <p:custDataLst>
                <p:tags r:id="rId158"/>
              </p:custDataLst>
            </p:nvPr>
          </p:nvSpPr>
          <p:spPr bwMode="auto">
            <a:xfrm>
              <a:off x="7620248" y="2071812"/>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9" name="Freeform 231">
              <a:extLst>
                <a:ext uri="{FF2B5EF4-FFF2-40B4-BE49-F238E27FC236}">
                  <a16:creationId xmlns:a16="http://schemas.microsoft.com/office/drawing/2014/main" id="{4A1CF394-62FC-5845-9886-8A5710C86EF4}"/>
                </a:ext>
              </a:extLst>
            </p:cNvPr>
            <p:cNvSpPr>
              <a:spLocks/>
            </p:cNvSpPr>
            <p:nvPr userDrawn="1">
              <p:custDataLst>
                <p:tags r:id="rId159"/>
              </p:custDataLst>
            </p:nvPr>
          </p:nvSpPr>
          <p:spPr bwMode="auto">
            <a:xfrm>
              <a:off x="7609145" y="2123781"/>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0" name="Freeform 232">
              <a:extLst>
                <a:ext uri="{FF2B5EF4-FFF2-40B4-BE49-F238E27FC236}">
                  <a16:creationId xmlns:a16="http://schemas.microsoft.com/office/drawing/2014/main" id="{4F41C89A-AC30-6A4A-960B-FFF2E84137C9}"/>
                </a:ext>
              </a:extLst>
            </p:cNvPr>
            <p:cNvSpPr>
              <a:spLocks/>
            </p:cNvSpPr>
            <p:nvPr userDrawn="1">
              <p:custDataLst>
                <p:tags r:id="rId160"/>
              </p:custDataLst>
            </p:nvPr>
          </p:nvSpPr>
          <p:spPr bwMode="auto">
            <a:xfrm>
              <a:off x="8374306" y="2614950"/>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1" name="Freeform 233">
              <a:extLst>
                <a:ext uri="{FF2B5EF4-FFF2-40B4-BE49-F238E27FC236}">
                  <a16:creationId xmlns:a16="http://schemas.microsoft.com/office/drawing/2014/main" id="{D2A26F27-87E7-3643-8134-A7185FF566D9}"/>
                </a:ext>
              </a:extLst>
            </p:cNvPr>
            <p:cNvSpPr>
              <a:spLocks/>
            </p:cNvSpPr>
            <p:nvPr userDrawn="1">
              <p:custDataLst>
                <p:tags r:id="rId161"/>
              </p:custDataLst>
            </p:nvPr>
          </p:nvSpPr>
          <p:spPr bwMode="auto">
            <a:xfrm>
              <a:off x="8322251" y="2662455"/>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2" name="Freeform 234">
              <a:extLst>
                <a:ext uri="{FF2B5EF4-FFF2-40B4-BE49-F238E27FC236}">
                  <a16:creationId xmlns:a16="http://schemas.microsoft.com/office/drawing/2014/main" id="{61D6D88F-4068-B04C-AEE5-04000D797985}"/>
                </a:ext>
              </a:extLst>
            </p:cNvPr>
            <p:cNvSpPr>
              <a:spLocks/>
            </p:cNvSpPr>
            <p:nvPr userDrawn="1">
              <p:custDataLst>
                <p:tags r:id="rId162"/>
              </p:custDataLst>
            </p:nvPr>
          </p:nvSpPr>
          <p:spPr bwMode="auto">
            <a:xfrm>
              <a:off x="7299058" y="1985881"/>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3" name="Freeform 235">
              <a:extLst>
                <a:ext uri="{FF2B5EF4-FFF2-40B4-BE49-F238E27FC236}">
                  <a16:creationId xmlns:a16="http://schemas.microsoft.com/office/drawing/2014/main" id="{B9C3938D-E101-B641-861F-2A9EBEE5A9C4}"/>
                </a:ext>
              </a:extLst>
            </p:cNvPr>
            <p:cNvSpPr>
              <a:spLocks/>
            </p:cNvSpPr>
            <p:nvPr userDrawn="1">
              <p:custDataLst>
                <p:tags r:id="rId163"/>
              </p:custDataLst>
            </p:nvPr>
          </p:nvSpPr>
          <p:spPr bwMode="auto">
            <a:xfrm>
              <a:off x="7107108" y="2812164"/>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4" name="Freeform 236">
              <a:extLst>
                <a:ext uri="{FF2B5EF4-FFF2-40B4-BE49-F238E27FC236}">
                  <a16:creationId xmlns:a16="http://schemas.microsoft.com/office/drawing/2014/main" id="{A8496CEE-BF21-0046-8C4C-AB697F9DA589}"/>
                </a:ext>
              </a:extLst>
            </p:cNvPr>
            <p:cNvSpPr>
              <a:spLocks/>
            </p:cNvSpPr>
            <p:nvPr userDrawn="1">
              <p:custDataLst>
                <p:tags r:id="rId164"/>
              </p:custDataLst>
            </p:nvPr>
          </p:nvSpPr>
          <p:spPr bwMode="auto">
            <a:xfrm>
              <a:off x="7225858" y="2866866"/>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5" name="Freeform 237">
              <a:extLst>
                <a:ext uri="{FF2B5EF4-FFF2-40B4-BE49-F238E27FC236}">
                  <a16:creationId xmlns:a16="http://schemas.microsoft.com/office/drawing/2014/main" id="{E173AD3F-32E7-1D41-9995-2DEA53B840A6}"/>
                </a:ext>
              </a:extLst>
            </p:cNvPr>
            <p:cNvSpPr>
              <a:spLocks/>
            </p:cNvSpPr>
            <p:nvPr userDrawn="1">
              <p:custDataLst>
                <p:tags r:id="rId165"/>
              </p:custDataLst>
            </p:nvPr>
          </p:nvSpPr>
          <p:spPr bwMode="auto">
            <a:xfrm>
              <a:off x="7326713" y="2509864"/>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6" name="Freeform 238">
              <a:extLst>
                <a:ext uri="{FF2B5EF4-FFF2-40B4-BE49-F238E27FC236}">
                  <a16:creationId xmlns:a16="http://schemas.microsoft.com/office/drawing/2014/main" id="{8931C3DB-7FE9-FC44-AC34-C86299130353}"/>
                </a:ext>
              </a:extLst>
            </p:cNvPr>
            <p:cNvSpPr>
              <a:spLocks/>
            </p:cNvSpPr>
            <p:nvPr userDrawn="1">
              <p:custDataLst>
                <p:tags r:id="rId166"/>
              </p:custDataLst>
            </p:nvPr>
          </p:nvSpPr>
          <p:spPr bwMode="auto">
            <a:xfrm>
              <a:off x="7774055" y="2632224"/>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7" name="Freeform 239">
              <a:extLst>
                <a:ext uri="{FF2B5EF4-FFF2-40B4-BE49-F238E27FC236}">
                  <a16:creationId xmlns:a16="http://schemas.microsoft.com/office/drawing/2014/main" id="{84B0B00F-7BDA-0B4D-8314-05CFBD832331}"/>
                </a:ext>
              </a:extLst>
            </p:cNvPr>
            <p:cNvSpPr>
              <a:spLocks/>
            </p:cNvSpPr>
            <p:nvPr userDrawn="1">
              <p:custDataLst>
                <p:tags r:id="rId167"/>
              </p:custDataLst>
            </p:nvPr>
          </p:nvSpPr>
          <p:spPr bwMode="auto">
            <a:xfrm>
              <a:off x="7725254" y="2509864"/>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8" name="Freeform 240">
              <a:extLst>
                <a:ext uri="{FF2B5EF4-FFF2-40B4-BE49-F238E27FC236}">
                  <a16:creationId xmlns:a16="http://schemas.microsoft.com/office/drawing/2014/main" id="{E1E903CB-80CA-4E4F-992A-B9331238C4DD}"/>
                </a:ext>
              </a:extLst>
            </p:cNvPr>
            <p:cNvSpPr>
              <a:spLocks/>
            </p:cNvSpPr>
            <p:nvPr userDrawn="1">
              <p:custDataLst>
                <p:tags r:id="rId168"/>
              </p:custDataLst>
            </p:nvPr>
          </p:nvSpPr>
          <p:spPr bwMode="auto">
            <a:xfrm>
              <a:off x="7092469" y="2792010"/>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9" name="Freeform 241">
              <a:extLst>
                <a:ext uri="{FF2B5EF4-FFF2-40B4-BE49-F238E27FC236}">
                  <a16:creationId xmlns:a16="http://schemas.microsoft.com/office/drawing/2014/main" id="{50BB13BD-F7D6-334E-B365-7AD0F36B78FF}"/>
                </a:ext>
              </a:extLst>
            </p:cNvPr>
            <p:cNvSpPr>
              <a:spLocks/>
            </p:cNvSpPr>
            <p:nvPr userDrawn="1">
              <p:custDataLst>
                <p:tags r:id="rId169"/>
              </p:custDataLst>
            </p:nvPr>
          </p:nvSpPr>
          <p:spPr bwMode="auto">
            <a:xfrm>
              <a:off x="7059934" y="1710933"/>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0" name="Freeform 242">
              <a:extLst>
                <a:ext uri="{FF2B5EF4-FFF2-40B4-BE49-F238E27FC236}">
                  <a16:creationId xmlns:a16="http://schemas.microsoft.com/office/drawing/2014/main" id="{E1DB6696-E613-354B-93CC-C4E2A6E50B79}"/>
                </a:ext>
              </a:extLst>
            </p:cNvPr>
            <p:cNvSpPr>
              <a:spLocks/>
            </p:cNvSpPr>
            <p:nvPr userDrawn="1">
              <p:custDataLst>
                <p:tags r:id="rId170"/>
              </p:custDataLst>
            </p:nvPr>
          </p:nvSpPr>
          <p:spPr bwMode="auto">
            <a:xfrm>
              <a:off x="7871655" y="1949893"/>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1" name="Freeform 243">
              <a:extLst>
                <a:ext uri="{FF2B5EF4-FFF2-40B4-BE49-F238E27FC236}">
                  <a16:creationId xmlns:a16="http://schemas.microsoft.com/office/drawing/2014/main" id="{50DAEEEB-B711-A14E-BC88-F55D2E9B37EB}"/>
                </a:ext>
              </a:extLst>
            </p:cNvPr>
            <p:cNvSpPr>
              <a:spLocks/>
            </p:cNvSpPr>
            <p:nvPr userDrawn="1">
              <p:custDataLst>
                <p:tags r:id="rId171"/>
              </p:custDataLst>
            </p:nvPr>
          </p:nvSpPr>
          <p:spPr bwMode="auto">
            <a:xfrm>
              <a:off x="7756160" y="1644716"/>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2" name="Freeform 244">
              <a:extLst>
                <a:ext uri="{FF2B5EF4-FFF2-40B4-BE49-F238E27FC236}">
                  <a16:creationId xmlns:a16="http://schemas.microsoft.com/office/drawing/2014/main" id="{3B49DE5E-8E43-F149-8630-F9DE19A1B047}"/>
                </a:ext>
              </a:extLst>
            </p:cNvPr>
            <p:cNvSpPr>
              <a:spLocks/>
            </p:cNvSpPr>
            <p:nvPr userDrawn="1">
              <p:custDataLst>
                <p:tags r:id="rId172"/>
              </p:custDataLst>
            </p:nvPr>
          </p:nvSpPr>
          <p:spPr bwMode="auto">
            <a:xfrm>
              <a:off x="7897683" y="1929740"/>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3" name="Freeform 245">
              <a:extLst>
                <a:ext uri="{FF2B5EF4-FFF2-40B4-BE49-F238E27FC236}">
                  <a16:creationId xmlns:a16="http://schemas.microsoft.com/office/drawing/2014/main" id="{499570E6-151B-4348-BFDA-269D4C62D23E}"/>
                </a:ext>
              </a:extLst>
            </p:cNvPr>
            <p:cNvSpPr>
              <a:spLocks/>
            </p:cNvSpPr>
            <p:nvPr userDrawn="1">
              <p:custDataLst>
                <p:tags r:id="rId173"/>
              </p:custDataLst>
            </p:nvPr>
          </p:nvSpPr>
          <p:spPr bwMode="auto">
            <a:xfrm>
              <a:off x="7328340" y="2076571"/>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4" name="Freeform 246">
              <a:extLst>
                <a:ext uri="{FF2B5EF4-FFF2-40B4-BE49-F238E27FC236}">
                  <a16:creationId xmlns:a16="http://schemas.microsoft.com/office/drawing/2014/main" id="{7F50AEAF-F8BC-2341-AE1C-F220AFBB2266}"/>
                </a:ext>
              </a:extLst>
            </p:cNvPr>
            <p:cNvSpPr>
              <a:spLocks/>
            </p:cNvSpPr>
            <p:nvPr userDrawn="1">
              <p:custDataLst>
                <p:tags r:id="rId174"/>
              </p:custDataLst>
            </p:nvPr>
          </p:nvSpPr>
          <p:spPr bwMode="auto">
            <a:xfrm>
              <a:off x="8304357" y="2555930"/>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5" name="Freeform 247">
              <a:extLst>
                <a:ext uri="{FF2B5EF4-FFF2-40B4-BE49-F238E27FC236}">
                  <a16:creationId xmlns:a16="http://schemas.microsoft.com/office/drawing/2014/main" id="{12457CE3-42E8-8147-9564-4B47DA0B1970}"/>
                </a:ext>
              </a:extLst>
            </p:cNvPr>
            <p:cNvSpPr>
              <a:spLocks/>
            </p:cNvSpPr>
            <p:nvPr userDrawn="1">
              <p:custDataLst>
                <p:tags r:id="rId175"/>
              </p:custDataLst>
            </p:nvPr>
          </p:nvSpPr>
          <p:spPr bwMode="auto">
            <a:xfrm>
              <a:off x="7902564" y="3274250"/>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6" name="Freeform 248">
              <a:extLst>
                <a:ext uri="{FF2B5EF4-FFF2-40B4-BE49-F238E27FC236}">
                  <a16:creationId xmlns:a16="http://schemas.microsoft.com/office/drawing/2014/main" id="{10D0F6E1-7B0E-4143-932E-C8B16C653CF3}"/>
                </a:ext>
              </a:extLst>
            </p:cNvPr>
            <p:cNvSpPr>
              <a:spLocks/>
            </p:cNvSpPr>
            <p:nvPr userDrawn="1">
              <p:custDataLst>
                <p:tags r:id="rId176"/>
              </p:custDataLst>
            </p:nvPr>
          </p:nvSpPr>
          <p:spPr bwMode="auto">
            <a:xfrm>
              <a:off x="7837496" y="3426838"/>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7" name="Freeform 249">
              <a:extLst>
                <a:ext uri="{FF2B5EF4-FFF2-40B4-BE49-F238E27FC236}">
                  <a16:creationId xmlns:a16="http://schemas.microsoft.com/office/drawing/2014/main" id="{3CC58B44-8D0D-994A-84C7-A30EAAA28DB2}"/>
                </a:ext>
              </a:extLst>
            </p:cNvPr>
            <p:cNvSpPr>
              <a:spLocks/>
            </p:cNvSpPr>
            <p:nvPr userDrawn="1">
              <p:custDataLst>
                <p:tags r:id="rId177"/>
              </p:custDataLst>
            </p:nvPr>
          </p:nvSpPr>
          <p:spPr bwMode="auto">
            <a:xfrm>
              <a:off x="7772428" y="3517527"/>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8" name="Freeform 250">
              <a:extLst>
                <a:ext uri="{FF2B5EF4-FFF2-40B4-BE49-F238E27FC236}">
                  <a16:creationId xmlns:a16="http://schemas.microsoft.com/office/drawing/2014/main" id="{9F7F416B-A530-D649-AC96-93B97D04D111}"/>
                </a:ext>
              </a:extLst>
            </p:cNvPr>
            <p:cNvSpPr>
              <a:spLocks/>
            </p:cNvSpPr>
            <p:nvPr userDrawn="1">
              <p:custDataLst>
                <p:tags r:id="rId178"/>
              </p:custDataLst>
            </p:nvPr>
          </p:nvSpPr>
          <p:spPr bwMode="auto">
            <a:xfrm>
              <a:off x="7754534" y="3517527"/>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9" name="Freeform 251">
              <a:extLst>
                <a:ext uri="{FF2B5EF4-FFF2-40B4-BE49-F238E27FC236}">
                  <a16:creationId xmlns:a16="http://schemas.microsoft.com/office/drawing/2014/main" id="{871DD95E-D92D-4341-80E5-8E07D487B713}"/>
                </a:ext>
              </a:extLst>
            </p:cNvPr>
            <p:cNvSpPr>
              <a:spLocks/>
            </p:cNvSpPr>
            <p:nvPr userDrawn="1">
              <p:custDataLst>
                <p:tags r:id="rId179"/>
              </p:custDataLst>
            </p:nvPr>
          </p:nvSpPr>
          <p:spPr bwMode="auto">
            <a:xfrm>
              <a:off x="8301104" y="3884604"/>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0" name="Freeform 252">
              <a:extLst>
                <a:ext uri="{FF2B5EF4-FFF2-40B4-BE49-F238E27FC236}">
                  <a16:creationId xmlns:a16="http://schemas.microsoft.com/office/drawing/2014/main" id="{2BB5D2BF-A302-AA4B-AAB4-3C74F9CCA9E5}"/>
                </a:ext>
              </a:extLst>
            </p:cNvPr>
            <p:cNvSpPr>
              <a:spLocks/>
            </p:cNvSpPr>
            <p:nvPr userDrawn="1">
              <p:custDataLst>
                <p:tags r:id="rId180"/>
              </p:custDataLst>
            </p:nvPr>
          </p:nvSpPr>
          <p:spPr bwMode="auto">
            <a:xfrm>
              <a:off x="8029447" y="4101970"/>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1" name="Freeform 253">
              <a:extLst>
                <a:ext uri="{FF2B5EF4-FFF2-40B4-BE49-F238E27FC236}">
                  <a16:creationId xmlns:a16="http://schemas.microsoft.com/office/drawing/2014/main" id="{0F4BD295-9EDC-514F-A739-48A5297236E8}"/>
                </a:ext>
              </a:extLst>
            </p:cNvPr>
            <p:cNvSpPr>
              <a:spLocks/>
            </p:cNvSpPr>
            <p:nvPr userDrawn="1">
              <p:custDataLst>
                <p:tags r:id="rId181"/>
              </p:custDataLst>
            </p:nvPr>
          </p:nvSpPr>
          <p:spPr bwMode="auto">
            <a:xfrm>
              <a:off x="8616683" y="3922032"/>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2" name="Freeform 254">
              <a:extLst>
                <a:ext uri="{FF2B5EF4-FFF2-40B4-BE49-F238E27FC236}">
                  <a16:creationId xmlns:a16="http://schemas.microsoft.com/office/drawing/2014/main" id="{94A5B8BE-1256-6347-8123-C910C6CDACB0}"/>
                </a:ext>
              </a:extLst>
            </p:cNvPr>
            <p:cNvSpPr>
              <a:spLocks/>
            </p:cNvSpPr>
            <p:nvPr userDrawn="1">
              <p:custDataLst>
                <p:tags r:id="rId182"/>
              </p:custDataLst>
            </p:nvPr>
          </p:nvSpPr>
          <p:spPr bwMode="auto">
            <a:xfrm>
              <a:off x="8284838" y="3648525"/>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3" name="Freeform 255">
              <a:extLst>
                <a:ext uri="{FF2B5EF4-FFF2-40B4-BE49-F238E27FC236}">
                  <a16:creationId xmlns:a16="http://schemas.microsoft.com/office/drawing/2014/main" id="{81C7E6D6-B806-7947-A6BF-E136ACA4E09C}"/>
                </a:ext>
              </a:extLst>
            </p:cNvPr>
            <p:cNvSpPr>
              <a:spLocks/>
            </p:cNvSpPr>
            <p:nvPr userDrawn="1">
              <p:custDataLst>
                <p:tags r:id="rId183"/>
              </p:custDataLst>
            </p:nvPr>
          </p:nvSpPr>
          <p:spPr bwMode="auto">
            <a:xfrm>
              <a:off x="8273450" y="3612535"/>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4" name="Freeform 256">
              <a:extLst>
                <a:ext uri="{FF2B5EF4-FFF2-40B4-BE49-F238E27FC236}">
                  <a16:creationId xmlns:a16="http://schemas.microsoft.com/office/drawing/2014/main" id="{299885A6-679F-1844-B35F-0FB5611CCA82}"/>
                </a:ext>
              </a:extLst>
            </p:cNvPr>
            <p:cNvSpPr>
              <a:spLocks/>
            </p:cNvSpPr>
            <p:nvPr userDrawn="1">
              <p:custDataLst>
                <p:tags r:id="rId184"/>
              </p:custDataLst>
            </p:nvPr>
          </p:nvSpPr>
          <p:spPr bwMode="auto">
            <a:xfrm>
              <a:off x="8590656" y="2433572"/>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5" name="Freeform 257">
              <a:extLst>
                <a:ext uri="{FF2B5EF4-FFF2-40B4-BE49-F238E27FC236}">
                  <a16:creationId xmlns:a16="http://schemas.microsoft.com/office/drawing/2014/main" id="{F0CF6AF6-959D-9141-A503-4A67AEAC173F}"/>
                </a:ext>
              </a:extLst>
            </p:cNvPr>
            <p:cNvSpPr>
              <a:spLocks/>
            </p:cNvSpPr>
            <p:nvPr userDrawn="1">
              <p:custDataLst>
                <p:tags r:id="rId185"/>
              </p:custDataLst>
            </p:nvPr>
          </p:nvSpPr>
          <p:spPr bwMode="auto">
            <a:xfrm>
              <a:off x="8615057" y="3029530"/>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6" name="Freeform 258">
              <a:extLst>
                <a:ext uri="{FF2B5EF4-FFF2-40B4-BE49-F238E27FC236}">
                  <a16:creationId xmlns:a16="http://schemas.microsoft.com/office/drawing/2014/main" id="{B9B4EBA7-4667-9442-AE8E-B5DB3E5FD0A2}"/>
                </a:ext>
              </a:extLst>
            </p:cNvPr>
            <p:cNvSpPr>
              <a:spLocks/>
            </p:cNvSpPr>
            <p:nvPr userDrawn="1">
              <p:custDataLst>
                <p:tags r:id="rId186"/>
              </p:custDataLst>
            </p:nvPr>
          </p:nvSpPr>
          <p:spPr bwMode="auto">
            <a:xfrm>
              <a:off x="8815140" y="2825119"/>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7" name="Freeform 259">
              <a:extLst>
                <a:ext uri="{FF2B5EF4-FFF2-40B4-BE49-F238E27FC236}">
                  <a16:creationId xmlns:a16="http://schemas.microsoft.com/office/drawing/2014/main" id="{23FC8288-974E-6945-AC21-B22EA0E5119E}"/>
                </a:ext>
              </a:extLst>
            </p:cNvPr>
            <p:cNvSpPr>
              <a:spLocks/>
            </p:cNvSpPr>
            <p:nvPr userDrawn="1">
              <p:custDataLst>
                <p:tags r:id="rId187"/>
              </p:custDataLst>
            </p:nvPr>
          </p:nvSpPr>
          <p:spPr bwMode="auto">
            <a:xfrm>
              <a:off x="8494681" y="2509865"/>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8" name="Freeform 260">
              <a:extLst>
                <a:ext uri="{FF2B5EF4-FFF2-40B4-BE49-F238E27FC236}">
                  <a16:creationId xmlns:a16="http://schemas.microsoft.com/office/drawing/2014/main" id="{A25C3F3C-C0CC-9544-AB1F-A358C19047BB}"/>
                </a:ext>
              </a:extLst>
            </p:cNvPr>
            <p:cNvSpPr>
              <a:spLocks/>
            </p:cNvSpPr>
            <p:nvPr userDrawn="1">
              <p:custDataLst>
                <p:tags r:id="rId188"/>
              </p:custDataLst>
            </p:nvPr>
          </p:nvSpPr>
          <p:spPr bwMode="auto">
            <a:xfrm>
              <a:off x="9007090" y="2473877"/>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9" name="Freeform 261">
              <a:extLst>
                <a:ext uri="{FF2B5EF4-FFF2-40B4-BE49-F238E27FC236}">
                  <a16:creationId xmlns:a16="http://schemas.microsoft.com/office/drawing/2014/main" id="{565B850B-75E3-064F-BA90-AB9A00397F43}"/>
                </a:ext>
              </a:extLst>
            </p:cNvPr>
            <p:cNvSpPr>
              <a:spLocks/>
            </p:cNvSpPr>
            <p:nvPr userDrawn="1">
              <p:custDataLst>
                <p:tags r:id="rId189"/>
              </p:custDataLst>
            </p:nvPr>
          </p:nvSpPr>
          <p:spPr bwMode="auto">
            <a:xfrm>
              <a:off x="9039626" y="2518502"/>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0" name="Freeform 262">
              <a:extLst>
                <a:ext uri="{FF2B5EF4-FFF2-40B4-BE49-F238E27FC236}">
                  <a16:creationId xmlns:a16="http://schemas.microsoft.com/office/drawing/2014/main" id="{9152548A-D544-B243-816B-B6E1C2479449}"/>
                </a:ext>
              </a:extLst>
            </p:cNvPr>
            <p:cNvSpPr>
              <a:spLocks/>
            </p:cNvSpPr>
            <p:nvPr userDrawn="1">
              <p:custDataLst>
                <p:tags r:id="rId190"/>
              </p:custDataLst>
            </p:nvPr>
          </p:nvSpPr>
          <p:spPr bwMode="auto">
            <a:xfrm>
              <a:off x="9849721" y="2761782"/>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1" name="Freeform 263">
              <a:extLst>
                <a:ext uri="{FF2B5EF4-FFF2-40B4-BE49-F238E27FC236}">
                  <a16:creationId xmlns:a16="http://schemas.microsoft.com/office/drawing/2014/main" id="{4A6B1118-2FA2-4242-BDF3-A37DBFE0A250}"/>
                </a:ext>
              </a:extLst>
            </p:cNvPr>
            <p:cNvSpPr>
              <a:spLocks/>
            </p:cNvSpPr>
            <p:nvPr userDrawn="1">
              <p:custDataLst>
                <p:tags r:id="rId191"/>
              </p:custDataLst>
            </p:nvPr>
          </p:nvSpPr>
          <p:spPr bwMode="auto">
            <a:xfrm>
              <a:off x="7107108" y="3223865"/>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2" name="Freeform 264">
              <a:extLst>
                <a:ext uri="{FF2B5EF4-FFF2-40B4-BE49-F238E27FC236}">
                  <a16:creationId xmlns:a16="http://schemas.microsoft.com/office/drawing/2014/main" id="{50552FB7-6730-2846-8057-32319CBD1CB4}"/>
                </a:ext>
              </a:extLst>
            </p:cNvPr>
            <p:cNvSpPr>
              <a:spLocks/>
            </p:cNvSpPr>
            <p:nvPr userDrawn="1">
              <p:custDataLst>
                <p:tags r:id="rId192"/>
              </p:custDataLst>
            </p:nvPr>
          </p:nvSpPr>
          <p:spPr bwMode="auto">
            <a:xfrm>
              <a:off x="7193323" y="3298721"/>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3" name="Freeform 265">
              <a:extLst>
                <a:ext uri="{FF2B5EF4-FFF2-40B4-BE49-F238E27FC236}">
                  <a16:creationId xmlns:a16="http://schemas.microsoft.com/office/drawing/2014/main" id="{50B565A4-7BD8-2744-AB6B-81DE9865B5D8}"/>
                </a:ext>
              </a:extLst>
            </p:cNvPr>
            <p:cNvSpPr>
              <a:spLocks/>
            </p:cNvSpPr>
            <p:nvPr userDrawn="1">
              <p:custDataLst>
                <p:tags r:id="rId193"/>
              </p:custDataLst>
            </p:nvPr>
          </p:nvSpPr>
          <p:spPr bwMode="auto">
            <a:xfrm>
              <a:off x="7237245" y="3344785"/>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4" name="Freeform 266">
              <a:extLst>
                <a:ext uri="{FF2B5EF4-FFF2-40B4-BE49-F238E27FC236}">
                  <a16:creationId xmlns:a16="http://schemas.microsoft.com/office/drawing/2014/main" id="{6B36A293-621B-A240-9D28-40FDBE98AFB7}"/>
                </a:ext>
              </a:extLst>
            </p:cNvPr>
            <p:cNvSpPr>
              <a:spLocks/>
            </p:cNvSpPr>
            <p:nvPr userDrawn="1">
              <p:custDataLst>
                <p:tags r:id="rId194"/>
              </p:custDataLst>
            </p:nvPr>
          </p:nvSpPr>
          <p:spPr bwMode="auto">
            <a:xfrm>
              <a:off x="7456849" y="3271369"/>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5" name="Freeform 267">
              <a:extLst>
                <a:ext uri="{FF2B5EF4-FFF2-40B4-BE49-F238E27FC236}">
                  <a16:creationId xmlns:a16="http://schemas.microsoft.com/office/drawing/2014/main" id="{F0B9A040-AAAF-0147-AEE5-0242418FBFB8}"/>
                </a:ext>
              </a:extLst>
            </p:cNvPr>
            <p:cNvSpPr>
              <a:spLocks/>
            </p:cNvSpPr>
            <p:nvPr userDrawn="1">
              <p:custDataLst>
                <p:tags r:id="rId195"/>
              </p:custDataLst>
            </p:nvPr>
          </p:nvSpPr>
          <p:spPr bwMode="auto">
            <a:xfrm>
              <a:off x="7100602" y="3195075"/>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6" name="Freeform 268">
              <a:extLst>
                <a:ext uri="{FF2B5EF4-FFF2-40B4-BE49-F238E27FC236}">
                  <a16:creationId xmlns:a16="http://schemas.microsoft.com/office/drawing/2014/main" id="{EE85E5A1-5D88-AE41-BE57-0D4E58245A14}"/>
                </a:ext>
              </a:extLst>
            </p:cNvPr>
            <p:cNvSpPr>
              <a:spLocks/>
            </p:cNvSpPr>
            <p:nvPr userDrawn="1">
              <p:custDataLst>
                <p:tags r:id="rId196"/>
              </p:custDataLst>
            </p:nvPr>
          </p:nvSpPr>
          <p:spPr bwMode="auto">
            <a:xfrm>
              <a:off x="7536557" y="3265613"/>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7" name="Freeform 269">
              <a:extLst>
                <a:ext uri="{FF2B5EF4-FFF2-40B4-BE49-F238E27FC236}">
                  <a16:creationId xmlns:a16="http://schemas.microsoft.com/office/drawing/2014/main" id="{823EE87E-9F68-EA4D-8D87-698522B2E877}"/>
                </a:ext>
              </a:extLst>
            </p:cNvPr>
            <p:cNvSpPr>
              <a:spLocks/>
            </p:cNvSpPr>
            <p:nvPr userDrawn="1">
              <p:custDataLst>
                <p:tags r:id="rId197"/>
              </p:custDataLst>
            </p:nvPr>
          </p:nvSpPr>
          <p:spPr bwMode="auto">
            <a:xfrm>
              <a:off x="7562583" y="3231063"/>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8" name="Freeform 270">
              <a:extLst>
                <a:ext uri="{FF2B5EF4-FFF2-40B4-BE49-F238E27FC236}">
                  <a16:creationId xmlns:a16="http://schemas.microsoft.com/office/drawing/2014/main" id="{F2C26CA8-064A-3C4D-9E98-7DD7B008757B}"/>
                </a:ext>
              </a:extLst>
            </p:cNvPr>
            <p:cNvSpPr>
              <a:spLocks/>
            </p:cNvSpPr>
            <p:nvPr userDrawn="1">
              <p:custDataLst>
                <p:tags r:id="rId198"/>
              </p:custDataLst>
            </p:nvPr>
          </p:nvSpPr>
          <p:spPr bwMode="auto">
            <a:xfrm>
              <a:off x="8309238" y="4323657"/>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9" name="Freeform 271">
              <a:extLst>
                <a:ext uri="{FF2B5EF4-FFF2-40B4-BE49-F238E27FC236}">
                  <a16:creationId xmlns:a16="http://schemas.microsoft.com/office/drawing/2014/main" id="{7EC63933-DF1C-4D4D-BFDC-2607475F8F7A}"/>
                </a:ext>
              </a:extLst>
            </p:cNvPr>
            <p:cNvSpPr>
              <a:spLocks/>
            </p:cNvSpPr>
            <p:nvPr userDrawn="1">
              <p:custDataLst>
                <p:tags r:id="rId19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0" name="Freeform 272">
              <a:extLst>
                <a:ext uri="{FF2B5EF4-FFF2-40B4-BE49-F238E27FC236}">
                  <a16:creationId xmlns:a16="http://schemas.microsoft.com/office/drawing/2014/main" id="{653D356A-B949-D04B-AD63-855565C17A9F}"/>
                </a:ext>
              </a:extLst>
            </p:cNvPr>
            <p:cNvSpPr>
              <a:spLocks/>
            </p:cNvSpPr>
            <p:nvPr userDrawn="1">
              <p:custDataLst>
                <p:tags r:id="rId200"/>
              </p:custDataLst>
            </p:nvPr>
          </p:nvSpPr>
          <p:spPr bwMode="auto">
            <a:xfrm>
              <a:off x="10474372" y="2338563"/>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1" name="Freeform 273">
              <a:extLst>
                <a:ext uri="{FF2B5EF4-FFF2-40B4-BE49-F238E27FC236}">
                  <a16:creationId xmlns:a16="http://schemas.microsoft.com/office/drawing/2014/main" id="{8F25E0FE-0930-EB4A-B952-23070A102FA3}"/>
                </a:ext>
              </a:extLst>
            </p:cNvPr>
            <p:cNvSpPr>
              <a:spLocks/>
            </p:cNvSpPr>
            <p:nvPr userDrawn="1">
              <p:custDataLst>
                <p:tags r:id="rId201"/>
              </p:custDataLst>
            </p:nvPr>
          </p:nvSpPr>
          <p:spPr bwMode="auto">
            <a:xfrm>
              <a:off x="9522756" y="2714277"/>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2" name="Freeform 274">
              <a:extLst>
                <a:ext uri="{FF2B5EF4-FFF2-40B4-BE49-F238E27FC236}">
                  <a16:creationId xmlns:a16="http://schemas.microsoft.com/office/drawing/2014/main" id="{475A417F-B874-EE4A-964C-D69BF04C1897}"/>
                </a:ext>
              </a:extLst>
            </p:cNvPr>
            <p:cNvSpPr>
              <a:spLocks/>
            </p:cNvSpPr>
            <p:nvPr userDrawn="1">
              <p:custDataLst>
                <p:tags r:id="rId202"/>
              </p:custDataLst>
            </p:nvPr>
          </p:nvSpPr>
          <p:spPr bwMode="auto">
            <a:xfrm>
              <a:off x="9743986" y="2764661"/>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3" name="Freeform 275">
              <a:extLst>
                <a:ext uri="{FF2B5EF4-FFF2-40B4-BE49-F238E27FC236}">
                  <a16:creationId xmlns:a16="http://schemas.microsoft.com/office/drawing/2014/main" id="{B19551EE-DDC4-384F-96EC-DEC9915D885C}"/>
                </a:ext>
              </a:extLst>
            </p:cNvPr>
            <p:cNvSpPr>
              <a:spLocks/>
            </p:cNvSpPr>
            <p:nvPr userDrawn="1">
              <p:custDataLst>
                <p:tags r:id="rId203"/>
              </p:custDataLst>
            </p:nvPr>
          </p:nvSpPr>
          <p:spPr bwMode="auto">
            <a:xfrm>
              <a:off x="9734225" y="2829437"/>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4" name="Freeform 276">
              <a:extLst>
                <a:ext uri="{FF2B5EF4-FFF2-40B4-BE49-F238E27FC236}">
                  <a16:creationId xmlns:a16="http://schemas.microsoft.com/office/drawing/2014/main" id="{F88A2FAC-199A-B64A-94A9-C622E6EC1AAB}"/>
                </a:ext>
              </a:extLst>
            </p:cNvPr>
            <p:cNvSpPr>
              <a:spLocks/>
            </p:cNvSpPr>
            <p:nvPr userDrawn="1">
              <p:custDataLst>
                <p:tags r:id="rId204"/>
              </p:custDataLst>
            </p:nvPr>
          </p:nvSpPr>
          <p:spPr bwMode="auto">
            <a:xfrm>
              <a:off x="10059565" y="2934523"/>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5" name="Freeform 277">
              <a:extLst>
                <a:ext uri="{FF2B5EF4-FFF2-40B4-BE49-F238E27FC236}">
                  <a16:creationId xmlns:a16="http://schemas.microsoft.com/office/drawing/2014/main" id="{8EA88D96-3293-504D-B0AF-BF655575385A}"/>
                </a:ext>
              </a:extLst>
            </p:cNvPr>
            <p:cNvSpPr>
              <a:spLocks/>
            </p:cNvSpPr>
            <p:nvPr userDrawn="1">
              <p:custDataLst>
                <p:tags r:id="rId205"/>
              </p:custDataLst>
            </p:nvPr>
          </p:nvSpPr>
          <p:spPr bwMode="auto">
            <a:xfrm>
              <a:off x="10144153" y="3161967"/>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6" name="Freeform 278">
              <a:extLst>
                <a:ext uri="{FF2B5EF4-FFF2-40B4-BE49-F238E27FC236}">
                  <a16:creationId xmlns:a16="http://schemas.microsoft.com/office/drawing/2014/main" id="{DD04F04D-ED88-F547-890D-9AC3EA41D2B2}"/>
                </a:ext>
              </a:extLst>
            </p:cNvPr>
            <p:cNvSpPr>
              <a:spLocks/>
            </p:cNvSpPr>
            <p:nvPr userDrawn="1">
              <p:custDataLst>
                <p:tags r:id="rId206"/>
              </p:custDataLst>
            </p:nvPr>
          </p:nvSpPr>
          <p:spPr bwMode="auto">
            <a:xfrm>
              <a:off x="10555708" y="2469559"/>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7" name="Freeform 279">
              <a:extLst>
                <a:ext uri="{FF2B5EF4-FFF2-40B4-BE49-F238E27FC236}">
                  <a16:creationId xmlns:a16="http://schemas.microsoft.com/office/drawing/2014/main" id="{71713508-91E8-F74C-9DE4-3340859A8A9A}"/>
                </a:ext>
              </a:extLst>
            </p:cNvPr>
            <p:cNvSpPr>
              <a:spLocks/>
            </p:cNvSpPr>
            <p:nvPr userDrawn="1">
              <p:custDataLst>
                <p:tags r:id="rId207"/>
              </p:custDataLst>
            </p:nvPr>
          </p:nvSpPr>
          <p:spPr bwMode="auto">
            <a:xfrm>
              <a:off x="11138066" y="3645644"/>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8" name="Freeform 280">
              <a:extLst>
                <a:ext uri="{FF2B5EF4-FFF2-40B4-BE49-F238E27FC236}">
                  <a16:creationId xmlns:a16="http://schemas.microsoft.com/office/drawing/2014/main" id="{2ED26E29-A3FA-D745-AD82-C66E14B04A85}"/>
                </a:ext>
              </a:extLst>
            </p:cNvPr>
            <p:cNvSpPr>
              <a:spLocks/>
            </p:cNvSpPr>
            <p:nvPr userDrawn="1">
              <p:custDataLst>
                <p:tags r:id="rId208"/>
              </p:custDataLst>
            </p:nvPr>
          </p:nvSpPr>
          <p:spPr bwMode="auto">
            <a:xfrm>
              <a:off x="11334896" y="3631250"/>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9" name="Freeform 281">
              <a:extLst>
                <a:ext uri="{FF2B5EF4-FFF2-40B4-BE49-F238E27FC236}">
                  <a16:creationId xmlns:a16="http://schemas.microsoft.com/office/drawing/2014/main" id="{0D1D8C3E-C71E-064E-82FC-032BA01256CD}"/>
                </a:ext>
              </a:extLst>
            </p:cNvPr>
            <p:cNvSpPr>
              <a:spLocks/>
            </p:cNvSpPr>
            <p:nvPr userDrawn="1">
              <p:custDataLst>
                <p:tags r:id="rId209"/>
              </p:custDataLst>
            </p:nvPr>
          </p:nvSpPr>
          <p:spPr bwMode="auto">
            <a:xfrm>
              <a:off x="9568302" y="3298721"/>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260" name="Group 282">
              <a:extLst>
                <a:ext uri="{FF2B5EF4-FFF2-40B4-BE49-F238E27FC236}">
                  <a16:creationId xmlns:a16="http://schemas.microsoft.com/office/drawing/2014/main" id="{2E1170CD-78F7-0E4B-82D7-C3944D077291}"/>
                </a:ext>
              </a:extLst>
            </p:cNvPr>
            <p:cNvGrpSpPr>
              <a:grpSpLocks/>
            </p:cNvGrpSpPr>
            <p:nvPr userDrawn="1">
              <p:custDataLst>
                <p:tags r:id="rId210"/>
              </p:custDataLst>
            </p:nvPr>
          </p:nvGrpSpPr>
          <p:grpSpPr bwMode="auto">
            <a:xfrm>
              <a:off x="10531307" y="3036728"/>
              <a:ext cx="239124" cy="398747"/>
              <a:chOff x="5062" y="2295"/>
              <a:chExt cx="177" cy="279"/>
            </a:xfrm>
            <a:solidFill>
              <a:srgbClr val="DADADA"/>
            </a:solidFill>
          </p:grpSpPr>
          <p:sp>
            <p:nvSpPr>
              <p:cNvPr id="501" name="Freeform 283">
                <a:extLst>
                  <a:ext uri="{FF2B5EF4-FFF2-40B4-BE49-F238E27FC236}">
                    <a16:creationId xmlns:a16="http://schemas.microsoft.com/office/drawing/2014/main" id="{976AFD81-C080-7241-821A-124EDF22BCB1}"/>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2" name="Freeform 284">
                <a:extLst>
                  <a:ext uri="{FF2B5EF4-FFF2-40B4-BE49-F238E27FC236}">
                    <a16:creationId xmlns:a16="http://schemas.microsoft.com/office/drawing/2014/main" id="{8E6AF8A0-F5C1-7945-9D08-2DCBB28B15DB}"/>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3" name="Freeform 285">
                <a:extLst>
                  <a:ext uri="{FF2B5EF4-FFF2-40B4-BE49-F238E27FC236}">
                    <a16:creationId xmlns:a16="http://schemas.microsoft.com/office/drawing/2014/main" id="{BECCE065-7E5C-3847-903B-09D0371DADE9}"/>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4" name="Freeform 286">
                <a:extLst>
                  <a:ext uri="{FF2B5EF4-FFF2-40B4-BE49-F238E27FC236}">
                    <a16:creationId xmlns:a16="http://schemas.microsoft.com/office/drawing/2014/main" id="{9B91B3FB-75A9-3B4C-8E53-3052B5739A7F}"/>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5" name="Freeform 287">
                <a:extLst>
                  <a:ext uri="{FF2B5EF4-FFF2-40B4-BE49-F238E27FC236}">
                    <a16:creationId xmlns:a16="http://schemas.microsoft.com/office/drawing/2014/main" id="{06D44E76-9DBE-0142-9402-921C2472C12B}"/>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6" name="Freeform 288">
                <a:extLst>
                  <a:ext uri="{FF2B5EF4-FFF2-40B4-BE49-F238E27FC236}">
                    <a16:creationId xmlns:a16="http://schemas.microsoft.com/office/drawing/2014/main" id="{E8DB0C8E-316E-274F-A0AB-B8DBC8127556}"/>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7" name="Freeform 289">
                <a:extLst>
                  <a:ext uri="{FF2B5EF4-FFF2-40B4-BE49-F238E27FC236}">
                    <a16:creationId xmlns:a16="http://schemas.microsoft.com/office/drawing/2014/main" id="{C3A6DC9E-453C-3A41-8067-F7A650E5249A}"/>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8" name="Freeform 290">
                <a:extLst>
                  <a:ext uri="{FF2B5EF4-FFF2-40B4-BE49-F238E27FC236}">
                    <a16:creationId xmlns:a16="http://schemas.microsoft.com/office/drawing/2014/main" id="{7B5EA547-5862-4145-82E8-66F52C08C7F2}"/>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9" name="Freeform 291">
                <a:extLst>
                  <a:ext uri="{FF2B5EF4-FFF2-40B4-BE49-F238E27FC236}">
                    <a16:creationId xmlns:a16="http://schemas.microsoft.com/office/drawing/2014/main" id="{8E3DDDCC-9DCB-B64E-8ADF-6289DC8F2AB3}"/>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0" name="Freeform 292">
                <a:extLst>
                  <a:ext uri="{FF2B5EF4-FFF2-40B4-BE49-F238E27FC236}">
                    <a16:creationId xmlns:a16="http://schemas.microsoft.com/office/drawing/2014/main" id="{0ADEDCB7-D6BF-E948-8A87-9EE9980287C7}"/>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1" name="Freeform 293">
                <a:extLst>
                  <a:ext uri="{FF2B5EF4-FFF2-40B4-BE49-F238E27FC236}">
                    <a16:creationId xmlns:a16="http://schemas.microsoft.com/office/drawing/2014/main" id="{BDAC60F5-044E-A14F-85AF-9E2798A0A7BE}"/>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2" name="Freeform 294">
                <a:extLst>
                  <a:ext uri="{FF2B5EF4-FFF2-40B4-BE49-F238E27FC236}">
                    <a16:creationId xmlns:a16="http://schemas.microsoft.com/office/drawing/2014/main" id="{DDE12BDD-0B82-3847-8530-5AB0A4184401}"/>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3" name="Freeform 295">
                <a:extLst>
                  <a:ext uri="{FF2B5EF4-FFF2-40B4-BE49-F238E27FC236}">
                    <a16:creationId xmlns:a16="http://schemas.microsoft.com/office/drawing/2014/main" id="{9F69E29C-FDB9-854A-85A4-3EA84C3CC93D}"/>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4" name="Freeform 296">
                <a:extLst>
                  <a:ext uri="{FF2B5EF4-FFF2-40B4-BE49-F238E27FC236}">
                    <a16:creationId xmlns:a16="http://schemas.microsoft.com/office/drawing/2014/main" id="{56A9BD65-E926-6541-8F29-918B75B8227A}"/>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5" name="Freeform 297">
                <a:extLst>
                  <a:ext uri="{FF2B5EF4-FFF2-40B4-BE49-F238E27FC236}">
                    <a16:creationId xmlns:a16="http://schemas.microsoft.com/office/drawing/2014/main" id="{705DBF43-11C2-7A40-AAF1-06633D79790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6" name="Line 298">
                <a:extLst>
                  <a:ext uri="{FF2B5EF4-FFF2-40B4-BE49-F238E27FC236}">
                    <a16:creationId xmlns:a16="http://schemas.microsoft.com/office/drawing/2014/main" id="{DEAE4E18-E70F-4041-A5F5-D42642830F7C}"/>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7" name="Freeform 299">
                <a:extLst>
                  <a:ext uri="{FF2B5EF4-FFF2-40B4-BE49-F238E27FC236}">
                    <a16:creationId xmlns:a16="http://schemas.microsoft.com/office/drawing/2014/main" id="{B4FEFB0C-60D0-9045-A8B9-352412FB3271}"/>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8" name="Line 300">
                <a:extLst>
                  <a:ext uri="{FF2B5EF4-FFF2-40B4-BE49-F238E27FC236}">
                    <a16:creationId xmlns:a16="http://schemas.microsoft.com/office/drawing/2014/main" id="{54DC6A15-653F-0747-AD7F-D9602BF57BCC}"/>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9" name="Freeform 301">
                <a:extLst>
                  <a:ext uri="{FF2B5EF4-FFF2-40B4-BE49-F238E27FC236}">
                    <a16:creationId xmlns:a16="http://schemas.microsoft.com/office/drawing/2014/main" id="{3F03EFDD-9F01-9642-B775-EB51187780CC}"/>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0" name="Freeform 302">
                <a:extLst>
                  <a:ext uri="{FF2B5EF4-FFF2-40B4-BE49-F238E27FC236}">
                    <a16:creationId xmlns:a16="http://schemas.microsoft.com/office/drawing/2014/main" id="{6DF5408E-F694-8146-AA21-EAC5E6528DDB}"/>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1" name="Freeform 303">
                <a:extLst>
                  <a:ext uri="{FF2B5EF4-FFF2-40B4-BE49-F238E27FC236}">
                    <a16:creationId xmlns:a16="http://schemas.microsoft.com/office/drawing/2014/main" id="{9F30F06B-A02D-EA4D-959B-CEA03464416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2" name="Freeform 304">
                <a:extLst>
                  <a:ext uri="{FF2B5EF4-FFF2-40B4-BE49-F238E27FC236}">
                    <a16:creationId xmlns:a16="http://schemas.microsoft.com/office/drawing/2014/main" id="{48B8F208-8BBF-C74C-9F3E-DA26CF241AB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3" name="Freeform 305">
                <a:extLst>
                  <a:ext uri="{FF2B5EF4-FFF2-40B4-BE49-F238E27FC236}">
                    <a16:creationId xmlns:a16="http://schemas.microsoft.com/office/drawing/2014/main" id="{6BD44DCA-4E98-944B-9F6E-F4D767D0BECA}"/>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4" name="Line 306">
                <a:extLst>
                  <a:ext uri="{FF2B5EF4-FFF2-40B4-BE49-F238E27FC236}">
                    <a16:creationId xmlns:a16="http://schemas.microsoft.com/office/drawing/2014/main" id="{B4821C62-5AA6-BF42-8C86-F965359DC36B}"/>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261" name="Freeform 307">
              <a:extLst>
                <a:ext uri="{FF2B5EF4-FFF2-40B4-BE49-F238E27FC236}">
                  <a16:creationId xmlns:a16="http://schemas.microsoft.com/office/drawing/2014/main" id="{118A16F9-59C7-6B4C-88D8-FB49DCDD12D7}"/>
                </a:ext>
              </a:extLst>
            </p:cNvPr>
            <p:cNvSpPr>
              <a:spLocks/>
            </p:cNvSpPr>
            <p:nvPr userDrawn="1">
              <p:custDataLst>
                <p:tags r:id="rId211"/>
              </p:custDataLst>
            </p:nvPr>
          </p:nvSpPr>
          <p:spPr bwMode="auto">
            <a:xfrm>
              <a:off x="10884300" y="3779520"/>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2" name="Freeform 308">
              <a:extLst>
                <a:ext uri="{FF2B5EF4-FFF2-40B4-BE49-F238E27FC236}">
                  <a16:creationId xmlns:a16="http://schemas.microsoft.com/office/drawing/2014/main" id="{B4E73DDF-A814-D444-9642-A6D72F51F234}"/>
                </a:ext>
              </a:extLst>
            </p:cNvPr>
            <p:cNvSpPr>
              <a:spLocks/>
            </p:cNvSpPr>
            <p:nvPr userDrawn="1">
              <p:custDataLst>
                <p:tags r:id="rId212"/>
              </p:custDataLst>
            </p:nvPr>
          </p:nvSpPr>
          <p:spPr bwMode="auto">
            <a:xfrm>
              <a:off x="10962383" y="3724817"/>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3" name="Freeform 309">
              <a:extLst>
                <a:ext uri="{FF2B5EF4-FFF2-40B4-BE49-F238E27FC236}">
                  <a16:creationId xmlns:a16="http://schemas.microsoft.com/office/drawing/2014/main" id="{E23071F4-D098-AD4F-A0D7-04D6197D4FE6}"/>
                </a:ext>
              </a:extLst>
            </p:cNvPr>
            <p:cNvSpPr>
              <a:spLocks/>
            </p:cNvSpPr>
            <p:nvPr userDrawn="1">
              <p:custDataLst>
                <p:tags r:id="rId213"/>
              </p:custDataLst>
            </p:nvPr>
          </p:nvSpPr>
          <p:spPr bwMode="auto">
            <a:xfrm>
              <a:off x="11011183" y="3615414"/>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4" name="Freeform 310">
              <a:extLst>
                <a:ext uri="{FF2B5EF4-FFF2-40B4-BE49-F238E27FC236}">
                  <a16:creationId xmlns:a16="http://schemas.microsoft.com/office/drawing/2014/main" id="{8B1214FB-1518-A343-AA1A-67E65853B0F0}"/>
                </a:ext>
              </a:extLst>
            </p:cNvPr>
            <p:cNvSpPr>
              <a:spLocks/>
            </p:cNvSpPr>
            <p:nvPr userDrawn="1">
              <p:custDataLst>
                <p:tags r:id="rId214"/>
              </p:custDataLst>
            </p:nvPr>
          </p:nvSpPr>
          <p:spPr bwMode="auto">
            <a:xfrm>
              <a:off x="10994916" y="3588063"/>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5" name="Freeform 311">
              <a:extLst>
                <a:ext uri="{FF2B5EF4-FFF2-40B4-BE49-F238E27FC236}">
                  <a16:creationId xmlns:a16="http://schemas.microsoft.com/office/drawing/2014/main" id="{10C5505E-7942-E540-A97B-22205828250F}"/>
                </a:ext>
              </a:extLst>
            </p:cNvPr>
            <p:cNvSpPr>
              <a:spLocks/>
            </p:cNvSpPr>
            <p:nvPr userDrawn="1">
              <p:custDataLst>
                <p:tags r:id="rId215"/>
              </p:custDataLst>
            </p:nvPr>
          </p:nvSpPr>
          <p:spPr bwMode="auto">
            <a:xfrm>
              <a:off x="10815979" y="3494493"/>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6" name="Freeform 312">
              <a:extLst>
                <a:ext uri="{FF2B5EF4-FFF2-40B4-BE49-F238E27FC236}">
                  <a16:creationId xmlns:a16="http://schemas.microsoft.com/office/drawing/2014/main" id="{6D1F9CD4-2EA6-DF4A-A43C-247EB9767E2F}"/>
                </a:ext>
              </a:extLst>
            </p:cNvPr>
            <p:cNvSpPr>
              <a:spLocks/>
            </p:cNvSpPr>
            <p:nvPr userDrawn="1">
              <p:custDataLst>
                <p:tags r:id="rId216"/>
              </p:custDataLst>
            </p:nvPr>
          </p:nvSpPr>
          <p:spPr bwMode="auto">
            <a:xfrm>
              <a:off x="10741152" y="3616855"/>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7" name="Freeform 313">
              <a:extLst>
                <a:ext uri="{FF2B5EF4-FFF2-40B4-BE49-F238E27FC236}">
                  <a16:creationId xmlns:a16="http://schemas.microsoft.com/office/drawing/2014/main" id="{58B8D749-BF45-054E-BD15-1AA5C78A8F62}"/>
                </a:ext>
              </a:extLst>
            </p:cNvPr>
            <p:cNvSpPr>
              <a:spLocks/>
            </p:cNvSpPr>
            <p:nvPr userDrawn="1">
              <p:custDataLst>
                <p:tags r:id="rId217"/>
              </p:custDataLst>
            </p:nvPr>
          </p:nvSpPr>
          <p:spPr bwMode="auto">
            <a:xfrm>
              <a:off x="10749284" y="3785278"/>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8" name="Freeform 314">
              <a:extLst>
                <a:ext uri="{FF2B5EF4-FFF2-40B4-BE49-F238E27FC236}">
                  <a16:creationId xmlns:a16="http://schemas.microsoft.com/office/drawing/2014/main" id="{654D23EB-736D-7B45-8B22-FA0761380B32}"/>
                </a:ext>
              </a:extLst>
            </p:cNvPr>
            <p:cNvSpPr>
              <a:spLocks/>
            </p:cNvSpPr>
            <p:nvPr userDrawn="1">
              <p:custDataLst>
                <p:tags r:id="rId218"/>
              </p:custDataLst>
            </p:nvPr>
          </p:nvSpPr>
          <p:spPr bwMode="auto">
            <a:xfrm>
              <a:off x="10864780" y="3621171"/>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9" name="Freeform 315">
              <a:extLst>
                <a:ext uri="{FF2B5EF4-FFF2-40B4-BE49-F238E27FC236}">
                  <a16:creationId xmlns:a16="http://schemas.microsoft.com/office/drawing/2014/main" id="{41DCECF5-43EE-6B48-9DC6-8DB6E3DA6A51}"/>
                </a:ext>
              </a:extLst>
            </p:cNvPr>
            <p:cNvSpPr>
              <a:spLocks/>
            </p:cNvSpPr>
            <p:nvPr userDrawn="1">
              <p:custDataLst>
                <p:tags r:id="rId219"/>
              </p:custDataLst>
            </p:nvPr>
          </p:nvSpPr>
          <p:spPr bwMode="auto">
            <a:xfrm>
              <a:off x="10721630" y="3616855"/>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0" name="Freeform 316">
              <a:extLst>
                <a:ext uri="{FF2B5EF4-FFF2-40B4-BE49-F238E27FC236}">
                  <a16:creationId xmlns:a16="http://schemas.microsoft.com/office/drawing/2014/main" id="{855633AB-6177-0D41-84AF-DDCDD1818A25}"/>
                </a:ext>
              </a:extLst>
            </p:cNvPr>
            <p:cNvSpPr>
              <a:spLocks/>
            </p:cNvSpPr>
            <p:nvPr userDrawn="1">
              <p:custDataLst>
                <p:tags r:id="rId220"/>
              </p:custDataLst>
            </p:nvPr>
          </p:nvSpPr>
          <p:spPr bwMode="auto">
            <a:xfrm>
              <a:off x="10767179" y="3660039"/>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1" name="Freeform 317">
              <a:extLst>
                <a:ext uri="{FF2B5EF4-FFF2-40B4-BE49-F238E27FC236}">
                  <a16:creationId xmlns:a16="http://schemas.microsoft.com/office/drawing/2014/main" id="{A54ECC4F-C4A2-1445-BFF5-92F7673D32F9}"/>
                </a:ext>
              </a:extLst>
            </p:cNvPr>
            <p:cNvSpPr>
              <a:spLocks/>
            </p:cNvSpPr>
            <p:nvPr userDrawn="1">
              <p:custDataLst>
                <p:tags r:id="rId221"/>
              </p:custDataLst>
            </p:nvPr>
          </p:nvSpPr>
          <p:spPr bwMode="auto">
            <a:xfrm>
              <a:off x="10563842" y="3844298"/>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2" name="Freeform 318">
              <a:extLst>
                <a:ext uri="{FF2B5EF4-FFF2-40B4-BE49-F238E27FC236}">
                  <a16:creationId xmlns:a16="http://schemas.microsoft.com/office/drawing/2014/main" id="{2E487E99-54BC-644B-97BF-A41D13267699}"/>
                </a:ext>
              </a:extLst>
            </p:cNvPr>
            <p:cNvSpPr>
              <a:spLocks/>
            </p:cNvSpPr>
            <p:nvPr userDrawn="1">
              <p:custDataLst>
                <p:tags r:id="rId222"/>
              </p:custDataLst>
            </p:nvPr>
          </p:nvSpPr>
          <p:spPr bwMode="auto">
            <a:xfrm>
              <a:off x="10664697" y="3878847"/>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3" name="Freeform 319">
              <a:extLst>
                <a:ext uri="{FF2B5EF4-FFF2-40B4-BE49-F238E27FC236}">
                  <a16:creationId xmlns:a16="http://schemas.microsoft.com/office/drawing/2014/main" id="{A874139A-A2C0-A74E-8874-91538C34BAF7}"/>
                </a:ext>
              </a:extLst>
            </p:cNvPr>
            <p:cNvSpPr>
              <a:spLocks/>
            </p:cNvSpPr>
            <p:nvPr userDrawn="1">
              <p:custDataLst>
                <p:tags r:id="rId223"/>
              </p:custDataLst>
            </p:nvPr>
          </p:nvSpPr>
          <p:spPr bwMode="auto">
            <a:xfrm>
              <a:off x="10493893" y="3816947"/>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4" name="Freeform 320">
              <a:extLst>
                <a:ext uri="{FF2B5EF4-FFF2-40B4-BE49-F238E27FC236}">
                  <a16:creationId xmlns:a16="http://schemas.microsoft.com/office/drawing/2014/main" id="{7B70C597-A433-2C47-A099-C3743AB3ADD7}"/>
                </a:ext>
              </a:extLst>
            </p:cNvPr>
            <p:cNvSpPr>
              <a:spLocks/>
            </p:cNvSpPr>
            <p:nvPr userDrawn="1">
              <p:custDataLst>
                <p:tags r:id="rId224"/>
              </p:custDataLst>
            </p:nvPr>
          </p:nvSpPr>
          <p:spPr bwMode="auto">
            <a:xfrm>
              <a:off x="10539440" y="3803991"/>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5" name="Freeform 321">
              <a:extLst>
                <a:ext uri="{FF2B5EF4-FFF2-40B4-BE49-F238E27FC236}">
                  <a16:creationId xmlns:a16="http://schemas.microsoft.com/office/drawing/2014/main" id="{3F14BDAA-836C-5C4A-81B2-FD0175ACE25C}"/>
                </a:ext>
              </a:extLst>
            </p:cNvPr>
            <p:cNvSpPr>
              <a:spLocks/>
            </p:cNvSpPr>
            <p:nvPr userDrawn="1">
              <p:custDataLst>
                <p:tags r:id="rId225"/>
              </p:custDataLst>
            </p:nvPr>
          </p:nvSpPr>
          <p:spPr bwMode="auto">
            <a:xfrm>
              <a:off x="10593122" y="3812629"/>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6" name="Freeform 322">
              <a:extLst>
                <a:ext uri="{FF2B5EF4-FFF2-40B4-BE49-F238E27FC236}">
                  <a16:creationId xmlns:a16="http://schemas.microsoft.com/office/drawing/2014/main" id="{B47AFE4F-A1FC-024A-AECB-9193D5F96D6D}"/>
                </a:ext>
              </a:extLst>
            </p:cNvPr>
            <p:cNvSpPr>
              <a:spLocks/>
            </p:cNvSpPr>
            <p:nvPr userDrawn="1">
              <p:custDataLst>
                <p:tags r:id="rId226"/>
              </p:custDataLst>
            </p:nvPr>
          </p:nvSpPr>
          <p:spPr bwMode="auto">
            <a:xfrm>
              <a:off x="10646802" y="3816947"/>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7" name="Freeform 323">
              <a:extLst>
                <a:ext uri="{FF2B5EF4-FFF2-40B4-BE49-F238E27FC236}">
                  <a16:creationId xmlns:a16="http://schemas.microsoft.com/office/drawing/2014/main" id="{9AD13B44-0A4F-4B46-B9B4-37EB348BAE0C}"/>
                </a:ext>
              </a:extLst>
            </p:cNvPr>
            <p:cNvSpPr>
              <a:spLocks/>
            </p:cNvSpPr>
            <p:nvPr userDrawn="1">
              <p:custDataLst>
                <p:tags r:id="rId227"/>
              </p:custDataLst>
            </p:nvPr>
          </p:nvSpPr>
          <p:spPr bwMode="auto">
            <a:xfrm>
              <a:off x="10721630" y="3809749"/>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8" name="Freeform 324">
              <a:extLst>
                <a:ext uri="{FF2B5EF4-FFF2-40B4-BE49-F238E27FC236}">
                  <a16:creationId xmlns:a16="http://schemas.microsoft.com/office/drawing/2014/main" id="{14F8A3E7-0F64-2C40-93CA-4806E9AE3628}"/>
                </a:ext>
              </a:extLst>
            </p:cNvPr>
            <p:cNvSpPr>
              <a:spLocks/>
            </p:cNvSpPr>
            <p:nvPr userDrawn="1">
              <p:custDataLst>
                <p:tags r:id="rId228"/>
              </p:custDataLst>
            </p:nvPr>
          </p:nvSpPr>
          <p:spPr bwMode="auto">
            <a:xfrm>
              <a:off x="10285675" y="3641325"/>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9" name="Freeform 325">
              <a:extLst>
                <a:ext uri="{FF2B5EF4-FFF2-40B4-BE49-F238E27FC236}">
                  <a16:creationId xmlns:a16="http://schemas.microsoft.com/office/drawing/2014/main" id="{C35413AE-110E-5A44-B795-1F37ABA5D3F5}"/>
                </a:ext>
              </a:extLst>
            </p:cNvPr>
            <p:cNvSpPr>
              <a:spLocks/>
            </p:cNvSpPr>
            <p:nvPr userDrawn="1">
              <p:custDataLst>
                <p:tags r:id="rId229"/>
              </p:custDataLst>
            </p:nvPr>
          </p:nvSpPr>
          <p:spPr bwMode="auto">
            <a:xfrm>
              <a:off x="10230369" y="3616855"/>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0" name="Freeform 326">
              <a:extLst>
                <a:ext uri="{FF2B5EF4-FFF2-40B4-BE49-F238E27FC236}">
                  <a16:creationId xmlns:a16="http://schemas.microsoft.com/office/drawing/2014/main" id="{FA577A84-FCA4-F04D-8D0D-0F98983C83A3}"/>
                </a:ext>
              </a:extLst>
            </p:cNvPr>
            <p:cNvSpPr>
              <a:spLocks/>
            </p:cNvSpPr>
            <p:nvPr userDrawn="1">
              <p:custDataLst>
                <p:tags r:id="rId230"/>
              </p:custDataLst>
            </p:nvPr>
          </p:nvSpPr>
          <p:spPr bwMode="auto">
            <a:xfrm>
              <a:off x="10061191" y="3602459"/>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1" name="Line 327" descr="Horizontal dunkel">
              <a:extLst>
                <a:ext uri="{FF2B5EF4-FFF2-40B4-BE49-F238E27FC236}">
                  <a16:creationId xmlns:a16="http://schemas.microsoft.com/office/drawing/2014/main" id="{C4C6F5EF-F3AA-4A46-8055-47A88BD9C7D7}"/>
                </a:ext>
              </a:extLst>
            </p:cNvPr>
            <p:cNvSpPr>
              <a:spLocks noChangeShapeType="1"/>
            </p:cNvSpPr>
            <p:nvPr userDrawn="1">
              <p:custDataLst>
                <p:tags r:id="rId231"/>
              </p:custDataLst>
            </p:nvPr>
          </p:nvSpPr>
          <p:spPr bwMode="auto">
            <a:xfrm>
              <a:off x="10087219" y="3635567"/>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2" name="Freeform 328">
              <a:extLst>
                <a:ext uri="{FF2B5EF4-FFF2-40B4-BE49-F238E27FC236}">
                  <a16:creationId xmlns:a16="http://schemas.microsoft.com/office/drawing/2014/main" id="{AB9E37E7-CD4C-EE41-8F17-9651831AF04D}"/>
                </a:ext>
              </a:extLst>
            </p:cNvPr>
            <p:cNvSpPr>
              <a:spLocks/>
            </p:cNvSpPr>
            <p:nvPr userDrawn="1">
              <p:custDataLst>
                <p:tags r:id="rId232"/>
              </p:custDataLst>
            </p:nvPr>
          </p:nvSpPr>
          <p:spPr bwMode="auto">
            <a:xfrm>
              <a:off x="10083965" y="3635567"/>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3" name="Freeform 329">
              <a:extLst>
                <a:ext uri="{FF2B5EF4-FFF2-40B4-BE49-F238E27FC236}">
                  <a16:creationId xmlns:a16="http://schemas.microsoft.com/office/drawing/2014/main" id="{9A13A743-1839-F948-8272-012CF702FF25}"/>
                </a:ext>
              </a:extLst>
            </p:cNvPr>
            <p:cNvSpPr>
              <a:spLocks/>
            </p:cNvSpPr>
            <p:nvPr userDrawn="1">
              <p:custDataLst>
                <p:tags r:id="rId233"/>
              </p:custDataLst>
            </p:nvPr>
          </p:nvSpPr>
          <p:spPr bwMode="auto">
            <a:xfrm>
              <a:off x="9983111" y="3494493"/>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4" name="Freeform 330">
              <a:extLst>
                <a:ext uri="{FF2B5EF4-FFF2-40B4-BE49-F238E27FC236}">
                  <a16:creationId xmlns:a16="http://schemas.microsoft.com/office/drawing/2014/main" id="{9FEE1B32-1790-C14A-BCFD-F3FC77D7C702}"/>
                </a:ext>
              </a:extLst>
            </p:cNvPr>
            <p:cNvSpPr>
              <a:spLocks/>
            </p:cNvSpPr>
            <p:nvPr userDrawn="1">
              <p:custDataLst>
                <p:tags r:id="rId234"/>
              </p:custDataLst>
            </p:nvPr>
          </p:nvSpPr>
          <p:spPr bwMode="auto">
            <a:xfrm>
              <a:off x="10524800" y="3824145"/>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5" name="Freeform 331">
              <a:extLst>
                <a:ext uri="{FF2B5EF4-FFF2-40B4-BE49-F238E27FC236}">
                  <a16:creationId xmlns:a16="http://schemas.microsoft.com/office/drawing/2014/main" id="{EE377ECC-9F74-5147-84F7-130526368476}"/>
                </a:ext>
              </a:extLst>
            </p:cNvPr>
            <p:cNvSpPr>
              <a:spLocks/>
            </p:cNvSpPr>
            <p:nvPr userDrawn="1">
              <p:custDataLst>
                <p:tags r:id="rId235"/>
              </p:custDataLst>
            </p:nvPr>
          </p:nvSpPr>
          <p:spPr bwMode="auto">
            <a:xfrm>
              <a:off x="11053478" y="3785278"/>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6" name="Freeform 332">
              <a:extLst>
                <a:ext uri="{FF2B5EF4-FFF2-40B4-BE49-F238E27FC236}">
                  <a16:creationId xmlns:a16="http://schemas.microsoft.com/office/drawing/2014/main" id="{BB511669-E938-8A4D-9307-F28A5D34DB43}"/>
                </a:ext>
              </a:extLst>
            </p:cNvPr>
            <p:cNvSpPr>
              <a:spLocks/>
            </p:cNvSpPr>
            <p:nvPr userDrawn="1">
              <p:custDataLst>
                <p:tags r:id="rId236"/>
              </p:custDataLst>
            </p:nvPr>
          </p:nvSpPr>
          <p:spPr bwMode="auto">
            <a:xfrm>
              <a:off x="9965217" y="3406684"/>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7" name="Freeform 333">
              <a:extLst>
                <a:ext uri="{FF2B5EF4-FFF2-40B4-BE49-F238E27FC236}">
                  <a16:creationId xmlns:a16="http://schemas.microsoft.com/office/drawing/2014/main" id="{8774D8B2-5ABD-6749-9E86-4206D480CE62}"/>
                </a:ext>
              </a:extLst>
            </p:cNvPr>
            <p:cNvSpPr>
              <a:spLocks/>
            </p:cNvSpPr>
            <p:nvPr userDrawn="1">
              <p:custDataLst>
                <p:tags r:id="rId237"/>
              </p:custDataLst>
            </p:nvPr>
          </p:nvSpPr>
          <p:spPr bwMode="auto">
            <a:xfrm>
              <a:off x="10314956" y="3451309"/>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8" name="Freeform 334">
              <a:extLst>
                <a:ext uri="{FF2B5EF4-FFF2-40B4-BE49-F238E27FC236}">
                  <a16:creationId xmlns:a16="http://schemas.microsoft.com/office/drawing/2014/main" id="{AAF27307-D0F8-1A4D-B246-6205C254E829}"/>
                </a:ext>
              </a:extLst>
            </p:cNvPr>
            <p:cNvSpPr>
              <a:spLocks/>
            </p:cNvSpPr>
            <p:nvPr userDrawn="1">
              <p:custDataLst>
                <p:tags r:id="rId238"/>
              </p:custDataLst>
            </p:nvPr>
          </p:nvSpPr>
          <p:spPr bwMode="auto">
            <a:xfrm>
              <a:off x="10679337" y="3819826"/>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9" name="Freeform 335">
              <a:extLst>
                <a:ext uri="{FF2B5EF4-FFF2-40B4-BE49-F238E27FC236}">
                  <a16:creationId xmlns:a16="http://schemas.microsoft.com/office/drawing/2014/main" id="{DC19FA61-C5F1-BD47-B007-7B946893E810}"/>
                </a:ext>
              </a:extLst>
            </p:cNvPr>
            <p:cNvSpPr>
              <a:spLocks/>
            </p:cNvSpPr>
            <p:nvPr userDrawn="1">
              <p:custDataLst>
                <p:tags r:id="rId239"/>
              </p:custDataLst>
            </p:nvPr>
          </p:nvSpPr>
          <p:spPr bwMode="auto">
            <a:xfrm>
              <a:off x="10798086" y="3517526"/>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0" name="Freeform 336">
              <a:extLst>
                <a:ext uri="{FF2B5EF4-FFF2-40B4-BE49-F238E27FC236}">
                  <a16:creationId xmlns:a16="http://schemas.microsoft.com/office/drawing/2014/main" id="{0A71B030-1FCA-F247-B326-5DE9ECE7E71F}"/>
                </a:ext>
              </a:extLst>
            </p:cNvPr>
            <p:cNvSpPr>
              <a:spLocks/>
            </p:cNvSpPr>
            <p:nvPr userDrawn="1">
              <p:custDataLst>
                <p:tags r:id="rId240"/>
              </p:custDataLst>
            </p:nvPr>
          </p:nvSpPr>
          <p:spPr bwMode="auto">
            <a:xfrm>
              <a:off x="10811100" y="3648523"/>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1" name="Freeform 337">
              <a:extLst>
                <a:ext uri="{FF2B5EF4-FFF2-40B4-BE49-F238E27FC236}">
                  <a16:creationId xmlns:a16="http://schemas.microsoft.com/office/drawing/2014/main" id="{EE586F1D-ED03-4C4B-9542-5E57FBA62DC1}"/>
                </a:ext>
              </a:extLst>
            </p:cNvPr>
            <p:cNvSpPr>
              <a:spLocks/>
            </p:cNvSpPr>
            <p:nvPr userDrawn="1">
              <p:custDataLst>
                <p:tags r:id="rId241"/>
              </p:custDataLst>
            </p:nvPr>
          </p:nvSpPr>
          <p:spPr bwMode="auto">
            <a:xfrm>
              <a:off x="10889181" y="3579426"/>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2" name="Freeform 338">
              <a:extLst>
                <a:ext uri="{FF2B5EF4-FFF2-40B4-BE49-F238E27FC236}">
                  <a16:creationId xmlns:a16="http://schemas.microsoft.com/office/drawing/2014/main" id="{ABE8FBAF-35DB-3C4B-9E14-2B0F49C3302C}"/>
                </a:ext>
              </a:extLst>
            </p:cNvPr>
            <p:cNvSpPr>
              <a:spLocks/>
            </p:cNvSpPr>
            <p:nvPr userDrawn="1">
              <p:custDataLst>
                <p:tags r:id="rId242"/>
              </p:custDataLst>
            </p:nvPr>
          </p:nvSpPr>
          <p:spPr bwMode="auto">
            <a:xfrm>
              <a:off x="10570349" y="3523285"/>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3" name="Freeform 339">
              <a:extLst>
                <a:ext uri="{FF2B5EF4-FFF2-40B4-BE49-F238E27FC236}">
                  <a16:creationId xmlns:a16="http://schemas.microsoft.com/office/drawing/2014/main" id="{7CF48F00-FB68-A943-A93F-361A1C82A2E5}"/>
                </a:ext>
              </a:extLst>
            </p:cNvPr>
            <p:cNvSpPr>
              <a:spLocks/>
            </p:cNvSpPr>
            <p:nvPr userDrawn="1">
              <p:custDataLst>
                <p:tags r:id="rId243"/>
              </p:custDataLst>
            </p:nvPr>
          </p:nvSpPr>
          <p:spPr bwMode="auto">
            <a:xfrm>
              <a:off x="10227115" y="3742091"/>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4" name="Freeform 340">
              <a:extLst>
                <a:ext uri="{FF2B5EF4-FFF2-40B4-BE49-F238E27FC236}">
                  <a16:creationId xmlns:a16="http://schemas.microsoft.com/office/drawing/2014/main" id="{E85D623C-02CC-4E46-9989-F9EE59B53C9A}"/>
                </a:ext>
              </a:extLst>
            </p:cNvPr>
            <p:cNvSpPr>
              <a:spLocks/>
            </p:cNvSpPr>
            <p:nvPr userDrawn="1">
              <p:custDataLst>
                <p:tags r:id="rId244"/>
              </p:custDataLst>
            </p:nvPr>
          </p:nvSpPr>
          <p:spPr bwMode="auto">
            <a:xfrm>
              <a:off x="10924968" y="3612535"/>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5" name="Freeform 341">
              <a:extLst>
                <a:ext uri="{FF2B5EF4-FFF2-40B4-BE49-F238E27FC236}">
                  <a16:creationId xmlns:a16="http://schemas.microsoft.com/office/drawing/2014/main" id="{0DDCFE07-56A3-854F-9748-9E88B5E8AA92}"/>
                </a:ext>
              </a:extLst>
            </p:cNvPr>
            <p:cNvSpPr>
              <a:spLocks/>
            </p:cNvSpPr>
            <p:nvPr userDrawn="1">
              <p:custDataLst>
                <p:tags r:id="rId245"/>
              </p:custDataLst>
            </p:nvPr>
          </p:nvSpPr>
          <p:spPr bwMode="auto">
            <a:xfrm>
              <a:off x="9420273" y="2553051"/>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6" name="Freeform 342">
              <a:extLst>
                <a:ext uri="{FF2B5EF4-FFF2-40B4-BE49-F238E27FC236}">
                  <a16:creationId xmlns:a16="http://schemas.microsoft.com/office/drawing/2014/main" id="{63B41DFF-D7BA-3348-9390-DAA5835C9A96}"/>
                </a:ext>
              </a:extLst>
            </p:cNvPr>
            <p:cNvSpPr>
              <a:spLocks/>
            </p:cNvSpPr>
            <p:nvPr userDrawn="1">
              <p:custDataLst>
                <p:tags r:id="rId246"/>
              </p:custDataLst>
            </p:nvPr>
          </p:nvSpPr>
          <p:spPr bwMode="auto">
            <a:xfrm>
              <a:off x="7839122" y="2013232"/>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7" name="Freeform 343">
              <a:extLst>
                <a:ext uri="{FF2B5EF4-FFF2-40B4-BE49-F238E27FC236}">
                  <a16:creationId xmlns:a16="http://schemas.microsoft.com/office/drawing/2014/main" id="{4080F264-DBC4-4642-BDEE-F079F12277B6}"/>
                </a:ext>
              </a:extLst>
            </p:cNvPr>
            <p:cNvSpPr>
              <a:spLocks/>
            </p:cNvSpPr>
            <p:nvPr userDrawn="1">
              <p:custDataLst>
                <p:tags r:id="rId247"/>
              </p:custDataLst>
            </p:nvPr>
          </p:nvSpPr>
          <p:spPr bwMode="auto">
            <a:xfrm>
              <a:off x="7904189" y="2198929"/>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8" name="Freeform 344">
              <a:extLst>
                <a:ext uri="{FF2B5EF4-FFF2-40B4-BE49-F238E27FC236}">
                  <a16:creationId xmlns:a16="http://schemas.microsoft.com/office/drawing/2014/main" id="{97BCE7E1-EEF8-1A4A-B82C-6E8F20DBCA8B}"/>
                </a:ext>
              </a:extLst>
            </p:cNvPr>
            <p:cNvSpPr>
              <a:spLocks/>
            </p:cNvSpPr>
            <p:nvPr userDrawn="1">
              <p:custDataLst>
                <p:tags r:id="rId248"/>
              </p:custDataLst>
            </p:nvPr>
          </p:nvSpPr>
          <p:spPr bwMode="auto">
            <a:xfrm>
              <a:off x="8006673" y="1886555"/>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9" name="Freeform 345">
              <a:extLst>
                <a:ext uri="{FF2B5EF4-FFF2-40B4-BE49-F238E27FC236}">
                  <a16:creationId xmlns:a16="http://schemas.microsoft.com/office/drawing/2014/main" id="{12FECCEE-D9A6-8E4D-B6B4-CD591C2F8488}"/>
                </a:ext>
              </a:extLst>
            </p:cNvPr>
            <p:cNvSpPr>
              <a:spLocks/>
            </p:cNvSpPr>
            <p:nvPr userDrawn="1">
              <p:custDataLst>
                <p:tags r:id="rId249"/>
              </p:custDataLst>
            </p:nvPr>
          </p:nvSpPr>
          <p:spPr bwMode="auto">
            <a:xfrm>
              <a:off x="8019687" y="2201810"/>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0" name="Freeform 346">
              <a:extLst>
                <a:ext uri="{FF2B5EF4-FFF2-40B4-BE49-F238E27FC236}">
                  <a16:creationId xmlns:a16="http://schemas.microsoft.com/office/drawing/2014/main" id="{C673A71A-2465-B244-A1C8-7CE772F34939}"/>
                </a:ext>
              </a:extLst>
            </p:cNvPr>
            <p:cNvSpPr>
              <a:spLocks/>
            </p:cNvSpPr>
            <p:nvPr userDrawn="1">
              <p:custDataLst>
                <p:tags r:id="rId250"/>
              </p:custDataLst>
            </p:nvPr>
          </p:nvSpPr>
          <p:spPr bwMode="auto">
            <a:xfrm>
              <a:off x="5970048" y="3143253"/>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1" name="Freeform 347">
              <a:extLst>
                <a:ext uri="{FF2B5EF4-FFF2-40B4-BE49-F238E27FC236}">
                  <a16:creationId xmlns:a16="http://schemas.microsoft.com/office/drawing/2014/main" id="{D6293210-8F24-F443-A44B-53C172E36232}"/>
                </a:ext>
              </a:extLst>
            </p:cNvPr>
            <p:cNvSpPr>
              <a:spLocks/>
            </p:cNvSpPr>
            <p:nvPr userDrawn="1">
              <p:custDataLst>
                <p:tags r:id="rId251"/>
              </p:custDataLst>
            </p:nvPr>
          </p:nvSpPr>
          <p:spPr bwMode="auto">
            <a:xfrm>
              <a:off x="8127048" y="2194612"/>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2" name="Freeform 348">
              <a:extLst>
                <a:ext uri="{FF2B5EF4-FFF2-40B4-BE49-F238E27FC236}">
                  <a16:creationId xmlns:a16="http://schemas.microsoft.com/office/drawing/2014/main" id="{BCA365ED-17D0-384B-8CEA-F2B1436BF084}"/>
                </a:ext>
              </a:extLst>
            </p:cNvPr>
            <p:cNvSpPr>
              <a:spLocks/>
            </p:cNvSpPr>
            <p:nvPr userDrawn="1">
              <p:custDataLst>
                <p:tags r:id="rId252"/>
              </p:custDataLst>
            </p:nvPr>
          </p:nvSpPr>
          <p:spPr bwMode="auto">
            <a:xfrm>
              <a:off x="8042459" y="2088087"/>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3" name="Freeform 349">
              <a:extLst>
                <a:ext uri="{FF2B5EF4-FFF2-40B4-BE49-F238E27FC236}">
                  <a16:creationId xmlns:a16="http://schemas.microsoft.com/office/drawing/2014/main" id="{89544719-81D8-8E46-A3D4-7AAEAB6AA488}"/>
                </a:ext>
              </a:extLst>
            </p:cNvPr>
            <p:cNvSpPr>
              <a:spLocks/>
            </p:cNvSpPr>
            <p:nvPr userDrawn="1">
              <p:custDataLst>
                <p:tags r:id="rId253"/>
              </p:custDataLst>
            </p:nvPr>
          </p:nvSpPr>
          <p:spPr bwMode="auto">
            <a:xfrm>
              <a:off x="8566257" y="2399022"/>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4" name="Freeform 350">
              <a:extLst>
                <a:ext uri="{FF2B5EF4-FFF2-40B4-BE49-F238E27FC236}">
                  <a16:creationId xmlns:a16="http://schemas.microsoft.com/office/drawing/2014/main" id="{74E5F0F3-0D57-404E-BCAF-E34CB1612D3E}"/>
                </a:ext>
              </a:extLst>
            </p:cNvPr>
            <p:cNvSpPr>
              <a:spLocks/>
            </p:cNvSpPr>
            <p:nvPr userDrawn="1">
              <p:custDataLst>
                <p:tags r:id="rId254"/>
              </p:custDataLst>
            </p:nvPr>
          </p:nvSpPr>
          <p:spPr bwMode="auto">
            <a:xfrm>
              <a:off x="9122587" y="2411978"/>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5" name="Freeform 351">
              <a:extLst>
                <a:ext uri="{FF2B5EF4-FFF2-40B4-BE49-F238E27FC236}">
                  <a16:creationId xmlns:a16="http://schemas.microsoft.com/office/drawing/2014/main" id="{B47B02BE-29A7-A84A-9EBB-4C4A4647B86E}"/>
                </a:ext>
              </a:extLst>
            </p:cNvPr>
            <p:cNvSpPr>
              <a:spLocks/>
            </p:cNvSpPr>
            <p:nvPr userDrawn="1">
              <p:custDataLst>
                <p:tags r:id="rId255"/>
              </p:custDataLst>
            </p:nvPr>
          </p:nvSpPr>
          <p:spPr bwMode="auto">
            <a:xfrm>
              <a:off x="9173015" y="2347200"/>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6" name="Freeform 352">
              <a:extLst>
                <a:ext uri="{FF2B5EF4-FFF2-40B4-BE49-F238E27FC236}">
                  <a16:creationId xmlns:a16="http://schemas.microsoft.com/office/drawing/2014/main" id="{86B3B743-CE8B-8D44-A148-C1CE2A9479C9}"/>
                </a:ext>
              </a:extLst>
            </p:cNvPr>
            <p:cNvSpPr>
              <a:spLocks/>
            </p:cNvSpPr>
            <p:nvPr userDrawn="1">
              <p:custDataLst>
                <p:tags r:id="rId256"/>
              </p:custDataLst>
            </p:nvPr>
          </p:nvSpPr>
          <p:spPr bwMode="auto">
            <a:xfrm>
              <a:off x="8769593" y="2361595"/>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7" name="Freeform 353">
              <a:extLst>
                <a:ext uri="{FF2B5EF4-FFF2-40B4-BE49-F238E27FC236}">
                  <a16:creationId xmlns:a16="http://schemas.microsoft.com/office/drawing/2014/main" id="{786D155D-63D6-C14E-B23D-F2F9EDEF7FC4}"/>
                </a:ext>
              </a:extLst>
            </p:cNvPr>
            <p:cNvSpPr>
              <a:spLocks/>
            </p:cNvSpPr>
            <p:nvPr userDrawn="1">
              <p:custDataLst>
                <p:tags r:id="rId257"/>
              </p:custDataLst>
            </p:nvPr>
          </p:nvSpPr>
          <p:spPr bwMode="auto">
            <a:xfrm>
              <a:off x="7959497" y="2259390"/>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8" name="Freeform 354">
              <a:extLst>
                <a:ext uri="{FF2B5EF4-FFF2-40B4-BE49-F238E27FC236}">
                  <a16:creationId xmlns:a16="http://schemas.microsoft.com/office/drawing/2014/main" id="{C07EAEC0-D427-EA43-9DFE-BD73612B3E43}"/>
                </a:ext>
              </a:extLst>
            </p:cNvPr>
            <p:cNvSpPr>
              <a:spLocks/>
            </p:cNvSpPr>
            <p:nvPr userDrawn="1">
              <p:custDataLst>
                <p:tags r:id="rId258"/>
              </p:custDataLst>
            </p:nvPr>
          </p:nvSpPr>
          <p:spPr bwMode="auto">
            <a:xfrm>
              <a:off x="8008299" y="2357277"/>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9" name="Freeform 355">
              <a:extLst>
                <a:ext uri="{FF2B5EF4-FFF2-40B4-BE49-F238E27FC236}">
                  <a16:creationId xmlns:a16="http://schemas.microsoft.com/office/drawing/2014/main" id="{A664F399-43F7-F84D-8284-ADB59C816757}"/>
                </a:ext>
              </a:extLst>
            </p:cNvPr>
            <p:cNvSpPr>
              <a:spLocks/>
            </p:cNvSpPr>
            <p:nvPr userDrawn="1">
              <p:custDataLst>
                <p:tags r:id="rId259"/>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0" name="Freeform 356">
              <a:extLst>
                <a:ext uri="{FF2B5EF4-FFF2-40B4-BE49-F238E27FC236}">
                  <a16:creationId xmlns:a16="http://schemas.microsoft.com/office/drawing/2014/main" id="{4A7DA9E5-C594-CC43-858D-7AD476BA8BC1}"/>
                </a:ext>
              </a:extLst>
            </p:cNvPr>
            <p:cNvSpPr>
              <a:spLocks/>
            </p:cNvSpPr>
            <p:nvPr userDrawn="1">
              <p:custDataLst>
                <p:tags r:id="rId260"/>
              </p:custDataLst>
            </p:nvPr>
          </p:nvSpPr>
          <p:spPr bwMode="auto">
            <a:xfrm>
              <a:off x="8590657" y="3231063"/>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1" name="Freeform 357">
              <a:extLst>
                <a:ext uri="{FF2B5EF4-FFF2-40B4-BE49-F238E27FC236}">
                  <a16:creationId xmlns:a16="http://schemas.microsoft.com/office/drawing/2014/main" id="{7476C4BA-635B-CD47-9F6F-44F3C331D075}"/>
                </a:ext>
              </a:extLst>
            </p:cNvPr>
            <p:cNvSpPr>
              <a:spLocks/>
            </p:cNvSpPr>
            <p:nvPr userDrawn="1">
              <p:custDataLst>
                <p:tags r:id="rId261"/>
              </p:custDataLst>
            </p:nvPr>
          </p:nvSpPr>
          <p:spPr bwMode="auto">
            <a:xfrm>
              <a:off x="8598790" y="3219547"/>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2" name="Freeform 358">
              <a:extLst>
                <a:ext uri="{FF2B5EF4-FFF2-40B4-BE49-F238E27FC236}">
                  <a16:creationId xmlns:a16="http://schemas.microsoft.com/office/drawing/2014/main" id="{1263FF50-A024-3343-ADCA-ED0FECF685C1}"/>
                </a:ext>
              </a:extLst>
            </p:cNvPr>
            <p:cNvSpPr>
              <a:spLocks/>
            </p:cNvSpPr>
            <p:nvPr userDrawn="1">
              <p:custDataLst>
                <p:tags r:id="rId262"/>
              </p:custDataLst>
            </p:nvPr>
          </p:nvSpPr>
          <p:spPr bwMode="auto">
            <a:xfrm>
              <a:off x="8392199" y="3138935"/>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3" name="Line 359">
              <a:extLst>
                <a:ext uri="{FF2B5EF4-FFF2-40B4-BE49-F238E27FC236}">
                  <a16:creationId xmlns:a16="http://schemas.microsoft.com/office/drawing/2014/main" id="{E826B9FD-57AD-5142-90E3-FAB8CA99E68A}"/>
                </a:ext>
              </a:extLst>
            </p:cNvPr>
            <p:cNvSpPr>
              <a:spLocks noChangeShapeType="1"/>
            </p:cNvSpPr>
            <p:nvPr userDrawn="1">
              <p:custDataLst>
                <p:tags r:id="rId263"/>
              </p:custDataLst>
            </p:nvPr>
          </p:nvSpPr>
          <p:spPr bwMode="auto">
            <a:xfrm flipH="1">
              <a:off x="5174592" y="3609656"/>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4" name="Freeform 360">
              <a:extLst>
                <a:ext uri="{FF2B5EF4-FFF2-40B4-BE49-F238E27FC236}">
                  <a16:creationId xmlns:a16="http://schemas.microsoft.com/office/drawing/2014/main" id="{8B3B28B8-8264-EF4D-8F54-3F4170B610D2}"/>
                </a:ext>
              </a:extLst>
            </p:cNvPr>
            <p:cNvSpPr>
              <a:spLocks/>
            </p:cNvSpPr>
            <p:nvPr userDrawn="1">
              <p:custDataLst>
                <p:tags r:id="rId264"/>
              </p:custDataLst>
            </p:nvPr>
          </p:nvSpPr>
          <p:spPr bwMode="auto">
            <a:xfrm>
              <a:off x="5174591" y="3616855"/>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5" name="Freeform 361">
              <a:extLst>
                <a:ext uri="{FF2B5EF4-FFF2-40B4-BE49-F238E27FC236}">
                  <a16:creationId xmlns:a16="http://schemas.microsoft.com/office/drawing/2014/main" id="{9BDAE5DD-92C4-2E4B-ABBA-7A0B16DFF86E}"/>
                </a:ext>
              </a:extLst>
            </p:cNvPr>
            <p:cNvSpPr>
              <a:spLocks/>
            </p:cNvSpPr>
            <p:nvPr userDrawn="1">
              <p:custDataLst>
                <p:tags r:id="rId265"/>
              </p:custDataLst>
            </p:nvPr>
          </p:nvSpPr>
          <p:spPr bwMode="auto">
            <a:xfrm>
              <a:off x="5182725" y="3605338"/>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16" name="Group 362">
              <a:extLst>
                <a:ext uri="{FF2B5EF4-FFF2-40B4-BE49-F238E27FC236}">
                  <a16:creationId xmlns:a16="http://schemas.microsoft.com/office/drawing/2014/main" id="{FBAAC467-4DB7-F645-B723-4930A8E41647}"/>
                </a:ext>
              </a:extLst>
            </p:cNvPr>
            <p:cNvGrpSpPr>
              <a:grpSpLocks/>
            </p:cNvGrpSpPr>
            <p:nvPr userDrawn="1">
              <p:custDataLst>
                <p:tags r:id="rId266"/>
              </p:custDataLst>
            </p:nvPr>
          </p:nvGrpSpPr>
          <p:grpSpPr bwMode="auto">
            <a:xfrm>
              <a:off x="5174592" y="3546318"/>
              <a:ext cx="427822" cy="182819"/>
              <a:chOff x="912" y="2626"/>
              <a:chExt cx="311" cy="127"/>
            </a:xfrm>
            <a:solidFill>
              <a:srgbClr val="DADADA"/>
            </a:solidFill>
          </p:grpSpPr>
          <p:sp>
            <p:nvSpPr>
              <p:cNvPr id="498" name="Freeform 363">
                <a:extLst>
                  <a:ext uri="{FF2B5EF4-FFF2-40B4-BE49-F238E27FC236}">
                    <a16:creationId xmlns:a16="http://schemas.microsoft.com/office/drawing/2014/main" id="{8BE9A668-4C8C-AD44-BC8A-27CE14B3BA6A}"/>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9" name="Freeform 364">
                <a:extLst>
                  <a:ext uri="{FF2B5EF4-FFF2-40B4-BE49-F238E27FC236}">
                    <a16:creationId xmlns:a16="http://schemas.microsoft.com/office/drawing/2014/main" id="{34541DEB-7D0F-5841-82DD-585AE44ED38C}"/>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0" name="Freeform 365">
                <a:extLst>
                  <a:ext uri="{FF2B5EF4-FFF2-40B4-BE49-F238E27FC236}">
                    <a16:creationId xmlns:a16="http://schemas.microsoft.com/office/drawing/2014/main" id="{AF3839DF-BF7D-754A-AF52-7E8AE2B22516}"/>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17" name="Freeform 366">
              <a:extLst>
                <a:ext uri="{FF2B5EF4-FFF2-40B4-BE49-F238E27FC236}">
                  <a16:creationId xmlns:a16="http://schemas.microsoft.com/office/drawing/2014/main" id="{F44DD78B-CA85-0341-BA59-EC07F441E745}"/>
                </a:ext>
              </a:extLst>
            </p:cNvPr>
            <p:cNvSpPr>
              <a:spLocks/>
            </p:cNvSpPr>
            <p:nvPr userDrawn="1">
              <p:custDataLst>
                <p:tags r:id="rId267"/>
              </p:custDataLst>
            </p:nvPr>
          </p:nvSpPr>
          <p:spPr bwMode="auto">
            <a:xfrm>
              <a:off x="8912743" y="4196979"/>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8" name="Freeform 367">
              <a:extLst>
                <a:ext uri="{FF2B5EF4-FFF2-40B4-BE49-F238E27FC236}">
                  <a16:creationId xmlns:a16="http://schemas.microsoft.com/office/drawing/2014/main" id="{58D15AEA-07CB-254E-AC87-EC63446056AB}"/>
                </a:ext>
              </a:extLst>
            </p:cNvPr>
            <p:cNvSpPr>
              <a:spLocks/>
            </p:cNvSpPr>
            <p:nvPr userDrawn="1">
              <p:custDataLst>
                <p:tags r:id="rId268"/>
              </p:custDataLst>
            </p:nvPr>
          </p:nvSpPr>
          <p:spPr bwMode="auto">
            <a:xfrm>
              <a:off x="8883462" y="4221451"/>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19" name="Group 368">
              <a:extLst>
                <a:ext uri="{FF2B5EF4-FFF2-40B4-BE49-F238E27FC236}">
                  <a16:creationId xmlns:a16="http://schemas.microsoft.com/office/drawing/2014/main" id="{374D2785-90AA-2D41-897E-6A25957B18AC}"/>
                </a:ext>
              </a:extLst>
            </p:cNvPr>
            <p:cNvGrpSpPr>
              <a:grpSpLocks/>
            </p:cNvGrpSpPr>
            <p:nvPr userDrawn="1">
              <p:custDataLst>
                <p:tags r:id="rId269"/>
              </p:custDataLst>
            </p:nvPr>
          </p:nvGrpSpPr>
          <p:grpSpPr bwMode="auto">
            <a:xfrm>
              <a:off x="8720793" y="3760806"/>
              <a:ext cx="172430" cy="93567"/>
              <a:chOff x="3481" y="2773"/>
              <a:chExt cx="125" cy="65"/>
            </a:xfrm>
            <a:solidFill>
              <a:srgbClr val="DADADA"/>
            </a:solidFill>
          </p:grpSpPr>
          <p:sp>
            <p:nvSpPr>
              <p:cNvPr id="487" name="Freeform 369">
                <a:extLst>
                  <a:ext uri="{FF2B5EF4-FFF2-40B4-BE49-F238E27FC236}">
                    <a16:creationId xmlns:a16="http://schemas.microsoft.com/office/drawing/2014/main" id="{65BE371C-DDCA-5B48-A6DF-CC02218D370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8" name="Line 370">
                <a:extLst>
                  <a:ext uri="{FF2B5EF4-FFF2-40B4-BE49-F238E27FC236}">
                    <a16:creationId xmlns:a16="http://schemas.microsoft.com/office/drawing/2014/main" id="{B1B3C1B3-3433-7E43-A383-F1E486C702A4}"/>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9" name="Freeform 371">
                <a:extLst>
                  <a:ext uri="{FF2B5EF4-FFF2-40B4-BE49-F238E27FC236}">
                    <a16:creationId xmlns:a16="http://schemas.microsoft.com/office/drawing/2014/main" id="{EE206C05-EE19-994B-A470-65A6FFB2C4D1}"/>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0" name="Freeform 372">
                <a:extLst>
                  <a:ext uri="{FF2B5EF4-FFF2-40B4-BE49-F238E27FC236}">
                    <a16:creationId xmlns:a16="http://schemas.microsoft.com/office/drawing/2014/main" id="{6F5B889F-2149-6841-BEE7-3E06CCAF6B01}"/>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1" name="Freeform 373">
                <a:extLst>
                  <a:ext uri="{FF2B5EF4-FFF2-40B4-BE49-F238E27FC236}">
                    <a16:creationId xmlns:a16="http://schemas.microsoft.com/office/drawing/2014/main" id="{65B71ED5-2E60-0E4A-96AA-AA69DAE7EA4A}"/>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2" name="Line 374">
                <a:extLst>
                  <a:ext uri="{FF2B5EF4-FFF2-40B4-BE49-F238E27FC236}">
                    <a16:creationId xmlns:a16="http://schemas.microsoft.com/office/drawing/2014/main" id="{BABC6AAA-CF25-EF4A-B1B3-920182CBAABA}"/>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3" name="Freeform 375">
                <a:extLst>
                  <a:ext uri="{FF2B5EF4-FFF2-40B4-BE49-F238E27FC236}">
                    <a16:creationId xmlns:a16="http://schemas.microsoft.com/office/drawing/2014/main" id="{82396032-665C-2840-A902-43B881C03D4F}"/>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4" name="Freeform 376">
                <a:extLst>
                  <a:ext uri="{FF2B5EF4-FFF2-40B4-BE49-F238E27FC236}">
                    <a16:creationId xmlns:a16="http://schemas.microsoft.com/office/drawing/2014/main" id="{637D0488-1003-6746-90BA-DE114875B29F}"/>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5" name="Freeform 377">
                <a:extLst>
                  <a:ext uri="{FF2B5EF4-FFF2-40B4-BE49-F238E27FC236}">
                    <a16:creationId xmlns:a16="http://schemas.microsoft.com/office/drawing/2014/main" id="{D7CD9C66-98C8-F44C-880B-99AA719B8B0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6" name="Freeform 378">
                <a:extLst>
                  <a:ext uri="{FF2B5EF4-FFF2-40B4-BE49-F238E27FC236}">
                    <a16:creationId xmlns:a16="http://schemas.microsoft.com/office/drawing/2014/main" id="{9FB615A9-994F-C342-8307-D53AAA236A5A}"/>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7" name="Freeform 379">
                <a:extLst>
                  <a:ext uri="{FF2B5EF4-FFF2-40B4-BE49-F238E27FC236}">
                    <a16:creationId xmlns:a16="http://schemas.microsoft.com/office/drawing/2014/main" id="{AAA0DC53-A090-604C-AD92-A0CACAAB93AF}"/>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20" name="Freeform 380">
              <a:extLst>
                <a:ext uri="{FF2B5EF4-FFF2-40B4-BE49-F238E27FC236}">
                  <a16:creationId xmlns:a16="http://schemas.microsoft.com/office/drawing/2014/main" id="{00162480-7AA6-164F-8DFB-341524EADA19}"/>
                </a:ext>
              </a:extLst>
            </p:cNvPr>
            <p:cNvSpPr>
              <a:spLocks/>
            </p:cNvSpPr>
            <p:nvPr userDrawn="1">
              <p:custDataLst>
                <p:tags r:id="rId270"/>
              </p:custDataLst>
            </p:nvPr>
          </p:nvSpPr>
          <p:spPr bwMode="auto">
            <a:xfrm>
              <a:off x="7827736" y="3753609"/>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1" name="Freeform 381">
              <a:extLst>
                <a:ext uri="{FF2B5EF4-FFF2-40B4-BE49-F238E27FC236}">
                  <a16:creationId xmlns:a16="http://schemas.microsoft.com/office/drawing/2014/main" id="{02D17D70-0967-3C4E-8532-F601CCD92E0D}"/>
                </a:ext>
              </a:extLst>
            </p:cNvPr>
            <p:cNvSpPr>
              <a:spLocks/>
            </p:cNvSpPr>
            <p:nvPr userDrawn="1">
              <p:custDataLst>
                <p:tags r:id="rId271"/>
              </p:custDataLst>
            </p:nvPr>
          </p:nvSpPr>
          <p:spPr bwMode="auto">
            <a:xfrm>
              <a:off x="7839122" y="3729137"/>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2" name="Freeform 382">
              <a:extLst>
                <a:ext uri="{FF2B5EF4-FFF2-40B4-BE49-F238E27FC236}">
                  <a16:creationId xmlns:a16="http://schemas.microsoft.com/office/drawing/2014/main" id="{6471B245-765E-0744-B62D-B88E0A3CD883}"/>
                </a:ext>
              </a:extLst>
            </p:cNvPr>
            <p:cNvSpPr>
              <a:spLocks/>
            </p:cNvSpPr>
            <p:nvPr userDrawn="1">
              <p:custDataLst>
                <p:tags r:id="rId272"/>
              </p:custDataLst>
            </p:nvPr>
          </p:nvSpPr>
          <p:spPr bwMode="auto">
            <a:xfrm>
              <a:off x="7943232" y="4221451"/>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3" name="Freeform 383">
              <a:extLst>
                <a:ext uri="{FF2B5EF4-FFF2-40B4-BE49-F238E27FC236}">
                  <a16:creationId xmlns:a16="http://schemas.microsoft.com/office/drawing/2014/main" id="{E85206CE-A3EF-F849-A832-7347102A78BD}"/>
                </a:ext>
              </a:extLst>
            </p:cNvPr>
            <p:cNvSpPr>
              <a:spLocks/>
            </p:cNvSpPr>
            <p:nvPr userDrawn="1">
              <p:custDataLst>
                <p:tags r:id="rId273"/>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24" name="Group 384">
              <a:extLst>
                <a:ext uri="{FF2B5EF4-FFF2-40B4-BE49-F238E27FC236}">
                  <a16:creationId xmlns:a16="http://schemas.microsoft.com/office/drawing/2014/main" id="{982660BB-9050-3248-9362-94010767CE4C}"/>
                </a:ext>
              </a:extLst>
            </p:cNvPr>
            <p:cNvGrpSpPr>
              <a:grpSpLocks/>
            </p:cNvGrpSpPr>
            <p:nvPr userDrawn="1">
              <p:custDataLst>
                <p:tags r:id="rId274"/>
              </p:custDataLst>
            </p:nvPr>
          </p:nvGrpSpPr>
          <p:grpSpPr bwMode="auto">
            <a:xfrm>
              <a:off x="6848464" y="3105826"/>
              <a:ext cx="82961" cy="74855"/>
              <a:chOff x="2352" y="2343"/>
              <a:chExt cx="65" cy="53"/>
            </a:xfrm>
            <a:solidFill>
              <a:srgbClr val="DADADA"/>
            </a:solidFill>
          </p:grpSpPr>
          <p:sp>
            <p:nvSpPr>
              <p:cNvPr id="481" name="Freeform 385">
                <a:extLst>
                  <a:ext uri="{FF2B5EF4-FFF2-40B4-BE49-F238E27FC236}">
                    <a16:creationId xmlns:a16="http://schemas.microsoft.com/office/drawing/2014/main" id="{6A499C76-0E13-5A48-8FD3-843EB36854E4}"/>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2" name="Freeform 386">
                <a:extLst>
                  <a:ext uri="{FF2B5EF4-FFF2-40B4-BE49-F238E27FC236}">
                    <a16:creationId xmlns:a16="http://schemas.microsoft.com/office/drawing/2014/main" id="{365C76EC-A978-F649-A03C-D997BB3E8001}"/>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3" name="Freeform 387">
                <a:extLst>
                  <a:ext uri="{FF2B5EF4-FFF2-40B4-BE49-F238E27FC236}">
                    <a16:creationId xmlns:a16="http://schemas.microsoft.com/office/drawing/2014/main" id="{FC27B943-5432-7841-B1C3-0E47E3FD0C25}"/>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4" name="Freeform 388">
                <a:extLst>
                  <a:ext uri="{FF2B5EF4-FFF2-40B4-BE49-F238E27FC236}">
                    <a16:creationId xmlns:a16="http://schemas.microsoft.com/office/drawing/2014/main" id="{BA6CA04E-326A-7449-B2FA-E6F6C7B6DA54}"/>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5" name="Freeform 389">
                <a:extLst>
                  <a:ext uri="{FF2B5EF4-FFF2-40B4-BE49-F238E27FC236}">
                    <a16:creationId xmlns:a16="http://schemas.microsoft.com/office/drawing/2014/main" id="{2275C690-23CD-9D42-B1B2-B19AFC208C2A}"/>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6" name="Freeform 390">
                <a:extLst>
                  <a:ext uri="{FF2B5EF4-FFF2-40B4-BE49-F238E27FC236}">
                    <a16:creationId xmlns:a16="http://schemas.microsoft.com/office/drawing/2014/main" id="{53B170B8-7E71-D74C-8E64-44947FE855C2}"/>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325" name="Group 391">
              <a:extLst>
                <a:ext uri="{FF2B5EF4-FFF2-40B4-BE49-F238E27FC236}">
                  <a16:creationId xmlns:a16="http://schemas.microsoft.com/office/drawing/2014/main" id="{DFEB261B-0EF8-6243-AB96-5350A7D15830}"/>
                </a:ext>
              </a:extLst>
            </p:cNvPr>
            <p:cNvGrpSpPr>
              <a:grpSpLocks/>
            </p:cNvGrpSpPr>
            <p:nvPr userDrawn="1">
              <p:custDataLst>
                <p:tags r:id="rId275"/>
              </p:custDataLst>
            </p:nvPr>
          </p:nvGrpSpPr>
          <p:grpSpPr bwMode="auto">
            <a:xfrm>
              <a:off x="4641035" y="1346736"/>
              <a:ext cx="1943904" cy="1027815"/>
              <a:chOff x="527" y="1110"/>
              <a:chExt cx="1410" cy="709"/>
            </a:xfrm>
            <a:solidFill>
              <a:srgbClr val="DADADA"/>
            </a:solidFill>
          </p:grpSpPr>
          <p:sp>
            <p:nvSpPr>
              <p:cNvPr id="439" name="Freeform 392">
                <a:extLst>
                  <a:ext uri="{FF2B5EF4-FFF2-40B4-BE49-F238E27FC236}">
                    <a16:creationId xmlns:a16="http://schemas.microsoft.com/office/drawing/2014/main" id="{F63D823B-1EDD-2C40-9D70-1B1AF016F41A}"/>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0" name="Freeform 393">
                <a:extLst>
                  <a:ext uri="{FF2B5EF4-FFF2-40B4-BE49-F238E27FC236}">
                    <a16:creationId xmlns:a16="http://schemas.microsoft.com/office/drawing/2014/main" id="{CA0242D1-029E-D648-883D-F21265B4287C}"/>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1" name="Freeform 394">
                <a:extLst>
                  <a:ext uri="{FF2B5EF4-FFF2-40B4-BE49-F238E27FC236}">
                    <a16:creationId xmlns:a16="http://schemas.microsoft.com/office/drawing/2014/main" id="{F1FECA2F-6D81-5E4B-9D3A-8107CD12A836}"/>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2" name="Freeform 395">
                <a:extLst>
                  <a:ext uri="{FF2B5EF4-FFF2-40B4-BE49-F238E27FC236}">
                    <a16:creationId xmlns:a16="http://schemas.microsoft.com/office/drawing/2014/main" id="{9FD585D8-3F01-8345-B278-A287D7786FD7}"/>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3" name="Freeform 396">
                <a:extLst>
                  <a:ext uri="{FF2B5EF4-FFF2-40B4-BE49-F238E27FC236}">
                    <a16:creationId xmlns:a16="http://schemas.microsoft.com/office/drawing/2014/main" id="{2791DB6F-A27F-7E4E-A0A1-187D43085964}"/>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4" name="Freeform 397">
                <a:extLst>
                  <a:ext uri="{FF2B5EF4-FFF2-40B4-BE49-F238E27FC236}">
                    <a16:creationId xmlns:a16="http://schemas.microsoft.com/office/drawing/2014/main" id="{A2EF3612-FF76-9B4D-A802-FE1649014EDF}"/>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5" name="Freeform 398">
                <a:extLst>
                  <a:ext uri="{FF2B5EF4-FFF2-40B4-BE49-F238E27FC236}">
                    <a16:creationId xmlns:a16="http://schemas.microsoft.com/office/drawing/2014/main" id="{A2AD1FFC-466C-B741-8052-6333BF7515DA}"/>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6" name="Freeform 399">
                <a:extLst>
                  <a:ext uri="{FF2B5EF4-FFF2-40B4-BE49-F238E27FC236}">
                    <a16:creationId xmlns:a16="http://schemas.microsoft.com/office/drawing/2014/main" id="{94BDB763-231F-524D-B5A4-C10E653318FD}"/>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7" name="Freeform 400">
                <a:extLst>
                  <a:ext uri="{FF2B5EF4-FFF2-40B4-BE49-F238E27FC236}">
                    <a16:creationId xmlns:a16="http://schemas.microsoft.com/office/drawing/2014/main" id="{B07F68C5-6C10-3940-8854-C463520DC41E}"/>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8" name="Freeform 401">
                <a:extLst>
                  <a:ext uri="{FF2B5EF4-FFF2-40B4-BE49-F238E27FC236}">
                    <a16:creationId xmlns:a16="http://schemas.microsoft.com/office/drawing/2014/main" id="{D393A810-D68B-534E-A97D-F04CF008ED9E}"/>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9" name="Freeform 402">
                <a:extLst>
                  <a:ext uri="{FF2B5EF4-FFF2-40B4-BE49-F238E27FC236}">
                    <a16:creationId xmlns:a16="http://schemas.microsoft.com/office/drawing/2014/main" id="{08FE98C9-AFDB-1D4B-91AC-2488888CC578}"/>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0" name="Freeform 403">
                <a:extLst>
                  <a:ext uri="{FF2B5EF4-FFF2-40B4-BE49-F238E27FC236}">
                    <a16:creationId xmlns:a16="http://schemas.microsoft.com/office/drawing/2014/main" id="{0DC1B962-8B22-314D-A4D3-C90BF9AF4ED5}"/>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1" name="Freeform 404">
                <a:extLst>
                  <a:ext uri="{FF2B5EF4-FFF2-40B4-BE49-F238E27FC236}">
                    <a16:creationId xmlns:a16="http://schemas.microsoft.com/office/drawing/2014/main" id="{A4C2BEC3-C67B-AF48-8851-07C812AD5384}"/>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2" name="Freeform 405">
                <a:extLst>
                  <a:ext uri="{FF2B5EF4-FFF2-40B4-BE49-F238E27FC236}">
                    <a16:creationId xmlns:a16="http://schemas.microsoft.com/office/drawing/2014/main" id="{BEF6C9D7-8C4A-C845-BDD2-2C418DF0D6A0}"/>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3" name="Freeform 406">
                <a:extLst>
                  <a:ext uri="{FF2B5EF4-FFF2-40B4-BE49-F238E27FC236}">
                    <a16:creationId xmlns:a16="http://schemas.microsoft.com/office/drawing/2014/main" id="{225DD8CF-6527-3540-AF3D-B06408CD0732}"/>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4" name="Freeform 407">
                <a:extLst>
                  <a:ext uri="{FF2B5EF4-FFF2-40B4-BE49-F238E27FC236}">
                    <a16:creationId xmlns:a16="http://schemas.microsoft.com/office/drawing/2014/main" id="{6FF49B39-23C4-5544-A8AC-852F833097FE}"/>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5" name="Freeform 408">
                <a:extLst>
                  <a:ext uri="{FF2B5EF4-FFF2-40B4-BE49-F238E27FC236}">
                    <a16:creationId xmlns:a16="http://schemas.microsoft.com/office/drawing/2014/main" id="{21A666BF-D0CB-7340-924C-C6EC483A2D65}"/>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6" name="Freeform 409">
                <a:extLst>
                  <a:ext uri="{FF2B5EF4-FFF2-40B4-BE49-F238E27FC236}">
                    <a16:creationId xmlns:a16="http://schemas.microsoft.com/office/drawing/2014/main" id="{15FDFB8E-E5F0-E64C-AC72-79CC50D6D187}"/>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7" name="Freeform 410">
                <a:extLst>
                  <a:ext uri="{FF2B5EF4-FFF2-40B4-BE49-F238E27FC236}">
                    <a16:creationId xmlns:a16="http://schemas.microsoft.com/office/drawing/2014/main" id="{F4B410B8-D460-FD4D-91E1-342FD9E87712}"/>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8" name="Freeform 411">
                <a:extLst>
                  <a:ext uri="{FF2B5EF4-FFF2-40B4-BE49-F238E27FC236}">
                    <a16:creationId xmlns:a16="http://schemas.microsoft.com/office/drawing/2014/main" id="{22F62F28-C834-9E4A-BADB-2B92B2BEBFB2}"/>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9" name="Freeform 412">
                <a:extLst>
                  <a:ext uri="{FF2B5EF4-FFF2-40B4-BE49-F238E27FC236}">
                    <a16:creationId xmlns:a16="http://schemas.microsoft.com/office/drawing/2014/main" id="{DBD7BFCD-4923-4A4B-8CDF-CAF6D23B0C0D}"/>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0" name="Freeform 413">
                <a:extLst>
                  <a:ext uri="{FF2B5EF4-FFF2-40B4-BE49-F238E27FC236}">
                    <a16:creationId xmlns:a16="http://schemas.microsoft.com/office/drawing/2014/main" id="{41AA6F27-8D2A-BE49-B022-1FA4950820F4}"/>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1" name="Freeform 414">
                <a:extLst>
                  <a:ext uri="{FF2B5EF4-FFF2-40B4-BE49-F238E27FC236}">
                    <a16:creationId xmlns:a16="http://schemas.microsoft.com/office/drawing/2014/main" id="{2EB68EE6-1BA6-104F-AF87-7CCDD640B55F}"/>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2" name="Freeform 415">
                <a:extLst>
                  <a:ext uri="{FF2B5EF4-FFF2-40B4-BE49-F238E27FC236}">
                    <a16:creationId xmlns:a16="http://schemas.microsoft.com/office/drawing/2014/main" id="{46897349-B84D-854E-97AD-132A6317637B}"/>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3" name="Freeform 416">
                <a:extLst>
                  <a:ext uri="{FF2B5EF4-FFF2-40B4-BE49-F238E27FC236}">
                    <a16:creationId xmlns:a16="http://schemas.microsoft.com/office/drawing/2014/main" id="{575DA3BC-584F-824E-A8A2-B245312A2C10}"/>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4" name="Freeform 417">
                <a:extLst>
                  <a:ext uri="{FF2B5EF4-FFF2-40B4-BE49-F238E27FC236}">
                    <a16:creationId xmlns:a16="http://schemas.microsoft.com/office/drawing/2014/main" id="{EAF2665D-D40E-3D46-9ED5-9487371AF726}"/>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5" name="Freeform 418">
                <a:extLst>
                  <a:ext uri="{FF2B5EF4-FFF2-40B4-BE49-F238E27FC236}">
                    <a16:creationId xmlns:a16="http://schemas.microsoft.com/office/drawing/2014/main" id="{0D14BCF6-DAAC-B44C-915D-F324609D309C}"/>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6" name="Freeform 419">
                <a:extLst>
                  <a:ext uri="{FF2B5EF4-FFF2-40B4-BE49-F238E27FC236}">
                    <a16:creationId xmlns:a16="http://schemas.microsoft.com/office/drawing/2014/main" id="{260AD276-2902-B34D-8DE3-B7BADC5F0568}"/>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7" name="Freeform 420">
                <a:extLst>
                  <a:ext uri="{FF2B5EF4-FFF2-40B4-BE49-F238E27FC236}">
                    <a16:creationId xmlns:a16="http://schemas.microsoft.com/office/drawing/2014/main" id="{666DBB91-C0B7-C448-BDEE-D5621FE14646}"/>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8" name="Freeform 421">
                <a:extLst>
                  <a:ext uri="{FF2B5EF4-FFF2-40B4-BE49-F238E27FC236}">
                    <a16:creationId xmlns:a16="http://schemas.microsoft.com/office/drawing/2014/main" id="{0B41FCFD-B862-D541-9E26-2A16CDCA3D1B}"/>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9" name="Freeform 422">
                <a:extLst>
                  <a:ext uri="{FF2B5EF4-FFF2-40B4-BE49-F238E27FC236}">
                    <a16:creationId xmlns:a16="http://schemas.microsoft.com/office/drawing/2014/main" id="{95E14D47-3C74-774A-B900-6407A0DAD970}"/>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0" name="Freeform 423">
                <a:extLst>
                  <a:ext uri="{FF2B5EF4-FFF2-40B4-BE49-F238E27FC236}">
                    <a16:creationId xmlns:a16="http://schemas.microsoft.com/office/drawing/2014/main" id="{14763531-BF79-D24E-BD18-ECBAC1903324}"/>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1" name="Freeform 424">
                <a:extLst>
                  <a:ext uri="{FF2B5EF4-FFF2-40B4-BE49-F238E27FC236}">
                    <a16:creationId xmlns:a16="http://schemas.microsoft.com/office/drawing/2014/main" id="{51A8F61D-DF28-D942-8D9B-37BB43F8065B}"/>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2" name="Freeform 425">
                <a:extLst>
                  <a:ext uri="{FF2B5EF4-FFF2-40B4-BE49-F238E27FC236}">
                    <a16:creationId xmlns:a16="http://schemas.microsoft.com/office/drawing/2014/main" id="{71B58DFC-A1E8-634E-90C3-A25CB4BC568E}"/>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3" name="Freeform 426">
                <a:extLst>
                  <a:ext uri="{FF2B5EF4-FFF2-40B4-BE49-F238E27FC236}">
                    <a16:creationId xmlns:a16="http://schemas.microsoft.com/office/drawing/2014/main" id="{7D472D96-187B-1245-8929-3CBB20BB79E9}"/>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4" name="Freeform 427">
                <a:extLst>
                  <a:ext uri="{FF2B5EF4-FFF2-40B4-BE49-F238E27FC236}">
                    <a16:creationId xmlns:a16="http://schemas.microsoft.com/office/drawing/2014/main" id="{2ED5FB2B-8ECD-334D-A987-C0B849F3FB94}"/>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5" name="Freeform 428">
                <a:extLst>
                  <a:ext uri="{FF2B5EF4-FFF2-40B4-BE49-F238E27FC236}">
                    <a16:creationId xmlns:a16="http://schemas.microsoft.com/office/drawing/2014/main" id="{E31582CD-7952-F34A-810F-C3DB238756CC}"/>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6" name="Freeform 429">
                <a:extLst>
                  <a:ext uri="{FF2B5EF4-FFF2-40B4-BE49-F238E27FC236}">
                    <a16:creationId xmlns:a16="http://schemas.microsoft.com/office/drawing/2014/main" id="{6E866438-5030-574B-9C89-3D7DE23F17B4}"/>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7" name="Freeform 430">
                <a:extLst>
                  <a:ext uri="{FF2B5EF4-FFF2-40B4-BE49-F238E27FC236}">
                    <a16:creationId xmlns:a16="http://schemas.microsoft.com/office/drawing/2014/main" id="{DB4738ED-3AD9-EB48-A987-6CEE3CDDC4FA}"/>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8" name="Freeform 431">
                <a:extLst>
                  <a:ext uri="{FF2B5EF4-FFF2-40B4-BE49-F238E27FC236}">
                    <a16:creationId xmlns:a16="http://schemas.microsoft.com/office/drawing/2014/main" id="{A8CF874B-735D-E14F-BE92-7593B53E586D}"/>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9" name="Freeform 432">
                <a:extLst>
                  <a:ext uri="{FF2B5EF4-FFF2-40B4-BE49-F238E27FC236}">
                    <a16:creationId xmlns:a16="http://schemas.microsoft.com/office/drawing/2014/main" id="{400D4E96-8251-9645-9A57-6227CB5F48DB}"/>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0" name="Freeform 433">
                <a:extLst>
                  <a:ext uri="{FF2B5EF4-FFF2-40B4-BE49-F238E27FC236}">
                    <a16:creationId xmlns:a16="http://schemas.microsoft.com/office/drawing/2014/main" id="{63EE6AB7-770C-444F-AB2D-EB546B47D48E}"/>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26" name="Freeform 434">
              <a:extLst>
                <a:ext uri="{FF2B5EF4-FFF2-40B4-BE49-F238E27FC236}">
                  <a16:creationId xmlns:a16="http://schemas.microsoft.com/office/drawing/2014/main" id="{4D79F941-6B37-5740-8BCC-8926C91DCCA1}"/>
                </a:ext>
              </a:extLst>
            </p:cNvPr>
            <p:cNvSpPr>
              <a:spLocks/>
            </p:cNvSpPr>
            <p:nvPr userDrawn="1">
              <p:custDataLst>
                <p:tags r:id="rId276"/>
              </p:custDataLst>
            </p:nvPr>
          </p:nvSpPr>
          <p:spPr bwMode="auto">
            <a:xfrm>
              <a:off x="8299477" y="3472901"/>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7" name="Freeform 435">
              <a:extLst>
                <a:ext uri="{FF2B5EF4-FFF2-40B4-BE49-F238E27FC236}">
                  <a16:creationId xmlns:a16="http://schemas.microsoft.com/office/drawing/2014/main" id="{89D9F084-4AFE-A741-8ABA-AC818139C9B1}"/>
                </a:ext>
              </a:extLst>
            </p:cNvPr>
            <p:cNvSpPr>
              <a:spLocks/>
            </p:cNvSpPr>
            <p:nvPr userDrawn="1">
              <p:custDataLst>
                <p:tags r:id="rId277"/>
              </p:custDataLst>
            </p:nvPr>
          </p:nvSpPr>
          <p:spPr bwMode="auto">
            <a:xfrm>
              <a:off x="8408465" y="3609656"/>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8" name="Freeform 436">
              <a:extLst>
                <a:ext uri="{FF2B5EF4-FFF2-40B4-BE49-F238E27FC236}">
                  <a16:creationId xmlns:a16="http://schemas.microsoft.com/office/drawing/2014/main" id="{C6517896-1883-B64A-9F41-742D91B348DC}"/>
                </a:ext>
              </a:extLst>
            </p:cNvPr>
            <p:cNvSpPr>
              <a:spLocks/>
            </p:cNvSpPr>
            <p:nvPr userDrawn="1">
              <p:custDataLst>
                <p:tags r:id="rId278"/>
              </p:custDataLst>
            </p:nvPr>
          </p:nvSpPr>
          <p:spPr bwMode="auto">
            <a:xfrm>
              <a:off x="7886298" y="2917248"/>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9" name="Freeform 437">
              <a:extLst>
                <a:ext uri="{FF2B5EF4-FFF2-40B4-BE49-F238E27FC236}">
                  <a16:creationId xmlns:a16="http://schemas.microsoft.com/office/drawing/2014/main" id="{6F132BCA-A1D7-2F45-97C2-B66C290445FF}"/>
                </a:ext>
              </a:extLst>
            </p:cNvPr>
            <p:cNvSpPr>
              <a:spLocks/>
            </p:cNvSpPr>
            <p:nvPr userDrawn="1">
              <p:custDataLst>
                <p:tags r:id="rId279"/>
              </p:custDataLst>
            </p:nvPr>
          </p:nvSpPr>
          <p:spPr bwMode="auto">
            <a:xfrm>
              <a:off x="7554451" y="2357276"/>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0" name="Freeform 329">
              <a:extLst>
                <a:ext uri="{FF2B5EF4-FFF2-40B4-BE49-F238E27FC236}">
                  <a16:creationId xmlns:a16="http://schemas.microsoft.com/office/drawing/2014/main" id="{44E96228-8A99-BD42-89F6-47923CA0C9FD}"/>
                </a:ext>
              </a:extLst>
            </p:cNvPr>
            <p:cNvSpPr>
              <a:spLocks/>
            </p:cNvSpPr>
            <p:nvPr userDrawn="1">
              <p:custDataLst>
                <p:tags r:id="rId280"/>
              </p:custDataLst>
            </p:nvPr>
          </p:nvSpPr>
          <p:spPr bwMode="auto">
            <a:xfrm>
              <a:off x="8589031" y="2368792"/>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1" name="Freeform 330">
              <a:extLst>
                <a:ext uri="{FF2B5EF4-FFF2-40B4-BE49-F238E27FC236}">
                  <a16:creationId xmlns:a16="http://schemas.microsoft.com/office/drawing/2014/main" id="{78B8DEA1-4921-564E-801F-BCBDDD7C1FB0}"/>
                </a:ext>
              </a:extLst>
            </p:cNvPr>
            <p:cNvSpPr>
              <a:spLocks/>
            </p:cNvSpPr>
            <p:nvPr userDrawn="1">
              <p:custDataLst>
                <p:tags r:id="rId281"/>
              </p:custDataLst>
            </p:nvPr>
          </p:nvSpPr>
          <p:spPr bwMode="auto">
            <a:xfrm>
              <a:off x="8042459" y="1981562"/>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2" name="Freeform 331">
              <a:extLst>
                <a:ext uri="{FF2B5EF4-FFF2-40B4-BE49-F238E27FC236}">
                  <a16:creationId xmlns:a16="http://schemas.microsoft.com/office/drawing/2014/main" id="{749ED44B-4E16-C041-BE3A-3EEF11A8ABC3}"/>
                </a:ext>
              </a:extLst>
            </p:cNvPr>
            <p:cNvSpPr>
              <a:spLocks/>
            </p:cNvSpPr>
            <p:nvPr userDrawn="1">
              <p:custDataLst>
                <p:tags r:id="rId282"/>
              </p:custDataLst>
            </p:nvPr>
          </p:nvSpPr>
          <p:spPr bwMode="auto">
            <a:xfrm>
              <a:off x="7896057" y="2282422"/>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3" name="Freeform 332">
              <a:extLst>
                <a:ext uri="{FF2B5EF4-FFF2-40B4-BE49-F238E27FC236}">
                  <a16:creationId xmlns:a16="http://schemas.microsoft.com/office/drawing/2014/main" id="{BE3F2C69-C6FD-354E-A709-E12CECADE81C}"/>
                </a:ext>
              </a:extLst>
            </p:cNvPr>
            <p:cNvSpPr>
              <a:spLocks/>
            </p:cNvSpPr>
            <p:nvPr userDrawn="1">
              <p:custDataLst>
                <p:tags r:id="rId283"/>
              </p:custDataLst>
            </p:nvPr>
          </p:nvSpPr>
          <p:spPr bwMode="auto">
            <a:xfrm>
              <a:off x="6220558" y="3585184"/>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4" name="Freeform 333">
              <a:extLst>
                <a:ext uri="{FF2B5EF4-FFF2-40B4-BE49-F238E27FC236}">
                  <a16:creationId xmlns:a16="http://schemas.microsoft.com/office/drawing/2014/main" id="{EEF19165-2252-CF4D-8A9D-0A258E7A89A2}"/>
                </a:ext>
              </a:extLst>
            </p:cNvPr>
            <p:cNvSpPr>
              <a:spLocks/>
            </p:cNvSpPr>
            <p:nvPr userDrawn="1">
              <p:custDataLst>
                <p:tags r:id="rId284"/>
              </p:custDataLst>
            </p:nvPr>
          </p:nvSpPr>
          <p:spPr bwMode="auto">
            <a:xfrm>
              <a:off x="8058727" y="2314090"/>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5" name="Freeform 334">
              <a:extLst>
                <a:ext uri="{FF2B5EF4-FFF2-40B4-BE49-F238E27FC236}">
                  <a16:creationId xmlns:a16="http://schemas.microsoft.com/office/drawing/2014/main" id="{1120B13A-A142-6644-9C7E-36F7AEF45952}"/>
                </a:ext>
              </a:extLst>
            </p:cNvPr>
            <p:cNvSpPr>
              <a:spLocks/>
            </p:cNvSpPr>
            <p:nvPr userDrawn="1">
              <p:custDataLst>
                <p:tags r:id="rId285"/>
              </p:custDataLst>
            </p:nvPr>
          </p:nvSpPr>
          <p:spPr bwMode="auto">
            <a:xfrm>
              <a:off x="7398287" y="3154769"/>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6" name="Freeform 335">
              <a:extLst>
                <a:ext uri="{FF2B5EF4-FFF2-40B4-BE49-F238E27FC236}">
                  <a16:creationId xmlns:a16="http://schemas.microsoft.com/office/drawing/2014/main" id="{952743FD-02FB-2849-A493-D8CD479966FB}"/>
                </a:ext>
              </a:extLst>
            </p:cNvPr>
            <p:cNvSpPr>
              <a:spLocks/>
            </p:cNvSpPr>
            <p:nvPr userDrawn="1">
              <p:custDataLst>
                <p:tags r:id="rId286"/>
              </p:custDataLst>
            </p:nvPr>
          </p:nvSpPr>
          <p:spPr bwMode="auto">
            <a:xfrm>
              <a:off x="7754534" y="3216669"/>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7" name="Freeform 336">
              <a:extLst>
                <a:ext uri="{FF2B5EF4-FFF2-40B4-BE49-F238E27FC236}">
                  <a16:creationId xmlns:a16="http://schemas.microsoft.com/office/drawing/2014/main" id="{22648637-C7E0-A64A-AD0E-855ED5FE8BF8}"/>
                </a:ext>
              </a:extLst>
            </p:cNvPr>
            <p:cNvSpPr>
              <a:spLocks/>
            </p:cNvSpPr>
            <p:nvPr userDrawn="1">
              <p:custDataLst>
                <p:tags r:id="rId287"/>
              </p:custDataLst>
            </p:nvPr>
          </p:nvSpPr>
          <p:spPr bwMode="auto">
            <a:xfrm>
              <a:off x="10263716" y="2987785"/>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8" name="Freeform 337">
              <a:extLst>
                <a:ext uri="{FF2B5EF4-FFF2-40B4-BE49-F238E27FC236}">
                  <a16:creationId xmlns:a16="http://schemas.microsoft.com/office/drawing/2014/main" id="{599FC6AA-86BC-3145-8F36-3DBE4CA378CC}"/>
                </a:ext>
              </a:extLst>
            </p:cNvPr>
            <p:cNvSpPr>
              <a:spLocks/>
            </p:cNvSpPr>
            <p:nvPr userDrawn="1">
              <p:custDataLst>
                <p:tags r:id="rId288"/>
              </p:custDataLst>
            </p:nvPr>
          </p:nvSpPr>
          <p:spPr bwMode="auto">
            <a:xfrm>
              <a:off x="5506437" y="3236822"/>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9" name="Freeform 338">
              <a:extLst>
                <a:ext uri="{FF2B5EF4-FFF2-40B4-BE49-F238E27FC236}">
                  <a16:creationId xmlns:a16="http://schemas.microsoft.com/office/drawing/2014/main" id="{E8B4C909-E809-384D-A471-24583ABAC70D}"/>
                </a:ext>
              </a:extLst>
            </p:cNvPr>
            <p:cNvSpPr>
              <a:spLocks/>
            </p:cNvSpPr>
            <p:nvPr userDrawn="1">
              <p:custDataLst>
                <p:tags r:id="rId289"/>
              </p:custDataLst>
            </p:nvPr>
          </p:nvSpPr>
          <p:spPr bwMode="auto">
            <a:xfrm>
              <a:off x="7814722" y="3480099"/>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0" name="Freeform 339">
              <a:extLst>
                <a:ext uri="{FF2B5EF4-FFF2-40B4-BE49-F238E27FC236}">
                  <a16:creationId xmlns:a16="http://schemas.microsoft.com/office/drawing/2014/main" id="{DE6C8B5C-F574-0545-AF3A-59D44B84D86E}"/>
                </a:ext>
              </a:extLst>
            </p:cNvPr>
            <p:cNvSpPr>
              <a:spLocks/>
            </p:cNvSpPr>
            <p:nvPr userDrawn="1">
              <p:custDataLst>
                <p:tags r:id="rId290"/>
              </p:custDataLst>
            </p:nvPr>
          </p:nvSpPr>
          <p:spPr bwMode="auto">
            <a:xfrm>
              <a:off x="7847255" y="2249313"/>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1" name="Freeform 340">
              <a:extLst>
                <a:ext uri="{FF2B5EF4-FFF2-40B4-BE49-F238E27FC236}">
                  <a16:creationId xmlns:a16="http://schemas.microsoft.com/office/drawing/2014/main" id="{EFA94C91-B8C2-784F-BB70-0453D2195FC2}"/>
                </a:ext>
              </a:extLst>
            </p:cNvPr>
            <p:cNvSpPr>
              <a:spLocks/>
            </p:cNvSpPr>
            <p:nvPr userDrawn="1">
              <p:custDataLst>
                <p:tags r:id="rId291"/>
              </p:custDataLst>
            </p:nvPr>
          </p:nvSpPr>
          <p:spPr bwMode="auto">
            <a:xfrm>
              <a:off x="7796829" y="2121195"/>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2" name="Freeform 341">
              <a:extLst>
                <a:ext uri="{FF2B5EF4-FFF2-40B4-BE49-F238E27FC236}">
                  <a16:creationId xmlns:a16="http://schemas.microsoft.com/office/drawing/2014/main" id="{28EA3883-863F-CA49-B7C6-560B0800512B}"/>
                </a:ext>
              </a:extLst>
            </p:cNvPr>
            <p:cNvSpPr>
              <a:spLocks/>
            </p:cNvSpPr>
            <p:nvPr userDrawn="1">
              <p:custDataLst>
                <p:tags r:id="rId292"/>
              </p:custDataLst>
            </p:nvPr>
          </p:nvSpPr>
          <p:spPr bwMode="auto">
            <a:xfrm>
              <a:off x="7759414" y="1990200"/>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3" name="Freeform 342">
              <a:extLst>
                <a:ext uri="{FF2B5EF4-FFF2-40B4-BE49-F238E27FC236}">
                  <a16:creationId xmlns:a16="http://schemas.microsoft.com/office/drawing/2014/main" id="{9BBF6266-37E3-4F40-9493-54E70A591667}"/>
                </a:ext>
              </a:extLst>
            </p:cNvPr>
            <p:cNvSpPr>
              <a:spLocks/>
            </p:cNvSpPr>
            <p:nvPr userDrawn="1">
              <p:custDataLst>
                <p:tags r:id="rId293"/>
              </p:custDataLst>
            </p:nvPr>
          </p:nvSpPr>
          <p:spPr bwMode="auto">
            <a:xfrm>
              <a:off x="7730133" y="1994517"/>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4" name="Freeform 343">
              <a:extLst>
                <a:ext uri="{FF2B5EF4-FFF2-40B4-BE49-F238E27FC236}">
                  <a16:creationId xmlns:a16="http://schemas.microsoft.com/office/drawing/2014/main" id="{5EBFAF2E-A189-7E4A-A3C3-C42A65BE4DF9}"/>
                </a:ext>
              </a:extLst>
            </p:cNvPr>
            <p:cNvSpPr>
              <a:spLocks/>
            </p:cNvSpPr>
            <p:nvPr userDrawn="1">
              <p:custDataLst>
                <p:tags r:id="rId294"/>
              </p:custDataLst>
            </p:nvPr>
          </p:nvSpPr>
          <p:spPr bwMode="auto">
            <a:xfrm>
              <a:off x="7699226" y="1945574"/>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5" name="Freeform 344">
              <a:extLst>
                <a:ext uri="{FF2B5EF4-FFF2-40B4-BE49-F238E27FC236}">
                  <a16:creationId xmlns:a16="http://schemas.microsoft.com/office/drawing/2014/main" id="{EB1AF3DB-3C91-1F43-9EC7-9C0767D095C8}"/>
                </a:ext>
              </a:extLst>
            </p:cNvPr>
            <p:cNvSpPr>
              <a:spLocks/>
            </p:cNvSpPr>
            <p:nvPr userDrawn="1">
              <p:custDataLst>
                <p:tags r:id="rId295"/>
              </p:custDataLst>
            </p:nvPr>
          </p:nvSpPr>
          <p:spPr bwMode="auto">
            <a:xfrm>
              <a:off x="8141688" y="2675411"/>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6" name="Freeform 345">
              <a:extLst>
                <a:ext uri="{FF2B5EF4-FFF2-40B4-BE49-F238E27FC236}">
                  <a16:creationId xmlns:a16="http://schemas.microsoft.com/office/drawing/2014/main" id="{432CE385-B38C-0D4E-B4E9-C2A43AA35FC4}"/>
                </a:ext>
              </a:extLst>
            </p:cNvPr>
            <p:cNvSpPr>
              <a:spLocks/>
            </p:cNvSpPr>
            <p:nvPr userDrawn="1">
              <p:custDataLst>
                <p:tags r:id="rId296"/>
              </p:custDataLst>
            </p:nvPr>
          </p:nvSpPr>
          <p:spPr bwMode="auto">
            <a:xfrm>
              <a:off x="7726880" y="2344320"/>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7" name="Freeform 346">
              <a:extLst>
                <a:ext uri="{FF2B5EF4-FFF2-40B4-BE49-F238E27FC236}">
                  <a16:creationId xmlns:a16="http://schemas.microsoft.com/office/drawing/2014/main" id="{49FAC8CE-80ED-664C-AB53-7DCAC824288E}"/>
                </a:ext>
              </a:extLst>
            </p:cNvPr>
            <p:cNvSpPr>
              <a:spLocks/>
            </p:cNvSpPr>
            <p:nvPr userDrawn="1">
              <p:custDataLst>
                <p:tags r:id="rId297"/>
              </p:custDataLst>
            </p:nvPr>
          </p:nvSpPr>
          <p:spPr bwMode="auto">
            <a:xfrm>
              <a:off x="7432448" y="2127412"/>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8" name="Freeform 347">
              <a:extLst>
                <a:ext uri="{FF2B5EF4-FFF2-40B4-BE49-F238E27FC236}">
                  <a16:creationId xmlns:a16="http://schemas.microsoft.com/office/drawing/2014/main" id="{00FB8588-7587-8344-97FB-AD2883C0C598}"/>
                </a:ext>
              </a:extLst>
            </p:cNvPr>
            <p:cNvSpPr>
              <a:spLocks/>
            </p:cNvSpPr>
            <p:nvPr userDrawn="1">
              <p:custDataLst>
                <p:tags r:id="rId298"/>
              </p:custDataLst>
            </p:nvPr>
          </p:nvSpPr>
          <p:spPr bwMode="auto">
            <a:xfrm>
              <a:off x="8465400" y="2331364"/>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9" name="Freeform 348">
              <a:extLst>
                <a:ext uri="{FF2B5EF4-FFF2-40B4-BE49-F238E27FC236}">
                  <a16:creationId xmlns:a16="http://schemas.microsoft.com/office/drawing/2014/main" id="{1D745142-5C16-AF4A-908F-B1FDC52A9BD3}"/>
                </a:ext>
              </a:extLst>
            </p:cNvPr>
            <p:cNvSpPr>
              <a:spLocks/>
            </p:cNvSpPr>
            <p:nvPr userDrawn="1">
              <p:custDataLst>
                <p:tags r:id="rId299"/>
              </p:custDataLst>
            </p:nvPr>
          </p:nvSpPr>
          <p:spPr bwMode="auto">
            <a:xfrm>
              <a:off x="8003420" y="2386066"/>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0" name="Freeform 349">
              <a:extLst>
                <a:ext uri="{FF2B5EF4-FFF2-40B4-BE49-F238E27FC236}">
                  <a16:creationId xmlns:a16="http://schemas.microsoft.com/office/drawing/2014/main" id="{259433AA-42B5-BE4B-A812-C41E4173541E}"/>
                </a:ext>
              </a:extLst>
            </p:cNvPr>
            <p:cNvSpPr>
              <a:spLocks/>
            </p:cNvSpPr>
            <p:nvPr userDrawn="1">
              <p:custDataLst>
                <p:tags r:id="rId300"/>
              </p:custDataLst>
            </p:nvPr>
          </p:nvSpPr>
          <p:spPr bwMode="auto">
            <a:xfrm>
              <a:off x="8089633" y="2560249"/>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1" name="Freeform 350">
              <a:extLst>
                <a:ext uri="{FF2B5EF4-FFF2-40B4-BE49-F238E27FC236}">
                  <a16:creationId xmlns:a16="http://schemas.microsoft.com/office/drawing/2014/main" id="{13C087F5-9686-D44C-9B3E-211BA60881AB}"/>
                </a:ext>
              </a:extLst>
            </p:cNvPr>
            <p:cNvSpPr>
              <a:spLocks/>
            </p:cNvSpPr>
            <p:nvPr userDrawn="1">
              <p:custDataLst>
                <p:tags r:id="rId301"/>
              </p:custDataLst>
            </p:nvPr>
          </p:nvSpPr>
          <p:spPr bwMode="auto">
            <a:xfrm>
              <a:off x="7146149" y="3223865"/>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2" name="Freeform 351">
              <a:extLst>
                <a:ext uri="{FF2B5EF4-FFF2-40B4-BE49-F238E27FC236}">
                  <a16:creationId xmlns:a16="http://schemas.microsoft.com/office/drawing/2014/main" id="{4C569CA9-04A7-3E4C-AA46-D229CEFAB878}"/>
                </a:ext>
              </a:extLst>
            </p:cNvPr>
            <p:cNvSpPr>
              <a:spLocks/>
            </p:cNvSpPr>
            <p:nvPr userDrawn="1">
              <p:custDataLst>
                <p:tags r:id="rId302"/>
              </p:custDataLst>
            </p:nvPr>
          </p:nvSpPr>
          <p:spPr bwMode="auto">
            <a:xfrm>
              <a:off x="9241335" y="2555931"/>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3" name="Freeform 352">
              <a:extLst>
                <a:ext uri="{FF2B5EF4-FFF2-40B4-BE49-F238E27FC236}">
                  <a16:creationId xmlns:a16="http://schemas.microsoft.com/office/drawing/2014/main" id="{73855A8E-69C4-6344-A927-E4CFDF539292}"/>
                </a:ext>
              </a:extLst>
            </p:cNvPr>
            <p:cNvSpPr>
              <a:spLocks/>
            </p:cNvSpPr>
            <p:nvPr userDrawn="1">
              <p:custDataLst>
                <p:tags r:id="rId303"/>
              </p:custDataLst>
            </p:nvPr>
          </p:nvSpPr>
          <p:spPr bwMode="auto">
            <a:xfrm>
              <a:off x="7316952" y="3277129"/>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4" name="Freeform 353">
              <a:extLst>
                <a:ext uri="{FF2B5EF4-FFF2-40B4-BE49-F238E27FC236}">
                  <a16:creationId xmlns:a16="http://schemas.microsoft.com/office/drawing/2014/main" id="{F1A38694-99A9-5843-B39F-9E279335AF90}"/>
                </a:ext>
              </a:extLst>
            </p:cNvPr>
            <p:cNvSpPr>
              <a:spLocks/>
            </p:cNvSpPr>
            <p:nvPr userDrawn="1">
              <p:custDataLst>
                <p:tags r:id="rId304"/>
              </p:custDataLst>
            </p:nvPr>
          </p:nvSpPr>
          <p:spPr bwMode="auto">
            <a:xfrm>
              <a:off x="8411719" y="3454188"/>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5" name="Freeform 354">
              <a:extLst>
                <a:ext uri="{FF2B5EF4-FFF2-40B4-BE49-F238E27FC236}">
                  <a16:creationId xmlns:a16="http://schemas.microsoft.com/office/drawing/2014/main" id="{7BFBC139-9096-E442-AC9A-CFD8C2A85A1A}"/>
                </a:ext>
              </a:extLst>
            </p:cNvPr>
            <p:cNvSpPr>
              <a:spLocks/>
            </p:cNvSpPr>
            <p:nvPr userDrawn="1">
              <p:custDataLst>
                <p:tags r:id="rId305"/>
              </p:custDataLst>
            </p:nvPr>
          </p:nvSpPr>
          <p:spPr bwMode="auto">
            <a:xfrm>
              <a:off x="8393826" y="2625026"/>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6" name="Freeform 355">
              <a:extLst>
                <a:ext uri="{FF2B5EF4-FFF2-40B4-BE49-F238E27FC236}">
                  <a16:creationId xmlns:a16="http://schemas.microsoft.com/office/drawing/2014/main" id="{8C9262DD-6627-2640-8742-E3AC7A1D39EE}"/>
                </a:ext>
              </a:extLst>
            </p:cNvPr>
            <p:cNvSpPr>
              <a:spLocks/>
            </p:cNvSpPr>
            <p:nvPr userDrawn="1">
              <p:custDataLst>
                <p:tags r:id="rId306"/>
              </p:custDataLst>
            </p:nvPr>
          </p:nvSpPr>
          <p:spPr bwMode="auto">
            <a:xfrm>
              <a:off x="8699646" y="2718595"/>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7" name="Freeform 356">
              <a:extLst>
                <a:ext uri="{FF2B5EF4-FFF2-40B4-BE49-F238E27FC236}">
                  <a16:creationId xmlns:a16="http://schemas.microsoft.com/office/drawing/2014/main" id="{05BAD948-6D66-1B4D-91B4-664A87F491CA}"/>
                </a:ext>
              </a:extLst>
            </p:cNvPr>
            <p:cNvSpPr>
              <a:spLocks/>
            </p:cNvSpPr>
            <p:nvPr userDrawn="1">
              <p:custDataLst>
                <p:tags r:id="rId307"/>
              </p:custDataLst>
            </p:nvPr>
          </p:nvSpPr>
          <p:spPr bwMode="auto">
            <a:xfrm>
              <a:off x="7969259" y="1934058"/>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8" name="Freeform 357">
              <a:extLst>
                <a:ext uri="{FF2B5EF4-FFF2-40B4-BE49-F238E27FC236}">
                  <a16:creationId xmlns:a16="http://schemas.microsoft.com/office/drawing/2014/main" id="{FC2C2BC3-69B7-284E-AA69-C8854FBE3891}"/>
                </a:ext>
              </a:extLst>
            </p:cNvPr>
            <p:cNvSpPr>
              <a:spLocks/>
            </p:cNvSpPr>
            <p:nvPr userDrawn="1">
              <p:custDataLst>
                <p:tags r:id="rId308"/>
              </p:custDataLst>
            </p:nvPr>
          </p:nvSpPr>
          <p:spPr bwMode="auto">
            <a:xfrm>
              <a:off x="8390573" y="2587599"/>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9" name="Freeform 358">
              <a:extLst>
                <a:ext uri="{FF2B5EF4-FFF2-40B4-BE49-F238E27FC236}">
                  <a16:creationId xmlns:a16="http://schemas.microsoft.com/office/drawing/2014/main" id="{6DBA82A1-92F3-FA42-A1A3-C11A6B2AC19B}"/>
                </a:ext>
              </a:extLst>
            </p:cNvPr>
            <p:cNvSpPr>
              <a:spLocks/>
            </p:cNvSpPr>
            <p:nvPr userDrawn="1">
              <p:custDataLst>
                <p:tags r:id="rId30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0" name="Freeform 359">
              <a:extLst>
                <a:ext uri="{FF2B5EF4-FFF2-40B4-BE49-F238E27FC236}">
                  <a16:creationId xmlns:a16="http://schemas.microsoft.com/office/drawing/2014/main" id="{78D83771-F3A7-3F46-9F24-EA903F5DF3BC}"/>
                </a:ext>
              </a:extLst>
            </p:cNvPr>
            <p:cNvSpPr>
              <a:spLocks/>
            </p:cNvSpPr>
            <p:nvPr userDrawn="1">
              <p:custDataLst>
                <p:tags r:id="rId310"/>
              </p:custDataLst>
            </p:nvPr>
          </p:nvSpPr>
          <p:spPr bwMode="auto">
            <a:xfrm>
              <a:off x="7967631" y="1977243"/>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1" name="Freeform 360">
              <a:extLst>
                <a:ext uri="{FF2B5EF4-FFF2-40B4-BE49-F238E27FC236}">
                  <a16:creationId xmlns:a16="http://schemas.microsoft.com/office/drawing/2014/main" id="{45FCDC01-FDF2-D240-A19E-D319707B982E}"/>
                </a:ext>
              </a:extLst>
            </p:cNvPr>
            <p:cNvSpPr>
              <a:spLocks/>
            </p:cNvSpPr>
            <p:nvPr userDrawn="1">
              <p:custDataLst>
                <p:tags r:id="rId311"/>
              </p:custDataLst>
            </p:nvPr>
          </p:nvSpPr>
          <p:spPr bwMode="auto">
            <a:xfrm>
              <a:off x="7666692" y="2145669"/>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2" name="Freeform 361">
              <a:extLst>
                <a:ext uri="{FF2B5EF4-FFF2-40B4-BE49-F238E27FC236}">
                  <a16:creationId xmlns:a16="http://schemas.microsoft.com/office/drawing/2014/main" id="{A2A2588D-B653-F741-859C-346587E05A68}"/>
                </a:ext>
              </a:extLst>
            </p:cNvPr>
            <p:cNvSpPr>
              <a:spLocks/>
            </p:cNvSpPr>
            <p:nvPr userDrawn="1">
              <p:custDataLst>
                <p:tags r:id="rId312"/>
              </p:custDataLst>
            </p:nvPr>
          </p:nvSpPr>
          <p:spPr bwMode="auto">
            <a:xfrm>
              <a:off x="8380812" y="3854373"/>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3" name="Freeform 362">
              <a:extLst>
                <a:ext uri="{FF2B5EF4-FFF2-40B4-BE49-F238E27FC236}">
                  <a16:creationId xmlns:a16="http://schemas.microsoft.com/office/drawing/2014/main" id="{FE16CA27-6EB6-974D-A6FF-600C9D55A6D6}"/>
                </a:ext>
              </a:extLst>
            </p:cNvPr>
            <p:cNvSpPr>
              <a:spLocks/>
            </p:cNvSpPr>
            <p:nvPr userDrawn="1">
              <p:custDataLst>
                <p:tags r:id="rId313"/>
              </p:custDataLst>
            </p:nvPr>
          </p:nvSpPr>
          <p:spPr bwMode="auto">
            <a:xfrm>
              <a:off x="7860271" y="2558808"/>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4" name="Freeform 363">
              <a:extLst>
                <a:ext uri="{FF2B5EF4-FFF2-40B4-BE49-F238E27FC236}">
                  <a16:creationId xmlns:a16="http://schemas.microsoft.com/office/drawing/2014/main" id="{486078B7-1E68-2C48-B642-15C299146371}"/>
                </a:ext>
              </a:extLst>
            </p:cNvPr>
            <p:cNvSpPr>
              <a:spLocks/>
            </p:cNvSpPr>
            <p:nvPr userDrawn="1">
              <p:custDataLst>
                <p:tags r:id="rId314"/>
              </p:custDataLst>
            </p:nvPr>
          </p:nvSpPr>
          <p:spPr bwMode="auto">
            <a:xfrm>
              <a:off x="8187236" y="4028556"/>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5" name="Freeform 364">
              <a:extLst>
                <a:ext uri="{FF2B5EF4-FFF2-40B4-BE49-F238E27FC236}">
                  <a16:creationId xmlns:a16="http://schemas.microsoft.com/office/drawing/2014/main" id="{975170DE-C500-7B40-95BA-DD699560191F}"/>
                </a:ext>
              </a:extLst>
            </p:cNvPr>
            <p:cNvSpPr>
              <a:spLocks/>
            </p:cNvSpPr>
            <p:nvPr userDrawn="1">
              <p:custDataLst>
                <p:tags r:id="rId315"/>
              </p:custDataLst>
            </p:nvPr>
          </p:nvSpPr>
          <p:spPr bwMode="auto">
            <a:xfrm>
              <a:off x="8097768" y="3825583"/>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6" name="Freeform 365">
              <a:extLst>
                <a:ext uri="{FF2B5EF4-FFF2-40B4-BE49-F238E27FC236}">
                  <a16:creationId xmlns:a16="http://schemas.microsoft.com/office/drawing/2014/main" id="{65C9F022-D294-A640-BE94-7B40D6FBF36B}"/>
                </a:ext>
              </a:extLst>
            </p:cNvPr>
            <p:cNvSpPr>
              <a:spLocks/>
            </p:cNvSpPr>
            <p:nvPr userDrawn="1">
              <p:custDataLst>
                <p:tags r:id="rId316"/>
              </p:custDataLst>
            </p:nvPr>
          </p:nvSpPr>
          <p:spPr bwMode="auto">
            <a:xfrm>
              <a:off x="7827736" y="4073180"/>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7" name="Freeform 366">
              <a:extLst>
                <a:ext uri="{FF2B5EF4-FFF2-40B4-BE49-F238E27FC236}">
                  <a16:creationId xmlns:a16="http://schemas.microsoft.com/office/drawing/2014/main" id="{796E8E40-9A3C-0C4D-AAF0-93F74ED7B6F1}"/>
                </a:ext>
              </a:extLst>
            </p:cNvPr>
            <p:cNvSpPr>
              <a:spLocks/>
            </p:cNvSpPr>
            <p:nvPr userDrawn="1">
              <p:custDataLst>
                <p:tags r:id="rId317"/>
              </p:custDataLst>
            </p:nvPr>
          </p:nvSpPr>
          <p:spPr bwMode="auto">
            <a:xfrm>
              <a:off x="7089215" y="3102946"/>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8" name="Freeform 367">
              <a:extLst>
                <a:ext uri="{FF2B5EF4-FFF2-40B4-BE49-F238E27FC236}">
                  <a16:creationId xmlns:a16="http://schemas.microsoft.com/office/drawing/2014/main" id="{2C9FB7DE-C7B8-3546-82A1-E92FBF94029A}"/>
                </a:ext>
              </a:extLst>
            </p:cNvPr>
            <p:cNvSpPr>
              <a:spLocks/>
            </p:cNvSpPr>
            <p:nvPr userDrawn="1">
              <p:custDataLst>
                <p:tags r:id="rId318"/>
              </p:custDataLst>
            </p:nvPr>
          </p:nvSpPr>
          <p:spPr bwMode="auto">
            <a:xfrm>
              <a:off x="8291344" y="3612535"/>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9" name="Freeform 368">
              <a:extLst>
                <a:ext uri="{FF2B5EF4-FFF2-40B4-BE49-F238E27FC236}">
                  <a16:creationId xmlns:a16="http://schemas.microsoft.com/office/drawing/2014/main" id="{26A620F0-7631-3948-8554-4D7B76556CAA}"/>
                </a:ext>
              </a:extLst>
            </p:cNvPr>
            <p:cNvSpPr>
              <a:spLocks/>
            </p:cNvSpPr>
            <p:nvPr userDrawn="1">
              <p:custDataLst>
                <p:tags r:id="rId319"/>
              </p:custDataLst>
            </p:nvPr>
          </p:nvSpPr>
          <p:spPr bwMode="auto">
            <a:xfrm>
              <a:off x="10918461" y="2265146"/>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0" name="Freeform 369">
              <a:extLst>
                <a:ext uri="{FF2B5EF4-FFF2-40B4-BE49-F238E27FC236}">
                  <a16:creationId xmlns:a16="http://schemas.microsoft.com/office/drawing/2014/main" id="{62767972-A625-0E43-96B6-0BBEC6408E8B}"/>
                </a:ext>
              </a:extLst>
            </p:cNvPr>
            <p:cNvSpPr>
              <a:spLocks/>
            </p:cNvSpPr>
            <p:nvPr userDrawn="1">
              <p:custDataLst>
                <p:tags r:id="rId320"/>
              </p:custDataLst>
            </p:nvPr>
          </p:nvSpPr>
          <p:spPr bwMode="auto">
            <a:xfrm>
              <a:off x="10773685" y="2266586"/>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1" name="Freeform 370">
              <a:extLst>
                <a:ext uri="{FF2B5EF4-FFF2-40B4-BE49-F238E27FC236}">
                  <a16:creationId xmlns:a16="http://schemas.microsoft.com/office/drawing/2014/main" id="{D67518BF-E95B-7940-951C-6BE322168912}"/>
                </a:ext>
              </a:extLst>
            </p:cNvPr>
            <p:cNvSpPr>
              <a:spLocks/>
            </p:cNvSpPr>
            <p:nvPr userDrawn="1">
              <p:custDataLst>
                <p:tags r:id="rId321"/>
              </p:custDataLst>
            </p:nvPr>
          </p:nvSpPr>
          <p:spPr bwMode="auto">
            <a:xfrm>
              <a:off x="10742779" y="2587599"/>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2" name="Freeform 371">
              <a:extLst>
                <a:ext uri="{FF2B5EF4-FFF2-40B4-BE49-F238E27FC236}">
                  <a16:creationId xmlns:a16="http://schemas.microsoft.com/office/drawing/2014/main" id="{BF7E8547-EB49-834B-9EE9-B53C8791B5FD}"/>
                </a:ext>
              </a:extLst>
            </p:cNvPr>
            <p:cNvSpPr>
              <a:spLocks/>
            </p:cNvSpPr>
            <p:nvPr userDrawn="1">
              <p:custDataLst>
                <p:tags r:id="rId322"/>
              </p:custDataLst>
            </p:nvPr>
          </p:nvSpPr>
          <p:spPr bwMode="auto">
            <a:xfrm>
              <a:off x="10687471" y="2600556"/>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3" name="Freeform 372">
              <a:extLst>
                <a:ext uri="{FF2B5EF4-FFF2-40B4-BE49-F238E27FC236}">
                  <a16:creationId xmlns:a16="http://schemas.microsoft.com/office/drawing/2014/main" id="{03A5CAE4-234F-2846-AB28-834299414439}"/>
                </a:ext>
              </a:extLst>
            </p:cNvPr>
            <p:cNvSpPr>
              <a:spLocks/>
            </p:cNvSpPr>
            <p:nvPr userDrawn="1">
              <p:custDataLst>
                <p:tags r:id="rId323"/>
              </p:custDataLst>
            </p:nvPr>
          </p:nvSpPr>
          <p:spPr bwMode="auto">
            <a:xfrm>
              <a:off x="10703737" y="2384628"/>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4" name="Freeform 373">
              <a:extLst>
                <a:ext uri="{FF2B5EF4-FFF2-40B4-BE49-F238E27FC236}">
                  <a16:creationId xmlns:a16="http://schemas.microsoft.com/office/drawing/2014/main" id="{8F273D26-9F3D-9542-9FC8-816DBFDC898A}"/>
                </a:ext>
              </a:extLst>
            </p:cNvPr>
            <p:cNvSpPr>
              <a:spLocks/>
            </p:cNvSpPr>
            <p:nvPr userDrawn="1">
              <p:custDataLst>
                <p:tags r:id="rId324"/>
              </p:custDataLst>
            </p:nvPr>
          </p:nvSpPr>
          <p:spPr bwMode="auto">
            <a:xfrm>
              <a:off x="8227903" y="1378405"/>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5" name="Freeform 374">
              <a:extLst>
                <a:ext uri="{FF2B5EF4-FFF2-40B4-BE49-F238E27FC236}">
                  <a16:creationId xmlns:a16="http://schemas.microsoft.com/office/drawing/2014/main" id="{AC4C067F-C216-CB4B-88E6-9D741FE13078}"/>
                </a:ext>
              </a:extLst>
            </p:cNvPr>
            <p:cNvSpPr>
              <a:spLocks/>
            </p:cNvSpPr>
            <p:nvPr userDrawn="1">
              <p:custDataLst>
                <p:tags r:id="rId325"/>
              </p:custDataLst>
            </p:nvPr>
          </p:nvSpPr>
          <p:spPr bwMode="auto">
            <a:xfrm>
              <a:off x="8374306" y="1362571"/>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6" name="Freeform 375">
              <a:extLst>
                <a:ext uri="{FF2B5EF4-FFF2-40B4-BE49-F238E27FC236}">
                  <a16:creationId xmlns:a16="http://schemas.microsoft.com/office/drawing/2014/main" id="{E7F46A46-9FC0-754A-AD0E-2DD29F954694}"/>
                </a:ext>
              </a:extLst>
            </p:cNvPr>
            <p:cNvSpPr>
              <a:spLocks/>
            </p:cNvSpPr>
            <p:nvPr userDrawn="1">
              <p:custDataLst>
                <p:tags r:id="rId326"/>
              </p:custDataLst>
            </p:nvPr>
          </p:nvSpPr>
          <p:spPr bwMode="auto">
            <a:xfrm>
              <a:off x="8411720" y="1369767"/>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7" name="Freeform 376">
              <a:extLst>
                <a:ext uri="{FF2B5EF4-FFF2-40B4-BE49-F238E27FC236}">
                  <a16:creationId xmlns:a16="http://schemas.microsoft.com/office/drawing/2014/main" id="{F6EA2335-BE13-3746-8E38-0C303DC954C8}"/>
                </a:ext>
              </a:extLst>
            </p:cNvPr>
            <p:cNvSpPr>
              <a:spLocks/>
            </p:cNvSpPr>
            <p:nvPr userDrawn="1">
              <p:custDataLst>
                <p:tags r:id="rId327"/>
              </p:custDataLst>
            </p:nvPr>
          </p:nvSpPr>
          <p:spPr bwMode="auto">
            <a:xfrm>
              <a:off x="8958291" y="1538191"/>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8" name="Freeform 377">
              <a:extLst>
                <a:ext uri="{FF2B5EF4-FFF2-40B4-BE49-F238E27FC236}">
                  <a16:creationId xmlns:a16="http://schemas.microsoft.com/office/drawing/2014/main" id="{AFB35C07-234B-0A41-B4E1-BEF4FA3DD12D}"/>
                </a:ext>
              </a:extLst>
            </p:cNvPr>
            <p:cNvSpPr>
              <a:spLocks/>
            </p:cNvSpPr>
            <p:nvPr userDrawn="1">
              <p:custDataLst>
                <p:tags r:id="rId328"/>
              </p:custDataLst>
            </p:nvPr>
          </p:nvSpPr>
          <p:spPr bwMode="auto">
            <a:xfrm>
              <a:off x="8865569" y="1410074"/>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9" name="Freeform 378">
              <a:extLst>
                <a:ext uri="{FF2B5EF4-FFF2-40B4-BE49-F238E27FC236}">
                  <a16:creationId xmlns:a16="http://schemas.microsoft.com/office/drawing/2014/main" id="{03646711-6208-9E48-A026-D04BE4682853}"/>
                </a:ext>
              </a:extLst>
            </p:cNvPr>
            <p:cNvSpPr>
              <a:spLocks/>
            </p:cNvSpPr>
            <p:nvPr userDrawn="1">
              <p:custDataLst>
                <p:tags r:id="rId329"/>
              </p:custDataLst>
            </p:nvPr>
          </p:nvSpPr>
          <p:spPr bwMode="auto">
            <a:xfrm>
              <a:off x="8888343" y="1372648"/>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0" name="Freeform 379">
              <a:extLst>
                <a:ext uri="{FF2B5EF4-FFF2-40B4-BE49-F238E27FC236}">
                  <a16:creationId xmlns:a16="http://schemas.microsoft.com/office/drawing/2014/main" id="{CEFBB4F8-D18F-C547-BA83-FB2DF4E19FFC}"/>
                </a:ext>
              </a:extLst>
            </p:cNvPr>
            <p:cNvSpPr>
              <a:spLocks/>
            </p:cNvSpPr>
            <p:nvPr userDrawn="1">
              <p:custDataLst>
                <p:tags r:id="rId330"/>
              </p:custDataLst>
            </p:nvPr>
          </p:nvSpPr>
          <p:spPr bwMode="auto">
            <a:xfrm>
              <a:off x="9036372" y="1477732"/>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1" name="Freeform 380">
              <a:extLst>
                <a:ext uri="{FF2B5EF4-FFF2-40B4-BE49-F238E27FC236}">
                  <a16:creationId xmlns:a16="http://schemas.microsoft.com/office/drawing/2014/main" id="{9C2FC84E-57A5-1A43-B5FF-35C243782774}"/>
                </a:ext>
              </a:extLst>
            </p:cNvPr>
            <p:cNvSpPr>
              <a:spLocks/>
            </p:cNvSpPr>
            <p:nvPr userDrawn="1">
              <p:custDataLst>
                <p:tags r:id="rId331"/>
              </p:custDataLst>
            </p:nvPr>
          </p:nvSpPr>
          <p:spPr bwMode="auto">
            <a:xfrm>
              <a:off x="9091680" y="1372648"/>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2" name="Freeform 381">
              <a:extLst>
                <a:ext uri="{FF2B5EF4-FFF2-40B4-BE49-F238E27FC236}">
                  <a16:creationId xmlns:a16="http://schemas.microsoft.com/office/drawing/2014/main" id="{A69AB86E-920E-FC40-8D23-80DD02916287}"/>
                </a:ext>
              </a:extLst>
            </p:cNvPr>
            <p:cNvSpPr>
              <a:spLocks/>
            </p:cNvSpPr>
            <p:nvPr userDrawn="1">
              <p:custDataLst>
                <p:tags r:id="rId332"/>
              </p:custDataLst>
            </p:nvPr>
          </p:nvSpPr>
          <p:spPr bwMode="auto">
            <a:xfrm>
              <a:off x="9153493" y="1395679"/>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3" name="Freeform 382">
              <a:extLst>
                <a:ext uri="{FF2B5EF4-FFF2-40B4-BE49-F238E27FC236}">
                  <a16:creationId xmlns:a16="http://schemas.microsoft.com/office/drawing/2014/main" id="{2F8FE3DA-36B3-5F45-B0D3-836E689C3E8A}"/>
                </a:ext>
              </a:extLst>
            </p:cNvPr>
            <p:cNvSpPr>
              <a:spLocks/>
            </p:cNvSpPr>
            <p:nvPr userDrawn="1">
              <p:custDataLst>
                <p:tags r:id="rId333"/>
              </p:custDataLst>
            </p:nvPr>
          </p:nvSpPr>
          <p:spPr bwMode="auto">
            <a:xfrm>
              <a:off x="9273869" y="1408635"/>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4" name="Freeform 383">
              <a:extLst>
                <a:ext uri="{FF2B5EF4-FFF2-40B4-BE49-F238E27FC236}">
                  <a16:creationId xmlns:a16="http://schemas.microsoft.com/office/drawing/2014/main" id="{0F2D3BB8-1E3D-FB48-99AF-C5461A1575D3}"/>
                </a:ext>
              </a:extLst>
            </p:cNvPr>
            <p:cNvSpPr>
              <a:spLocks/>
            </p:cNvSpPr>
            <p:nvPr userDrawn="1">
              <p:custDataLst>
                <p:tags r:id="rId334"/>
              </p:custDataLst>
            </p:nvPr>
          </p:nvSpPr>
          <p:spPr bwMode="auto">
            <a:xfrm>
              <a:off x="9813934" y="1522356"/>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5" name="Freeform 384">
              <a:extLst>
                <a:ext uri="{FF2B5EF4-FFF2-40B4-BE49-F238E27FC236}">
                  <a16:creationId xmlns:a16="http://schemas.microsoft.com/office/drawing/2014/main" id="{F8B1BAAD-1846-1147-BE3A-B05A28E6458B}"/>
                </a:ext>
              </a:extLst>
            </p:cNvPr>
            <p:cNvSpPr>
              <a:spLocks/>
            </p:cNvSpPr>
            <p:nvPr userDrawn="1">
              <p:custDataLst>
                <p:tags r:id="rId335"/>
              </p:custDataLst>
            </p:nvPr>
          </p:nvSpPr>
          <p:spPr bwMode="auto">
            <a:xfrm>
              <a:off x="9882254" y="1538191"/>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6" name="Freeform 385">
              <a:extLst>
                <a:ext uri="{FF2B5EF4-FFF2-40B4-BE49-F238E27FC236}">
                  <a16:creationId xmlns:a16="http://schemas.microsoft.com/office/drawing/2014/main" id="{1732ED1A-D26B-D94B-A252-961141D4E844}"/>
                </a:ext>
              </a:extLst>
            </p:cNvPr>
            <p:cNvSpPr>
              <a:spLocks/>
            </p:cNvSpPr>
            <p:nvPr userDrawn="1">
              <p:custDataLst>
                <p:tags r:id="rId336"/>
              </p:custDataLst>
            </p:nvPr>
          </p:nvSpPr>
          <p:spPr bwMode="auto">
            <a:xfrm>
              <a:off x="9913163" y="1548268"/>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7" name="Freeform 386">
              <a:extLst>
                <a:ext uri="{FF2B5EF4-FFF2-40B4-BE49-F238E27FC236}">
                  <a16:creationId xmlns:a16="http://schemas.microsoft.com/office/drawing/2014/main" id="{FDE2934A-25BC-4F4D-807B-BCBFA30326EE}"/>
                </a:ext>
              </a:extLst>
            </p:cNvPr>
            <p:cNvSpPr>
              <a:spLocks/>
            </p:cNvSpPr>
            <p:nvPr userDrawn="1">
              <p:custDataLst>
                <p:tags r:id="rId337"/>
              </p:custDataLst>
            </p:nvPr>
          </p:nvSpPr>
          <p:spPr bwMode="auto">
            <a:xfrm>
              <a:off x="9678917" y="1523797"/>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8" name="Freeform 387">
              <a:extLst>
                <a:ext uri="{FF2B5EF4-FFF2-40B4-BE49-F238E27FC236}">
                  <a16:creationId xmlns:a16="http://schemas.microsoft.com/office/drawing/2014/main" id="{7F4AC34D-62DB-9346-8CAE-5E544B9EBE8C}"/>
                </a:ext>
              </a:extLst>
            </p:cNvPr>
            <p:cNvSpPr>
              <a:spLocks/>
            </p:cNvSpPr>
            <p:nvPr userDrawn="1">
              <p:custDataLst>
                <p:tags r:id="rId338"/>
              </p:custDataLst>
            </p:nvPr>
          </p:nvSpPr>
          <p:spPr bwMode="auto">
            <a:xfrm>
              <a:off x="9986363" y="1470533"/>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9" name="Freeform 388">
              <a:extLst>
                <a:ext uri="{FF2B5EF4-FFF2-40B4-BE49-F238E27FC236}">
                  <a16:creationId xmlns:a16="http://schemas.microsoft.com/office/drawing/2014/main" id="{CA815BEA-C3B7-204A-B719-CAF6A75DD32D}"/>
                </a:ext>
              </a:extLst>
            </p:cNvPr>
            <p:cNvSpPr>
              <a:spLocks/>
            </p:cNvSpPr>
            <p:nvPr userDrawn="1">
              <p:custDataLst>
                <p:tags r:id="rId339"/>
              </p:custDataLst>
            </p:nvPr>
          </p:nvSpPr>
          <p:spPr bwMode="auto">
            <a:xfrm>
              <a:off x="10150660" y="1477732"/>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0" name="Freeform 389">
              <a:extLst>
                <a:ext uri="{FF2B5EF4-FFF2-40B4-BE49-F238E27FC236}">
                  <a16:creationId xmlns:a16="http://schemas.microsoft.com/office/drawing/2014/main" id="{84B83B79-A728-874B-8ACD-A394671016EF}"/>
                </a:ext>
              </a:extLst>
            </p:cNvPr>
            <p:cNvSpPr>
              <a:spLocks/>
            </p:cNvSpPr>
            <p:nvPr userDrawn="1">
              <p:custDataLst>
                <p:tags r:id="rId340"/>
              </p:custDataLst>
            </p:nvPr>
          </p:nvSpPr>
          <p:spPr bwMode="auto">
            <a:xfrm>
              <a:off x="10109992" y="1520918"/>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1" name="Freeform 390">
              <a:extLst>
                <a:ext uri="{FF2B5EF4-FFF2-40B4-BE49-F238E27FC236}">
                  <a16:creationId xmlns:a16="http://schemas.microsoft.com/office/drawing/2014/main" id="{9EB8EC26-87FF-1345-804B-59106A793638}"/>
                </a:ext>
              </a:extLst>
            </p:cNvPr>
            <p:cNvSpPr>
              <a:spLocks/>
            </p:cNvSpPr>
            <p:nvPr userDrawn="1">
              <p:custDataLst>
                <p:tags r:id="rId341"/>
              </p:custDataLst>
            </p:nvPr>
          </p:nvSpPr>
          <p:spPr bwMode="auto">
            <a:xfrm>
              <a:off x="10088847" y="1518039"/>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2" name="Line 504">
              <a:extLst>
                <a:ext uri="{FF2B5EF4-FFF2-40B4-BE49-F238E27FC236}">
                  <a16:creationId xmlns:a16="http://schemas.microsoft.com/office/drawing/2014/main" id="{F556DF14-0CB0-2D4E-907E-D1168845A083}"/>
                </a:ext>
              </a:extLst>
            </p:cNvPr>
            <p:cNvSpPr>
              <a:spLocks noChangeShapeType="1"/>
            </p:cNvSpPr>
            <p:nvPr userDrawn="1">
              <p:custDataLst>
                <p:tags r:id="rId342"/>
              </p:custDataLst>
            </p:nvPr>
          </p:nvSpPr>
          <p:spPr bwMode="auto">
            <a:xfrm flipV="1">
              <a:off x="10090472" y="1516598"/>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3" name="Freeform 392">
              <a:extLst>
                <a:ext uri="{FF2B5EF4-FFF2-40B4-BE49-F238E27FC236}">
                  <a16:creationId xmlns:a16="http://schemas.microsoft.com/office/drawing/2014/main" id="{F43A5F55-3D08-0D4A-8468-8F7A4466F39D}"/>
                </a:ext>
              </a:extLst>
            </p:cNvPr>
            <p:cNvSpPr>
              <a:spLocks/>
            </p:cNvSpPr>
            <p:nvPr userDrawn="1">
              <p:custDataLst>
                <p:tags r:id="rId343"/>
              </p:custDataLst>
            </p:nvPr>
          </p:nvSpPr>
          <p:spPr bwMode="auto">
            <a:xfrm>
              <a:off x="9239709" y="1451820"/>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4" name="Freeform 393">
              <a:extLst>
                <a:ext uri="{FF2B5EF4-FFF2-40B4-BE49-F238E27FC236}">
                  <a16:creationId xmlns:a16="http://schemas.microsoft.com/office/drawing/2014/main" id="{98264115-6B3B-D949-B268-B9DC3CF607D0}"/>
                </a:ext>
              </a:extLst>
            </p:cNvPr>
            <p:cNvSpPr>
              <a:spLocks/>
            </p:cNvSpPr>
            <p:nvPr userDrawn="1">
              <p:custDataLst>
                <p:tags r:id="rId344"/>
              </p:custDataLst>
            </p:nvPr>
          </p:nvSpPr>
          <p:spPr bwMode="auto">
            <a:xfrm>
              <a:off x="10007512" y="1516598"/>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5" name="Freeform 394">
              <a:extLst>
                <a:ext uri="{FF2B5EF4-FFF2-40B4-BE49-F238E27FC236}">
                  <a16:creationId xmlns:a16="http://schemas.microsoft.com/office/drawing/2014/main" id="{60CE4996-33FA-324C-9288-318C91443822}"/>
                </a:ext>
              </a:extLst>
            </p:cNvPr>
            <p:cNvSpPr>
              <a:spLocks/>
            </p:cNvSpPr>
            <p:nvPr userDrawn="1">
              <p:custDataLst>
                <p:tags r:id="rId345"/>
              </p:custDataLst>
            </p:nvPr>
          </p:nvSpPr>
          <p:spPr bwMode="auto">
            <a:xfrm>
              <a:off x="9960336" y="1483489"/>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6" name="Freeform 395">
              <a:extLst>
                <a:ext uri="{FF2B5EF4-FFF2-40B4-BE49-F238E27FC236}">
                  <a16:creationId xmlns:a16="http://schemas.microsoft.com/office/drawing/2014/main" id="{75E619A5-39A0-7244-994B-1ECD37E26BC8}"/>
                </a:ext>
              </a:extLst>
            </p:cNvPr>
            <p:cNvSpPr>
              <a:spLocks/>
            </p:cNvSpPr>
            <p:nvPr userDrawn="1">
              <p:custDataLst>
                <p:tags r:id="rId346"/>
              </p:custDataLst>
            </p:nvPr>
          </p:nvSpPr>
          <p:spPr bwMode="auto">
            <a:xfrm>
              <a:off x="10472746" y="2000276"/>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7" name="Freeform 396">
              <a:extLst>
                <a:ext uri="{FF2B5EF4-FFF2-40B4-BE49-F238E27FC236}">
                  <a16:creationId xmlns:a16="http://schemas.microsoft.com/office/drawing/2014/main" id="{ACBDFB4B-7452-4F47-A7F1-0476F1CCCEB6}"/>
                </a:ext>
              </a:extLst>
            </p:cNvPr>
            <p:cNvSpPr>
              <a:spLocks/>
            </p:cNvSpPr>
            <p:nvPr userDrawn="1">
              <p:custDataLst>
                <p:tags r:id="rId347"/>
              </p:custDataLst>
            </p:nvPr>
          </p:nvSpPr>
          <p:spPr bwMode="auto">
            <a:xfrm>
              <a:off x="10773686" y="1566983"/>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8" name="Freeform 397">
              <a:extLst>
                <a:ext uri="{FF2B5EF4-FFF2-40B4-BE49-F238E27FC236}">
                  <a16:creationId xmlns:a16="http://schemas.microsoft.com/office/drawing/2014/main" id="{A07C22BB-5084-954A-927A-EF8F84E265C4}"/>
                </a:ext>
              </a:extLst>
            </p:cNvPr>
            <p:cNvSpPr>
              <a:spLocks/>
            </p:cNvSpPr>
            <p:nvPr userDrawn="1">
              <p:custDataLst>
                <p:tags r:id="rId348"/>
              </p:custDataLst>
            </p:nvPr>
          </p:nvSpPr>
          <p:spPr bwMode="auto">
            <a:xfrm>
              <a:off x="10913581" y="1886555"/>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9" name="Freeform 398">
              <a:extLst>
                <a:ext uri="{FF2B5EF4-FFF2-40B4-BE49-F238E27FC236}">
                  <a16:creationId xmlns:a16="http://schemas.microsoft.com/office/drawing/2014/main" id="{4E37521B-12F5-B24F-8F05-56135E1C4329}"/>
                </a:ext>
              </a:extLst>
            </p:cNvPr>
            <p:cNvSpPr>
              <a:spLocks/>
            </p:cNvSpPr>
            <p:nvPr userDrawn="1">
              <p:custDataLst>
                <p:tags r:id="rId349"/>
              </p:custDataLst>
            </p:nvPr>
          </p:nvSpPr>
          <p:spPr bwMode="auto">
            <a:xfrm>
              <a:off x="11066491" y="1988761"/>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0" name="Freeform 399">
              <a:extLst>
                <a:ext uri="{FF2B5EF4-FFF2-40B4-BE49-F238E27FC236}">
                  <a16:creationId xmlns:a16="http://schemas.microsoft.com/office/drawing/2014/main" id="{F72047BB-56C5-4847-9111-5336BD98214C}"/>
                </a:ext>
              </a:extLst>
            </p:cNvPr>
            <p:cNvSpPr>
              <a:spLocks/>
            </p:cNvSpPr>
            <p:nvPr userDrawn="1">
              <p:custDataLst>
                <p:tags r:id="rId350"/>
              </p:custDataLst>
            </p:nvPr>
          </p:nvSpPr>
          <p:spPr bwMode="auto">
            <a:xfrm>
              <a:off x="11118544" y="2003154"/>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1" name="Freeform 400">
              <a:extLst>
                <a:ext uri="{FF2B5EF4-FFF2-40B4-BE49-F238E27FC236}">
                  <a16:creationId xmlns:a16="http://schemas.microsoft.com/office/drawing/2014/main" id="{45FAE1FE-4BC1-784C-9D22-F65E96855DBD}"/>
                </a:ext>
              </a:extLst>
            </p:cNvPr>
            <p:cNvSpPr>
              <a:spLocks/>
            </p:cNvSpPr>
            <p:nvPr userDrawn="1">
              <p:custDataLst>
                <p:tags r:id="rId351"/>
              </p:custDataLst>
            </p:nvPr>
          </p:nvSpPr>
          <p:spPr bwMode="auto">
            <a:xfrm>
              <a:off x="10980277" y="2118317"/>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2" name="Freeform 401">
              <a:extLst>
                <a:ext uri="{FF2B5EF4-FFF2-40B4-BE49-F238E27FC236}">
                  <a16:creationId xmlns:a16="http://schemas.microsoft.com/office/drawing/2014/main" id="{FB129FF4-40A0-1947-8692-C1F9E47B3BA6}"/>
                </a:ext>
              </a:extLst>
            </p:cNvPr>
            <p:cNvSpPr>
              <a:spLocks/>
            </p:cNvSpPr>
            <p:nvPr userDrawn="1">
              <p:custDataLst>
                <p:tags r:id="rId352"/>
              </p:custDataLst>
            </p:nvPr>
          </p:nvSpPr>
          <p:spPr bwMode="auto">
            <a:xfrm>
              <a:off x="10991663" y="2144228"/>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3" name="Freeform 402">
              <a:extLst>
                <a:ext uri="{FF2B5EF4-FFF2-40B4-BE49-F238E27FC236}">
                  <a16:creationId xmlns:a16="http://schemas.microsoft.com/office/drawing/2014/main" id="{05412449-A999-A143-A8C0-72AA7F94DF08}"/>
                </a:ext>
              </a:extLst>
            </p:cNvPr>
            <p:cNvSpPr>
              <a:spLocks/>
            </p:cNvSpPr>
            <p:nvPr userDrawn="1">
              <p:custDataLst>
                <p:tags r:id="rId353"/>
              </p:custDataLst>
            </p:nvPr>
          </p:nvSpPr>
          <p:spPr bwMode="auto">
            <a:xfrm>
              <a:off x="10978649" y="2219084"/>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4" name="Freeform 403">
              <a:extLst>
                <a:ext uri="{FF2B5EF4-FFF2-40B4-BE49-F238E27FC236}">
                  <a16:creationId xmlns:a16="http://schemas.microsoft.com/office/drawing/2014/main" id="{18D1FCB3-429A-CD43-B7B9-F333933A9ADF}"/>
                </a:ext>
              </a:extLst>
            </p:cNvPr>
            <p:cNvSpPr>
              <a:spLocks/>
            </p:cNvSpPr>
            <p:nvPr userDrawn="1">
              <p:custDataLst>
                <p:tags r:id="rId354"/>
              </p:custDataLst>
            </p:nvPr>
          </p:nvSpPr>
          <p:spPr bwMode="auto">
            <a:xfrm>
              <a:off x="10955875" y="2250752"/>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5" name="Freeform 404">
              <a:extLst>
                <a:ext uri="{FF2B5EF4-FFF2-40B4-BE49-F238E27FC236}">
                  <a16:creationId xmlns:a16="http://schemas.microsoft.com/office/drawing/2014/main" id="{0C7EF3DD-EAAA-E74A-95FE-DDE8CB893B82}"/>
                </a:ext>
              </a:extLst>
            </p:cNvPr>
            <p:cNvSpPr>
              <a:spLocks/>
            </p:cNvSpPr>
            <p:nvPr userDrawn="1">
              <p:custDataLst>
                <p:tags r:id="rId355"/>
              </p:custDataLst>
            </p:nvPr>
          </p:nvSpPr>
          <p:spPr bwMode="auto">
            <a:xfrm>
              <a:off x="10955875" y="2250752"/>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6" name="Freeform 405">
              <a:extLst>
                <a:ext uri="{FF2B5EF4-FFF2-40B4-BE49-F238E27FC236}">
                  <a16:creationId xmlns:a16="http://schemas.microsoft.com/office/drawing/2014/main" id="{6835349C-0C6E-0644-BFB3-2F9B599C5DDF}"/>
                </a:ext>
              </a:extLst>
            </p:cNvPr>
            <p:cNvSpPr>
              <a:spLocks/>
            </p:cNvSpPr>
            <p:nvPr userDrawn="1">
              <p:custDataLst>
                <p:tags r:id="rId356"/>
              </p:custDataLst>
            </p:nvPr>
          </p:nvSpPr>
          <p:spPr bwMode="auto">
            <a:xfrm>
              <a:off x="10703737" y="1876478"/>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7" name="Freeform 406">
              <a:extLst>
                <a:ext uri="{FF2B5EF4-FFF2-40B4-BE49-F238E27FC236}">
                  <a16:creationId xmlns:a16="http://schemas.microsoft.com/office/drawing/2014/main" id="{F1363454-B73E-9D4F-90F9-44A13158F67A}"/>
                </a:ext>
              </a:extLst>
            </p:cNvPr>
            <p:cNvSpPr>
              <a:spLocks/>
            </p:cNvSpPr>
            <p:nvPr userDrawn="1">
              <p:custDataLst>
                <p:tags r:id="rId357"/>
              </p:custDataLst>
            </p:nvPr>
          </p:nvSpPr>
          <p:spPr bwMode="auto">
            <a:xfrm>
              <a:off x="7952991" y="2003154"/>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8" name="Freeform 407">
              <a:extLst>
                <a:ext uri="{FF2B5EF4-FFF2-40B4-BE49-F238E27FC236}">
                  <a16:creationId xmlns:a16="http://schemas.microsoft.com/office/drawing/2014/main" id="{FE7E40FA-A2AA-EF4B-BFDC-6998EA6BFFC3}"/>
                </a:ext>
              </a:extLst>
            </p:cNvPr>
            <p:cNvSpPr>
              <a:spLocks/>
            </p:cNvSpPr>
            <p:nvPr userDrawn="1">
              <p:custDataLst>
                <p:tags r:id="rId358"/>
              </p:custDataLst>
            </p:nvPr>
          </p:nvSpPr>
          <p:spPr bwMode="auto">
            <a:xfrm>
              <a:off x="8413346" y="1633200"/>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9" name="Freeform 408">
              <a:extLst>
                <a:ext uri="{FF2B5EF4-FFF2-40B4-BE49-F238E27FC236}">
                  <a16:creationId xmlns:a16="http://schemas.microsoft.com/office/drawing/2014/main" id="{9D1DD956-25FD-B145-A6EE-70B24E78DD3E}"/>
                </a:ext>
              </a:extLst>
            </p:cNvPr>
            <p:cNvSpPr>
              <a:spLocks/>
            </p:cNvSpPr>
            <p:nvPr userDrawn="1">
              <p:custDataLst>
                <p:tags r:id="rId359"/>
              </p:custDataLst>
            </p:nvPr>
          </p:nvSpPr>
          <p:spPr bwMode="auto">
            <a:xfrm>
              <a:off x="8449134" y="1463336"/>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0" name="Freeform 409">
              <a:extLst>
                <a:ext uri="{FF2B5EF4-FFF2-40B4-BE49-F238E27FC236}">
                  <a16:creationId xmlns:a16="http://schemas.microsoft.com/office/drawing/2014/main" id="{ADB0E4FD-AD1D-1049-8514-7227A53B1207}"/>
                </a:ext>
              </a:extLst>
            </p:cNvPr>
            <p:cNvSpPr>
              <a:spLocks/>
            </p:cNvSpPr>
            <p:nvPr userDrawn="1">
              <p:custDataLst>
                <p:tags r:id="rId360"/>
              </p:custDataLst>
            </p:nvPr>
          </p:nvSpPr>
          <p:spPr bwMode="auto">
            <a:xfrm>
              <a:off x="8236036" y="1745481"/>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1" name="Freeform 410">
              <a:extLst>
                <a:ext uri="{FF2B5EF4-FFF2-40B4-BE49-F238E27FC236}">
                  <a16:creationId xmlns:a16="http://schemas.microsoft.com/office/drawing/2014/main" id="{73061995-AE99-2544-AC83-0CB88910B4CE}"/>
                </a:ext>
              </a:extLst>
            </p:cNvPr>
            <p:cNvSpPr>
              <a:spLocks/>
            </p:cNvSpPr>
            <p:nvPr userDrawn="1">
              <p:custDataLst>
                <p:tags r:id="rId361"/>
              </p:custDataLst>
            </p:nvPr>
          </p:nvSpPr>
          <p:spPr bwMode="auto">
            <a:xfrm>
              <a:off x="10598001" y="2014671"/>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12" name="Group 411">
              <a:extLst>
                <a:ext uri="{FF2B5EF4-FFF2-40B4-BE49-F238E27FC236}">
                  <a16:creationId xmlns:a16="http://schemas.microsoft.com/office/drawing/2014/main" id="{4625FE5E-C063-0240-80F8-EC814515148A}"/>
                </a:ext>
              </a:extLst>
            </p:cNvPr>
            <p:cNvGrpSpPr>
              <a:grpSpLocks/>
            </p:cNvGrpSpPr>
            <p:nvPr userDrawn="1">
              <p:custDataLst>
                <p:tags r:id="rId362"/>
              </p:custDataLst>
            </p:nvPr>
          </p:nvGrpSpPr>
          <p:grpSpPr bwMode="auto">
            <a:xfrm>
              <a:off x="9358459" y="1974365"/>
              <a:ext cx="688094" cy="348363"/>
              <a:chOff x="4115" y="1551"/>
              <a:chExt cx="504" cy="244"/>
            </a:xfrm>
            <a:solidFill>
              <a:srgbClr val="DADADA"/>
            </a:solidFill>
          </p:grpSpPr>
          <p:sp>
            <p:nvSpPr>
              <p:cNvPr id="437" name="Freeform 436">
                <a:extLst>
                  <a:ext uri="{FF2B5EF4-FFF2-40B4-BE49-F238E27FC236}">
                    <a16:creationId xmlns:a16="http://schemas.microsoft.com/office/drawing/2014/main" id="{CD907BBC-F50D-6E43-89C7-AFA977745E5F}"/>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8" name="Freeform 437">
                <a:extLst>
                  <a:ext uri="{FF2B5EF4-FFF2-40B4-BE49-F238E27FC236}">
                    <a16:creationId xmlns:a16="http://schemas.microsoft.com/office/drawing/2014/main" id="{5E1A6639-2877-F64E-919B-20DE53C3468C}"/>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13" name="Freeform 412">
              <a:extLst>
                <a:ext uri="{FF2B5EF4-FFF2-40B4-BE49-F238E27FC236}">
                  <a16:creationId xmlns:a16="http://schemas.microsoft.com/office/drawing/2014/main" id="{6AA68A2B-EC91-2649-A7ED-DCBD427FC3EB}"/>
                </a:ext>
              </a:extLst>
            </p:cNvPr>
            <p:cNvSpPr>
              <a:spLocks/>
            </p:cNvSpPr>
            <p:nvPr userDrawn="1">
              <p:custDataLst>
                <p:tags r:id="rId363"/>
              </p:custDataLst>
            </p:nvPr>
          </p:nvSpPr>
          <p:spPr bwMode="auto">
            <a:xfrm>
              <a:off x="8392200" y="2653818"/>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4" name="Freeform 413">
              <a:extLst>
                <a:ext uri="{FF2B5EF4-FFF2-40B4-BE49-F238E27FC236}">
                  <a16:creationId xmlns:a16="http://schemas.microsoft.com/office/drawing/2014/main" id="{F06C20D1-1077-E946-AB8C-BBD099125F11}"/>
                </a:ext>
              </a:extLst>
            </p:cNvPr>
            <p:cNvSpPr>
              <a:spLocks/>
            </p:cNvSpPr>
            <p:nvPr userDrawn="1">
              <p:custDataLst>
                <p:tags r:id="rId364"/>
              </p:custDataLst>
            </p:nvPr>
          </p:nvSpPr>
          <p:spPr bwMode="auto">
            <a:xfrm>
              <a:off x="7853762" y="2240676"/>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5" name="Freeform 414">
              <a:extLst>
                <a:ext uri="{FF2B5EF4-FFF2-40B4-BE49-F238E27FC236}">
                  <a16:creationId xmlns:a16="http://schemas.microsoft.com/office/drawing/2014/main" id="{EA528C71-B9DD-C34F-B55F-FEE9F1BD28C1}"/>
                </a:ext>
              </a:extLst>
            </p:cNvPr>
            <p:cNvSpPr>
              <a:spLocks/>
            </p:cNvSpPr>
            <p:nvPr userDrawn="1">
              <p:custDataLst>
                <p:tags r:id="rId365"/>
              </p:custDataLst>
            </p:nvPr>
          </p:nvSpPr>
          <p:spPr bwMode="auto">
            <a:xfrm>
              <a:off x="7586985" y="2433571"/>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6" name="Freeform 415">
              <a:extLst>
                <a:ext uri="{FF2B5EF4-FFF2-40B4-BE49-F238E27FC236}">
                  <a16:creationId xmlns:a16="http://schemas.microsoft.com/office/drawing/2014/main" id="{FC075915-C8FE-8E4E-BB44-22D1C1708FF7}"/>
                </a:ext>
              </a:extLst>
            </p:cNvPr>
            <p:cNvSpPr>
              <a:spLocks/>
            </p:cNvSpPr>
            <p:nvPr userDrawn="1">
              <p:custDataLst>
                <p:tags r:id="rId366"/>
              </p:custDataLst>
            </p:nvPr>
          </p:nvSpPr>
          <p:spPr bwMode="auto">
            <a:xfrm>
              <a:off x="7168923" y="2747385"/>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7" name="Freeform 416">
              <a:extLst>
                <a:ext uri="{FF2B5EF4-FFF2-40B4-BE49-F238E27FC236}">
                  <a16:creationId xmlns:a16="http://schemas.microsoft.com/office/drawing/2014/main" id="{30421F16-15E4-5040-921F-27C725F4B085}"/>
                </a:ext>
              </a:extLst>
            </p:cNvPr>
            <p:cNvSpPr>
              <a:spLocks/>
            </p:cNvSpPr>
            <p:nvPr userDrawn="1">
              <p:custDataLst>
                <p:tags r:id="rId367"/>
              </p:custDataLst>
            </p:nvPr>
          </p:nvSpPr>
          <p:spPr bwMode="auto">
            <a:xfrm>
              <a:off x="7108734" y="2761782"/>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8" name="Freeform 417">
              <a:extLst>
                <a:ext uri="{FF2B5EF4-FFF2-40B4-BE49-F238E27FC236}">
                  <a16:creationId xmlns:a16="http://schemas.microsoft.com/office/drawing/2014/main" id="{9982CA0D-C563-6945-B9CD-51D46D2ED973}"/>
                </a:ext>
              </a:extLst>
            </p:cNvPr>
            <p:cNvSpPr>
              <a:spLocks/>
            </p:cNvSpPr>
            <p:nvPr userDrawn="1">
              <p:custDataLst>
                <p:tags r:id="rId368"/>
              </p:custDataLst>
            </p:nvPr>
          </p:nvSpPr>
          <p:spPr bwMode="auto">
            <a:xfrm>
              <a:off x="7082707" y="2756022"/>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9" name="Freeform 418">
              <a:extLst>
                <a:ext uri="{FF2B5EF4-FFF2-40B4-BE49-F238E27FC236}">
                  <a16:creationId xmlns:a16="http://schemas.microsoft.com/office/drawing/2014/main" id="{D21DC6AA-3489-4840-9D58-68342A837ED7}"/>
                </a:ext>
              </a:extLst>
            </p:cNvPr>
            <p:cNvSpPr>
              <a:spLocks/>
            </p:cNvSpPr>
            <p:nvPr userDrawn="1">
              <p:custDataLst>
                <p:tags r:id="rId369"/>
              </p:custDataLst>
            </p:nvPr>
          </p:nvSpPr>
          <p:spPr bwMode="auto">
            <a:xfrm>
              <a:off x="8385693" y="2509864"/>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0" name="Freeform 419">
              <a:extLst>
                <a:ext uri="{FF2B5EF4-FFF2-40B4-BE49-F238E27FC236}">
                  <a16:creationId xmlns:a16="http://schemas.microsoft.com/office/drawing/2014/main" id="{92FE325E-6040-2C4F-ABE2-24A87875E9FB}"/>
                </a:ext>
              </a:extLst>
            </p:cNvPr>
            <p:cNvSpPr>
              <a:spLocks/>
            </p:cNvSpPr>
            <p:nvPr userDrawn="1">
              <p:custDataLst>
                <p:tags r:id="rId370"/>
              </p:custDataLst>
            </p:nvPr>
          </p:nvSpPr>
          <p:spPr bwMode="auto">
            <a:xfrm>
              <a:off x="10531307" y="2855349"/>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21" name="Group 420">
              <a:extLst>
                <a:ext uri="{FF2B5EF4-FFF2-40B4-BE49-F238E27FC236}">
                  <a16:creationId xmlns:a16="http://schemas.microsoft.com/office/drawing/2014/main" id="{281780E6-A2AA-8D4E-83CC-134615971D27}"/>
                </a:ext>
              </a:extLst>
            </p:cNvPr>
            <p:cNvGrpSpPr>
              <a:grpSpLocks/>
            </p:cNvGrpSpPr>
            <p:nvPr userDrawn="1">
              <p:custDataLst>
                <p:tags r:id="rId371"/>
              </p:custDataLst>
            </p:nvPr>
          </p:nvGrpSpPr>
          <p:grpSpPr bwMode="auto">
            <a:xfrm>
              <a:off x="8120541" y="2373111"/>
              <a:ext cx="494516" cy="182818"/>
              <a:chOff x="3289" y="1830"/>
              <a:chExt cx="363" cy="128"/>
            </a:xfrm>
            <a:solidFill>
              <a:srgbClr val="DADADA"/>
            </a:solidFill>
          </p:grpSpPr>
          <p:sp>
            <p:nvSpPr>
              <p:cNvPr id="432" name="Freeform 431">
                <a:extLst>
                  <a:ext uri="{FF2B5EF4-FFF2-40B4-BE49-F238E27FC236}">
                    <a16:creationId xmlns:a16="http://schemas.microsoft.com/office/drawing/2014/main" id="{0CB4A4EF-5D57-114C-B8B5-6360AC0A8F11}"/>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3" name="Freeform 432">
                <a:extLst>
                  <a:ext uri="{FF2B5EF4-FFF2-40B4-BE49-F238E27FC236}">
                    <a16:creationId xmlns:a16="http://schemas.microsoft.com/office/drawing/2014/main" id="{23121E3E-86E1-5F44-ABF4-76DA00330B8D}"/>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4" name="Freeform 433">
                <a:extLst>
                  <a:ext uri="{FF2B5EF4-FFF2-40B4-BE49-F238E27FC236}">
                    <a16:creationId xmlns:a16="http://schemas.microsoft.com/office/drawing/2014/main" id="{75A80F7B-3F25-F64F-9A1E-C8DAE2493656}"/>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5" name="Freeform 434">
                <a:extLst>
                  <a:ext uri="{FF2B5EF4-FFF2-40B4-BE49-F238E27FC236}">
                    <a16:creationId xmlns:a16="http://schemas.microsoft.com/office/drawing/2014/main" id="{68E711A4-3D7A-9042-8B69-108ED5036213}"/>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6" name="Freeform 435">
                <a:extLst>
                  <a:ext uri="{FF2B5EF4-FFF2-40B4-BE49-F238E27FC236}">
                    <a16:creationId xmlns:a16="http://schemas.microsoft.com/office/drawing/2014/main" id="{F083E654-2625-5141-A505-BC68CF3F914E}"/>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22" name="Freeform 421">
              <a:extLst>
                <a:ext uri="{FF2B5EF4-FFF2-40B4-BE49-F238E27FC236}">
                  <a16:creationId xmlns:a16="http://schemas.microsoft.com/office/drawing/2014/main" id="{B6468BC1-B26C-924C-AA07-478D533F4333}"/>
                </a:ext>
              </a:extLst>
            </p:cNvPr>
            <p:cNvSpPr>
              <a:spLocks/>
            </p:cNvSpPr>
            <p:nvPr userDrawn="1">
              <p:custDataLst>
                <p:tags r:id="rId372"/>
              </p:custDataLst>
            </p:nvPr>
          </p:nvSpPr>
          <p:spPr bwMode="auto">
            <a:xfrm>
              <a:off x="6059515" y="3418201"/>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3" name="Freeform 422">
              <a:extLst>
                <a:ext uri="{FF2B5EF4-FFF2-40B4-BE49-F238E27FC236}">
                  <a16:creationId xmlns:a16="http://schemas.microsoft.com/office/drawing/2014/main" id="{9EDBAD95-8F9B-884E-ABF1-CA3725920728}"/>
                </a:ext>
              </a:extLst>
            </p:cNvPr>
            <p:cNvSpPr>
              <a:spLocks/>
            </p:cNvSpPr>
            <p:nvPr userDrawn="1">
              <p:custDataLst>
                <p:tags r:id="rId373"/>
              </p:custDataLst>
            </p:nvPr>
          </p:nvSpPr>
          <p:spPr bwMode="auto">
            <a:xfrm>
              <a:off x="10101858" y="2907171"/>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4" name="Freeform 423">
              <a:extLst>
                <a:ext uri="{FF2B5EF4-FFF2-40B4-BE49-F238E27FC236}">
                  <a16:creationId xmlns:a16="http://schemas.microsoft.com/office/drawing/2014/main" id="{CC3ABCE1-3B73-494E-8D09-49ECAD4B1EB8}"/>
                </a:ext>
              </a:extLst>
            </p:cNvPr>
            <p:cNvSpPr>
              <a:spLocks/>
            </p:cNvSpPr>
            <p:nvPr userDrawn="1">
              <p:custDataLst>
                <p:tags r:id="rId374"/>
              </p:custDataLst>
            </p:nvPr>
          </p:nvSpPr>
          <p:spPr bwMode="auto">
            <a:xfrm>
              <a:off x="10191326" y="3529042"/>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5" name="Freeform 424">
              <a:extLst>
                <a:ext uri="{FF2B5EF4-FFF2-40B4-BE49-F238E27FC236}">
                  <a16:creationId xmlns:a16="http://schemas.microsoft.com/office/drawing/2014/main" id="{51B84AE1-B149-EA47-A670-E1C900D47B54}"/>
                </a:ext>
              </a:extLst>
            </p:cNvPr>
            <p:cNvSpPr>
              <a:spLocks/>
            </p:cNvSpPr>
            <p:nvPr userDrawn="1">
              <p:custDataLst>
                <p:tags r:id="rId375"/>
              </p:custDataLst>
            </p:nvPr>
          </p:nvSpPr>
          <p:spPr bwMode="auto">
            <a:xfrm>
              <a:off x="8850929" y="2856789"/>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6" name="Freeform 425">
              <a:extLst>
                <a:ext uri="{FF2B5EF4-FFF2-40B4-BE49-F238E27FC236}">
                  <a16:creationId xmlns:a16="http://schemas.microsoft.com/office/drawing/2014/main" id="{27D727A9-B55A-C146-8737-604CAA4B4920}"/>
                </a:ext>
              </a:extLst>
            </p:cNvPr>
            <p:cNvSpPr>
              <a:spLocks/>
            </p:cNvSpPr>
            <p:nvPr userDrawn="1">
              <p:custDataLst>
                <p:tags r:id="rId376"/>
              </p:custDataLst>
            </p:nvPr>
          </p:nvSpPr>
          <p:spPr bwMode="auto">
            <a:xfrm>
              <a:off x="7546316" y="2905732"/>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7" name="Freeform 426">
              <a:extLst>
                <a:ext uri="{FF2B5EF4-FFF2-40B4-BE49-F238E27FC236}">
                  <a16:creationId xmlns:a16="http://schemas.microsoft.com/office/drawing/2014/main" id="{B42B221E-4E20-8049-A457-03F04F9720C8}"/>
                </a:ext>
              </a:extLst>
            </p:cNvPr>
            <p:cNvSpPr>
              <a:spLocks/>
            </p:cNvSpPr>
            <p:nvPr userDrawn="1">
              <p:custDataLst>
                <p:tags r:id="rId377"/>
              </p:custDataLst>
            </p:nvPr>
          </p:nvSpPr>
          <p:spPr bwMode="auto">
            <a:xfrm>
              <a:off x="7207963" y="2558808"/>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8" name="Freeform 427">
              <a:extLst>
                <a:ext uri="{FF2B5EF4-FFF2-40B4-BE49-F238E27FC236}">
                  <a16:creationId xmlns:a16="http://schemas.microsoft.com/office/drawing/2014/main" id="{AE93BB19-0C66-F24B-990A-84DE6FF26FA7}"/>
                </a:ext>
              </a:extLst>
            </p:cNvPr>
            <p:cNvSpPr>
              <a:spLocks/>
            </p:cNvSpPr>
            <p:nvPr userDrawn="1">
              <p:custDataLst>
                <p:tags r:id="rId378"/>
              </p:custDataLst>
            </p:nvPr>
          </p:nvSpPr>
          <p:spPr bwMode="auto">
            <a:xfrm>
              <a:off x="7925338" y="1588575"/>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9" name="Freeform 428">
              <a:extLst>
                <a:ext uri="{FF2B5EF4-FFF2-40B4-BE49-F238E27FC236}">
                  <a16:creationId xmlns:a16="http://schemas.microsoft.com/office/drawing/2014/main" id="{06A279FE-9286-424E-9513-9D101D80D90B}"/>
                </a:ext>
              </a:extLst>
            </p:cNvPr>
            <p:cNvSpPr>
              <a:spLocks/>
            </p:cNvSpPr>
            <p:nvPr userDrawn="1">
              <p:custDataLst>
                <p:tags r:id="rId379"/>
              </p:custDataLst>
            </p:nvPr>
          </p:nvSpPr>
          <p:spPr bwMode="auto">
            <a:xfrm>
              <a:off x="8449134" y="1574179"/>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0" name="Freeform 429">
              <a:extLst>
                <a:ext uri="{FF2B5EF4-FFF2-40B4-BE49-F238E27FC236}">
                  <a16:creationId xmlns:a16="http://schemas.microsoft.com/office/drawing/2014/main" id="{7885C839-AF7B-694F-AF69-3945EBDE6703}"/>
                </a:ext>
              </a:extLst>
            </p:cNvPr>
            <p:cNvSpPr>
              <a:spLocks/>
            </p:cNvSpPr>
            <p:nvPr userDrawn="1">
              <p:custDataLst>
                <p:tags r:id="rId380"/>
              </p:custDataLst>
            </p:nvPr>
          </p:nvSpPr>
          <p:spPr bwMode="auto">
            <a:xfrm>
              <a:off x="8595537" y="1558344"/>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1" name="Freeform 430">
              <a:extLst>
                <a:ext uri="{FF2B5EF4-FFF2-40B4-BE49-F238E27FC236}">
                  <a16:creationId xmlns:a16="http://schemas.microsoft.com/office/drawing/2014/main" id="{3F748FDC-8722-E446-BF2E-E2C01F4495F5}"/>
                </a:ext>
              </a:extLst>
            </p:cNvPr>
            <p:cNvSpPr>
              <a:spLocks/>
            </p:cNvSpPr>
            <p:nvPr userDrawn="1">
              <p:custDataLst>
                <p:tags r:id="rId381"/>
              </p:custDataLst>
            </p:nvPr>
          </p:nvSpPr>
          <p:spPr bwMode="auto">
            <a:xfrm>
              <a:off x="8632951" y="1565541"/>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598" name="Text Placeholder 3">
            <a:extLst>
              <a:ext uri="{FF2B5EF4-FFF2-40B4-BE49-F238E27FC236}">
                <a16:creationId xmlns:a16="http://schemas.microsoft.com/office/drawing/2014/main" id="{8776E67C-2292-F14C-BF5C-7094CC1D187C}"/>
              </a:ext>
            </a:extLst>
          </p:cNvPr>
          <p:cNvSpPr>
            <a:spLocks noGrp="1"/>
          </p:cNvSpPr>
          <p:nvPr>
            <p:ph type="body" sz="quarter" idx="34" hasCustomPrompt="1"/>
          </p:nvPr>
        </p:nvSpPr>
        <p:spPr>
          <a:xfrm>
            <a:off x="576000" y="1820252"/>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599" name="Text Placeholder 3">
            <a:extLst>
              <a:ext uri="{FF2B5EF4-FFF2-40B4-BE49-F238E27FC236}">
                <a16:creationId xmlns:a16="http://schemas.microsoft.com/office/drawing/2014/main" id="{D7912178-3FCE-A94B-9D68-3D47B1A78344}"/>
              </a:ext>
            </a:extLst>
          </p:cNvPr>
          <p:cNvSpPr>
            <a:spLocks noGrp="1"/>
          </p:cNvSpPr>
          <p:nvPr>
            <p:ph type="body" sz="quarter" idx="36" hasCustomPrompt="1"/>
          </p:nvPr>
        </p:nvSpPr>
        <p:spPr>
          <a:xfrm>
            <a:off x="576000" y="4062709"/>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600" name="Text Placeholder 13">
            <a:extLst>
              <a:ext uri="{FF2B5EF4-FFF2-40B4-BE49-F238E27FC236}">
                <a16:creationId xmlns:a16="http://schemas.microsoft.com/office/drawing/2014/main" id="{13FF85CA-EC3F-B541-A299-6EC7BED540BC}"/>
              </a:ext>
            </a:extLst>
          </p:cNvPr>
          <p:cNvSpPr>
            <a:spLocks noGrp="1"/>
          </p:cNvSpPr>
          <p:nvPr>
            <p:ph type="body" sz="quarter" idx="63" hasCustomPrompt="1"/>
          </p:nvPr>
        </p:nvSpPr>
        <p:spPr>
          <a:xfrm>
            <a:off x="576000" y="2362199"/>
            <a:ext cx="3574800"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601" name="Text Placeholder 13">
            <a:extLst>
              <a:ext uri="{FF2B5EF4-FFF2-40B4-BE49-F238E27FC236}">
                <a16:creationId xmlns:a16="http://schemas.microsoft.com/office/drawing/2014/main" id="{D5EC1193-25D1-E342-BC97-50BC9A7C7D4F}"/>
              </a:ext>
            </a:extLst>
          </p:cNvPr>
          <p:cNvSpPr>
            <a:spLocks noGrp="1"/>
          </p:cNvSpPr>
          <p:nvPr>
            <p:ph type="body" sz="quarter" idx="64" hasCustomPrompt="1"/>
          </p:nvPr>
        </p:nvSpPr>
        <p:spPr>
          <a:xfrm>
            <a:off x="576000" y="4608442"/>
            <a:ext cx="3575313"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4CF9F4AD-D4A7-0D48-8A94-7F0A9CA03E58}"/>
              </a:ext>
            </a:extLst>
          </p:cNvPr>
          <p:cNvSpPr>
            <a:spLocks noGrp="1"/>
          </p:cNvSpPr>
          <p:nvPr>
            <p:ph type="ftr" sz="quarter" idx="65"/>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B54DB12C-D21F-CB46-8B29-E2642253CB8A}"/>
              </a:ext>
            </a:extLst>
          </p:cNvPr>
          <p:cNvSpPr>
            <a:spLocks noGrp="1"/>
          </p:cNvSpPr>
          <p:nvPr>
            <p:ph type="sldNum" sz="quarter" idx="66"/>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54521759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Map populated">
    <p:bg>
      <p:bgPr>
        <a:solidFill>
          <a:schemeClr val="bg1"/>
        </a:solidFill>
        <a:effectLst/>
      </p:bgPr>
    </p:bg>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602" name="Freeform 601">
            <a:extLst>
              <a:ext uri="{FF2B5EF4-FFF2-40B4-BE49-F238E27FC236}">
                <a16:creationId xmlns:a16="http://schemas.microsoft.com/office/drawing/2014/main" id="{03500709-82D8-1842-8DBD-804301A0E3DA}"/>
              </a:ext>
            </a:extLst>
          </p:cNvPr>
          <p:cNvSpPr>
            <a:spLocks/>
          </p:cNvSpPr>
          <p:nvPr userDrawn="1">
            <p:custDataLst>
              <p:tags r:id="rId1"/>
            </p:custDataLst>
          </p:nvPr>
        </p:nvSpPr>
        <p:spPr bwMode="auto">
          <a:xfrm>
            <a:off x="5260569" y="5993745"/>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3" name="Freeform 25">
            <a:extLst>
              <a:ext uri="{FF2B5EF4-FFF2-40B4-BE49-F238E27FC236}">
                <a16:creationId xmlns:a16="http://schemas.microsoft.com/office/drawing/2014/main" id="{E548E5D9-F586-A243-93BD-82D576C4A3FC}"/>
              </a:ext>
            </a:extLst>
          </p:cNvPr>
          <p:cNvSpPr>
            <a:spLocks/>
          </p:cNvSpPr>
          <p:nvPr userDrawn="1">
            <p:custDataLst>
              <p:tags r:id="rId2"/>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4" name="Freeform 105">
            <a:extLst>
              <a:ext uri="{FF2B5EF4-FFF2-40B4-BE49-F238E27FC236}">
                <a16:creationId xmlns:a16="http://schemas.microsoft.com/office/drawing/2014/main" id="{80B0E605-D1F0-0E4E-AB8B-9A6E458B57DB}"/>
              </a:ext>
            </a:extLst>
          </p:cNvPr>
          <p:cNvSpPr>
            <a:spLocks/>
          </p:cNvSpPr>
          <p:nvPr userDrawn="1">
            <p:custDataLst>
              <p:tags r:id="rId3"/>
            </p:custDataLst>
          </p:nvPr>
        </p:nvSpPr>
        <p:spPr bwMode="auto">
          <a:xfrm>
            <a:off x="6033892" y="5968574"/>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5" name="Freeform 197">
            <a:extLst>
              <a:ext uri="{FF2B5EF4-FFF2-40B4-BE49-F238E27FC236}">
                <a16:creationId xmlns:a16="http://schemas.microsoft.com/office/drawing/2014/main" id="{1B6262D0-8ABF-9745-AD5B-21F6BC324018}"/>
              </a:ext>
            </a:extLst>
          </p:cNvPr>
          <p:cNvSpPr>
            <a:spLocks/>
          </p:cNvSpPr>
          <p:nvPr userDrawn="1">
            <p:custDataLst>
              <p:tags r:id="rId4"/>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6" name="Freeform 198">
            <a:extLst>
              <a:ext uri="{FF2B5EF4-FFF2-40B4-BE49-F238E27FC236}">
                <a16:creationId xmlns:a16="http://schemas.microsoft.com/office/drawing/2014/main" id="{1E3E05EE-12E2-8D49-8C92-0CD6518DD421}"/>
              </a:ext>
            </a:extLst>
          </p:cNvPr>
          <p:cNvSpPr>
            <a:spLocks/>
          </p:cNvSpPr>
          <p:nvPr userDrawn="1">
            <p:custDataLst>
              <p:tags r:id="rId5"/>
            </p:custDataLst>
          </p:nvPr>
        </p:nvSpPr>
        <p:spPr bwMode="auto">
          <a:xfrm>
            <a:off x="5241013" y="5979588"/>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7" name="Freeform 199">
            <a:extLst>
              <a:ext uri="{FF2B5EF4-FFF2-40B4-BE49-F238E27FC236}">
                <a16:creationId xmlns:a16="http://schemas.microsoft.com/office/drawing/2014/main" id="{A9645595-0136-2F4C-8090-8FFBEDA7B9F1}"/>
              </a:ext>
            </a:extLst>
          </p:cNvPr>
          <p:cNvSpPr>
            <a:spLocks/>
          </p:cNvSpPr>
          <p:nvPr userDrawn="1">
            <p:custDataLst>
              <p:tags r:id="rId6"/>
            </p:custDataLst>
          </p:nvPr>
        </p:nvSpPr>
        <p:spPr bwMode="auto">
          <a:xfrm>
            <a:off x="5241013" y="5959135"/>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8" name="Freeform 200">
            <a:extLst>
              <a:ext uri="{FF2B5EF4-FFF2-40B4-BE49-F238E27FC236}">
                <a16:creationId xmlns:a16="http://schemas.microsoft.com/office/drawing/2014/main" id="{935C1615-FD6C-3E41-A9C3-1044F8687C1E}"/>
              </a:ext>
            </a:extLst>
          </p:cNvPr>
          <p:cNvSpPr>
            <a:spLocks/>
          </p:cNvSpPr>
          <p:nvPr userDrawn="1">
            <p:custDataLst>
              <p:tags r:id="rId7"/>
            </p:custDataLst>
          </p:nvPr>
        </p:nvSpPr>
        <p:spPr bwMode="auto">
          <a:xfrm>
            <a:off x="5207236" y="5952842"/>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9" name="Freeform 201">
            <a:extLst>
              <a:ext uri="{FF2B5EF4-FFF2-40B4-BE49-F238E27FC236}">
                <a16:creationId xmlns:a16="http://schemas.microsoft.com/office/drawing/2014/main" id="{F1F6C91E-4BAB-C14A-B04B-041646343D24}"/>
              </a:ext>
            </a:extLst>
          </p:cNvPr>
          <p:cNvSpPr>
            <a:spLocks/>
          </p:cNvSpPr>
          <p:nvPr userDrawn="1">
            <p:custDataLst>
              <p:tags r:id="rId8"/>
            </p:custDataLst>
          </p:nvPr>
        </p:nvSpPr>
        <p:spPr bwMode="auto">
          <a:xfrm>
            <a:off x="5178793" y="5943402"/>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0" name="Freeform 202">
            <a:extLst>
              <a:ext uri="{FF2B5EF4-FFF2-40B4-BE49-F238E27FC236}">
                <a16:creationId xmlns:a16="http://schemas.microsoft.com/office/drawing/2014/main" id="{7970A5F3-7DD8-A943-87D2-90C2155E720F}"/>
              </a:ext>
            </a:extLst>
          </p:cNvPr>
          <p:cNvSpPr>
            <a:spLocks/>
          </p:cNvSpPr>
          <p:nvPr userDrawn="1">
            <p:custDataLst>
              <p:tags r:id="rId9"/>
            </p:custDataLst>
          </p:nvPr>
        </p:nvSpPr>
        <p:spPr bwMode="auto">
          <a:xfrm>
            <a:off x="5152125" y="5930817"/>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1" name="Freeform 203">
            <a:extLst>
              <a:ext uri="{FF2B5EF4-FFF2-40B4-BE49-F238E27FC236}">
                <a16:creationId xmlns:a16="http://schemas.microsoft.com/office/drawing/2014/main" id="{A9141000-C697-314B-BA0C-CBA208890AF9}"/>
              </a:ext>
            </a:extLst>
          </p:cNvPr>
          <p:cNvSpPr>
            <a:spLocks/>
          </p:cNvSpPr>
          <p:nvPr userDrawn="1">
            <p:custDataLst>
              <p:tags r:id="rId10"/>
            </p:custDataLst>
          </p:nvPr>
        </p:nvSpPr>
        <p:spPr bwMode="auto">
          <a:xfrm>
            <a:off x="5145015" y="5911939"/>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2" name="Freeform 212">
            <a:extLst>
              <a:ext uri="{FF2B5EF4-FFF2-40B4-BE49-F238E27FC236}">
                <a16:creationId xmlns:a16="http://schemas.microsoft.com/office/drawing/2014/main" id="{14698595-3E1D-1840-A7BB-3103EED732C3}"/>
              </a:ext>
            </a:extLst>
          </p:cNvPr>
          <p:cNvSpPr>
            <a:spLocks/>
          </p:cNvSpPr>
          <p:nvPr userDrawn="1">
            <p:custDataLst>
              <p:tags r:id="rId11"/>
            </p:custDataLst>
          </p:nvPr>
        </p:nvSpPr>
        <p:spPr bwMode="auto">
          <a:xfrm>
            <a:off x="5132570" y="5904073"/>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3" name="Freeform 213">
            <a:extLst>
              <a:ext uri="{FF2B5EF4-FFF2-40B4-BE49-F238E27FC236}">
                <a16:creationId xmlns:a16="http://schemas.microsoft.com/office/drawing/2014/main" id="{69CC9AA8-E76E-4248-BF2C-4987A04F4846}"/>
              </a:ext>
            </a:extLst>
          </p:cNvPr>
          <p:cNvSpPr>
            <a:spLocks/>
          </p:cNvSpPr>
          <p:nvPr userDrawn="1">
            <p:custDataLst>
              <p:tags r:id="rId12"/>
            </p:custDataLst>
          </p:nvPr>
        </p:nvSpPr>
        <p:spPr bwMode="auto">
          <a:xfrm>
            <a:off x="5216125" y="5973293"/>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4" name="Freeform 214">
            <a:extLst>
              <a:ext uri="{FF2B5EF4-FFF2-40B4-BE49-F238E27FC236}">
                <a16:creationId xmlns:a16="http://schemas.microsoft.com/office/drawing/2014/main" id="{6171C6C4-6375-C549-ACA8-ADFEFE530C1F}"/>
              </a:ext>
            </a:extLst>
          </p:cNvPr>
          <p:cNvSpPr>
            <a:spLocks/>
          </p:cNvSpPr>
          <p:nvPr userDrawn="1">
            <p:custDataLst>
              <p:tags r:id="rId13"/>
            </p:custDataLst>
          </p:nvPr>
        </p:nvSpPr>
        <p:spPr bwMode="auto">
          <a:xfrm>
            <a:off x="5258791" y="5915086"/>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5" name="Freeform 5">
            <a:extLst>
              <a:ext uri="{FF2B5EF4-FFF2-40B4-BE49-F238E27FC236}">
                <a16:creationId xmlns:a16="http://schemas.microsoft.com/office/drawing/2014/main" id="{41BDD920-8B10-014B-87CB-8499AFEEB0D9}"/>
              </a:ext>
            </a:extLst>
          </p:cNvPr>
          <p:cNvSpPr>
            <a:spLocks/>
          </p:cNvSpPr>
          <p:nvPr userDrawn="1">
            <p:custDataLst>
              <p:tags r:id="rId14"/>
            </p:custDataLst>
          </p:nvPr>
        </p:nvSpPr>
        <p:spPr bwMode="auto">
          <a:xfrm>
            <a:off x="3933121" y="1784633"/>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16" name="Group 438">
            <a:extLst>
              <a:ext uri="{FF2B5EF4-FFF2-40B4-BE49-F238E27FC236}">
                <a16:creationId xmlns:a16="http://schemas.microsoft.com/office/drawing/2014/main" id="{80124D6D-8B27-0944-981C-4D8CACC4F6BF}"/>
              </a:ext>
            </a:extLst>
          </p:cNvPr>
          <p:cNvGrpSpPr>
            <a:grpSpLocks/>
          </p:cNvGrpSpPr>
          <p:nvPr userDrawn="1">
            <p:custDataLst>
              <p:tags r:id="rId15"/>
            </p:custDataLst>
          </p:nvPr>
        </p:nvGrpSpPr>
        <p:grpSpPr bwMode="auto">
          <a:xfrm>
            <a:off x="5626513" y="4393039"/>
            <a:ext cx="393661" cy="935686"/>
            <a:chOff x="1589" y="3126"/>
            <a:chExt cx="290" cy="657"/>
          </a:xfrm>
          <a:solidFill>
            <a:srgbClr val="DADADA"/>
          </a:solidFill>
        </p:grpSpPr>
        <p:sp>
          <p:nvSpPr>
            <p:cNvPr id="617" name="Freeform 439">
              <a:extLst>
                <a:ext uri="{FF2B5EF4-FFF2-40B4-BE49-F238E27FC236}">
                  <a16:creationId xmlns:a16="http://schemas.microsoft.com/office/drawing/2014/main" id="{926D791E-373B-054B-84AB-C16EEA3DD199}"/>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8" name="Freeform 440">
              <a:extLst>
                <a:ext uri="{FF2B5EF4-FFF2-40B4-BE49-F238E27FC236}">
                  <a16:creationId xmlns:a16="http://schemas.microsoft.com/office/drawing/2014/main" id="{AE7E9ED7-2FC1-D848-96BA-57B736CC8469}"/>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9" name="Freeform 441">
              <a:extLst>
                <a:ext uri="{FF2B5EF4-FFF2-40B4-BE49-F238E27FC236}">
                  <a16:creationId xmlns:a16="http://schemas.microsoft.com/office/drawing/2014/main" id="{553D0156-78A7-EF4C-9E0B-2F0D7657C413}"/>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20" name="Freeform 6">
            <a:extLst>
              <a:ext uri="{FF2B5EF4-FFF2-40B4-BE49-F238E27FC236}">
                <a16:creationId xmlns:a16="http://schemas.microsoft.com/office/drawing/2014/main" id="{1185D58B-168D-6449-A7FA-AB21BEF33A46}"/>
              </a:ext>
            </a:extLst>
          </p:cNvPr>
          <p:cNvSpPr>
            <a:spLocks/>
          </p:cNvSpPr>
          <p:nvPr userDrawn="1">
            <p:custDataLst>
              <p:tags r:id="rId16"/>
            </p:custDataLst>
          </p:nvPr>
        </p:nvSpPr>
        <p:spPr bwMode="auto">
          <a:xfrm>
            <a:off x="4404863" y="2343166"/>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1" name="Freeform 7">
            <a:extLst>
              <a:ext uri="{FF2B5EF4-FFF2-40B4-BE49-F238E27FC236}">
                <a16:creationId xmlns:a16="http://schemas.microsoft.com/office/drawing/2014/main" id="{AC9BF36F-B642-A64F-866F-17C3B6411A6C}"/>
              </a:ext>
            </a:extLst>
          </p:cNvPr>
          <p:cNvSpPr>
            <a:spLocks/>
          </p:cNvSpPr>
          <p:nvPr userDrawn="1">
            <p:custDataLst>
              <p:tags r:id="rId17"/>
            </p:custDataLst>
          </p:nvPr>
        </p:nvSpPr>
        <p:spPr bwMode="auto">
          <a:xfrm>
            <a:off x="5258879" y="3749574"/>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2" name="Freeform 8">
            <a:extLst>
              <a:ext uri="{FF2B5EF4-FFF2-40B4-BE49-F238E27FC236}">
                <a16:creationId xmlns:a16="http://schemas.microsoft.com/office/drawing/2014/main" id="{59012580-17FC-C745-963A-99593F74ED87}"/>
              </a:ext>
            </a:extLst>
          </p:cNvPr>
          <p:cNvSpPr>
            <a:spLocks/>
          </p:cNvSpPr>
          <p:nvPr userDrawn="1">
            <p:custDataLst>
              <p:tags r:id="rId18"/>
            </p:custDataLst>
          </p:nvPr>
        </p:nvSpPr>
        <p:spPr bwMode="auto">
          <a:xfrm>
            <a:off x="5566325" y="4260601"/>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3" name="Freeform 9">
            <a:extLst>
              <a:ext uri="{FF2B5EF4-FFF2-40B4-BE49-F238E27FC236}">
                <a16:creationId xmlns:a16="http://schemas.microsoft.com/office/drawing/2014/main" id="{A04F4CD8-1491-8146-B583-2973ADA70BBD}"/>
              </a:ext>
            </a:extLst>
          </p:cNvPr>
          <p:cNvSpPr>
            <a:spLocks/>
          </p:cNvSpPr>
          <p:nvPr userDrawn="1">
            <p:custDataLst>
              <p:tags r:id="rId19"/>
            </p:custDataLst>
          </p:nvPr>
        </p:nvSpPr>
        <p:spPr bwMode="auto">
          <a:xfrm>
            <a:off x="5468724" y="3609942"/>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4" name="Freeform 10">
            <a:extLst>
              <a:ext uri="{FF2B5EF4-FFF2-40B4-BE49-F238E27FC236}">
                <a16:creationId xmlns:a16="http://schemas.microsoft.com/office/drawing/2014/main" id="{7EE192C5-E0BE-9548-BD42-35BFB6FD057C}"/>
              </a:ext>
            </a:extLst>
          </p:cNvPr>
          <p:cNvSpPr>
            <a:spLocks/>
          </p:cNvSpPr>
          <p:nvPr userDrawn="1">
            <p:custDataLst>
              <p:tags r:id="rId20"/>
            </p:custDataLst>
          </p:nvPr>
        </p:nvSpPr>
        <p:spPr bwMode="auto">
          <a:xfrm>
            <a:off x="7633857" y="2654103"/>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5" name="Freeform 11">
            <a:extLst>
              <a:ext uri="{FF2B5EF4-FFF2-40B4-BE49-F238E27FC236}">
                <a16:creationId xmlns:a16="http://schemas.microsoft.com/office/drawing/2014/main" id="{07A88374-E9BA-3B49-809A-F3E0C1D055D1}"/>
              </a:ext>
            </a:extLst>
          </p:cNvPr>
          <p:cNvSpPr>
            <a:spLocks/>
          </p:cNvSpPr>
          <p:nvPr userDrawn="1">
            <p:custDataLst>
              <p:tags r:id="rId21"/>
            </p:custDataLst>
          </p:nvPr>
        </p:nvSpPr>
        <p:spPr bwMode="auto">
          <a:xfrm>
            <a:off x="7119820" y="2540381"/>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6" name="Freeform 12">
            <a:extLst>
              <a:ext uri="{FF2B5EF4-FFF2-40B4-BE49-F238E27FC236}">
                <a16:creationId xmlns:a16="http://schemas.microsoft.com/office/drawing/2014/main" id="{1595A34C-BCA6-AD42-BE99-464FCE152B11}"/>
              </a:ext>
            </a:extLst>
          </p:cNvPr>
          <p:cNvSpPr>
            <a:spLocks/>
          </p:cNvSpPr>
          <p:nvPr userDrawn="1">
            <p:custDataLst>
              <p:tags r:id="rId22"/>
            </p:custDataLst>
          </p:nvPr>
        </p:nvSpPr>
        <p:spPr bwMode="auto">
          <a:xfrm>
            <a:off x="7202784" y="2083334"/>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7" name="Freeform 13">
            <a:extLst>
              <a:ext uri="{FF2B5EF4-FFF2-40B4-BE49-F238E27FC236}">
                <a16:creationId xmlns:a16="http://schemas.microsoft.com/office/drawing/2014/main" id="{6E5ED6B2-1163-4A43-BAEA-D2E4F9FDEADA}"/>
              </a:ext>
            </a:extLst>
          </p:cNvPr>
          <p:cNvSpPr>
            <a:spLocks/>
          </p:cNvSpPr>
          <p:nvPr userDrawn="1">
            <p:custDataLst>
              <p:tags r:id="rId23"/>
            </p:custDataLst>
          </p:nvPr>
        </p:nvSpPr>
        <p:spPr bwMode="auto">
          <a:xfrm>
            <a:off x="7570416" y="2348923"/>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8" name="Freeform 14">
            <a:extLst>
              <a:ext uri="{FF2B5EF4-FFF2-40B4-BE49-F238E27FC236}">
                <a16:creationId xmlns:a16="http://schemas.microsoft.com/office/drawing/2014/main" id="{CA3D9024-3C71-0640-A88F-B1C4AB0D6979}"/>
              </a:ext>
            </a:extLst>
          </p:cNvPr>
          <p:cNvSpPr>
            <a:spLocks/>
          </p:cNvSpPr>
          <p:nvPr userDrawn="1">
            <p:custDataLst>
              <p:tags r:id="rId24"/>
            </p:custDataLst>
          </p:nvPr>
        </p:nvSpPr>
        <p:spPr bwMode="auto">
          <a:xfrm>
            <a:off x="9099512" y="2212171"/>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9" name="Freeform 15">
            <a:extLst>
              <a:ext uri="{FF2B5EF4-FFF2-40B4-BE49-F238E27FC236}">
                <a16:creationId xmlns:a16="http://schemas.microsoft.com/office/drawing/2014/main" id="{3B22032F-DE6A-9546-841C-36B6F4666CFF}"/>
              </a:ext>
            </a:extLst>
          </p:cNvPr>
          <p:cNvSpPr>
            <a:spLocks/>
          </p:cNvSpPr>
          <p:nvPr userDrawn="1">
            <p:custDataLst>
              <p:tags r:id="rId25"/>
            </p:custDataLst>
          </p:nvPr>
        </p:nvSpPr>
        <p:spPr bwMode="auto">
          <a:xfrm>
            <a:off x="7759114" y="1796150"/>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0" name="Freeform 16">
            <a:extLst>
              <a:ext uri="{FF2B5EF4-FFF2-40B4-BE49-F238E27FC236}">
                <a16:creationId xmlns:a16="http://schemas.microsoft.com/office/drawing/2014/main" id="{FA2050E6-37B6-3D42-A8CF-638192AECEC1}"/>
              </a:ext>
            </a:extLst>
          </p:cNvPr>
          <p:cNvSpPr>
            <a:spLocks/>
          </p:cNvSpPr>
          <p:nvPr userDrawn="1">
            <p:custDataLst>
              <p:tags r:id="rId26"/>
            </p:custDataLst>
          </p:nvPr>
        </p:nvSpPr>
        <p:spPr bwMode="auto">
          <a:xfrm>
            <a:off x="7489258" y="2179781"/>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1" name="Freeform 17">
            <a:extLst>
              <a:ext uri="{FF2B5EF4-FFF2-40B4-BE49-F238E27FC236}">
                <a16:creationId xmlns:a16="http://schemas.microsoft.com/office/drawing/2014/main" id="{39FEC332-DE46-6444-9579-381C3980058A}"/>
              </a:ext>
            </a:extLst>
          </p:cNvPr>
          <p:cNvSpPr>
            <a:spLocks/>
          </p:cNvSpPr>
          <p:nvPr userDrawn="1">
            <p:custDataLst>
              <p:tags r:id="rId27"/>
            </p:custDataLst>
          </p:nvPr>
        </p:nvSpPr>
        <p:spPr bwMode="auto">
          <a:xfrm>
            <a:off x="7515110" y="2407945"/>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2" name="Freeform 18">
            <a:extLst>
              <a:ext uri="{FF2B5EF4-FFF2-40B4-BE49-F238E27FC236}">
                <a16:creationId xmlns:a16="http://schemas.microsoft.com/office/drawing/2014/main" id="{C53FFE23-5DB4-AF46-AFA1-BE16196F9258}"/>
              </a:ext>
            </a:extLst>
          </p:cNvPr>
          <p:cNvSpPr>
            <a:spLocks/>
          </p:cNvSpPr>
          <p:nvPr userDrawn="1">
            <p:custDataLst>
              <p:tags r:id="rId28"/>
            </p:custDataLst>
          </p:nvPr>
        </p:nvSpPr>
        <p:spPr bwMode="auto">
          <a:xfrm>
            <a:off x="7533002" y="2560533"/>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33" name="Group 19">
            <a:extLst>
              <a:ext uri="{FF2B5EF4-FFF2-40B4-BE49-F238E27FC236}">
                <a16:creationId xmlns:a16="http://schemas.microsoft.com/office/drawing/2014/main" id="{E96C81EF-BC41-5944-BA76-5343DB8FF119}"/>
              </a:ext>
            </a:extLst>
          </p:cNvPr>
          <p:cNvGrpSpPr>
            <a:grpSpLocks/>
          </p:cNvGrpSpPr>
          <p:nvPr userDrawn="1">
            <p:custDataLst>
              <p:tags r:id="rId29"/>
            </p:custDataLst>
          </p:nvPr>
        </p:nvGrpSpPr>
        <p:grpSpPr bwMode="auto">
          <a:xfrm>
            <a:off x="9909609" y="3522131"/>
            <a:ext cx="484756" cy="192895"/>
            <a:chOff x="4488" y="2394"/>
            <a:chExt cx="358" cy="124"/>
          </a:xfrm>
          <a:solidFill>
            <a:srgbClr val="DADADA"/>
          </a:solidFill>
        </p:grpSpPr>
        <p:sp>
          <p:nvSpPr>
            <p:cNvPr id="634" name="Freeform 20">
              <a:extLst>
                <a:ext uri="{FF2B5EF4-FFF2-40B4-BE49-F238E27FC236}">
                  <a16:creationId xmlns:a16="http://schemas.microsoft.com/office/drawing/2014/main" id="{3DB8ECF1-843D-3243-B895-2362FCBD233C}"/>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5" name="Freeform 21">
              <a:extLst>
                <a:ext uri="{FF2B5EF4-FFF2-40B4-BE49-F238E27FC236}">
                  <a16:creationId xmlns:a16="http://schemas.microsoft.com/office/drawing/2014/main" id="{D5D0CB7E-3669-F34A-B4B0-7CCA0D5FA2BD}"/>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36" name="Freeform 22">
            <a:extLst>
              <a:ext uri="{FF2B5EF4-FFF2-40B4-BE49-F238E27FC236}">
                <a16:creationId xmlns:a16="http://schemas.microsoft.com/office/drawing/2014/main" id="{17808E9E-04FF-EC4B-B795-843D80C848A5}"/>
              </a:ext>
            </a:extLst>
          </p:cNvPr>
          <p:cNvSpPr>
            <a:spLocks/>
          </p:cNvSpPr>
          <p:nvPr userDrawn="1">
            <p:custDataLst>
              <p:tags r:id="rId30"/>
            </p:custDataLst>
          </p:nvPr>
        </p:nvSpPr>
        <p:spPr bwMode="auto">
          <a:xfrm>
            <a:off x="7882742" y="1596058"/>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7" name="Freeform 23">
            <a:extLst>
              <a:ext uri="{FF2B5EF4-FFF2-40B4-BE49-F238E27FC236}">
                <a16:creationId xmlns:a16="http://schemas.microsoft.com/office/drawing/2014/main" id="{B415ECE9-1194-C542-A3AE-B874E50FB00C}"/>
              </a:ext>
            </a:extLst>
          </p:cNvPr>
          <p:cNvSpPr>
            <a:spLocks/>
          </p:cNvSpPr>
          <p:nvPr userDrawn="1">
            <p:custDataLst>
              <p:tags r:id="rId31"/>
            </p:custDataLst>
          </p:nvPr>
        </p:nvSpPr>
        <p:spPr bwMode="auto">
          <a:xfrm>
            <a:off x="7127956" y="2491436"/>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8" name="Freeform 24">
            <a:extLst>
              <a:ext uri="{FF2B5EF4-FFF2-40B4-BE49-F238E27FC236}">
                <a16:creationId xmlns:a16="http://schemas.microsoft.com/office/drawing/2014/main" id="{F821E117-2946-5240-B2F9-E0AED6A88407}"/>
              </a:ext>
            </a:extLst>
          </p:cNvPr>
          <p:cNvSpPr>
            <a:spLocks/>
          </p:cNvSpPr>
          <p:nvPr userDrawn="1">
            <p:custDataLst>
              <p:tags r:id="rId32"/>
            </p:custDataLst>
          </p:nvPr>
        </p:nvSpPr>
        <p:spPr bwMode="auto">
          <a:xfrm>
            <a:off x="9825020" y="3160812"/>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9" name="Freeform 29">
            <a:extLst>
              <a:ext uri="{FF2B5EF4-FFF2-40B4-BE49-F238E27FC236}">
                <a16:creationId xmlns:a16="http://schemas.microsoft.com/office/drawing/2014/main" id="{DE0F0643-767F-EE4B-BDBD-58FAD4831AAC}"/>
              </a:ext>
            </a:extLst>
          </p:cNvPr>
          <p:cNvSpPr>
            <a:spLocks/>
          </p:cNvSpPr>
          <p:nvPr userDrawn="1">
            <p:custDataLst>
              <p:tags r:id="rId33"/>
            </p:custDataLst>
          </p:nvPr>
        </p:nvSpPr>
        <p:spPr bwMode="auto">
          <a:xfrm>
            <a:off x="5598858" y="2576368"/>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0" name="Freeform 30">
            <a:extLst>
              <a:ext uri="{FF2B5EF4-FFF2-40B4-BE49-F238E27FC236}">
                <a16:creationId xmlns:a16="http://schemas.microsoft.com/office/drawing/2014/main" id="{82D12E78-A829-4B4F-928F-7DA3A317F8FB}"/>
              </a:ext>
            </a:extLst>
          </p:cNvPr>
          <p:cNvSpPr>
            <a:spLocks/>
          </p:cNvSpPr>
          <p:nvPr userDrawn="1">
            <p:custDataLst>
              <p:tags r:id="rId34"/>
            </p:custDataLst>
          </p:nvPr>
        </p:nvSpPr>
        <p:spPr bwMode="auto">
          <a:xfrm>
            <a:off x="8404913" y="2174744"/>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1" name="Freeform 31">
            <a:extLst>
              <a:ext uri="{FF2B5EF4-FFF2-40B4-BE49-F238E27FC236}">
                <a16:creationId xmlns:a16="http://schemas.microsoft.com/office/drawing/2014/main" id="{38C1B0B5-7DE5-D741-A409-5AC9F4F37A0D}"/>
              </a:ext>
            </a:extLst>
          </p:cNvPr>
          <p:cNvSpPr>
            <a:spLocks/>
          </p:cNvSpPr>
          <p:nvPr userDrawn="1">
            <p:custDataLst>
              <p:tags r:id="rId35"/>
            </p:custDataLst>
          </p:nvPr>
        </p:nvSpPr>
        <p:spPr bwMode="auto">
          <a:xfrm>
            <a:off x="8640784" y="2449690"/>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2" name="Freeform 32">
            <a:extLst>
              <a:ext uri="{FF2B5EF4-FFF2-40B4-BE49-F238E27FC236}">
                <a16:creationId xmlns:a16="http://schemas.microsoft.com/office/drawing/2014/main" id="{242BD47E-25FC-D44A-8D6B-56C19842C569}"/>
              </a:ext>
            </a:extLst>
          </p:cNvPr>
          <p:cNvSpPr>
            <a:spLocks/>
          </p:cNvSpPr>
          <p:nvPr userDrawn="1">
            <p:custDataLst>
              <p:tags r:id="rId36"/>
            </p:custDataLst>
          </p:nvPr>
        </p:nvSpPr>
        <p:spPr bwMode="auto">
          <a:xfrm>
            <a:off x="7419134" y="3359465"/>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3" name="Freeform 33">
            <a:extLst>
              <a:ext uri="{FF2B5EF4-FFF2-40B4-BE49-F238E27FC236}">
                <a16:creationId xmlns:a16="http://schemas.microsoft.com/office/drawing/2014/main" id="{44534A65-1BBB-4C41-896D-D4B04607F179}"/>
              </a:ext>
            </a:extLst>
          </p:cNvPr>
          <p:cNvSpPr>
            <a:spLocks/>
          </p:cNvSpPr>
          <p:nvPr userDrawn="1">
            <p:custDataLst>
              <p:tags r:id="rId37"/>
            </p:custDataLst>
          </p:nvPr>
        </p:nvSpPr>
        <p:spPr bwMode="auto">
          <a:xfrm>
            <a:off x="8282910" y="3237106"/>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4" name="Freeform 34">
            <a:extLst>
              <a:ext uri="{FF2B5EF4-FFF2-40B4-BE49-F238E27FC236}">
                <a16:creationId xmlns:a16="http://schemas.microsoft.com/office/drawing/2014/main" id="{9609BE8F-CA87-7C4E-BDD4-A1CBAD24F4AE}"/>
              </a:ext>
            </a:extLst>
          </p:cNvPr>
          <p:cNvSpPr>
            <a:spLocks/>
          </p:cNvSpPr>
          <p:nvPr userDrawn="1">
            <p:custDataLst>
              <p:tags r:id="rId38"/>
            </p:custDataLst>
          </p:nvPr>
        </p:nvSpPr>
        <p:spPr bwMode="auto">
          <a:xfrm>
            <a:off x="7731460" y="2334529"/>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5" name="Freeform 35">
            <a:extLst>
              <a:ext uri="{FF2B5EF4-FFF2-40B4-BE49-F238E27FC236}">
                <a16:creationId xmlns:a16="http://schemas.microsoft.com/office/drawing/2014/main" id="{034E7CB5-087C-064B-A2D4-53ECD9763E5B}"/>
              </a:ext>
            </a:extLst>
          </p:cNvPr>
          <p:cNvSpPr>
            <a:spLocks/>
          </p:cNvSpPr>
          <p:nvPr userDrawn="1">
            <p:custDataLst>
              <p:tags r:id="rId39"/>
            </p:custDataLst>
          </p:nvPr>
        </p:nvSpPr>
        <p:spPr bwMode="auto">
          <a:xfrm>
            <a:off x="8616382" y="2988069"/>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6" name="Freeform 36">
            <a:extLst>
              <a:ext uri="{FF2B5EF4-FFF2-40B4-BE49-F238E27FC236}">
                <a16:creationId xmlns:a16="http://schemas.microsoft.com/office/drawing/2014/main" id="{CA0119D2-4C61-F045-8B3F-B1587FDDB87F}"/>
              </a:ext>
            </a:extLst>
          </p:cNvPr>
          <p:cNvSpPr>
            <a:spLocks/>
          </p:cNvSpPr>
          <p:nvPr userDrawn="1">
            <p:custDataLst>
              <p:tags r:id="rId40"/>
            </p:custDataLst>
          </p:nvPr>
        </p:nvSpPr>
        <p:spPr bwMode="auto">
          <a:xfrm>
            <a:off x="8738387" y="2992388"/>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7" name="Freeform 37">
            <a:extLst>
              <a:ext uri="{FF2B5EF4-FFF2-40B4-BE49-F238E27FC236}">
                <a16:creationId xmlns:a16="http://schemas.microsoft.com/office/drawing/2014/main" id="{AB4C01A7-DB8E-2B44-99AD-3A025321E7FA}"/>
              </a:ext>
            </a:extLst>
          </p:cNvPr>
          <p:cNvSpPr>
            <a:spLocks/>
          </p:cNvSpPr>
          <p:nvPr userDrawn="1">
            <p:custDataLst>
              <p:tags r:id="rId41"/>
            </p:custDataLst>
          </p:nvPr>
        </p:nvSpPr>
        <p:spPr bwMode="auto">
          <a:xfrm>
            <a:off x="10262601" y="3591227"/>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48" name="Group 38">
            <a:extLst>
              <a:ext uri="{FF2B5EF4-FFF2-40B4-BE49-F238E27FC236}">
                <a16:creationId xmlns:a16="http://schemas.microsoft.com/office/drawing/2014/main" id="{234BA3B1-457E-FB4A-9C03-C56CEF73AA10}"/>
              </a:ext>
            </a:extLst>
          </p:cNvPr>
          <p:cNvGrpSpPr>
            <a:grpSpLocks/>
          </p:cNvGrpSpPr>
          <p:nvPr userDrawn="1">
            <p:custDataLst>
              <p:tags r:id="rId42"/>
            </p:custDataLst>
          </p:nvPr>
        </p:nvGrpSpPr>
        <p:grpSpPr bwMode="auto">
          <a:xfrm>
            <a:off x="6012041" y="5230837"/>
            <a:ext cx="66694" cy="50383"/>
            <a:chOff x="1654" y="3671"/>
            <a:chExt cx="49" cy="17"/>
          </a:xfrm>
          <a:solidFill>
            <a:srgbClr val="DADADA"/>
          </a:solidFill>
        </p:grpSpPr>
        <p:sp>
          <p:nvSpPr>
            <p:cNvPr id="649" name="Freeform 39">
              <a:extLst>
                <a:ext uri="{FF2B5EF4-FFF2-40B4-BE49-F238E27FC236}">
                  <a16:creationId xmlns:a16="http://schemas.microsoft.com/office/drawing/2014/main" id="{39FAF3E9-D149-BC48-BD08-DA33C6AD88CE}"/>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0" name="Freeform 40">
              <a:extLst>
                <a:ext uri="{FF2B5EF4-FFF2-40B4-BE49-F238E27FC236}">
                  <a16:creationId xmlns:a16="http://schemas.microsoft.com/office/drawing/2014/main" id="{36FA0723-EB86-3043-8E66-CECE07D0CE75}"/>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51" name="Freeform 41">
            <a:extLst>
              <a:ext uri="{FF2B5EF4-FFF2-40B4-BE49-F238E27FC236}">
                <a16:creationId xmlns:a16="http://schemas.microsoft.com/office/drawing/2014/main" id="{B4940889-E1EA-6047-9613-1CD18791FDD0}"/>
              </a:ext>
            </a:extLst>
          </p:cNvPr>
          <p:cNvSpPr>
            <a:spLocks/>
          </p:cNvSpPr>
          <p:nvPr userDrawn="1">
            <p:custDataLst>
              <p:tags r:id="rId43"/>
            </p:custDataLst>
          </p:nvPr>
        </p:nvSpPr>
        <p:spPr bwMode="auto">
          <a:xfrm>
            <a:off x="5650913" y="3231349"/>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2" name="Freeform 42">
            <a:extLst>
              <a:ext uri="{FF2B5EF4-FFF2-40B4-BE49-F238E27FC236}">
                <a16:creationId xmlns:a16="http://schemas.microsoft.com/office/drawing/2014/main" id="{45A7D445-7119-1548-BE42-A0423CBB180D}"/>
              </a:ext>
            </a:extLst>
          </p:cNvPr>
          <p:cNvSpPr>
            <a:spLocks/>
          </p:cNvSpPr>
          <p:nvPr userDrawn="1">
            <p:custDataLst>
              <p:tags r:id="rId44"/>
            </p:custDataLst>
          </p:nvPr>
        </p:nvSpPr>
        <p:spPr bwMode="auto">
          <a:xfrm>
            <a:off x="5707847" y="3237107"/>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3" name="Freeform 43">
            <a:extLst>
              <a:ext uri="{FF2B5EF4-FFF2-40B4-BE49-F238E27FC236}">
                <a16:creationId xmlns:a16="http://schemas.microsoft.com/office/drawing/2014/main" id="{BFA898A8-E6CB-5F4F-8A8A-438B48823AF3}"/>
              </a:ext>
            </a:extLst>
          </p:cNvPr>
          <p:cNvSpPr>
            <a:spLocks/>
          </p:cNvSpPr>
          <p:nvPr userDrawn="1">
            <p:custDataLst>
              <p:tags r:id="rId45"/>
            </p:custDataLst>
          </p:nvPr>
        </p:nvSpPr>
        <p:spPr bwMode="auto">
          <a:xfrm>
            <a:off x="5720861" y="3238546"/>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4" name="Freeform 44">
            <a:extLst>
              <a:ext uri="{FF2B5EF4-FFF2-40B4-BE49-F238E27FC236}">
                <a16:creationId xmlns:a16="http://schemas.microsoft.com/office/drawing/2014/main" id="{C0E80877-A7B5-7E45-BF84-7E7335CB860A}"/>
              </a:ext>
            </a:extLst>
          </p:cNvPr>
          <p:cNvSpPr>
            <a:spLocks/>
          </p:cNvSpPr>
          <p:nvPr userDrawn="1">
            <p:custDataLst>
              <p:tags r:id="rId46"/>
            </p:custDataLst>
          </p:nvPr>
        </p:nvSpPr>
        <p:spPr bwMode="auto">
          <a:xfrm>
            <a:off x="5735502" y="3229909"/>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5" name="Freeform 45">
            <a:extLst>
              <a:ext uri="{FF2B5EF4-FFF2-40B4-BE49-F238E27FC236}">
                <a16:creationId xmlns:a16="http://schemas.microsoft.com/office/drawing/2014/main" id="{EE47E0B3-0AA5-B74E-9CD9-AE4E7B20A323}"/>
              </a:ext>
            </a:extLst>
          </p:cNvPr>
          <p:cNvSpPr>
            <a:spLocks/>
          </p:cNvSpPr>
          <p:nvPr userDrawn="1">
            <p:custDataLst>
              <p:tags r:id="rId47"/>
            </p:custDataLst>
          </p:nvPr>
        </p:nvSpPr>
        <p:spPr bwMode="auto">
          <a:xfrm>
            <a:off x="5714355" y="3222712"/>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6" name="Freeform 46">
            <a:extLst>
              <a:ext uri="{FF2B5EF4-FFF2-40B4-BE49-F238E27FC236}">
                <a16:creationId xmlns:a16="http://schemas.microsoft.com/office/drawing/2014/main" id="{22654BA1-F8E9-C949-A531-B89ED314D3FB}"/>
              </a:ext>
            </a:extLst>
          </p:cNvPr>
          <p:cNvSpPr>
            <a:spLocks/>
          </p:cNvSpPr>
          <p:nvPr userDrawn="1">
            <p:custDataLst>
              <p:tags r:id="rId48"/>
            </p:custDataLst>
          </p:nvPr>
        </p:nvSpPr>
        <p:spPr bwMode="auto">
          <a:xfrm>
            <a:off x="5764783" y="3248624"/>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7" name="Line 47">
            <a:extLst>
              <a:ext uri="{FF2B5EF4-FFF2-40B4-BE49-F238E27FC236}">
                <a16:creationId xmlns:a16="http://schemas.microsoft.com/office/drawing/2014/main" id="{5B136D02-63F6-3941-BD96-F81082A29572}"/>
              </a:ext>
            </a:extLst>
          </p:cNvPr>
          <p:cNvSpPr>
            <a:spLocks noChangeShapeType="1"/>
          </p:cNvSpPr>
          <p:nvPr userDrawn="1">
            <p:custDataLst>
              <p:tags r:id="rId49"/>
            </p:custDataLst>
          </p:nvPr>
        </p:nvSpPr>
        <p:spPr bwMode="auto">
          <a:xfrm flipH="1" flipV="1">
            <a:off x="5772915" y="3245744"/>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8" name="Line 48">
            <a:extLst>
              <a:ext uri="{FF2B5EF4-FFF2-40B4-BE49-F238E27FC236}">
                <a16:creationId xmlns:a16="http://schemas.microsoft.com/office/drawing/2014/main" id="{5EF5A84A-A848-894C-9A82-558ED75C422D}"/>
              </a:ext>
            </a:extLst>
          </p:cNvPr>
          <p:cNvSpPr>
            <a:spLocks noChangeShapeType="1"/>
          </p:cNvSpPr>
          <p:nvPr userDrawn="1">
            <p:custDataLst>
              <p:tags r:id="rId50"/>
            </p:custDataLst>
          </p:nvPr>
        </p:nvSpPr>
        <p:spPr bwMode="auto">
          <a:xfrm flipH="1">
            <a:off x="5772915" y="3268775"/>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9" name="Freeform 49">
            <a:extLst>
              <a:ext uri="{FF2B5EF4-FFF2-40B4-BE49-F238E27FC236}">
                <a16:creationId xmlns:a16="http://schemas.microsoft.com/office/drawing/2014/main" id="{AE989AF0-077A-AE4D-BF86-BCA2CD1CE67E}"/>
              </a:ext>
            </a:extLst>
          </p:cNvPr>
          <p:cNvSpPr>
            <a:spLocks/>
          </p:cNvSpPr>
          <p:nvPr userDrawn="1">
            <p:custDataLst>
              <p:tags r:id="rId51"/>
            </p:custDataLst>
          </p:nvPr>
        </p:nvSpPr>
        <p:spPr bwMode="auto">
          <a:xfrm>
            <a:off x="5772916" y="3264457"/>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0" name="Freeform 50">
            <a:extLst>
              <a:ext uri="{FF2B5EF4-FFF2-40B4-BE49-F238E27FC236}">
                <a16:creationId xmlns:a16="http://schemas.microsoft.com/office/drawing/2014/main" id="{62BB9730-6CBD-CF4A-B837-7DC487E4EC6D}"/>
              </a:ext>
            </a:extLst>
          </p:cNvPr>
          <p:cNvSpPr>
            <a:spLocks/>
          </p:cNvSpPr>
          <p:nvPr userDrawn="1">
            <p:custDataLst>
              <p:tags r:id="rId52"/>
            </p:custDataLst>
          </p:nvPr>
        </p:nvSpPr>
        <p:spPr bwMode="auto">
          <a:xfrm>
            <a:off x="5779423" y="3290368"/>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1" name="Freeform 51">
            <a:extLst>
              <a:ext uri="{FF2B5EF4-FFF2-40B4-BE49-F238E27FC236}">
                <a16:creationId xmlns:a16="http://schemas.microsoft.com/office/drawing/2014/main" id="{29E5FFD9-8F2F-A544-BA6B-A90A31DCA20C}"/>
              </a:ext>
            </a:extLst>
          </p:cNvPr>
          <p:cNvSpPr>
            <a:spLocks/>
          </p:cNvSpPr>
          <p:nvPr userDrawn="1">
            <p:custDataLst>
              <p:tags r:id="rId53"/>
            </p:custDataLst>
          </p:nvPr>
        </p:nvSpPr>
        <p:spPr bwMode="auto">
          <a:xfrm>
            <a:off x="5785930" y="3333553"/>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2" name="Freeform 52">
            <a:extLst>
              <a:ext uri="{FF2B5EF4-FFF2-40B4-BE49-F238E27FC236}">
                <a16:creationId xmlns:a16="http://schemas.microsoft.com/office/drawing/2014/main" id="{063371BE-C102-554F-BD47-DCB8AC06AFDF}"/>
              </a:ext>
            </a:extLst>
          </p:cNvPr>
          <p:cNvSpPr>
            <a:spLocks/>
          </p:cNvSpPr>
          <p:nvPr userDrawn="1">
            <p:custDataLst>
              <p:tags r:id="rId54"/>
            </p:custDataLst>
          </p:nvPr>
        </p:nvSpPr>
        <p:spPr bwMode="auto">
          <a:xfrm>
            <a:off x="5795689" y="3356586"/>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3" name="Freeform 53">
            <a:extLst>
              <a:ext uri="{FF2B5EF4-FFF2-40B4-BE49-F238E27FC236}">
                <a16:creationId xmlns:a16="http://schemas.microsoft.com/office/drawing/2014/main" id="{76FB6F45-8102-CD44-8305-D1C5998403D2}"/>
              </a:ext>
            </a:extLst>
          </p:cNvPr>
          <p:cNvSpPr>
            <a:spLocks/>
          </p:cNvSpPr>
          <p:nvPr userDrawn="1">
            <p:custDataLst>
              <p:tags r:id="rId55"/>
            </p:custDataLst>
          </p:nvPr>
        </p:nvSpPr>
        <p:spPr bwMode="auto">
          <a:xfrm>
            <a:off x="5818463" y="3383938"/>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4" name="Freeform 54">
            <a:extLst>
              <a:ext uri="{FF2B5EF4-FFF2-40B4-BE49-F238E27FC236}">
                <a16:creationId xmlns:a16="http://schemas.microsoft.com/office/drawing/2014/main" id="{A9CAD65B-47F0-C546-98F7-D9A88F357286}"/>
              </a:ext>
            </a:extLst>
          </p:cNvPr>
          <p:cNvSpPr>
            <a:spLocks/>
          </p:cNvSpPr>
          <p:nvPr userDrawn="1">
            <p:custDataLst>
              <p:tags r:id="rId56"/>
            </p:custDataLst>
          </p:nvPr>
        </p:nvSpPr>
        <p:spPr bwMode="auto">
          <a:xfrm>
            <a:off x="5779423" y="3395453"/>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5" name="Freeform 55">
            <a:extLst>
              <a:ext uri="{FF2B5EF4-FFF2-40B4-BE49-F238E27FC236}">
                <a16:creationId xmlns:a16="http://schemas.microsoft.com/office/drawing/2014/main" id="{09C46B02-CEAD-6B44-BE92-583BBECE2054}"/>
              </a:ext>
            </a:extLst>
          </p:cNvPr>
          <p:cNvSpPr>
            <a:spLocks/>
          </p:cNvSpPr>
          <p:nvPr userDrawn="1">
            <p:custDataLst>
              <p:tags r:id="rId57"/>
            </p:custDataLst>
          </p:nvPr>
        </p:nvSpPr>
        <p:spPr bwMode="auto">
          <a:xfrm>
            <a:off x="5764782" y="3454473"/>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6" name="Freeform 56">
            <a:extLst>
              <a:ext uri="{FF2B5EF4-FFF2-40B4-BE49-F238E27FC236}">
                <a16:creationId xmlns:a16="http://schemas.microsoft.com/office/drawing/2014/main" id="{5D00910D-9A79-DF40-BB7B-299763044044}"/>
              </a:ext>
            </a:extLst>
          </p:cNvPr>
          <p:cNvSpPr>
            <a:spLocks/>
          </p:cNvSpPr>
          <p:nvPr userDrawn="1">
            <p:custDataLst>
              <p:tags r:id="rId58"/>
            </p:custDataLst>
          </p:nvPr>
        </p:nvSpPr>
        <p:spPr bwMode="auto">
          <a:xfrm>
            <a:off x="5784303" y="3432881"/>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7" name="Freeform 57">
            <a:extLst>
              <a:ext uri="{FF2B5EF4-FFF2-40B4-BE49-F238E27FC236}">
                <a16:creationId xmlns:a16="http://schemas.microsoft.com/office/drawing/2014/main" id="{E68F2081-34FC-6A40-8433-3E67DA257794}"/>
              </a:ext>
            </a:extLst>
          </p:cNvPr>
          <p:cNvSpPr>
            <a:spLocks/>
          </p:cNvSpPr>
          <p:nvPr userDrawn="1">
            <p:custDataLst>
              <p:tags r:id="rId59"/>
            </p:custDataLst>
          </p:nvPr>
        </p:nvSpPr>
        <p:spPr bwMode="auto">
          <a:xfrm>
            <a:off x="5253999" y="3134900"/>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68" name="Group 58">
            <a:extLst>
              <a:ext uri="{FF2B5EF4-FFF2-40B4-BE49-F238E27FC236}">
                <a16:creationId xmlns:a16="http://schemas.microsoft.com/office/drawing/2014/main" id="{9FA24819-2805-A340-8E5E-58B2E6C12C34}"/>
              </a:ext>
            </a:extLst>
          </p:cNvPr>
          <p:cNvGrpSpPr>
            <a:grpSpLocks/>
          </p:cNvGrpSpPr>
          <p:nvPr userDrawn="1">
            <p:custDataLst>
              <p:tags r:id="rId60"/>
            </p:custDataLst>
          </p:nvPr>
        </p:nvGrpSpPr>
        <p:grpSpPr bwMode="auto">
          <a:xfrm>
            <a:off x="5382509" y="2983751"/>
            <a:ext cx="135016" cy="177061"/>
            <a:chOff x="1199" y="2121"/>
            <a:chExt cx="97" cy="123"/>
          </a:xfrm>
          <a:solidFill>
            <a:srgbClr val="DADADA"/>
          </a:solidFill>
        </p:grpSpPr>
        <p:sp>
          <p:nvSpPr>
            <p:cNvPr id="669" name="Freeform 59">
              <a:extLst>
                <a:ext uri="{FF2B5EF4-FFF2-40B4-BE49-F238E27FC236}">
                  <a16:creationId xmlns:a16="http://schemas.microsoft.com/office/drawing/2014/main" id="{6E7429A5-6462-864B-96B5-C181905D4AE8}"/>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0" name="Freeform 60">
              <a:extLst>
                <a:ext uri="{FF2B5EF4-FFF2-40B4-BE49-F238E27FC236}">
                  <a16:creationId xmlns:a16="http://schemas.microsoft.com/office/drawing/2014/main" id="{A7404DA0-BCA1-B74F-94F2-CEC40484EC0C}"/>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1" name="Freeform 61">
              <a:extLst>
                <a:ext uri="{FF2B5EF4-FFF2-40B4-BE49-F238E27FC236}">
                  <a16:creationId xmlns:a16="http://schemas.microsoft.com/office/drawing/2014/main" id="{542E445F-F3D0-8942-A20F-4F908C68C1BF}"/>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2" name="Freeform 62">
              <a:extLst>
                <a:ext uri="{FF2B5EF4-FFF2-40B4-BE49-F238E27FC236}">
                  <a16:creationId xmlns:a16="http://schemas.microsoft.com/office/drawing/2014/main" id="{DF2AFE73-B96E-DC40-92F1-A0B30FBE273F}"/>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3" name="Freeform 63">
              <a:extLst>
                <a:ext uri="{FF2B5EF4-FFF2-40B4-BE49-F238E27FC236}">
                  <a16:creationId xmlns:a16="http://schemas.microsoft.com/office/drawing/2014/main" id="{784E2478-2FCD-C743-A60B-67B6FDEAFFC0}"/>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4" name="Freeform 64">
              <a:extLst>
                <a:ext uri="{FF2B5EF4-FFF2-40B4-BE49-F238E27FC236}">
                  <a16:creationId xmlns:a16="http://schemas.microsoft.com/office/drawing/2014/main" id="{1A171202-9926-9543-A139-2234EDCFF293}"/>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5" name="Freeform 65">
              <a:extLst>
                <a:ext uri="{FF2B5EF4-FFF2-40B4-BE49-F238E27FC236}">
                  <a16:creationId xmlns:a16="http://schemas.microsoft.com/office/drawing/2014/main" id="{0125E148-2411-D647-A88A-AC058C79266A}"/>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6" name="Freeform 66">
              <a:extLst>
                <a:ext uri="{FF2B5EF4-FFF2-40B4-BE49-F238E27FC236}">
                  <a16:creationId xmlns:a16="http://schemas.microsoft.com/office/drawing/2014/main" id="{F6F2083A-FC6F-5F4E-8DCB-CAEAB047A9F4}"/>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7" name="Freeform 67">
              <a:extLst>
                <a:ext uri="{FF2B5EF4-FFF2-40B4-BE49-F238E27FC236}">
                  <a16:creationId xmlns:a16="http://schemas.microsoft.com/office/drawing/2014/main" id="{CE4523FF-1F98-794C-AB9F-BDB82B90082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8" name="Freeform 68">
              <a:extLst>
                <a:ext uri="{FF2B5EF4-FFF2-40B4-BE49-F238E27FC236}">
                  <a16:creationId xmlns:a16="http://schemas.microsoft.com/office/drawing/2014/main" id="{CB0E6CE3-C650-2246-824E-FC8EC7F19FBB}"/>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79" name="Freeform 69">
            <a:extLst>
              <a:ext uri="{FF2B5EF4-FFF2-40B4-BE49-F238E27FC236}">
                <a16:creationId xmlns:a16="http://schemas.microsoft.com/office/drawing/2014/main" id="{114CF001-2D04-634F-8201-8E99ACBD596E}"/>
              </a:ext>
            </a:extLst>
          </p:cNvPr>
          <p:cNvSpPr>
            <a:spLocks/>
          </p:cNvSpPr>
          <p:nvPr userDrawn="1">
            <p:custDataLst>
              <p:tags r:id="rId61"/>
            </p:custDataLst>
          </p:nvPr>
        </p:nvSpPr>
        <p:spPr bwMode="auto">
          <a:xfrm>
            <a:off x="11339475" y="4277876"/>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0" name="Freeform 70">
            <a:extLst>
              <a:ext uri="{FF2B5EF4-FFF2-40B4-BE49-F238E27FC236}">
                <a16:creationId xmlns:a16="http://schemas.microsoft.com/office/drawing/2014/main" id="{1E931F9C-11EC-9545-B6EA-D8920E6ED7D9}"/>
              </a:ext>
            </a:extLst>
          </p:cNvPr>
          <p:cNvSpPr>
            <a:spLocks/>
          </p:cNvSpPr>
          <p:nvPr userDrawn="1">
            <p:custDataLst>
              <p:tags r:id="rId62"/>
            </p:custDataLst>
          </p:nvPr>
        </p:nvSpPr>
        <p:spPr bwMode="auto">
          <a:xfrm>
            <a:off x="11349237" y="4359931"/>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1" name="Freeform 71">
            <a:extLst>
              <a:ext uri="{FF2B5EF4-FFF2-40B4-BE49-F238E27FC236}">
                <a16:creationId xmlns:a16="http://schemas.microsoft.com/office/drawing/2014/main" id="{2B5B2794-B37F-F143-8F0E-434490E4A495}"/>
              </a:ext>
            </a:extLst>
          </p:cNvPr>
          <p:cNvSpPr>
            <a:spLocks/>
          </p:cNvSpPr>
          <p:nvPr userDrawn="1">
            <p:custDataLst>
              <p:tags r:id="rId63"/>
            </p:custDataLst>
          </p:nvPr>
        </p:nvSpPr>
        <p:spPr bwMode="auto">
          <a:xfrm>
            <a:off x="11466357" y="4277877"/>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2" name="Freeform 72">
            <a:extLst>
              <a:ext uri="{FF2B5EF4-FFF2-40B4-BE49-F238E27FC236}">
                <a16:creationId xmlns:a16="http://schemas.microsoft.com/office/drawing/2014/main" id="{DCFA67F8-6C42-3842-AAFA-F51DF3FFA03B}"/>
              </a:ext>
            </a:extLst>
          </p:cNvPr>
          <p:cNvSpPr>
            <a:spLocks/>
          </p:cNvSpPr>
          <p:nvPr userDrawn="1">
            <p:custDataLst>
              <p:tags r:id="rId64"/>
            </p:custDataLst>
          </p:nvPr>
        </p:nvSpPr>
        <p:spPr bwMode="auto">
          <a:xfrm>
            <a:off x="11466357" y="4253406"/>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83" name="Group 73">
            <a:extLst>
              <a:ext uri="{FF2B5EF4-FFF2-40B4-BE49-F238E27FC236}">
                <a16:creationId xmlns:a16="http://schemas.microsoft.com/office/drawing/2014/main" id="{94BDFE15-B7E0-654A-9774-E63A2E5F173B}"/>
              </a:ext>
            </a:extLst>
          </p:cNvPr>
          <p:cNvGrpSpPr>
            <a:grpSpLocks/>
          </p:cNvGrpSpPr>
          <p:nvPr userDrawn="1">
            <p:custDataLst>
              <p:tags r:id="rId65"/>
            </p:custDataLst>
          </p:nvPr>
        </p:nvGrpSpPr>
        <p:grpSpPr bwMode="auto">
          <a:xfrm>
            <a:off x="11149153" y="4725567"/>
            <a:ext cx="470115" cy="367077"/>
            <a:chOff x="5372" y="3323"/>
            <a:chExt cx="341" cy="253"/>
          </a:xfrm>
          <a:solidFill>
            <a:srgbClr val="DADADA"/>
          </a:solidFill>
        </p:grpSpPr>
        <p:sp>
          <p:nvSpPr>
            <p:cNvPr id="684" name="Freeform 74">
              <a:extLst>
                <a:ext uri="{FF2B5EF4-FFF2-40B4-BE49-F238E27FC236}">
                  <a16:creationId xmlns:a16="http://schemas.microsoft.com/office/drawing/2014/main" id="{B3FE8F8E-E480-AC4C-A0CC-35E8D0361A07}"/>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5" name="Freeform 75">
              <a:extLst>
                <a:ext uri="{FF2B5EF4-FFF2-40B4-BE49-F238E27FC236}">
                  <a16:creationId xmlns:a16="http://schemas.microsoft.com/office/drawing/2014/main" id="{346F195F-6AF4-E84D-9F0D-B0CF20A065B7}"/>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6" name="Freeform 76">
              <a:extLst>
                <a:ext uri="{FF2B5EF4-FFF2-40B4-BE49-F238E27FC236}">
                  <a16:creationId xmlns:a16="http://schemas.microsoft.com/office/drawing/2014/main" id="{D6AB982B-413D-2040-9D96-84AC81AE2A06}"/>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87" name="Freeform 77">
            <a:extLst>
              <a:ext uri="{FF2B5EF4-FFF2-40B4-BE49-F238E27FC236}">
                <a16:creationId xmlns:a16="http://schemas.microsoft.com/office/drawing/2014/main" id="{C5D453B6-A7A0-D741-B52E-EEDE726CDD71}"/>
              </a:ext>
            </a:extLst>
          </p:cNvPr>
          <p:cNvSpPr>
            <a:spLocks/>
          </p:cNvSpPr>
          <p:nvPr userDrawn="1">
            <p:custDataLst>
              <p:tags r:id="rId66"/>
            </p:custDataLst>
          </p:nvPr>
        </p:nvSpPr>
        <p:spPr bwMode="auto">
          <a:xfrm>
            <a:off x="10783146" y="3507736"/>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8" name="Freeform 78">
            <a:extLst>
              <a:ext uri="{FF2B5EF4-FFF2-40B4-BE49-F238E27FC236}">
                <a16:creationId xmlns:a16="http://schemas.microsoft.com/office/drawing/2014/main" id="{7A080380-B443-AD44-B693-D96B40302521}"/>
              </a:ext>
            </a:extLst>
          </p:cNvPr>
          <p:cNvSpPr>
            <a:spLocks/>
          </p:cNvSpPr>
          <p:nvPr userDrawn="1">
            <p:custDataLst>
              <p:tags r:id="rId67"/>
            </p:custDataLst>
          </p:nvPr>
        </p:nvSpPr>
        <p:spPr bwMode="auto">
          <a:xfrm>
            <a:off x="11528172" y="4325381"/>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9" name="Freeform 79">
            <a:extLst>
              <a:ext uri="{FF2B5EF4-FFF2-40B4-BE49-F238E27FC236}">
                <a16:creationId xmlns:a16="http://schemas.microsoft.com/office/drawing/2014/main" id="{1EC82995-766C-F74D-A85C-5006817BBA3F}"/>
              </a:ext>
            </a:extLst>
          </p:cNvPr>
          <p:cNvSpPr>
            <a:spLocks/>
          </p:cNvSpPr>
          <p:nvPr userDrawn="1">
            <p:custDataLst>
              <p:tags r:id="rId68"/>
            </p:custDataLst>
          </p:nvPr>
        </p:nvSpPr>
        <p:spPr bwMode="auto">
          <a:xfrm>
            <a:off x="11550946" y="4334019"/>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0" name="Freeform 80">
            <a:extLst>
              <a:ext uri="{FF2B5EF4-FFF2-40B4-BE49-F238E27FC236}">
                <a16:creationId xmlns:a16="http://schemas.microsoft.com/office/drawing/2014/main" id="{D4F2F2D4-395D-F04A-8685-9AB90AB9E941}"/>
              </a:ext>
            </a:extLst>
          </p:cNvPr>
          <p:cNvSpPr>
            <a:spLocks/>
          </p:cNvSpPr>
          <p:nvPr userDrawn="1">
            <p:custDataLst>
              <p:tags r:id="rId69"/>
            </p:custDataLst>
          </p:nvPr>
        </p:nvSpPr>
        <p:spPr bwMode="auto">
          <a:xfrm>
            <a:off x="10848212" y="3497659"/>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1" name="Freeform 81">
            <a:extLst>
              <a:ext uri="{FF2B5EF4-FFF2-40B4-BE49-F238E27FC236}">
                <a16:creationId xmlns:a16="http://schemas.microsoft.com/office/drawing/2014/main" id="{73737B08-EE87-904E-9E29-AC479DAADF73}"/>
              </a:ext>
            </a:extLst>
          </p:cNvPr>
          <p:cNvSpPr>
            <a:spLocks/>
          </p:cNvSpPr>
          <p:nvPr userDrawn="1">
            <p:custDataLst>
              <p:tags r:id="rId70"/>
            </p:custDataLst>
          </p:nvPr>
        </p:nvSpPr>
        <p:spPr bwMode="auto">
          <a:xfrm>
            <a:off x="10908400" y="3447275"/>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2" name="Freeform 82">
            <a:extLst>
              <a:ext uri="{FF2B5EF4-FFF2-40B4-BE49-F238E27FC236}">
                <a16:creationId xmlns:a16="http://schemas.microsoft.com/office/drawing/2014/main" id="{23C234CB-EA4D-6049-9BB3-A33D6014A4D5}"/>
              </a:ext>
            </a:extLst>
          </p:cNvPr>
          <p:cNvSpPr>
            <a:spLocks/>
          </p:cNvSpPr>
          <p:nvPr userDrawn="1">
            <p:custDataLst>
              <p:tags r:id="rId71"/>
            </p:custDataLst>
          </p:nvPr>
        </p:nvSpPr>
        <p:spPr bwMode="auto">
          <a:xfrm>
            <a:off x="11023897" y="3346509"/>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3" name="Freeform 83">
            <a:extLst>
              <a:ext uri="{FF2B5EF4-FFF2-40B4-BE49-F238E27FC236}">
                <a16:creationId xmlns:a16="http://schemas.microsoft.com/office/drawing/2014/main" id="{22FB2298-B71F-3A4E-AA4A-33EA1087D7DF}"/>
              </a:ext>
            </a:extLst>
          </p:cNvPr>
          <p:cNvSpPr>
            <a:spLocks/>
          </p:cNvSpPr>
          <p:nvPr userDrawn="1">
            <p:custDataLst>
              <p:tags r:id="rId72"/>
            </p:custDataLst>
          </p:nvPr>
        </p:nvSpPr>
        <p:spPr bwMode="auto">
          <a:xfrm>
            <a:off x="11180059" y="3979898"/>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4" name="Freeform 84">
            <a:extLst>
              <a:ext uri="{FF2B5EF4-FFF2-40B4-BE49-F238E27FC236}">
                <a16:creationId xmlns:a16="http://schemas.microsoft.com/office/drawing/2014/main" id="{942049AD-4C99-9145-BD89-6A24D0CCC585}"/>
              </a:ext>
            </a:extLst>
          </p:cNvPr>
          <p:cNvSpPr>
            <a:spLocks/>
          </p:cNvSpPr>
          <p:nvPr userDrawn="1">
            <p:custDataLst>
              <p:tags r:id="rId73"/>
            </p:custDataLst>
          </p:nvPr>
        </p:nvSpPr>
        <p:spPr bwMode="auto">
          <a:xfrm>
            <a:off x="11245126" y="3992852"/>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5" name="Freeform 85">
            <a:extLst>
              <a:ext uri="{FF2B5EF4-FFF2-40B4-BE49-F238E27FC236}">
                <a16:creationId xmlns:a16="http://schemas.microsoft.com/office/drawing/2014/main" id="{B65C7B49-D4A2-A642-81E9-F27551963633}"/>
              </a:ext>
            </a:extLst>
          </p:cNvPr>
          <p:cNvSpPr>
            <a:spLocks/>
          </p:cNvSpPr>
          <p:nvPr userDrawn="1">
            <p:custDataLst>
              <p:tags r:id="rId74"/>
            </p:custDataLst>
          </p:nvPr>
        </p:nvSpPr>
        <p:spPr bwMode="auto">
          <a:xfrm>
            <a:off x="11098724" y="3789881"/>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6" name="Freeform 86">
            <a:extLst>
              <a:ext uri="{FF2B5EF4-FFF2-40B4-BE49-F238E27FC236}">
                <a16:creationId xmlns:a16="http://schemas.microsoft.com/office/drawing/2014/main" id="{D88DDE31-4767-9848-80FA-DB1821A5458D}"/>
              </a:ext>
            </a:extLst>
          </p:cNvPr>
          <p:cNvSpPr>
            <a:spLocks/>
          </p:cNvSpPr>
          <p:nvPr userDrawn="1">
            <p:custDataLst>
              <p:tags r:id="rId75"/>
            </p:custDataLst>
          </p:nvPr>
        </p:nvSpPr>
        <p:spPr bwMode="auto">
          <a:xfrm>
            <a:off x="11040164" y="3766848"/>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7" name="Freeform 87">
            <a:extLst>
              <a:ext uri="{FF2B5EF4-FFF2-40B4-BE49-F238E27FC236}">
                <a16:creationId xmlns:a16="http://schemas.microsoft.com/office/drawing/2014/main" id="{DA4C610B-DEB6-6949-9C6D-CF006F8A0F47}"/>
              </a:ext>
            </a:extLst>
          </p:cNvPr>
          <p:cNvSpPr>
            <a:spLocks/>
          </p:cNvSpPr>
          <p:nvPr userDrawn="1">
            <p:custDataLst>
              <p:tags r:id="rId76"/>
            </p:custDataLst>
          </p:nvPr>
        </p:nvSpPr>
        <p:spPr bwMode="auto">
          <a:xfrm>
            <a:off x="11245126" y="4067707"/>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8" name="Freeform 88">
            <a:extLst>
              <a:ext uri="{FF2B5EF4-FFF2-40B4-BE49-F238E27FC236}">
                <a16:creationId xmlns:a16="http://schemas.microsoft.com/office/drawing/2014/main" id="{56ECA60D-FEF2-4649-B4DB-83DA9AEC7CFA}"/>
              </a:ext>
            </a:extLst>
          </p:cNvPr>
          <p:cNvSpPr>
            <a:spLocks/>
          </p:cNvSpPr>
          <p:nvPr userDrawn="1">
            <p:custDataLst>
              <p:tags r:id="rId77"/>
            </p:custDataLst>
          </p:nvPr>
        </p:nvSpPr>
        <p:spPr bwMode="auto">
          <a:xfrm>
            <a:off x="11199580" y="4057631"/>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9" name="Line 89">
            <a:extLst>
              <a:ext uri="{FF2B5EF4-FFF2-40B4-BE49-F238E27FC236}">
                <a16:creationId xmlns:a16="http://schemas.microsoft.com/office/drawing/2014/main" id="{0565B486-49C8-6449-AAE5-848F7A44609E}"/>
              </a:ext>
            </a:extLst>
          </p:cNvPr>
          <p:cNvSpPr>
            <a:spLocks noChangeShapeType="1"/>
          </p:cNvSpPr>
          <p:nvPr userDrawn="1">
            <p:custDataLst>
              <p:tags r:id="rId78"/>
            </p:custDataLst>
          </p:nvPr>
        </p:nvSpPr>
        <p:spPr bwMode="auto">
          <a:xfrm>
            <a:off x="11233742" y="4044675"/>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0" name="Freeform 90">
            <a:extLst>
              <a:ext uri="{FF2B5EF4-FFF2-40B4-BE49-F238E27FC236}">
                <a16:creationId xmlns:a16="http://schemas.microsoft.com/office/drawing/2014/main" id="{2B88CCEE-30C8-5F40-B15F-7ED62297536C}"/>
              </a:ext>
            </a:extLst>
          </p:cNvPr>
          <p:cNvSpPr>
            <a:spLocks/>
          </p:cNvSpPr>
          <p:nvPr userDrawn="1">
            <p:custDataLst>
              <p:tags r:id="rId79"/>
            </p:custDataLst>
          </p:nvPr>
        </p:nvSpPr>
        <p:spPr bwMode="auto">
          <a:xfrm>
            <a:off x="11254887" y="4050433"/>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1" name="Freeform 91">
            <a:extLst>
              <a:ext uri="{FF2B5EF4-FFF2-40B4-BE49-F238E27FC236}">
                <a16:creationId xmlns:a16="http://schemas.microsoft.com/office/drawing/2014/main" id="{AA822BD1-EA1F-D641-BDE6-BA83DD17B89E}"/>
              </a:ext>
            </a:extLst>
          </p:cNvPr>
          <p:cNvSpPr>
            <a:spLocks/>
          </p:cNvSpPr>
          <p:nvPr userDrawn="1">
            <p:custDataLst>
              <p:tags r:id="rId80"/>
            </p:custDataLst>
          </p:nvPr>
        </p:nvSpPr>
        <p:spPr bwMode="auto">
          <a:xfrm>
            <a:off x="11207714" y="4044675"/>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2" name="Freeform 92">
            <a:extLst>
              <a:ext uri="{FF2B5EF4-FFF2-40B4-BE49-F238E27FC236}">
                <a16:creationId xmlns:a16="http://schemas.microsoft.com/office/drawing/2014/main" id="{B67172EF-C80C-2B4C-84B4-B5EBB16F0C05}"/>
              </a:ext>
            </a:extLst>
          </p:cNvPr>
          <p:cNvSpPr>
            <a:spLocks/>
          </p:cNvSpPr>
          <p:nvPr userDrawn="1">
            <p:custDataLst>
              <p:tags r:id="rId81"/>
            </p:custDataLst>
          </p:nvPr>
        </p:nvSpPr>
        <p:spPr bwMode="auto">
          <a:xfrm>
            <a:off x="11201206" y="4027402"/>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3" name="Freeform 93">
            <a:extLst>
              <a:ext uri="{FF2B5EF4-FFF2-40B4-BE49-F238E27FC236}">
                <a16:creationId xmlns:a16="http://schemas.microsoft.com/office/drawing/2014/main" id="{72106E8A-BC57-B840-96BD-C918FE8E35C3}"/>
              </a:ext>
            </a:extLst>
          </p:cNvPr>
          <p:cNvSpPr>
            <a:spLocks/>
          </p:cNvSpPr>
          <p:nvPr userDrawn="1">
            <p:custDataLst>
              <p:tags r:id="rId82"/>
            </p:custDataLst>
          </p:nvPr>
        </p:nvSpPr>
        <p:spPr bwMode="auto">
          <a:xfrm>
            <a:off x="11284167" y="3779803"/>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04" name="Group 94">
            <a:extLst>
              <a:ext uri="{FF2B5EF4-FFF2-40B4-BE49-F238E27FC236}">
                <a16:creationId xmlns:a16="http://schemas.microsoft.com/office/drawing/2014/main" id="{7179CA8F-52AB-804D-A98A-83E1A8461F45}"/>
              </a:ext>
            </a:extLst>
          </p:cNvPr>
          <p:cNvGrpSpPr>
            <a:grpSpLocks/>
          </p:cNvGrpSpPr>
          <p:nvPr userDrawn="1">
            <p:custDataLst>
              <p:tags r:id="rId83"/>
            </p:custDataLst>
          </p:nvPr>
        </p:nvGrpSpPr>
        <p:grpSpPr bwMode="auto">
          <a:xfrm>
            <a:off x="11155658" y="3481824"/>
            <a:ext cx="167549" cy="103645"/>
            <a:chOff x="5379" y="2466"/>
            <a:chExt cx="122" cy="71"/>
          </a:xfrm>
          <a:solidFill>
            <a:srgbClr val="DADADA"/>
          </a:solidFill>
        </p:grpSpPr>
        <p:sp>
          <p:nvSpPr>
            <p:cNvPr id="705" name="Freeform 95">
              <a:extLst>
                <a:ext uri="{FF2B5EF4-FFF2-40B4-BE49-F238E27FC236}">
                  <a16:creationId xmlns:a16="http://schemas.microsoft.com/office/drawing/2014/main" id="{20EBA164-0D93-FD4E-89AB-AF7E84CE15F7}"/>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6" name="Freeform 96">
              <a:extLst>
                <a:ext uri="{FF2B5EF4-FFF2-40B4-BE49-F238E27FC236}">
                  <a16:creationId xmlns:a16="http://schemas.microsoft.com/office/drawing/2014/main" id="{4F3D3F36-8F31-5D4E-ACE6-36B165D776CE}"/>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7" name="Freeform 97">
              <a:extLst>
                <a:ext uri="{FF2B5EF4-FFF2-40B4-BE49-F238E27FC236}">
                  <a16:creationId xmlns:a16="http://schemas.microsoft.com/office/drawing/2014/main" id="{E47EA50A-9B2C-E445-8133-712BE1B33987}"/>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8" name="Freeform 98">
              <a:extLst>
                <a:ext uri="{FF2B5EF4-FFF2-40B4-BE49-F238E27FC236}">
                  <a16:creationId xmlns:a16="http://schemas.microsoft.com/office/drawing/2014/main" id="{D8A942A9-6A7A-AB4D-9070-BB29C9355C6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9" name="Freeform 99">
              <a:extLst>
                <a:ext uri="{FF2B5EF4-FFF2-40B4-BE49-F238E27FC236}">
                  <a16:creationId xmlns:a16="http://schemas.microsoft.com/office/drawing/2014/main" id="{4497ACEA-BE51-9944-ABC2-2CD7881D967C}"/>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0" name="Line 100">
              <a:extLst>
                <a:ext uri="{FF2B5EF4-FFF2-40B4-BE49-F238E27FC236}">
                  <a16:creationId xmlns:a16="http://schemas.microsoft.com/office/drawing/2014/main" id="{CC63598C-E9E9-A14A-A799-1DAA3FB6E951}"/>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1" name="Freeform 101">
              <a:extLst>
                <a:ext uri="{FF2B5EF4-FFF2-40B4-BE49-F238E27FC236}">
                  <a16:creationId xmlns:a16="http://schemas.microsoft.com/office/drawing/2014/main" id="{FE4C3677-BEA0-3443-B13D-AD91D000CC5B}"/>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2" name="Line 102">
              <a:extLst>
                <a:ext uri="{FF2B5EF4-FFF2-40B4-BE49-F238E27FC236}">
                  <a16:creationId xmlns:a16="http://schemas.microsoft.com/office/drawing/2014/main" id="{880CDE0F-8D2E-6C4F-8378-C144E2F470ED}"/>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3" name="Freeform 103">
              <a:extLst>
                <a:ext uri="{FF2B5EF4-FFF2-40B4-BE49-F238E27FC236}">
                  <a16:creationId xmlns:a16="http://schemas.microsoft.com/office/drawing/2014/main" id="{4121E3DF-7392-974D-BFC0-1357E13E32E7}"/>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14" name="Freeform 104">
            <a:extLst>
              <a:ext uri="{FF2B5EF4-FFF2-40B4-BE49-F238E27FC236}">
                <a16:creationId xmlns:a16="http://schemas.microsoft.com/office/drawing/2014/main" id="{3A32AB54-C71C-FE4D-B26D-774D4F6DC173}"/>
              </a:ext>
            </a:extLst>
          </p:cNvPr>
          <p:cNvSpPr>
            <a:spLocks/>
          </p:cNvSpPr>
          <p:nvPr userDrawn="1">
            <p:custDataLst>
              <p:tags r:id="rId84"/>
            </p:custDataLst>
          </p:nvPr>
        </p:nvSpPr>
        <p:spPr bwMode="auto">
          <a:xfrm>
            <a:off x="9704644" y="3356586"/>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5" name="Freeform 106">
            <a:extLst>
              <a:ext uri="{FF2B5EF4-FFF2-40B4-BE49-F238E27FC236}">
                <a16:creationId xmlns:a16="http://schemas.microsoft.com/office/drawing/2014/main" id="{25026F3B-F801-6F45-B6E9-B0F1382E84D2}"/>
              </a:ext>
            </a:extLst>
          </p:cNvPr>
          <p:cNvSpPr>
            <a:spLocks/>
          </p:cNvSpPr>
          <p:nvPr userDrawn="1">
            <p:custDataLst>
              <p:tags r:id="rId85"/>
            </p:custDataLst>
          </p:nvPr>
        </p:nvSpPr>
        <p:spPr bwMode="auto">
          <a:xfrm>
            <a:off x="8886416" y="5150225"/>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6" name="Freeform 107">
            <a:extLst>
              <a:ext uri="{FF2B5EF4-FFF2-40B4-BE49-F238E27FC236}">
                <a16:creationId xmlns:a16="http://schemas.microsoft.com/office/drawing/2014/main" id="{FBB3D540-91CD-0346-B3FF-6882B44E6EAC}"/>
              </a:ext>
            </a:extLst>
          </p:cNvPr>
          <p:cNvSpPr>
            <a:spLocks/>
          </p:cNvSpPr>
          <p:nvPr userDrawn="1">
            <p:custDataLst>
              <p:tags r:id="rId86"/>
            </p:custDataLst>
          </p:nvPr>
        </p:nvSpPr>
        <p:spPr bwMode="auto">
          <a:xfrm>
            <a:off x="11093846" y="2222246"/>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7" name="Freeform 108">
            <a:extLst>
              <a:ext uri="{FF2B5EF4-FFF2-40B4-BE49-F238E27FC236}">
                <a16:creationId xmlns:a16="http://schemas.microsoft.com/office/drawing/2014/main" id="{57C92C2B-FAF8-9B49-BC48-E5D9548F848A}"/>
              </a:ext>
            </a:extLst>
          </p:cNvPr>
          <p:cNvSpPr>
            <a:spLocks/>
          </p:cNvSpPr>
          <p:nvPr userDrawn="1">
            <p:custDataLst>
              <p:tags r:id="rId87"/>
            </p:custDataLst>
          </p:nvPr>
        </p:nvSpPr>
        <p:spPr bwMode="auto">
          <a:xfrm>
            <a:off x="11274408" y="2252477"/>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8" name="Freeform 109">
            <a:extLst>
              <a:ext uri="{FF2B5EF4-FFF2-40B4-BE49-F238E27FC236}">
                <a16:creationId xmlns:a16="http://schemas.microsoft.com/office/drawing/2014/main" id="{8F21207B-D4B1-E345-AEF1-6FB6D5A0257B}"/>
              </a:ext>
            </a:extLst>
          </p:cNvPr>
          <p:cNvSpPr>
            <a:spLocks/>
          </p:cNvSpPr>
          <p:nvPr userDrawn="1">
            <p:custDataLst>
              <p:tags r:id="rId88"/>
            </p:custDataLst>
          </p:nvPr>
        </p:nvSpPr>
        <p:spPr bwMode="auto">
          <a:xfrm>
            <a:off x="10709943" y="2461207"/>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9" name="Freeform 110">
            <a:extLst>
              <a:ext uri="{FF2B5EF4-FFF2-40B4-BE49-F238E27FC236}">
                <a16:creationId xmlns:a16="http://schemas.microsoft.com/office/drawing/2014/main" id="{BDAB1A14-7B18-F74F-9F21-EA4937C678E4}"/>
              </a:ext>
            </a:extLst>
          </p:cNvPr>
          <p:cNvSpPr>
            <a:spLocks/>
          </p:cNvSpPr>
          <p:nvPr userDrawn="1">
            <p:custDataLst>
              <p:tags r:id="rId89"/>
            </p:custDataLst>
          </p:nvPr>
        </p:nvSpPr>
        <p:spPr bwMode="auto">
          <a:xfrm>
            <a:off x="10519619" y="2970795"/>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0" name="Freeform 111">
            <a:extLst>
              <a:ext uri="{FF2B5EF4-FFF2-40B4-BE49-F238E27FC236}">
                <a16:creationId xmlns:a16="http://schemas.microsoft.com/office/drawing/2014/main" id="{799FA266-666A-B84B-A71E-A50FB6F15411}"/>
              </a:ext>
            </a:extLst>
          </p:cNvPr>
          <p:cNvSpPr>
            <a:spLocks/>
          </p:cNvSpPr>
          <p:nvPr userDrawn="1">
            <p:custDataLst>
              <p:tags r:id="rId90"/>
            </p:custDataLst>
          </p:nvPr>
        </p:nvSpPr>
        <p:spPr bwMode="auto">
          <a:xfrm>
            <a:off x="10537514" y="2911775"/>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1" name="Freeform 112">
            <a:extLst>
              <a:ext uri="{FF2B5EF4-FFF2-40B4-BE49-F238E27FC236}">
                <a16:creationId xmlns:a16="http://schemas.microsoft.com/office/drawing/2014/main" id="{5713371F-25D8-3D43-B660-D601AB32ECE5}"/>
              </a:ext>
            </a:extLst>
          </p:cNvPr>
          <p:cNvSpPr>
            <a:spLocks/>
          </p:cNvSpPr>
          <p:nvPr userDrawn="1">
            <p:custDataLst>
              <p:tags r:id="rId91"/>
            </p:custDataLst>
          </p:nvPr>
        </p:nvSpPr>
        <p:spPr bwMode="auto">
          <a:xfrm>
            <a:off x="10423645" y="2775021"/>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2" name="Freeform 113">
            <a:extLst>
              <a:ext uri="{FF2B5EF4-FFF2-40B4-BE49-F238E27FC236}">
                <a16:creationId xmlns:a16="http://schemas.microsoft.com/office/drawing/2014/main" id="{8B29C987-DF57-AA4D-BAC4-640DCBA32523}"/>
              </a:ext>
            </a:extLst>
          </p:cNvPr>
          <p:cNvSpPr>
            <a:spLocks/>
          </p:cNvSpPr>
          <p:nvPr userDrawn="1">
            <p:custDataLst>
              <p:tags r:id="rId92"/>
            </p:custDataLst>
          </p:nvPr>
        </p:nvSpPr>
        <p:spPr bwMode="auto">
          <a:xfrm>
            <a:off x="7197904" y="1983286"/>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3" name="Freeform 114">
            <a:extLst>
              <a:ext uri="{FF2B5EF4-FFF2-40B4-BE49-F238E27FC236}">
                <a16:creationId xmlns:a16="http://schemas.microsoft.com/office/drawing/2014/main" id="{5093787F-CA94-4E4B-A33C-D509D8C59DA6}"/>
              </a:ext>
            </a:extLst>
          </p:cNvPr>
          <p:cNvSpPr>
            <a:spLocks/>
          </p:cNvSpPr>
          <p:nvPr userDrawn="1">
            <p:custDataLst>
              <p:tags r:id="rId93"/>
            </p:custDataLst>
          </p:nvPr>
        </p:nvSpPr>
        <p:spPr bwMode="auto">
          <a:xfrm>
            <a:off x="7183263" y="1773117"/>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4" name="Freeform 115">
            <a:extLst>
              <a:ext uri="{FF2B5EF4-FFF2-40B4-BE49-F238E27FC236}">
                <a16:creationId xmlns:a16="http://schemas.microsoft.com/office/drawing/2014/main" id="{10D4CC0E-8F56-3848-A817-66852E83A7A7}"/>
              </a:ext>
            </a:extLst>
          </p:cNvPr>
          <p:cNvSpPr>
            <a:spLocks/>
          </p:cNvSpPr>
          <p:nvPr userDrawn="1">
            <p:custDataLst>
              <p:tags r:id="rId94"/>
            </p:custDataLst>
          </p:nvPr>
        </p:nvSpPr>
        <p:spPr bwMode="auto">
          <a:xfrm>
            <a:off x="8700971" y="3385377"/>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5" name="Freeform 116">
            <a:extLst>
              <a:ext uri="{FF2B5EF4-FFF2-40B4-BE49-F238E27FC236}">
                <a16:creationId xmlns:a16="http://schemas.microsoft.com/office/drawing/2014/main" id="{7393EB3E-357E-044C-8D29-CDCF457374B8}"/>
              </a:ext>
            </a:extLst>
          </p:cNvPr>
          <p:cNvSpPr>
            <a:spLocks/>
          </p:cNvSpPr>
          <p:nvPr userDrawn="1">
            <p:custDataLst>
              <p:tags r:id="rId95"/>
            </p:custDataLst>
          </p:nvPr>
        </p:nvSpPr>
        <p:spPr bwMode="auto">
          <a:xfrm>
            <a:off x="8396779" y="3260139"/>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26" name="Group 117">
            <a:extLst>
              <a:ext uri="{FF2B5EF4-FFF2-40B4-BE49-F238E27FC236}">
                <a16:creationId xmlns:a16="http://schemas.microsoft.com/office/drawing/2014/main" id="{38C1B936-15DF-B84E-9E74-8E3142A26782}"/>
              </a:ext>
            </a:extLst>
          </p:cNvPr>
          <p:cNvGrpSpPr>
            <a:grpSpLocks/>
          </p:cNvGrpSpPr>
          <p:nvPr userDrawn="1">
            <p:custDataLst>
              <p:tags r:id="rId96"/>
            </p:custDataLst>
          </p:nvPr>
        </p:nvGrpSpPr>
        <p:grpSpPr bwMode="auto">
          <a:xfrm>
            <a:off x="9187355" y="3430001"/>
            <a:ext cx="47173" cy="339727"/>
            <a:chOff x="3950" y="2430"/>
            <a:chExt cx="36" cy="234"/>
          </a:xfrm>
          <a:solidFill>
            <a:srgbClr val="DADADA"/>
          </a:solidFill>
        </p:grpSpPr>
        <p:sp>
          <p:nvSpPr>
            <p:cNvPr id="727" name="Freeform 118">
              <a:extLst>
                <a:ext uri="{FF2B5EF4-FFF2-40B4-BE49-F238E27FC236}">
                  <a16:creationId xmlns:a16="http://schemas.microsoft.com/office/drawing/2014/main" id="{FECB1B26-4DD8-3749-B557-D6CC9AE0889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8" name="Freeform 119">
              <a:extLst>
                <a:ext uri="{FF2B5EF4-FFF2-40B4-BE49-F238E27FC236}">
                  <a16:creationId xmlns:a16="http://schemas.microsoft.com/office/drawing/2014/main" id="{72A5D1B8-2027-594F-8EB0-6F035501B0A4}"/>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9" name="Freeform 120">
              <a:extLst>
                <a:ext uri="{FF2B5EF4-FFF2-40B4-BE49-F238E27FC236}">
                  <a16:creationId xmlns:a16="http://schemas.microsoft.com/office/drawing/2014/main" id="{43F664C1-AD16-CA4A-B79B-9320D3DB8142}"/>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0" name="Rectangle 121">
              <a:extLst>
                <a:ext uri="{FF2B5EF4-FFF2-40B4-BE49-F238E27FC236}">
                  <a16:creationId xmlns:a16="http://schemas.microsoft.com/office/drawing/2014/main" id="{E7608AAE-D566-694F-B538-514539300066}"/>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1" name="Line 122">
              <a:extLst>
                <a:ext uri="{FF2B5EF4-FFF2-40B4-BE49-F238E27FC236}">
                  <a16:creationId xmlns:a16="http://schemas.microsoft.com/office/drawing/2014/main" id="{973D771C-AD96-AF41-9A58-2EF3758A7246}"/>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2" name="Freeform 123">
              <a:extLst>
                <a:ext uri="{FF2B5EF4-FFF2-40B4-BE49-F238E27FC236}">
                  <a16:creationId xmlns:a16="http://schemas.microsoft.com/office/drawing/2014/main" id="{80102767-A235-F640-94A3-EFC36C5FBC1E}"/>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3" name="Freeform 124">
              <a:extLst>
                <a:ext uri="{FF2B5EF4-FFF2-40B4-BE49-F238E27FC236}">
                  <a16:creationId xmlns:a16="http://schemas.microsoft.com/office/drawing/2014/main" id="{AD3BDBE2-29DD-0A4F-801B-23A497D015D1}"/>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4" name="Line 125">
              <a:extLst>
                <a:ext uri="{FF2B5EF4-FFF2-40B4-BE49-F238E27FC236}">
                  <a16:creationId xmlns:a16="http://schemas.microsoft.com/office/drawing/2014/main" id="{1C68E510-0985-D746-A918-15F91C2F8930}"/>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5" name="Freeform 126">
              <a:extLst>
                <a:ext uri="{FF2B5EF4-FFF2-40B4-BE49-F238E27FC236}">
                  <a16:creationId xmlns:a16="http://schemas.microsoft.com/office/drawing/2014/main" id="{FC8F0EEB-4004-0645-95D4-628E64239392}"/>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6" name="Freeform 127">
              <a:extLst>
                <a:ext uri="{FF2B5EF4-FFF2-40B4-BE49-F238E27FC236}">
                  <a16:creationId xmlns:a16="http://schemas.microsoft.com/office/drawing/2014/main" id="{620D890E-5006-C046-865E-244387D90538}"/>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7" name="Line 128">
              <a:extLst>
                <a:ext uri="{FF2B5EF4-FFF2-40B4-BE49-F238E27FC236}">
                  <a16:creationId xmlns:a16="http://schemas.microsoft.com/office/drawing/2014/main" id="{867B6DA6-D747-8841-825D-34FB7F18421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8" name="Freeform 129">
              <a:extLst>
                <a:ext uri="{FF2B5EF4-FFF2-40B4-BE49-F238E27FC236}">
                  <a16:creationId xmlns:a16="http://schemas.microsoft.com/office/drawing/2014/main" id="{52220DAD-8F04-F045-9408-C7FD643C250B}"/>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9" name="Freeform 130">
              <a:extLst>
                <a:ext uri="{FF2B5EF4-FFF2-40B4-BE49-F238E27FC236}">
                  <a16:creationId xmlns:a16="http://schemas.microsoft.com/office/drawing/2014/main" id="{3A6218B0-DF61-F342-8032-CF2031E2293B}"/>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0" name="Freeform 131">
              <a:extLst>
                <a:ext uri="{FF2B5EF4-FFF2-40B4-BE49-F238E27FC236}">
                  <a16:creationId xmlns:a16="http://schemas.microsoft.com/office/drawing/2014/main" id="{DB2B02E0-09BF-1A4D-BBCB-1E0EA07585E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1" name="Freeform 132">
              <a:extLst>
                <a:ext uri="{FF2B5EF4-FFF2-40B4-BE49-F238E27FC236}">
                  <a16:creationId xmlns:a16="http://schemas.microsoft.com/office/drawing/2014/main" id="{DF4A1563-0B1E-2D40-AD50-BF5243D910B5}"/>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2" name="Freeform 133">
              <a:extLst>
                <a:ext uri="{FF2B5EF4-FFF2-40B4-BE49-F238E27FC236}">
                  <a16:creationId xmlns:a16="http://schemas.microsoft.com/office/drawing/2014/main" id="{8D293745-4A60-9742-B0E8-698D41C25FA0}"/>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3" name="Freeform 134">
              <a:extLst>
                <a:ext uri="{FF2B5EF4-FFF2-40B4-BE49-F238E27FC236}">
                  <a16:creationId xmlns:a16="http://schemas.microsoft.com/office/drawing/2014/main" id="{3DB4E96E-BAF6-E049-B39E-1C918E3967D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4" name="Freeform 135">
              <a:extLst>
                <a:ext uri="{FF2B5EF4-FFF2-40B4-BE49-F238E27FC236}">
                  <a16:creationId xmlns:a16="http://schemas.microsoft.com/office/drawing/2014/main" id="{0417A9CA-3459-BB4A-BE2F-7A11130E55BA}"/>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5" name="Rectangle 136">
              <a:extLst>
                <a:ext uri="{FF2B5EF4-FFF2-40B4-BE49-F238E27FC236}">
                  <a16:creationId xmlns:a16="http://schemas.microsoft.com/office/drawing/2014/main" id="{B7932051-5F87-124E-BFB3-E87A23736F6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6" name="Line 137">
              <a:extLst>
                <a:ext uri="{FF2B5EF4-FFF2-40B4-BE49-F238E27FC236}">
                  <a16:creationId xmlns:a16="http://schemas.microsoft.com/office/drawing/2014/main" id="{E283F794-ED57-3F44-89B4-2F9A0B633784}"/>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7" name="Freeform 138">
              <a:extLst>
                <a:ext uri="{FF2B5EF4-FFF2-40B4-BE49-F238E27FC236}">
                  <a16:creationId xmlns:a16="http://schemas.microsoft.com/office/drawing/2014/main" id="{E3AD552E-AAB0-1B49-943B-4D8B741EE3A0}"/>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8" name="Freeform 139">
              <a:extLst>
                <a:ext uri="{FF2B5EF4-FFF2-40B4-BE49-F238E27FC236}">
                  <a16:creationId xmlns:a16="http://schemas.microsoft.com/office/drawing/2014/main" id="{AF93BCC8-9C5E-B14B-9D20-2D299461D36C}"/>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9" name="Line 140">
              <a:extLst>
                <a:ext uri="{FF2B5EF4-FFF2-40B4-BE49-F238E27FC236}">
                  <a16:creationId xmlns:a16="http://schemas.microsoft.com/office/drawing/2014/main" id="{24A5B30D-0D6A-FF41-8A8A-C2338AA24946}"/>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0" name="Freeform 141">
              <a:extLst>
                <a:ext uri="{FF2B5EF4-FFF2-40B4-BE49-F238E27FC236}">
                  <a16:creationId xmlns:a16="http://schemas.microsoft.com/office/drawing/2014/main" id="{C4F8A95E-3BFB-9D41-B1D5-B89DC6AE3E97}"/>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1" name="Freeform 142">
              <a:extLst>
                <a:ext uri="{FF2B5EF4-FFF2-40B4-BE49-F238E27FC236}">
                  <a16:creationId xmlns:a16="http://schemas.microsoft.com/office/drawing/2014/main" id="{3D9851B5-C439-A643-A38F-E8DA1B332E86}"/>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2" name="Line 143">
              <a:extLst>
                <a:ext uri="{FF2B5EF4-FFF2-40B4-BE49-F238E27FC236}">
                  <a16:creationId xmlns:a16="http://schemas.microsoft.com/office/drawing/2014/main" id="{02D230EA-CE16-C649-B511-BA67BB8AC89F}"/>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3" name="Freeform 144">
              <a:extLst>
                <a:ext uri="{FF2B5EF4-FFF2-40B4-BE49-F238E27FC236}">
                  <a16:creationId xmlns:a16="http://schemas.microsoft.com/office/drawing/2014/main" id="{E9E05AC0-BFC0-1B41-9B4D-D1A9D81885D1}"/>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4" name="Freeform 145">
              <a:extLst>
                <a:ext uri="{FF2B5EF4-FFF2-40B4-BE49-F238E27FC236}">
                  <a16:creationId xmlns:a16="http://schemas.microsoft.com/office/drawing/2014/main" id="{4F03FFD6-744E-D049-B2A0-C68DA24E7429}"/>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5" name="Freeform 146">
              <a:extLst>
                <a:ext uri="{FF2B5EF4-FFF2-40B4-BE49-F238E27FC236}">
                  <a16:creationId xmlns:a16="http://schemas.microsoft.com/office/drawing/2014/main" id="{C5A3F0A3-6256-F049-A106-40D77C9B95BC}"/>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6" name="Freeform 147">
              <a:extLst>
                <a:ext uri="{FF2B5EF4-FFF2-40B4-BE49-F238E27FC236}">
                  <a16:creationId xmlns:a16="http://schemas.microsoft.com/office/drawing/2014/main" id="{4788AF48-F8F3-FA49-945D-1F7AD9C48EA6}"/>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7" name="Freeform 148">
              <a:extLst>
                <a:ext uri="{FF2B5EF4-FFF2-40B4-BE49-F238E27FC236}">
                  <a16:creationId xmlns:a16="http://schemas.microsoft.com/office/drawing/2014/main" id="{D0F183FC-C091-7C49-B6FC-963357C90F43}"/>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758" name="Group 149">
            <a:extLst>
              <a:ext uri="{FF2B5EF4-FFF2-40B4-BE49-F238E27FC236}">
                <a16:creationId xmlns:a16="http://schemas.microsoft.com/office/drawing/2014/main" id="{7E1F07A6-5701-2243-A4F8-879FC4875749}"/>
              </a:ext>
            </a:extLst>
          </p:cNvPr>
          <p:cNvGrpSpPr>
            <a:grpSpLocks/>
          </p:cNvGrpSpPr>
          <p:nvPr userDrawn="1">
            <p:custDataLst>
              <p:tags r:id="rId97"/>
            </p:custDataLst>
          </p:nvPr>
        </p:nvGrpSpPr>
        <p:grpSpPr bwMode="auto">
          <a:xfrm>
            <a:off x="11303687" y="3883450"/>
            <a:ext cx="190324" cy="194335"/>
            <a:chOff x="5486" y="2743"/>
            <a:chExt cx="137" cy="132"/>
          </a:xfrm>
          <a:solidFill>
            <a:srgbClr val="DADADA"/>
          </a:solidFill>
        </p:grpSpPr>
        <p:sp>
          <p:nvSpPr>
            <p:cNvPr id="759" name="Freeform 150">
              <a:extLst>
                <a:ext uri="{FF2B5EF4-FFF2-40B4-BE49-F238E27FC236}">
                  <a16:creationId xmlns:a16="http://schemas.microsoft.com/office/drawing/2014/main" id="{67D4102E-3CD6-4F47-BE1C-36EBF6FABA74}"/>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0" name="Freeform 151">
              <a:extLst>
                <a:ext uri="{FF2B5EF4-FFF2-40B4-BE49-F238E27FC236}">
                  <a16:creationId xmlns:a16="http://schemas.microsoft.com/office/drawing/2014/main" id="{819F009C-1A00-C440-A0FC-0459DC7F0DE9}"/>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1" name="Freeform 152">
              <a:extLst>
                <a:ext uri="{FF2B5EF4-FFF2-40B4-BE49-F238E27FC236}">
                  <a16:creationId xmlns:a16="http://schemas.microsoft.com/office/drawing/2014/main" id="{9A3AACCA-3D1E-7044-B82F-1ED44962EBFB}"/>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2" name="Freeform 153">
              <a:extLst>
                <a:ext uri="{FF2B5EF4-FFF2-40B4-BE49-F238E27FC236}">
                  <a16:creationId xmlns:a16="http://schemas.microsoft.com/office/drawing/2014/main" id="{74451245-A339-6D4E-A783-F0410D870470}"/>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3" name="Freeform 154">
              <a:extLst>
                <a:ext uri="{FF2B5EF4-FFF2-40B4-BE49-F238E27FC236}">
                  <a16:creationId xmlns:a16="http://schemas.microsoft.com/office/drawing/2014/main" id="{CBD89F9B-3EAB-7D47-A792-0918031DA916}"/>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4" name="Freeform 155">
              <a:extLst>
                <a:ext uri="{FF2B5EF4-FFF2-40B4-BE49-F238E27FC236}">
                  <a16:creationId xmlns:a16="http://schemas.microsoft.com/office/drawing/2014/main" id="{E99E39DD-8EAF-2948-A084-96FED970D58F}"/>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5" name="Freeform 156">
              <a:extLst>
                <a:ext uri="{FF2B5EF4-FFF2-40B4-BE49-F238E27FC236}">
                  <a16:creationId xmlns:a16="http://schemas.microsoft.com/office/drawing/2014/main" id="{914A5604-1FA4-064D-8E36-8236205B1370}"/>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6" name="Freeform 157">
              <a:extLst>
                <a:ext uri="{FF2B5EF4-FFF2-40B4-BE49-F238E27FC236}">
                  <a16:creationId xmlns:a16="http://schemas.microsoft.com/office/drawing/2014/main" id="{8F77174E-A82C-BC41-A116-73F09F29F111}"/>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7" name="Freeform 158">
              <a:extLst>
                <a:ext uri="{FF2B5EF4-FFF2-40B4-BE49-F238E27FC236}">
                  <a16:creationId xmlns:a16="http://schemas.microsoft.com/office/drawing/2014/main" id="{2177B2FB-46CB-AA49-94D8-8A80B0138E90}"/>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68" name="Freeform 159">
            <a:extLst>
              <a:ext uri="{FF2B5EF4-FFF2-40B4-BE49-F238E27FC236}">
                <a16:creationId xmlns:a16="http://schemas.microsoft.com/office/drawing/2014/main" id="{CCB664DD-7309-3E4F-942A-7BA162C97666}"/>
              </a:ext>
            </a:extLst>
          </p:cNvPr>
          <p:cNvSpPr>
            <a:spLocks/>
          </p:cNvSpPr>
          <p:nvPr userDrawn="1">
            <p:custDataLst>
              <p:tags r:id="rId98"/>
            </p:custDataLst>
          </p:nvPr>
        </p:nvSpPr>
        <p:spPr bwMode="auto">
          <a:xfrm>
            <a:off x="7559030" y="3645930"/>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9" name="Freeform 160">
            <a:extLst>
              <a:ext uri="{FF2B5EF4-FFF2-40B4-BE49-F238E27FC236}">
                <a16:creationId xmlns:a16="http://schemas.microsoft.com/office/drawing/2014/main" id="{DFCA166C-EEF5-4143-8EF3-A38943ABD5F4}"/>
              </a:ext>
            </a:extLst>
          </p:cNvPr>
          <p:cNvSpPr>
            <a:spLocks/>
          </p:cNvSpPr>
          <p:nvPr userDrawn="1">
            <p:custDataLst>
              <p:tags r:id="rId99"/>
            </p:custDataLst>
          </p:nvPr>
        </p:nvSpPr>
        <p:spPr bwMode="auto">
          <a:xfrm>
            <a:off x="7480948" y="3772607"/>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0" name="Freeform 161">
            <a:extLst>
              <a:ext uri="{FF2B5EF4-FFF2-40B4-BE49-F238E27FC236}">
                <a16:creationId xmlns:a16="http://schemas.microsoft.com/office/drawing/2014/main" id="{A6B8C92D-5785-604D-893E-98F76D071B7C}"/>
              </a:ext>
            </a:extLst>
          </p:cNvPr>
          <p:cNvSpPr>
            <a:spLocks/>
          </p:cNvSpPr>
          <p:nvPr userDrawn="1">
            <p:custDataLst>
              <p:tags r:id="rId100"/>
            </p:custDataLst>
          </p:nvPr>
        </p:nvSpPr>
        <p:spPr bwMode="auto">
          <a:xfrm>
            <a:off x="9323996" y="2255357"/>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1" name="Freeform 162">
            <a:extLst>
              <a:ext uri="{FF2B5EF4-FFF2-40B4-BE49-F238E27FC236}">
                <a16:creationId xmlns:a16="http://schemas.microsoft.com/office/drawing/2014/main" id="{0A69294E-A01B-1142-A3B5-C096C009656E}"/>
              </a:ext>
            </a:extLst>
          </p:cNvPr>
          <p:cNvSpPr>
            <a:spLocks/>
          </p:cNvSpPr>
          <p:nvPr userDrawn="1">
            <p:custDataLst>
              <p:tags r:id="rId101"/>
            </p:custDataLst>
          </p:nvPr>
        </p:nvSpPr>
        <p:spPr bwMode="auto">
          <a:xfrm>
            <a:off x="5559818" y="4038918"/>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2" name="Freeform 163">
            <a:extLst>
              <a:ext uri="{FF2B5EF4-FFF2-40B4-BE49-F238E27FC236}">
                <a16:creationId xmlns:a16="http://schemas.microsoft.com/office/drawing/2014/main" id="{D19BAD8B-8E17-734D-B35B-912C6B0143DA}"/>
              </a:ext>
            </a:extLst>
          </p:cNvPr>
          <p:cNvSpPr>
            <a:spLocks/>
          </p:cNvSpPr>
          <p:nvPr userDrawn="1">
            <p:custDataLst>
              <p:tags r:id="rId102"/>
            </p:custDataLst>
          </p:nvPr>
        </p:nvSpPr>
        <p:spPr bwMode="auto">
          <a:xfrm>
            <a:off x="5779423" y="3522130"/>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73" name="Group 164">
            <a:extLst>
              <a:ext uri="{FF2B5EF4-FFF2-40B4-BE49-F238E27FC236}">
                <a16:creationId xmlns:a16="http://schemas.microsoft.com/office/drawing/2014/main" id="{7A793D2E-AB41-DF45-AD02-5117F6C84CD0}"/>
              </a:ext>
            </a:extLst>
          </p:cNvPr>
          <p:cNvGrpSpPr>
            <a:grpSpLocks/>
          </p:cNvGrpSpPr>
          <p:nvPr userDrawn="1">
            <p:custDataLst>
              <p:tags r:id="rId103"/>
            </p:custDataLst>
          </p:nvPr>
        </p:nvGrpSpPr>
        <p:grpSpPr bwMode="auto">
          <a:xfrm>
            <a:off x="5486616" y="3372422"/>
            <a:ext cx="331846" cy="364197"/>
            <a:chOff x="1486" y="2412"/>
            <a:chExt cx="244" cy="256"/>
          </a:xfrm>
          <a:solidFill>
            <a:srgbClr val="DADADA"/>
          </a:solidFill>
        </p:grpSpPr>
        <p:sp>
          <p:nvSpPr>
            <p:cNvPr id="774" name="Freeform 165">
              <a:extLst>
                <a:ext uri="{FF2B5EF4-FFF2-40B4-BE49-F238E27FC236}">
                  <a16:creationId xmlns:a16="http://schemas.microsoft.com/office/drawing/2014/main" id="{2584E8DA-AF1B-A948-A68D-155E51E6916E}"/>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5" name="Freeform 166">
              <a:extLst>
                <a:ext uri="{FF2B5EF4-FFF2-40B4-BE49-F238E27FC236}">
                  <a16:creationId xmlns:a16="http://schemas.microsoft.com/office/drawing/2014/main" id="{A12F8C70-1BB3-0E47-8B97-8F9E978982B5}"/>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6" name="Freeform 167">
              <a:extLst>
                <a:ext uri="{FF2B5EF4-FFF2-40B4-BE49-F238E27FC236}">
                  <a16:creationId xmlns:a16="http://schemas.microsoft.com/office/drawing/2014/main" id="{AFEFB8E3-E409-F542-87B8-1A34A9877C8D}"/>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7" name="Freeform 168">
              <a:extLst>
                <a:ext uri="{FF2B5EF4-FFF2-40B4-BE49-F238E27FC236}">
                  <a16:creationId xmlns:a16="http://schemas.microsoft.com/office/drawing/2014/main" id="{A4FBDD64-BCDB-454D-A025-666DA7108816}"/>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78" name="Freeform 169">
            <a:extLst>
              <a:ext uri="{FF2B5EF4-FFF2-40B4-BE49-F238E27FC236}">
                <a16:creationId xmlns:a16="http://schemas.microsoft.com/office/drawing/2014/main" id="{D4CDCC4A-6CDF-C546-B7D4-77362CF5A35F}"/>
              </a:ext>
            </a:extLst>
          </p:cNvPr>
          <p:cNvSpPr>
            <a:spLocks/>
          </p:cNvSpPr>
          <p:nvPr userDrawn="1">
            <p:custDataLst>
              <p:tags r:id="rId104"/>
            </p:custDataLst>
          </p:nvPr>
        </p:nvSpPr>
        <p:spPr bwMode="auto">
          <a:xfrm>
            <a:off x="10631862" y="4768753"/>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9" name="Freeform 170">
            <a:extLst>
              <a:ext uri="{FF2B5EF4-FFF2-40B4-BE49-F238E27FC236}">
                <a16:creationId xmlns:a16="http://schemas.microsoft.com/office/drawing/2014/main" id="{20807422-BC89-CE45-9475-C483E179C443}"/>
              </a:ext>
            </a:extLst>
          </p:cNvPr>
          <p:cNvSpPr>
            <a:spLocks/>
          </p:cNvSpPr>
          <p:nvPr userDrawn="1">
            <p:custDataLst>
              <p:tags r:id="rId105"/>
            </p:custDataLst>
          </p:nvPr>
        </p:nvSpPr>
        <p:spPr bwMode="auto">
          <a:xfrm>
            <a:off x="10750610" y="4889671"/>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0" name="Line 171">
            <a:extLst>
              <a:ext uri="{FF2B5EF4-FFF2-40B4-BE49-F238E27FC236}">
                <a16:creationId xmlns:a16="http://schemas.microsoft.com/office/drawing/2014/main" id="{ECDF0306-2500-1F4D-902C-DA8FD45DA701}"/>
              </a:ext>
            </a:extLst>
          </p:cNvPr>
          <p:cNvSpPr>
            <a:spLocks noChangeShapeType="1"/>
          </p:cNvSpPr>
          <p:nvPr userDrawn="1">
            <p:custDataLst>
              <p:tags r:id="rId106"/>
            </p:custDataLst>
          </p:nvPr>
        </p:nvSpPr>
        <p:spPr bwMode="auto">
          <a:xfrm flipV="1">
            <a:off x="10843333" y="4888232"/>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1" name="Freeform 172">
            <a:extLst>
              <a:ext uri="{FF2B5EF4-FFF2-40B4-BE49-F238E27FC236}">
                <a16:creationId xmlns:a16="http://schemas.microsoft.com/office/drawing/2014/main" id="{E29852F7-EC9B-E048-97AE-E04F5F6BCE72}"/>
              </a:ext>
            </a:extLst>
          </p:cNvPr>
          <p:cNvSpPr>
            <a:spLocks/>
          </p:cNvSpPr>
          <p:nvPr userDrawn="1">
            <p:custDataLst>
              <p:tags r:id="rId107"/>
            </p:custDataLst>
          </p:nvPr>
        </p:nvSpPr>
        <p:spPr bwMode="auto">
          <a:xfrm>
            <a:off x="10843333" y="4888233"/>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2" name="Freeform 173">
            <a:extLst>
              <a:ext uri="{FF2B5EF4-FFF2-40B4-BE49-F238E27FC236}">
                <a16:creationId xmlns:a16="http://schemas.microsoft.com/office/drawing/2014/main" id="{A326C304-97E2-6041-9229-954484A16CC1}"/>
              </a:ext>
            </a:extLst>
          </p:cNvPr>
          <p:cNvSpPr>
            <a:spLocks/>
          </p:cNvSpPr>
          <p:nvPr userDrawn="1">
            <p:custDataLst>
              <p:tags r:id="rId108"/>
            </p:custDataLst>
          </p:nvPr>
        </p:nvSpPr>
        <p:spPr bwMode="auto">
          <a:xfrm>
            <a:off x="11149153" y="4407434"/>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3" name="Freeform 174">
            <a:extLst>
              <a:ext uri="{FF2B5EF4-FFF2-40B4-BE49-F238E27FC236}">
                <a16:creationId xmlns:a16="http://schemas.microsoft.com/office/drawing/2014/main" id="{980BB2CB-5DB5-A243-B0E6-41D3020DE75C}"/>
              </a:ext>
            </a:extLst>
          </p:cNvPr>
          <p:cNvSpPr>
            <a:spLocks/>
          </p:cNvSpPr>
          <p:nvPr userDrawn="1">
            <p:custDataLst>
              <p:tags r:id="rId109"/>
            </p:custDataLst>
          </p:nvPr>
        </p:nvSpPr>
        <p:spPr bwMode="auto">
          <a:xfrm>
            <a:off x="11155659" y="4341215"/>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4" name="Freeform 175">
            <a:extLst>
              <a:ext uri="{FF2B5EF4-FFF2-40B4-BE49-F238E27FC236}">
                <a16:creationId xmlns:a16="http://schemas.microsoft.com/office/drawing/2014/main" id="{AF6B6890-CE40-CC4E-A17E-AF31C881B9A9}"/>
              </a:ext>
            </a:extLst>
          </p:cNvPr>
          <p:cNvSpPr>
            <a:spLocks/>
          </p:cNvSpPr>
          <p:nvPr userDrawn="1">
            <p:custDataLst>
              <p:tags r:id="rId110"/>
            </p:custDataLst>
          </p:nvPr>
        </p:nvSpPr>
        <p:spPr bwMode="auto">
          <a:xfrm>
            <a:off x="11131258" y="4319623"/>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5" name="Freeform 176">
            <a:extLst>
              <a:ext uri="{FF2B5EF4-FFF2-40B4-BE49-F238E27FC236}">
                <a16:creationId xmlns:a16="http://schemas.microsoft.com/office/drawing/2014/main" id="{8A2AC100-6E39-4942-B68E-C08E7FADC419}"/>
              </a:ext>
            </a:extLst>
          </p:cNvPr>
          <p:cNvSpPr>
            <a:spLocks/>
          </p:cNvSpPr>
          <p:nvPr userDrawn="1">
            <p:custDataLst>
              <p:tags r:id="rId111"/>
            </p:custDataLst>
          </p:nvPr>
        </p:nvSpPr>
        <p:spPr bwMode="auto">
          <a:xfrm>
            <a:off x="11048296" y="4208781"/>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6" name="Line 177">
            <a:extLst>
              <a:ext uri="{FF2B5EF4-FFF2-40B4-BE49-F238E27FC236}">
                <a16:creationId xmlns:a16="http://schemas.microsoft.com/office/drawing/2014/main" id="{DD26FD2A-8BA3-B64E-9A50-88B9D437AA68}"/>
              </a:ext>
            </a:extLst>
          </p:cNvPr>
          <p:cNvSpPr>
            <a:spLocks noChangeShapeType="1"/>
          </p:cNvSpPr>
          <p:nvPr userDrawn="1">
            <p:custDataLst>
              <p:tags r:id="rId112"/>
            </p:custDataLst>
          </p:nvPr>
        </p:nvSpPr>
        <p:spPr bwMode="auto">
          <a:xfrm flipH="1" flipV="1">
            <a:off x="11041790" y="4178552"/>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7" name="Freeform 178">
            <a:extLst>
              <a:ext uri="{FF2B5EF4-FFF2-40B4-BE49-F238E27FC236}">
                <a16:creationId xmlns:a16="http://schemas.microsoft.com/office/drawing/2014/main" id="{F7D5A908-1845-734E-8EBB-D925570767D0}"/>
              </a:ext>
            </a:extLst>
          </p:cNvPr>
          <p:cNvSpPr>
            <a:spLocks/>
          </p:cNvSpPr>
          <p:nvPr userDrawn="1">
            <p:custDataLst>
              <p:tags r:id="rId113"/>
            </p:custDataLst>
          </p:nvPr>
        </p:nvSpPr>
        <p:spPr bwMode="auto">
          <a:xfrm>
            <a:off x="11041790" y="4164155"/>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8" name="Line 179">
            <a:extLst>
              <a:ext uri="{FF2B5EF4-FFF2-40B4-BE49-F238E27FC236}">
                <a16:creationId xmlns:a16="http://schemas.microsoft.com/office/drawing/2014/main" id="{47109C49-C0AE-4541-8C65-E0C3A98C8DDA}"/>
              </a:ext>
            </a:extLst>
          </p:cNvPr>
          <p:cNvSpPr>
            <a:spLocks noChangeShapeType="1"/>
          </p:cNvSpPr>
          <p:nvPr userDrawn="1">
            <p:custDataLst>
              <p:tags r:id="rId114"/>
            </p:custDataLst>
          </p:nvPr>
        </p:nvSpPr>
        <p:spPr bwMode="auto">
          <a:xfrm flipV="1">
            <a:off x="11048296" y="4152639"/>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9" name="Freeform 180">
            <a:extLst>
              <a:ext uri="{FF2B5EF4-FFF2-40B4-BE49-F238E27FC236}">
                <a16:creationId xmlns:a16="http://schemas.microsoft.com/office/drawing/2014/main" id="{CB24C026-35B2-2B40-8A34-B2B64405B81D}"/>
              </a:ext>
            </a:extLst>
          </p:cNvPr>
          <p:cNvSpPr>
            <a:spLocks/>
          </p:cNvSpPr>
          <p:nvPr userDrawn="1">
            <p:custDataLst>
              <p:tags r:id="rId115"/>
            </p:custDataLst>
          </p:nvPr>
        </p:nvSpPr>
        <p:spPr bwMode="auto">
          <a:xfrm>
            <a:off x="11001122" y="4092180"/>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0" name="Freeform 181">
            <a:extLst>
              <a:ext uri="{FF2B5EF4-FFF2-40B4-BE49-F238E27FC236}">
                <a16:creationId xmlns:a16="http://schemas.microsoft.com/office/drawing/2014/main" id="{ABC1D0AB-2D5B-D747-93C1-7C533F0725DB}"/>
              </a:ext>
            </a:extLst>
          </p:cNvPr>
          <p:cNvSpPr>
            <a:spLocks/>
          </p:cNvSpPr>
          <p:nvPr userDrawn="1">
            <p:custDataLst>
              <p:tags r:id="rId116"/>
            </p:custDataLst>
          </p:nvPr>
        </p:nvSpPr>
        <p:spPr bwMode="auto">
          <a:xfrm>
            <a:off x="11015763" y="4040357"/>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1" name="Freeform 182">
            <a:extLst>
              <a:ext uri="{FF2B5EF4-FFF2-40B4-BE49-F238E27FC236}">
                <a16:creationId xmlns:a16="http://schemas.microsoft.com/office/drawing/2014/main" id="{4640A7C8-63C9-764F-B116-5FD5D8BA7BB7}"/>
              </a:ext>
            </a:extLst>
          </p:cNvPr>
          <p:cNvSpPr>
            <a:spLocks/>
          </p:cNvSpPr>
          <p:nvPr userDrawn="1">
            <p:custDataLst>
              <p:tags r:id="rId117"/>
            </p:custDataLst>
          </p:nvPr>
        </p:nvSpPr>
        <p:spPr bwMode="auto">
          <a:xfrm>
            <a:off x="11022270" y="4034599"/>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2" name="Freeform 183">
            <a:extLst>
              <a:ext uri="{FF2B5EF4-FFF2-40B4-BE49-F238E27FC236}">
                <a16:creationId xmlns:a16="http://schemas.microsoft.com/office/drawing/2014/main" id="{982C93A3-A1D2-A741-8F1A-6C2B27D9CC3A}"/>
              </a:ext>
            </a:extLst>
          </p:cNvPr>
          <p:cNvSpPr>
            <a:spLocks/>
          </p:cNvSpPr>
          <p:nvPr userDrawn="1">
            <p:custDataLst>
              <p:tags r:id="rId118"/>
            </p:custDataLst>
          </p:nvPr>
        </p:nvSpPr>
        <p:spPr bwMode="auto">
          <a:xfrm>
            <a:off x="11038538" y="4017325"/>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3" name="Line 184">
            <a:extLst>
              <a:ext uri="{FF2B5EF4-FFF2-40B4-BE49-F238E27FC236}">
                <a16:creationId xmlns:a16="http://schemas.microsoft.com/office/drawing/2014/main" id="{91252003-D9D0-0C49-BC93-791B6BFC8110}"/>
              </a:ext>
            </a:extLst>
          </p:cNvPr>
          <p:cNvSpPr>
            <a:spLocks noChangeShapeType="1"/>
          </p:cNvSpPr>
          <p:nvPr userDrawn="1">
            <p:custDataLst>
              <p:tags r:id="rId119"/>
            </p:custDataLst>
          </p:nvPr>
        </p:nvSpPr>
        <p:spPr bwMode="auto">
          <a:xfrm flipV="1">
            <a:off x="11038538" y="4034600"/>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4" name="Freeform 185">
            <a:extLst>
              <a:ext uri="{FF2B5EF4-FFF2-40B4-BE49-F238E27FC236}">
                <a16:creationId xmlns:a16="http://schemas.microsoft.com/office/drawing/2014/main" id="{C86BCB17-3BC5-1645-BE9F-50F025DBAFAE}"/>
              </a:ext>
            </a:extLst>
          </p:cNvPr>
          <p:cNvSpPr>
            <a:spLocks/>
          </p:cNvSpPr>
          <p:nvPr userDrawn="1">
            <p:custDataLst>
              <p:tags r:id="rId120"/>
            </p:custDataLst>
          </p:nvPr>
        </p:nvSpPr>
        <p:spPr bwMode="auto">
          <a:xfrm>
            <a:off x="11022270" y="4020204"/>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5" name="Freeform 186">
            <a:extLst>
              <a:ext uri="{FF2B5EF4-FFF2-40B4-BE49-F238E27FC236}">
                <a16:creationId xmlns:a16="http://schemas.microsoft.com/office/drawing/2014/main" id="{219C0593-8D0C-6046-9A34-619B1D07CA38}"/>
              </a:ext>
            </a:extLst>
          </p:cNvPr>
          <p:cNvSpPr>
            <a:spLocks/>
          </p:cNvSpPr>
          <p:nvPr userDrawn="1">
            <p:custDataLst>
              <p:tags r:id="rId121"/>
            </p:custDataLst>
          </p:nvPr>
        </p:nvSpPr>
        <p:spPr bwMode="auto">
          <a:xfrm>
            <a:off x="10735971" y="4917023"/>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6" name="Freeform 187">
            <a:extLst>
              <a:ext uri="{FF2B5EF4-FFF2-40B4-BE49-F238E27FC236}">
                <a16:creationId xmlns:a16="http://schemas.microsoft.com/office/drawing/2014/main" id="{A81AA154-B893-EE43-8377-063B0142A309}"/>
              </a:ext>
            </a:extLst>
          </p:cNvPr>
          <p:cNvSpPr>
            <a:spLocks/>
          </p:cNvSpPr>
          <p:nvPr userDrawn="1">
            <p:custDataLst>
              <p:tags r:id="rId122"/>
            </p:custDataLst>
          </p:nvPr>
        </p:nvSpPr>
        <p:spPr bwMode="auto">
          <a:xfrm>
            <a:off x="10877494" y="4208781"/>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7" name="Freeform 188">
            <a:extLst>
              <a:ext uri="{FF2B5EF4-FFF2-40B4-BE49-F238E27FC236}">
                <a16:creationId xmlns:a16="http://schemas.microsoft.com/office/drawing/2014/main" id="{B740B708-C8C5-A541-82A7-6DBA077F4199}"/>
              </a:ext>
            </a:extLst>
          </p:cNvPr>
          <p:cNvSpPr>
            <a:spLocks/>
          </p:cNvSpPr>
          <p:nvPr userDrawn="1">
            <p:custDataLst>
              <p:tags r:id="rId123"/>
            </p:custDataLst>
          </p:nvPr>
        </p:nvSpPr>
        <p:spPr bwMode="auto">
          <a:xfrm>
            <a:off x="10809173" y="4138245"/>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8" name="Freeform 189">
            <a:extLst>
              <a:ext uri="{FF2B5EF4-FFF2-40B4-BE49-F238E27FC236}">
                <a16:creationId xmlns:a16="http://schemas.microsoft.com/office/drawing/2014/main" id="{416F6A11-3C63-1649-914C-7CFCFE937785}"/>
              </a:ext>
            </a:extLst>
          </p:cNvPr>
          <p:cNvSpPr>
            <a:spLocks/>
          </p:cNvSpPr>
          <p:nvPr userDrawn="1">
            <p:custDataLst>
              <p:tags r:id="rId124"/>
            </p:custDataLst>
          </p:nvPr>
        </p:nvSpPr>
        <p:spPr bwMode="auto">
          <a:xfrm>
            <a:off x="10825439" y="4059071"/>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9" name="Freeform 190">
            <a:extLst>
              <a:ext uri="{FF2B5EF4-FFF2-40B4-BE49-F238E27FC236}">
                <a16:creationId xmlns:a16="http://schemas.microsoft.com/office/drawing/2014/main" id="{82E33AAF-2905-5D41-A6FA-02630588E1C4}"/>
              </a:ext>
            </a:extLst>
          </p:cNvPr>
          <p:cNvSpPr>
            <a:spLocks/>
          </p:cNvSpPr>
          <p:nvPr userDrawn="1">
            <p:custDataLst>
              <p:tags r:id="rId125"/>
            </p:custDataLst>
          </p:nvPr>
        </p:nvSpPr>
        <p:spPr bwMode="auto">
          <a:xfrm>
            <a:off x="10661142" y="4061950"/>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0" name="Freeform 191">
            <a:extLst>
              <a:ext uri="{FF2B5EF4-FFF2-40B4-BE49-F238E27FC236}">
                <a16:creationId xmlns:a16="http://schemas.microsoft.com/office/drawing/2014/main" id="{1FB1D4CC-840B-BC42-A671-DA1A916180C5}"/>
              </a:ext>
            </a:extLst>
          </p:cNvPr>
          <p:cNvSpPr>
            <a:spLocks/>
          </p:cNvSpPr>
          <p:nvPr userDrawn="1">
            <p:custDataLst>
              <p:tags r:id="rId126"/>
            </p:custDataLst>
          </p:nvPr>
        </p:nvSpPr>
        <p:spPr bwMode="auto">
          <a:xfrm>
            <a:off x="10911655" y="4482287"/>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1" name="Freeform 192">
            <a:extLst>
              <a:ext uri="{FF2B5EF4-FFF2-40B4-BE49-F238E27FC236}">
                <a16:creationId xmlns:a16="http://schemas.microsoft.com/office/drawing/2014/main" id="{E7A98AB7-98AE-1145-A420-CFC0B6627438}"/>
              </a:ext>
            </a:extLst>
          </p:cNvPr>
          <p:cNvSpPr>
            <a:spLocks/>
          </p:cNvSpPr>
          <p:nvPr userDrawn="1">
            <p:custDataLst>
              <p:tags r:id="rId127"/>
            </p:custDataLst>
          </p:nvPr>
        </p:nvSpPr>
        <p:spPr bwMode="auto">
          <a:xfrm>
            <a:off x="10129213" y="4034599"/>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2" name="Freeform 193">
            <a:extLst>
              <a:ext uri="{FF2B5EF4-FFF2-40B4-BE49-F238E27FC236}">
                <a16:creationId xmlns:a16="http://schemas.microsoft.com/office/drawing/2014/main" id="{78B47DCA-BDF3-C748-9E9B-FF0E680F1797}"/>
              </a:ext>
            </a:extLst>
          </p:cNvPr>
          <p:cNvSpPr>
            <a:spLocks/>
          </p:cNvSpPr>
          <p:nvPr userDrawn="1">
            <p:custDataLst>
              <p:tags r:id="rId128"/>
            </p:custDataLst>
          </p:nvPr>
        </p:nvSpPr>
        <p:spPr bwMode="auto">
          <a:xfrm>
            <a:off x="4479692" y="2825406"/>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3" name="Freeform 194">
            <a:extLst>
              <a:ext uri="{FF2B5EF4-FFF2-40B4-BE49-F238E27FC236}">
                <a16:creationId xmlns:a16="http://schemas.microsoft.com/office/drawing/2014/main" id="{3EDBB38E-923A-F942-A444-A61327045615}"/>
              </a:ext>
            </a:extLst>
          </p:cNvPr>
          <p:cNvSpPr>
            <a:spLocks/>
          </p:cNvSpPr>
          <p:nvPr userDrawn="1">
            <p:custDataLst>
              <p:tags r:id="rId129"/>
            </p:custDataLst>
          </p:nvPr>
        </p:nvSpPr>
        <p:spPr bwMode="auto">
          <a:xfrm>
            <a:off x="5785929" y="4312426"/>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4" name="Freeform 195">
            <a:extLst>
              <a:ext uri="{FF2B5EF4-FFF2-40B4-BE49-F238E27FC236}">
                <a16:creationId xmlns:a16="http://schemas.microsoft.com/office/drawing/2014/main" id="{FFC1B2E5-F23F-CE44-A05F-2DAF485E8BA0}"/>
              </a:ext>
            </a:extLst>
          </p:cNvPr>
          <p:cNvSpPr>
            <a:spLocks/>
          </p:cNvSpPr>
          <p:nvPr userDrawn="1">
            <p:custDataLst>
              <p:tags r:id="rId130"/>
            </p:custDataLst>
          </p:nvPr>
        </p:nvSpPr>
        <p:spPr bwMode="auto">
          <a:xfrm>
            <a:off x="5959986" y="3591228"/>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5" name="Freeform 196">
            <a:extLst>
              <a:ext uri="{FF2B5EF4-FFF2-40B4-BE49-F238E27FC236}">
                <a16:creationId xmlns:a16="http://schemas.microsoft.com/office/drawing/2014/main" id="{9AA649E7-3126-2843-A4E9-CBFB63BF4FC7}"/>
              </a:ext>
            </a:extLst>
          </p:cNvPr>
          <p:cNvSpPr>
            <a:spLocks/>
          </p:cNvSpPr>
          <p:nvPr userDrawn="1">
            <p:custDataLst>
              <p:tags r:id="rId131"/>
            </p:custDataLst>
          </p:nvPr>
        </p:nvSpPr>
        <p:spPr bwMode="auto">
          <a:xfrm>
            <a:off x="5462216" y="3191043"/>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6" name="Freeform 204">
            <a:extLst>
              <a:ext uri="{FF2B5EF4-FFF2-40B4-BE49-F238E27FC236}">
                <a16:creationId xmlns:a16="http://schemas.microsoft.com/office/drawing/2014/main" id="{C2A9D4A1-8AC3-514D-90DC-343A14FC0DAA}"/>
              </a:ext>
            </a:extLst>
          </p:cNvPr>
          <p:cNvSpPr>
            <a:spLocks/>
          </p:cNvSpPr>
          <p:nvPr userDrawn="1">
            <p:custDataLst>
              <p:tags r:id="rId132"/>
            </p:custDataLst>
          </p:nvPr>
        </p:nvSpPr>
        <p:spPr bwMode="auto">
          <a:xfrm>
            <a:off x="5611873" y="4964527"/>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7" name="Freeform 205">
            <a:extLst>
              <a:ext uri="{FF2B5EF4-FFF2-40B4-BE49-F238E27FC236}">
                <a16:creationId xmlns:a16="http://schemas.microsoft.com/office/drawing/2014/main" id="{83D528BB-964B-F549-97E4-10D835EC341A}"/>
              </a:ext>
            </a:extLst>
          </p:cNvPr>
          <p:cNvSpPr>
            <a:spLocks/>
          </p:cNvSpPr>
          <p:nvPr userDrawn="1">
            <p:custDataLst>
              <p:tags r:id="rId133"/>
            </p:custDataLst>
          </p:nvPr>
        </p:nvSpPr>
        <p:spPr bwMode="auto">
          <a:xfrm>
            <a:off x="5642780" y="5050898"/>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8" name="Freeform 206">
            <a:extLst>
              <a:ext uri="{FF2B5EF4-FFF2-40B4-BE49-F238E27FC236}">
                <a16:creationId xmlns:a16="http://schemas.microsoft.com/office/drawing/2014/main" id="{F009AA98-CA29-DA40-9101-6AD6AF618C6A}"/>
              </a:ext>
            </a:extLst>
          </p:cNvPr>
          <p:cNvSpPr>
            <a:spLocks/>
          </p:cNvSpPr>
          <p:nvPr userDrawn="1">
            <p:custDataLst>
              <p:tags r:id="rId134"/>
            </p:custDataLst>
          </p:nvPr>
        </p:nvSpPr>
        <p:spPr bwMode="auto">
          <a:xfrm>
            <a:off x="5647660" y="5071052"/>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9" name="Freeform 207">
            <a:extLst>
              <a:ext uri="{FF2B5EF4-FFF2-40B4-BE49-F238E27FC236}">
                <a16:creationId xmlns:a16="http://schemas.microsoft.com/office/drawing/2014/main" id="{BE1502DA-1C57-7543-8D11-48F100D1FFE1}"/>
              </a:ext>
            </a:extLst>
          </p:cNvPr>
          <p:cNvSpPr>
            <a:spLocks/>
          </p:cNvSpPr>
          <p:nvPr userDrawn="1">
            <p:custDataLst>
              <p:tags r:id="rId135"/>
            </p:custDataLst>
          </p:nvPr>
        </p:nvSpPr>
        <p:spPr bwMode="auto">
          <a:xfrm>
            <a:off x="5662300" y="5127193"/>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0" name="Freeform 208">
            <a:extLst>
              <a:ext uri="{FF2B5EF4-FFF2-40B4-BE49-F238E27FC236}">
                <a16:creationId xmlns:a16="http://schemas.microsoft.com/office/drawing/2014/main" id="{F48544AF-89F4-494D-8D00-D6C2D1A6BC15}"/>
              </a:ext>
            </a:extLst>
          </p:cNvPr>
          <p:cNvSpPr>
            <a:spLocks/>
          </p:cNvSpPr>
          <p:nvPr userDrawn="1">
            <p:custDataLst>
              <p:tags r:id="rId136"/>
            </p:custDataLst>
          </p:nvPr>
        </p:nvSpPr>
        <p:spPr bwMode="auto">
          <a:xfrm>
            <a:off x="5649286" y="5138707"/>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1" name="Freeform 209">
            <a:extLst>
              <a:ext uri="{FF2B5EF4-FFF2-40B4-BE49-F238E27FC236}">
                <a16:creationId xmlns:a16="http://schemas.microsoft.com/office/drawing/2014/main" id="{79C0BF13-3A38-0A4B-8E12-3117DF71F712}"/>
              </a:ext>
            </a:extLst>
          </p:cNvPr>
          <p:cNvSpPr>
            <a:spLocks/>
          </p:cNvSpPr>
          <p:nvPr userDrawn="1">
            <p:custDataLst>
              <p:tags r:id="rId137"/>
            </p:custDataLst>
          </p:nvPr>
        </p:nvSpPr>
        <p:spPr bwMode="auto">
          <a:xfrm>
            <a:off x="5680193" y="5168939"/>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2" name="Freeform 210">
            <a:extLst>
              <a:ext uri="{FF2B5EF4-FFF2-40B4-BE49-F238E27FC236}">
                <a16:creationId xmlns:a16="http://schemas.microsoft.com/office/drawing/2014/main" id="{9135F9FE-DE5E-6544-B31F-80CF7929088B}"/>
              </a:ext>
            </a:extLst>
          </p:cNvPr>
          <p:cNvSpPr>
            <a:spLocks/>
          </p:cNvSpPr>
          <p:nvPr userDrawn="1">
            <p:custDataLst>
              <p:tags r:id="rId138"/>
            </p:custDataLst>
          </p:nvPr>
        </p:nvSpPr>
        <p:spPr bwMode="auto">
          <a:xfrm>
            <a:off x="5676941" y="5199168"/>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3" name="Freeform 211">
            <a:extLst>
              <a:ext uri="{FF2B5EF4-FFF2-40B4-BE49-F238E27FC236}">
                <a16:creationId xmlns:a16="http://schemas.microsoft.com/office/drawing/2014/main" id="{C7C40426-E9B4-0948-927F-EBD8D3D52B3C}"/>
              </a:ext>
            </a:extLst>
          </p:cNvPr>
          <p:cNvSpPr>
            <a:spLocks/>
          </p:cNvSpPr>
          <p:nvPr userDrawn="1">
            <p:custDataLst>
              <p:tags r:id="rId139"/>
            </p:custDataLst>
          </p:nvPr>
        </p:nvSpPr>
        <p:spPr bwMode="auto">
          <a:xfrm>
            <a:off x="5701342" y="5212124"/>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4" name="Freeform 215">
            <a:extLst>
              <a:ext uri="{FF2B5EF4-FFF2-40B4-BE49-F238E27FC236}">
                <a16:creationId xmlns:a16="http://schemas.microsoft.com/office/drawing/2014/main" id="{FA88F2F1-8F74-474E-BC0E-905E1027722C}"/>
              </a:ext>
            </a:extLst>
          </p:cNvPr>
          <p:cNvSpPr>
            <a:spLocks/>
          </p:cNvSpPr>
          <p:nvPr userDrawn="1">
            <p:custDataLst>
              <p:tags r:id="rId140"/>
            </p:custDataLst>
          </p:nvPr>
        </p:nvSpPr>
        <p:spPr bwMode="auto">
          <a:xfrm>
            <a:off x="5359734" y="3222712"/>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5" name="Freeform 216">
            <a:extLst>
              <a:ext uri="{FF2B5EF4-FFF2-40B4-BE49-F238E27FC236}">
                <a16:creationId xmlns:a16="http://schemas.microsoft.com/office/drawing/2014/main" id="{BA3F1755-41DA-DE46-9A86-E64C01DBD91A}"/>
              </a:ext>
            </a:extLst>
          </p:cNvPr>
          <p:cNvSpPr>
            <a:spLocks/>
          </p:cNvSpPr>
          <p:nvPr userDrawn="1">
            <p:custDataLst>
              <p:tags r:id="rId141"/>
            </p:custDataLst>
          </p:nvPr>
        </p:nvSpPr>
        <p:spPr bwMode="auto">
          <a:xfrm>
            <a:off x="5213332" y="3097472"/>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6" name="Freeform 217">
            <a:extLst>
              <a:ext uri="{FF2B5EF4-FFF2-40B4-BE49-F238E27FC236}">
                <a16:creationId xmlns:a16="http://schemas.microsoft.com/office/drawing/2014/main" id="{2BDEF3C1-037A-B34C-8E94-D53CFA187140}"/>
              </a:ext>
            </a:extLst>
          </p:cNvPr>
          <p:cNvSpPr>
            <a:spLocks/>
          </p:cNvSpPr>
          <p:nvPr userDrawn="1">
            <p:custDataLst>
              <p:tags r:id="rId142"/>
            </p:custDataLst>
          </p:nvPr>
        </p:nvSpPr>
        <p:spPr bwMode="auto">
          <a:xfrm>
            <a:off x="5525657" y="3191042"/>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7" name="Freeform 218">
            <a:extLst>
              <a:ext uri="{FF2B5EF4-FFF2-40B4-BE49-F238E27FC236}">
                <a16:creationId xmlns:a16="http://schemas.microsoft.com/office/drawing/2014/main" id="{D79FA319-EA8E-D043-8980-DC009002C1D2}"/>
              </a:ext>
            </a:extLst>
          </p:cNvPr>
          <p:cNvSpPr>
            <a:spLocks/>
          </p:cNvSpPr>
          <p:nvPr userDrawn="1">
            <p:custDataLst>
              <p:tags r:id="rId143"/>
            </p:custDataLst>
          </p:nvPr>
        </p:nvSpPr>
        <p:spPr bwMode="auto">
          <a:xfrm>
            <a:off x="5083195" y="3245744"/>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8" name="Freeform 219">
            <a:extLst>
              <a:ext uri="{FF2B5EF4-FFF2-40B4-BE49-F238E27FC236}">
                <a16:creationId xmlns:a16="http://schemas.microsoft.com/office/drawing/2014/main" id="{747EDE33-BC2F-7142-9348-CEDF8C976D48}"/>
              </a:ext>
            </a:extLst>
          </p:cNvPr>
          <p:cNvSpPr>
            <a:spLocks/>
          </p:cNvSpPr>
          <p:nvPr userDrawn="1">
            <p:custDataLst>
              <p:tags r:id="rId144"/>
            </p:custDataLst>
          </p:nvPr>
        </p:nvSpPr>
        <p:spPr bwMode="auto">
          <a:xfrm>
            <a:off x="5001861" y="3245743"/>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9" name="Freeform 220">
            <a:extLst>
              <a:ext uri="{FF2B5EF4-FFF2-40B4-BE49-F238E27FC236}">
                <a16:creationId xmlns:a16="http://schemas.microsoft.com/office/drawing/2014/main" id="{357B222D-7F31-FD4C-9EF6-BD6BD2EAD8E1}"/>
              </a:ext>
            </a:extLst>
          </p:cNvPr>
          <p:cNvSpPr>
            <a:spLocks/>
          </p:cNvSpPr>
          <p:nvPr userDrawn="1">
            <p:custDataLst>
              <p:tags r:id="rId145"/>
            </p:custDataLst>
          </p:nvPr>
        </p:nvSpPr>
        <p:spPr bwMode="auto">
          <a:xfrm>
            <a:off x="5050661" y="3346509"/>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0" name="Freeform 221">
            <a:extLst>
              <a:ext uri="{FF2B5EF4-FFF2-40B4-BE49-F238E27FC236}">
                <a16:creationId xmlns:a16="http://schemas.microsoft.com/office/drawing/2014/main" id="{E89455B3-8874-4F44-BFB0-7275892E0EF8}"/>
              </a:ext>
            </a:extLst>
          </p:cNvPr>
          <p:cNvSpPr>
            <a:spLocks/>
          </p:cNvSpPr>
          <p:nvPr userDrawn="1">
            <p:custDataLst>
              <p:tags r:id="rId146"/>
            </p:custDataLst>
          </p:nvPr>
        </p:nvSpPr>
        <p:spPr bwMode="auto">
          <a:xfrm>
            <a:off x="5083196" y="3311960"/>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1" name="Freeform 222">
            <a:extLst>
              <a:ext uri="{FF2B5EF4-FFF2-40B4-BE49-F238E27FC236}">
                <a16:creationId xmlns:a16="http://schemas.microsoft.com/office/drawing/2014/main" id="{EA41D69D-7785-2F4A-AA7F-6DA08B083D54}"/>
              </a:ext>
            </a:extLst>
          </p:cNvPr>
          <p:cNvSpPr>
            <a:spLocks/>
          </p:cNvSpPr>
          <p:nvPr userDrawn="1">
            <p:custDataLst>
              <p:tags r:id="rId147"/>
            </p:custDataLst>
          </p:nvPr>
        </p:nvSpPr>
        <p:spPr bwMode="auto">
          <a:xfrm>
            <a:off x="5101089" y="3339312"/>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2" name="Freeform 223">
            <a:extLst>
              <a:ext uri="{FF2B5EF4-FFF2-40B4-BE49-F238E27FC236}">
                <a16:creationId xmlns:a16="http://schemas.microsoft.com/office/drawing/2014/main" id="{441D2D40-E36D-1C43-A37D-0E761C9D8726}"/>
              </a:ext>
            </a:extLst>
          </p:cNvPr>
          <p:cNvSpPr>
            <a:spLocks/>
          </p:cNvSpPr>
          <p:nvPr userDrawn="1">
            <p:custDataLst>
              <p:tags r:id="rId148"/>
            </p:custDataLst>
          </p:nvPr>
        </p:nvSpPr>
        <p:spPr bwMode="auto">
          <a:xfrm>
            <a:off x="5153145" y="3441518"/>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3" name="Freeform 224">
            <a:extLst>
              <a:ext uri="{FF2B5EF4-FFF2-40B4-BE49-F238E27FC236}">
                <a16:creationId xmlns:a16="http://schemas.microsoft.com/office/drawing/2014/main" id="{5DE694B6-4061-7D40-BCA1-7A6AD475870E}"/>
              </a:ext>
            </a:extLst>
          </p:cNvPr>
          <p:cNvSpPr>
            <a:spLocks/>
          </p:cNvSpPr>
          <p:nvPr userDrawn="1">
            <p:custDataLst>
              <p:tags r:id="rId149"/>
            </p:custDataLst>
          </p:nvPr>
        </p:nvSpPr>
        <p:spPr bwMode="auto">
          <a:xfrm>
            <a:off x="5236106" y="3490462"/>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4" name="Freeform 225">
            <a:extLst>
              <a:ext uri="{FF2B5EF4-FFF2-40B4-BE49-F238E27FC236}">
                <a16:creationId xmlns:a16="http://schemas.microsoft.com/office/drawing/2014/main" id="{BE4D852A-4AB5-EC44-B88E-B5D22573BFFC}"/>
              </a:ext>
            </a:extLst>
          </p:cNvPr>
          <p:cNvSpPr>
            <a:spLocks/>
          </p:cNvSpPr>
          <p:nvPr userDrawn="1">
            <p:custDataLst>
              <p:tags r:id="rId150"/>
            </p:custDataLst>
          </p:nvPr>
        </p:nvSpPr>
        <p:spPr bwMode="auto">
          <a:xfrm>
            <a:off x="5933958" y="4627680"/>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5" name="Freeform 226">
            <a:extLst>
              <a:ext uri="{FF2B5EF4-FFF2-40B4-BE49-F238E27FC236}">
                <a16:creationId xmlns:a16="http://schemas.microsoft.com/office/drawing/2014/main" id="{E0775096-4434-F444-B1D5-A8DAA1F55932}"/>
              </a:ext>
            </a:extLst>
          </p:cNvPr>
          <p:cNvSpPr>
            <a:spLocks/>
          </p:cNvSpPr>
          <p:nvPr userDrawn="1">
            <p:custDataLst>
              <p:tags r:id="rId151"/>
            </p:custDataLst>
          </p:nvPr>
        </p:nvSpPr>
        <p:spPr bwMode="auto">
          <a:xfrm>
            <a:off x="7518363" y="1560070"/>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6" name="Freeform 227">
            <a:extLst>
              <a:ext uri="{FF2B5EF4-FFF2-40B4-BE49-F238E27FC236}">
                <a16:creationId xmlns:a16="http://schemas.microsoft.com/office/drawing/2014/main" id="{3940FCA9-7F8D-FB46-8D1D-9DDB15FFC598}"/>
              </a:ext>
            </a:extLst>
          </p:cNvPr>
          <p:cNvSpPr>
            <a:spLocks/>
          </p:cNvSpPr>
          <p:nvPr userDrawn="1">
            <p:custDataLst>
              <p:tags r:id="rId152"/>
            </p:custDataLst>
          </p:nvPr>
        </p:nvSpPr>
        <p:spPr bwMode="auto">
          <a:xfrm>
            <a:off x="7443534" y="1768799"/>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7" name="Freeform 228">
            <a:extLst>
              <a:ext uri="{FF2B5EF4-FFF2-40B4-BE49-F238E27FC236}">
                <a16:creationId xmlns:a16="http://schemas.microsoft.com/office/drawing/2014/main" id="{3759C417-66E1-2A40-942D-887968FD10E0}"/>
              </a:ext>
            </a:extLst>
          </p:cNvPr>
          <p:cNvSpPr>
            <a:spLocks/>
          </p:cNvSpPr>
          <p:nvPr userDrawn="1">
            <p:custDataLst>
              <p:tags r:id="rId153"/>
            </p:custDataLst>
          </p:nvPr>
        </p:nvSpPr>
        <p:spPr bwMode="auto">
          <a:xfrm>
            <a:off x="7791648" y="2531744"/>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8" name="Freeform 229">
            <a:extLst>
              <a:ext uri="{FF2B5EF4-FFF2-40B4-BE49-F238E27FC236}">
                <a16:creationId xmlns:a16="http://schemas.microsoft.com/office/drawing/2014/main" id="{FCEA22E3-4C4C-094D-9FD3-425379E9A9C6}"/>
              </a:ext>
            </a:extLst>
          </p:cNvPr>
          <p:cNvSpPr>
            <a:spLocks/>
          </p:cNvSpPr>
          <p:nvPr userDrawn="1">
            <p:custDataLst>
              <p:tags r:id="rId154"/>
            </p:custDataLst>
          </p:nvPr>
        </p:nvSpPr>
        <p:spPr bwMode="auto">
          <a:xfrm>
            <a:off x="7492336" y="2386352"/>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9" name="Freeform 230">
            <a:extLst>
              <a:ext uri="{FF2B5EF4-FFF2-40B4-BE49-F238E27FC236}">
                <a16:creationId xmlns:a16="http://schemas.microsoft.com/office/drawing/2014/main" id="{EAF11687-3D09-A047-BEC6-B42CBAFFC197}"/>
              </a:ext>
            </a:extLst>
          </p:cNvPr>
          <p:cNvSpPr>
            <a:spLocks/>
          </p:cNvSpPr>
          <p:nvPr userDrawn="1">
            <p:custDataLst>
              <p:tags r:id="rId155"/>
            </p:custDataLst>
          </p:nvPr>
        </p:nvSpPr>
        <p:spPr bwMode="auto">
          <a:xfrm>
            <a:off x="7434504" y="2239081"/>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0" name="Freeform 231">
            <a:extLst>
              <a:ext uri="{FF2B5EF4-FFF2-40B4-BE49-F238E27FC236}">
                <a16:creationId xmlns:a16="http://schemas.microsoft.com/office/drawing/2014/main" id="{1624635A-2840-B041-94D6-E2E4BACE951A}"/>
              </a:ext>
            </a:extLst>
          </p:cNvPr>
          <p:cNvSpPr>
            <a:spLocks/>
          </p:cNvSpPr>
          <p:nvPr userDrawn="1">
            <p:custDataLst>
              <p:tags r:id="rId156"/>
            </p:custDataLst>
          </p:nvPr>
        </p:nvSpPr>
        <p:spPr bwMode="auto">
          <a:xfrm>
            <a:off x="7423401" y="2291050"/>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1" name="Freeform 232">
            <a:extLst>
              <a:ext uri="{FF2B5EF4-FFF2-40B4-BE49-F238E27FC236}">
                <a16:creationId xmlns:a16="http://schemas.microsoft.com/office/drawing/2014/main" id="{5CB462B4-ED73-6C48-A104-17B5FC9C8499}"/>
              </a:ext>
            </a:extLst>
          </p:cNvPr>
          <p:cNvSpPr>
            <a:spLocks/>
          </p:cNvSpPr>
          <p:nvPr userDrawn="1">
            <p:custDataLst>
              <p:tags r:id="rId157"/>
            </p:custDataLst>
          </p:nvPr>
        </p:nvSpPr>
        <p:spPr bwMode="auto">
          <a:xfrm>
            <a:off x="8188562" y="2782219"/>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2" name="Freeform 233">
            <a:extLst>
              <a:ext uri="{FF2B5EF4-FFF2-40B4-BE49-F238E27FC236}">
                <a16:creationId xmlns:a16="http://schemas.microsoft.com/office/drawing/2014/main" id="{778E556D-E079-2045-87D6-AD71064C794E}"/>
              </a:ext>
            </a:extLst>
          </p:cNvPr>
          <p:cNvSpPr>
            <a:spLocks/>
          </p:cNvSpPr>
          <p:nvPr userDrawn="1">
            <p:custDataLst>
              <p:tags r:id="rId158"/>
            </p:custDataLst>
          </p:nvPr>
        </p:nvSpPr>
        <p:spPr bwMode="auto">
          <a:xfrm>
            <a:off x="8136507" y="2829724"/>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3" name="Freeform 234">
            <a:extLst>
              <a:ext uri="{FF2B5EF4-FFF2-40B4-BE49-F238E27FC236}">
                <a16:creationId xmlns:a16="http://schemas.microsoft.com/office/drawing/2014/main" id="{0FB46692-43DE-1240-BF1E-39EC25CE3334}"/>
              </a:ext>
            </a:extLst>
          </p:cNvPr>
          <p:cNvSpPr>
            <a:spLocks/>
          </p:cNvSpPr>
          <p:nvPr userDrawn="1">
            <p:custDataLst>
              <p:tags r:id="rId159"/>
            </p:custDataLst>
          </p:nvPr>
        </p:nvSpPr>
        <p:spPr bwMode="auto">
          <a:xfrm>
            <a:off x="7113314" y="2153150"/>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4" name="Freeform 235">
            <a:extLst>
              <a:ext uri="{FF2B5EF4-FFF2-40B4-BE49-F238E27FC236}">
                <a16:creationId xmlns:a16="http://schemas.microsoft.com/office/drawing/2014/main" id="{AEA11F9A-1396-F649-A030-667363BA3125}"/>
              </a:ext>
            </a:extLst>
          </p:cNvPr>
          <p:cNvSpPr>
            <a:spLocks/>
          </p:cNvSpPr>
          <p:nvPr userDrawn="1">
            <p:custDataLst>
              <p:tags r:id="rId160"/>
            </p:custDataLst>
          </p:nvPr>
        </p:nvSpPr>
        <p:spPr bwMode="auto">
          <a:xfrm>
            <a:off x="6921364" y="2979433"/>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5" name="Freeform 236">
            <a:extLst>
              <a:ext uri="{FF2B5EF4-FFF2-40B4-BE49-F238E27FC236}">
                <a16:creationId xmlns:a16="http://schemas.microsoft.com/office/drawing/2014/main" id="{B6DD5B7C-3818-1343-B0D3-7C9BC9C8E315}"/>
              </a:ext>
            </a:extLst>
          </p:cNvPr>
          <p:cNvSpPr>
            <a:spLocks/>
          </p:cNvSpPr>
          <p:nvPr userDrawn="1">
            <p:custDataLst>
              <p:tags r:id="rId161"/>
            </p:custDataLst>
          </p:nvPr>
        </p:nvSpPr>
        <p:spPr bwMode="auto">
          <a:xfrm>
            <a:off x="7040114" y="3034135"/>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6" name="Freeform 237">
            <a:extLst>
              <a:ext uri="{FF2B5EF4-FFF2-40B4-BE49-F238E27FC236}">
                <a16:creationId xmlns:a16="http://schemas.microsoft.com/office/drawing/2014/main" id="{08F432FB-775A-494F-B386-D0E8D2825098}"/>
              </a:ext>
            </a:extLst>
          </p:cNvPr>
          <p:cNvSpPr>
            <a:spLocks/>
          </p:cNvSpPr>
          <p:nvPr userDrawn="1">
            <p:custDataLst>
              <p:tags r:id="rId162"/>
            </p:custDataLst>
          </p:nvPr>
        </p:nvSpPr>
        <p:spPr bwMode="auto">
          <a:xfrm>
            <a:off x="7140969" y="2677133"/>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7" name="Freeform 238">
            <a:extLst>
              <a:ext uri="{FF2B5EF4-FFF2-40B4-BE49-F238E27FC236}">
                <a16:creationId xmlns:a16="http://schemas.microsoft.com/office/drawing/2014/main" id="{CC8CF4EC-84C7-C645-917A-219937C0F258}"/>
              </a:ext>
            </a:extLst>
          </p:cNvPr>
          <p:cNvSpPr>
            <a:spLocks/>
          </p:cNvSpPr>
          <p:nvPr userDrawn="1">
            <p:custDataLst>
              <p:tags r:id="rId163"/>
            </p:custDataLst>
          </p:nvPr>
        </p:nvSpPr>
        <p:spPr bwMode="auto">
          <a:xfrm>
            <a:off x="7588311" y="2799493"/>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8" name="Freeform 239">
            <a:extLst>
              <a:ext uri="{FF2B5EF4-FFF2-40B4-BE49-F238E27FC236}">
                <a16:creationId xmlns:a16="http://schemas.microsoft.com/office/drawing/2014/main" id="{56AC9DA8-3368-E645-9B63-0DFBF47C5041}"/>
              </a:ext>
            </a:extLst>
          </p:cNvPr>
          <p:cNvSpPr>
            <a:spLocks/>
          </p:cNvSpPr>
          <p:nvPr userDrawn="1">
            <p:custDataLst>
              <p:tags r:id="rId164"/>
            </p:custDataLst>
          </p:nvPr>
        </p:nvSpPr>
        <p:spPr bwMode="auto">
          <a:xfrm>
            <a:off x="7539510" y="2677133"/>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9" name="Freeform 240">
            <a:extLst>
              <a:ext uri="{FF2B5EF4-FFF2-40B4-BE49-F238E27FC236}">
                <a16:creationId xmlns:a16="http://schemas.microsoft.com/office/drawing/2014/main" id="{574EFDA8-6FDD-924B-AA0F-FF135D6E566D}"/>
              </a:ext>
            </a:extLst>
          </p:cNvPr>
          <p:cNvSpPr>
            <a:spLocks/>
          </p:cNvSpPr>
          <p:nvPr userDrawn="1">
            <p:custDataLst>
              <p:tags r:id="rId165"/>
            </p:custDataLst>
          </p:nvPr>
        </p:nvSpPr>
        <p:spPr bwMode="auto">
          <a:xfrm>
            <a:off x="6906725" y="2959279"/>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0" name="Freeform 241">
            <a:extLst>
              <a:ext uri="{FF2B5EF4-FFF2-40B4-BE49-F238E27FC236}">
                <a16:creationId xmlns:a16="http://schemas.microsoft.com/office/drawing/2014/main" id="{B61351C2-4DE0-B74C-A5F9-AB1129B2E034}"/>
              </a:ext>
            </a:extLst>
          </p:cNvPr>
          <p:cNvSpPr>
            <a:spLocks/>
          </p:cNvSpPr>
          <p:nvPr userDrawn="1">
            <p:custDataLst>
              <p:tags r:id="rId166"/>
            </p:custDataLst>
          </p:nvPr>
        </p:nvSpPr>
        <p:spPr bwMode="auto">
          <a:xfrm>
            <a:off x="6874190" y="1878202"/>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1" name="Freeform 242">
            <a:extLst>
              <a:ext uri="{FF2B5EF4-FFF2-40B4-BE49-F238E27FC236}">
                <a16:creationId xmlns:a16="http://schemas.microsoft.com/office/drawing/2014/main" id="{24375074-A746-2C44-8FC2-0B86483BB639}"/>
              </a:ext>
            </a:extLst>
          </p:cNvPr>
          <p:cNvSpPr>
            <a:spLocks/>
          </p:cNvSpPr>
          <p:nvPr userDrawn="1">
            <p:custDataLst>
              <p:tags r:id="rId167"/>
            </p:custDataLst>
          </p:nvPr>
        </p:nvSpPr>
        <p:spPr bwMode="auto">
          <a:xfrm>
            <a:off x="7685911" y="2117162"/>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2" name="Freeform 243">
            <a:extLst>
              <a:ext uri="{FF2B5EF4-FFF2-40B4-BE49-F238E27FC236}">
                <a16:creationId xmlns:a16="http://schemas.microsoft.com/office/drawing/2014/main" id="{2652C040-0F16-434F-9073-7E72DF782B8F}"/>
              </a:ext>
            </a:extLst>
          </p:cNvPr>
          <p:cNvSpPr>
            <a:spLocks/>
          </p:cNvSpPr>
          <p:nvPr userDrawn="1">
            <p:custDataLst>
              <p:tags r:id="rId168"/>
            </p:custDataLst>
          </p:nvPr>
        </p:nvSpPr>
        <p:spPr bwMode="auto">
          <a:xfrm>
            <a:off x="7570416" y="1811985"/>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3" name="Freeform 244">
            <a:extLst>
              <a:ext uri="{FF2B5EF4-FFF2-40B4-BE49-F238E27FC236}">
                <a16:creationId xmlns:a16="http://schemas.microsoft.com/office/drawing/2014/main" id="{EF4CF33D-2312-5446-A72B-E397BFEC661A}"/>
              </a:ext>
            </a:extLst>
          </p:cNvPr>
          <p:cNvSpPr>
            <a:spLocks/>
          </p:cNvSpPr>
          <p:nvPr userDrawn="1">
            <p:custDataLst>
              <p:tags r:id="rId169"/>
            </p:custDataLst>
          </p:nvPr>
        </p:nvSpPr>
        <p:spPr bwMode="auto">
          <a:xfrm>
            <a:off x="7711939" y="2097009"/>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4" name="Freeform 245">
            <a:extLst>
              <a:ext uri="{FF2B5EF4-FFF2-40B4-BE49-F238E27FC236}">
                <a16:creationId xmlns:a16="http://schemas.microsoft.com/office/drawing/2014/main" id="{078B7B31-7302-A743-B8F4-742252640C38}"/>
              </a:ext>
            </a:extLst>
          </p:cNvPr>
          <p:cNvSpPr>
            <a:spLocks/>
          </p:cNvSpPr>
          <p:nvPr userDrawn="1">
            <p:custDataLst>
              <p:tags r:id="rId170"/>
            </p:custDataLst>
          </p:nvPr>
        </p:nvSpPr>
        <p:spPr bwMode="auto">
          <a:xfrm>
            <a:off x="7142596" y="2243840"/>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5" name="Freeform 246">
            <a:extLst>
              <a:ext uri="{FF2B5EF4-FFF2-40B4-BE49-F238E27FC236}">
                <a16:creationId xmlns:a16="http://schemas.microsoft.com/office/drawing/2014/main" id="{BDFFCE7B-BDB3-AF4E-B850-5C2DB8EFF31B}"/>
              </a:ext>
            </a:extLst>
          </p:cNvPr>
          <p:cNvSpPr>
            <a:spLocks/>
          </p:cNvSpPr>
          <p:nvPr userDrawn="1">
            <p:custDataLst>
              <p:tags r:id="rId171"/>
            </p:custDataLst>
          </p:nvPr>
        </p:nvSpPr>
        <p:spPr bwMode="auto">
          <a:xfrm>
            <a:off x="8118613" y="2723199"/>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6" name="Freeform 247">
            <a:extLst>
              <a:ext uri="{FF2B5EF4-FFF2-40B4-BE49-F238E27FC236}">
                <a16:creationId xmlns:a16="http://schemas.microsoft.com/office/drawing/2014/main" id="{260713E7-43B5-434D-9F9E-9EFBD8295ECC}"/>
              </a:ext>
            </a:extLst>
          </p:cNvPr>
          <p:cNvSpPr>
            <a:spLocks/>
          </p:cNvSpPr>
          <p:nvPr userDrawn="1">
            <p:custDataLst>
              <p:tags r:id="rId172"/>
            </p:custDataLst>
          </p:nvPr>
        </p:nvSpPr>
        <p:spPr bwMode="auto">
          <a:xfrm>
            <a:off x="7716820" y="3441519"/>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7" name="Freeform 248">
            <a:extLst>
              <a:ext uri="{FF2B5EF4-FFF2-40B4-BE49-F238E27FC236}">
                <a16:creationId xmlns:a16="http://schemas.microsoft.com/office/drawing/2014/main" id="{9F53A2D0-A1DA-4A4D-8D6A-78F6FCB78F57}"/>
              </a:ext>
            </a:extLst>
          </p:cNvPr>
          <p:cNvSpPr>
            <a:spLocks/>
          </p:cNvSpPr>
          <p:nvPr userDrawn="1">
            <p:custDataLst>
              <p:tags r:id="rId173"/>
            </p:custDataLst>
          </p:nvPr>
        </p:nvSpPr>
        <p:spPr bwMode="auto">
          <a:xfrm>
            <a:off x="7651752" y="3594107"/>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8" name="Freeform 249">
            <a:extLst>
              <a:ext uri="{FF2B5EF4-FFF2-40B4-BE49-F238E27FC236}">
                <a16:creationId xmlns:a16="http://schemas.microsoft.com/office/drawing/2014/main" id="{C124AB76-2EF3-534C-B011-91B3C9403493}"/>
              </a:ext>
            </a:extLst>
          </p:cNvPr>
          <p:cNvSpPr>
            <a:spLocks/>
          </p:cNvSpPr>
          <p:nvPr userDrawn="1">
            <p:custDataLst>
              <p:tags r:id="rId174"/>
            </p:custDataLst>
          </p:nvPr>
        </p:nvSpPr>
        <p:spPr bwMode="auto">
          <a:xfrm>
            <a:off x="7586684" y="3684796"/>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9" name="Freeform 250">
            <a:extLst>
              <a:ext uri="{FF2B5EF4-FFF2-40B4-BE49-F238E27FC236}">
                <a16:creationId xmlns:a16="http://schemas.microsoft.com/office/drawing/2014/main" id="{9D4974DD-21E9-EE42-9489-5D82DDC107EA}"/>
              </a:ext>
            </a:extLst>
          </p:cNvPr>
          <p:cNvSpPr>
            <a:spLocks/>
          </p:cNvSpPr>
          <p:nvPr userDrawn="1">
            <p:custDataLst>
              <p:tags r:id="rId175"/>
            </p:custDataLst>
          </p:nvPr>
        </p:nvSpPr>
        <p:spPr bwMode="auto">
          <a:xfrm>
            <a:off x="7568790" y="3684796"/>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0" name="Freeform 251">
            <a:extLst>
              <a:ext uri="{FF2B5EF4-FFF2-40B4-BE49-F238E27FC236}">
                <a16:creationId xmlns:a16="http://schemas.microsoft.com/office/drawing/2014/main" id="{388C9851-8F13-8B43-BF72-675944B42488}"/>
              </a:ext>
            </a:extLst>
          </p:cNvPr>
          <p:cNvSpPr>
            <a:spLocks/>
          </p:cNvSpPr>
          <p:nvPr userDrawn="1">
            <p:custDataLst>
              <p:tags r:id="rId176"/>
            </p:custDataLst>
          </p:nvPr>
        </p:nvSpPr>
        <p:spPr bwMode="auto">
          <a:xfrm>
            <a:off x="8115360" y="4051873"/>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1" name="Freeform 252">
            <a:extLst>
              <a:ext uri="{FF2B5EF4-FFF2-40B4-BE49-F238E27FC236}">
                <a16:creationId xmlns:a16="http://schemas.microsoft.com/office/drawing/2014/main" id="{766E3F2F-905C-F649-A54E-55322F3D7C02}"/>
              </a:ext>
            </a:extLst>
          </p:cNvPr>
          <p:cNvSpPr>
            <a:spLocks/>
          </p:cNvSpPr>
          <p:nvPr userDrawn="1">
            <p:custDataLst>
              <p:tags r:id="rId177"/>
            </p:custDataLst>
          </p:nvPr>
        </p:nvSpPr>
        <p:spPr bwMode="auto">
          <a:xfrm>
            <a:off x="7843703" y="4269239"/>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2" name="Freeform 253">
            <a:extLst>
              <a:ext uri="{FF2B5EF4-FFF2-40B4-BE49-F238E27FC236}">
                <a16:creationId xmlns:a16="http://schemas.microsoft.com/office/drawing/2014/main" id="{561F1B94-557E-E944-A267-F0A4A76C1604}"/>
              </a:ext>
            </a:extLst>
          </p:cNvPr>
          <p:cNvSpPr>
            <a:spLocks/>
          </p:cNvSpPr>
          <p:nvPr userDrawn="1">
            <p:custDataLst>
              <p:tags r:id="rId178"/>
            </p:custDataLst>
          </p:nvPr>
        </p:nvSpPr>
        <p:spPr bwMode="auto">
          <a:xfrm>
            <a:off x="8430939" y="4089301"/>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3" name="Freeform 254">
            <a:extLst>
              <a:ext uri="{FF2B5EF4-FFF2-40B4-BE49-F238E27FC236}">
                <a16:creationId xmlns:a16="http://schemas.microsoft.com/office/drawing/2014/main" id="{1D176453-DDDD-134B-9130-B13B1EA4E096}"/>
              </a:ext>
            </a:extLst>
          </p:cNvPr>
          <p:cNvSpPr>
            <a:spLocks/>
          </p:cNvSpPr>
          <p:nvPr userDrawn="1">
            <p:custDataLst>
              <p:tags r:id="rId179"/>
            </p:custDataLst>
          </p:nvPr>
        </p:nvSpPr>
        <p:spPr bwMode="auto">
          <a:xfrm>
            <a:off x="8099094" y="3815794"/>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4" name="Freeform 255">
            <a:extLst>
              <a:ext uri="{FF2B5EF4-FFF2-40B4-BE49-F238E27FC236}">
                <a16:creationId xmlns:a16="http://schemas.microsoft.com/office/drawing/2014/main" id="{AAB63267-7F3B-474A-A018-9FEA38A4F258}"/>
              </a:ext>
            </a:extLst>
          </p:cNvPr>
          <p:cNvSpPr>
            <a:spLocks/>
          </p:cNvSpPr>
          <p:nvPr userDrawn="1">
            <p:custDataLst>
              <p:tags r:id="rId180"/>
            </p:custDataLst>
          </p:nvPr>
        </p:nvSpPr>
        <p:spPr bwMode="auto">
          <a:xfrm>
            <a:off x="8087706" y="3779804"/>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5" name="Freeform 256">
            <a:extLst>
              <a:ext uri="{FF2B5EF4-FFF2-40B4-BE49-F238E27FC236}">
                <a16:creationId xmlns:a16="http://schemas.microsoft.com/office/drawing/2014/main" id="{9CEF9F09-814B-B249-AA6B-944F8FB4D33F}"/>
              </a:ext>
            </a:extLst>
          </p:cNvPr>
          <p:cNvSpPr>
            <a:spLocks/>
          </p:cNvSpPr>
          <p:nvPr userDrawn="1">
            <p:custDataLst>
              <p:tags r:id="rId181"/>
            </p:custDataLst>
          </p:nvPr>
        </p:nvSpPr>
        <p:spPr bwMode="auto">
          <a:xfrm>
            <a:off x="8404912" y="2600841"/>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6" name="Freeform 257">
            <a:extLst>
              <a:ext uri="{FF2B5EF4-FFF2-40B4-BE49-F238E27FC236}">
                <a16:creationId xmlns:a16="http://schemas.microsoft.com/office/drawing/2014/main" id="{FD5C04CD-2731-FE4E-813B-3623AE4BF412}"/>
              </a:ext>
            </a:extLst>
          </p:cNvPr>
          <p:cNvSpPr>
            <a:spLocks/>
          </p:cNvSpPr>
          <p:nvPr userDrawn="1">
            <p:custDataLst>
              <p:tags r:id="rId182"/>
            </p:custDataLst>
          </p:nvPr>
        </p:nvSpPr>
        <p:spPr bwMode="auto">
          <a:xfrm>
            <a:off x="8429313" y="3196799"/>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7" name="Freeform 258">
            <a:extLst>
              <a:ext uri="{FF2B5EF4-FFF2-40B4-BE49-F238E27FC236}">
                <a16:creationId xmlns:a16="http://schemas.microsoft.com/office/drawing/2014/main" id="{69F8ABA5-41DF-9D4B-9167-3F69ABAD01D9}"/>
              </a:ext>
            </a:extLst>
          </p:cNvPr>
          <p:cNvSpPr>
            <a:spLocks/>
          </p:cNvSpPr>
          <p:nvPr userDrawn="1">
            <p:custDataLst>
              <p:tags r:id="rId183"/>
            </p:custDataLst>
          </p:nvPr>
        </p:nvSpPr>
        <p:spPr bwMode="auto">
          <a:xfrm>
            <a:off x="8629396" y="2992388"/>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8" name="Freeform 259">
            <a:extLst>
              <a:ext uri="{FF2B5EF4-FFF2-40B4-BE49-F238E27FC236}">
                <a16:creationId xmlns:a16="http://schemas.microsoft.com/office/drawing/2014/main" id="{5B77CD69-E55E-1A4D-A763-D4836A2CCE39}"/>
              </a:ext>
            </a:extLst>
          </p:cNvPr>
          <p:cNvSpPr>
            <a:spLocks/>
          </p:cNvSpPr>
          <p:nvPr userDrawn="1">
            <p:custDataLst>
              <p:tags r:id="rId184"/>
            </p:custDataLst>
          </p:nvPr>
        </p:nvSpPr>
        <p:spPr bwMode="auto">
          <a:xfrm>
            <a:off x="8308937" y="2677134"/>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9" name="Freeform 260">
            <a:extLst>
              <a:ext uri="{FF2B5EF4-FFF2-40B4-BE49-F238E27FC236}">
                <a16:creationId xmlns:a16="http://schemas.microsoft.com/office/drawing/2014/main" id="{3645669C-B493-8A49-9F97-11F937DD5015}"/>
              </a:ext>
            </a:extLst>
          </p:cNvPr>
          <p:cNvSpPr>
            <a:spLocks/>
          </p:cNvSpPr>
          <p:nvPr userDrawn="1">
            <p:custDataLst>
              <p:tags r:id="rId185"/>
            </p:custDataLst>
          </p:nvPr>
        </p:nvSpPr>
        <p:spPr bwMode="auto">
          <a:xfrm>
            <a:off x="8821346" y="2641146"/>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0" name="Freeform 261">
            <a:extLst>
              <a:ext uri="{FF2B5EF4-FFF2-40B4-BE49-F238E27FC236}">
                <a16:creationId xmlns:a16="http://schemas.microsoft.com/office/drawing/2014/main" id="{737C229D-EA29-C348-B2F5-AAB0158EA0D6}"/>
              </a:ext>
            </a:extLst>
          </p:cNvPr>
          <p:cNvSpPr>
            <a:spLocks/>
          </p:cNvSpPr>
          <p:nvPr userDrawn="1">
            <p:custDataLst>
              <p:tags r:id="rId186"/>
            </p:custDataLst>
          </p:nvPr>
        </p:nvSpPr>
        <p:spPr bwMode="auto">
          <a:xfrm>
            <a:off x="8853882" y="2685771"/>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1" name="Freeform 262">
            <a:extLst>
              <a:ext uri="{FF2B5EF4-FFF2-40B4-BE49-F238E27FC236}">
                <a16:creationId xmlns:a16="http://schemas.microsoft.com/office/drawing/2014/main" id="{EC8CD41B-2437-1C43-BD5C-A79D9A900E9A}"/>
              </a:ext>
            </a:extLst>
          </p:cNvPr>
          <p:cNvSpPr>
            <a:spLocks/>
          </p:cNvSpPr>
          <p:nvPr userDrawn="1">
            <p:custDataLst>
              <p:tags r:id="rId187"/>
            </p:custDataLst>
          </p:nvPr>
        </p:nvSpPr>
        <p:spPr bwMode="auto">
          <a:xfrm>
            <a:off x="9663977" y="2929051"/>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2" name="Freeform 263">
            <a:extLst>
              <a:ext uri="{FF2B5EF4-FFF2-40B4-BE49-F238E27FC236}">
                <a16:creationId xmlns:a16="http://schemas.microsoft.com/office/drawing/2014/main" id="{C230C89D-668B-3E4A-AD59-DAE2F886A50F}"/>
              </a:ext>
            </a:extLst>
          </p:cNvPr>
          <p:cNvSpPr>
            <a:spLocks/>
          </p:cNvSpPr>
          <p:nvPr userDrawn="1">
            <p:custDataLst>
              <p:tags r:id="rId188"/>
            </p:custDataLst>
          </p:nvPr>
        </p:nvSpPr>
        <p:spPr bwMode="auto">
          <a:xfrm>
            <a:off x="6921364" y="3391134"/>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3" name="Freeform 264">
            <a:extLst>
              <a:ext uri="{FF2B5EF4-FFF2-40B4-BE49-F238E27FC236}">
                <a16:creationId xmlns:a16="http://schemas.microsoft.com/office/drawing/2014/main" id="{6DF64C49-6B4C-7746-A046-BF0CFA2CE266}"/>
              </a:ext>
            </a:extLst>
          </p:cNvPr>
          <p:cNvSpPr>
            <a:spLocks/>
          </p:cNvSpPr>
          <p:nvPr userDrawn="1">
            <p:custDataLst>
              <p:tags r:id="rId189"/>
            </p:custDataLst>
          </p:nvPr>
        </p:nvSpPr>
        <p:spPr bwMode="auto">
          <a:xfrm>
            <a:off x="7007579" y="3465990"/>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4" name="Freeform 265">
            <a:extLst>
              <a:ext uri="{FF2B5EF4-FFF2-40B4-BE49-F238E27FC236}">
                <a16:creationId xmlns:a16="http://schemas.microsoft.com/office/drawing/2014/main" id="{161BEB98-28CC-6C45-B389-19CDB563EA5C}"/>
              </a:ext>
            </a:extLst>
          </p:cNvPr>
          <p:cNvSpPr>
            <a:spLocks/>
          </p:cNvSpPr>
          <p:nvPr userDrawn="1">
            <p:custDataLst>
              <p:tags r:id="rId190"/>
            </p:custDataLst>
          </p:nvPr>
        </p:nvSpPr>
        <p:spPr bwMode="auto">
          <a:xfrm>
            <a:off x="7051501" y="3512054"/>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5" name="Freeform 266">
            <a:extLst>
              <a:ext uri="{FF2B5EF4-FFF2-40B4-BE49-F238E27FC236}">
                <a16:creationId xmlns:a16="http://schemas.microsoft.com/office/drawing/2014/main" id="{2B871689-FC11-6943-8A57-E2B9533232DE}"/>
              </a:ext>
            </a:extLst>
          </p:cNvPr>
          <p:cNvSpPr>
            <a:spLocks/>
          </p:cNvSpPr>
          <p:nvPr userDrawn="1">
            <p:custDataLst>
              <p:tags r:id="rId191"/>
            </p:custDataLst>
          </p:nvPr>
        </p:nvSpPr>
        <p:spPr bwMode="auto">
          <a:xfrm>
            <a:off x="7271105" y="3438638"/>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6" name="Freeform 267">
            <a:extLst>
              <a:ext uri="{FF2B5EF4-FFF2-40B4-BE49-F238E27FC236}">
                <a16:creationId xmlns:a16="http://schemas.microsoft.com/office/drawing/2014/main" id="{0A384AD5-84D3-9D49-8E11-5209B7F00648}"/>
              </a:ext>
            </a:extLst>
          </p:cNvPr>
          <p:cNvSpPr>
            <a:spLocks/>
          </p:cNvSpPr>
          <p:nvPr userDrawn="1">
            <p:custDataLst>
              <p:tags r:id="rId192"/>
            </p:custDataLst>
          </p:nvPr>
        </p:nvSpPr>
        <p:spPr bwMode="auto">
          <a:xfrm>
            <a:off x="6914858" y="3362344"/>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7" name="Freeform 268">
            <a:extLst>
              <a:ext uri="{FF2B5EF4-FFF2-40B4-BE49-F238E27FC236}">
                <a16:creationId xmlns:a16="http://schemas.microsoft.com/office/drawing/2014/main" id="{41439B79-EEBE-FF4F-9DFD-6F4C1D33D5A5}"/>
              </a:ext>
            </a:extLst>
          </p:cNvPr>
          <p:cNvSpPr>
            <a:spLocks/>
          </p:cNvSpPr>
          <p:nvPr userDrawn="1">
            <p:custDataLst>
              <p:tags r:id="rId193"/>
            </p:custDataLst>
          </p:nvPr>
        </p:nvSpPr>
        <p:spPr bwMode="auto">
          <a:xfrm>
            <a:off x="7350813" y="3432882"/>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8" name="Freeform 269">
            <a:extLst>
              <a:ext uri="{FF2B5EF4-FFF2-40B4-BE49-F238E27FC236}">
                <a16:creationId xmlns:a16="http://schemas.microsoft.com/office/drawing/2014/main" id="{8CC8DAAD-A0A4-584A-9F98-8A8C49DF9028}"/>
              </a:ext>
            </a:extLst>
          </p:cNvPr>
          <p:cNvSpPr>
            <a:spLocks/>
          </p:cNvSpPr>
          <p:nvPr userDrawn="1">
            <p:custDataLst>
              <p:tags r:id="rId194"/>
            </p:custDataLst>
          </p:nvPr>
        </p:nvSpPr>
        <p:spPr bwMode="auto">
          <a:xfrm>
            <a:off x="7376839" y="3398332"/>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9" name="Freeform 270">
            <a:extLst>
              <a:ext uri="{FF2B5EF4-FFF2-40B4-BE49-F238E27FC236}">
                <a16:creationId xmlns:a16="http://schemas.microsoft.com/office/drawing/2014/main" id="{648BB36E-200A-1449-BAB3-379848C927A2}"/>
              </a:ext>
            </a:extLst>
          </p:cNvPr>
          <p:cNvSpPr>
            <a:spLocks/>
          </p:cNvSpPr>
          <p:nvPr userDrawn="1">
            <p:custDataLst>
              <p:tags r:id="rId195"/>
            </p:custDataLst>
          </p:nvPr>
        </p:nvSpPr>
        <p:spPr bwMode="auto">
          <a:xfrm>
            <a:off x="8123494" y="4490926"/>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0" name="Freeform 271">
            <a:extLst>
              <a:ext uri="{FF2B5EF4-FFF2-40B4-BE49-F238E27FC236}">
                <a16:creationId xmlns:a16="http://schemas.microsoft.com/office/drawing/2014/main" id="{DA47609D-494B-B841-BE14-7D378C4FE3C9}"/>
              </a:ext>
            </a:extLst>
          </p:cNvPr>
          <p:cNvSpPr>
            <a:spLocks/>
          </p:cNvSpPr>
          <p:nvPr userDrawn="1">
            <p:custDataLst>
              <p:tags r:id="rId19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1" name="Freeform 272">
            <a:extLst>
              <a:ext uri="{FF2B5EF4-FFF2-40B4-BE49-F238E27FC236}">
                <a16:creationId xmlns:a16="http://schemas.microsoft.com/office/drawing/2014/main" id="{BE8BE874-16AB-A547-B134-F51A2F90F503}"/>
              </a:ext>
            </a:extLst>
          </p:cNvPr>
          <p:cNvSpPr>
            <a:spLocks/>
          </p:cNvSpPr>
          <p:nvPr userDrawn="1">
            <p:custDataLst>
              <p:tags r:id="rId197"/>
            </p:custDataLst>
          </p:nvPr>
        </p:nvSpPr>
        <p:spPr bwMode="auto">
          <a:xfrm>
            <a:off x="10288628" y="2505832"/>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2" name="Freeform 273">
            <a:extLst>
              <a:ext uri="{FF2B5EF4-FFF2-40B4-BE49-F238E27FC236}">
                <a16:creationId xmlns:a16="http://schemas.microsoft.com/office/drawing/2014/main" id="{CA35ADFD-51A8-1143-A6F7-32335A8B3343}"/>
              </a:ext>
            </a:extLst>
          </p:cNvPr>
          <p:cNvSpPr>
            <a:spLocks/>
          </p:cNvSpPr>
          <p:nvPr userDrawn="1">
            <p:custDataLst>
              <p:tags r:id="rId198"/>
            </p:custDataLst>
          </p:nvPr>
        </p:nvSpPr>
        <p:spPr bwMode="auto">
          <a:xfrm>
            <a:off x="9337012" y="2881546"/>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3" name="Freeform 274">
            <a:extLst>
              <a:ext uri="{FF2B5EF4-FFF2-40B4-BE49-F238E27FC236}">
                <a16:creationId xmlns:a16="http://schemas.microsoft.com/office/drawing/2014/main" id="{BCADDC8A-7CC5-5546-A20E-F63AC7C047A2}"/>
              </a:ext>
            </a:extLst>
          </p:cNvPr>
          <p:cNvSpPr>
            <a:spLocks/>
          </p:cNvSpPr>
          <p:nvPr userDrawn="1">
            <p:custDataLst>
              <p:tags r:id="rId199"/>
            </p:custDataLst>
          </p:nvPr>
        </p:nvSpPr>
        <p:spPr bwMode="auto">
          <a:xfrm>
            <a:off x="9558242" y="2931930"/>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4" name="Freeform 275">
            <a:extLst>
              <a:ext uri="{FF2B5EF4-FFF2-40B4-BE49-F238E27FC236}">
                <a16:creationId xmlns:a16="http://schemas.microsoft.com/office/drawing/2014/main" id="{96A846D3-D58C-D14E-9CFA-3FE542B635AA}"/>
              </a:ext>
            </a:extLst>
          </p:cNvPr>
          <p:cNvSpPr>
            <a:spLocks/>
          </p:cNvSpPr>
          <p:nvPr userDrawn="1">
            <p:custDataLst>
              <p:tags r:id="rId200"/>
            </p:custDataLst>
          </p:nvPr>
        </p:nvSpPr>
        <p:spPr bwMode="auto">
          <a:xfrm>
            <a:off x="9548481" y="2996706"/>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5" name="Freeform 276">
            <a:extLst>
              <a:ext uri="{FF2B5EF4-FFF2-40B4-BE49-F238E27FC236}">
                <a16:creationId xmlns:a16="http://schemas.microsoft.com/office/drawing/2014/main" id="{1435C931-A056-7847-93EA-A10A8B0179EE}"/>
              </a:ext>
            </a:extLst>
          </p:cNvPr>
          <p:cNvSpPr>
            <a:spLocks/>
          </p:cNvSpPr>
          <p:nvPr userDrawn="1">
            <p:custDataLst>
              <p:tags r:id="rId201"/>
            </p:custDataLst>
          </p:nvPr>
        </p:nvSpPr>
        <p:spPr bwMode="auto">
          <a:xfrm>
            <a:off x="9873821" y="3101792"/>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6" name="Freeform 277">
            <a:extLst>
              <a:ext uri="{FF2B5EF4-FFF2-40B4-BE49-F238E27FC236}">
                <a16:creationId xmlns:a16="http://schemas.microsoft.com/office/drawing/2014/main" id="{65488B81-C110-D14C-9B21-8E642E8DF99A}"/>
              </a:ext>
            </a:extLst>
          </p:cNvPr>
          <p:cNvSpPr>
            <a:spLocks/>
          </p:cNvSpPr>
          <p:nvPr userDrawn="1">
            <p:custDataLst>
              <p:tags r:id="rId202"/>
            </p:custDataLst>
          </p:nvPr>
        </p:nvSpPr>
        <p:spPr bwMode="auto">
          <a:xfrm>
            <a:off x="9958409" y="3329236"/>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7" name="Freeform 278">
            <a:extLst>
              <a:ext uri="{FF2B5EF4-FFF2-40B4-BE49-F238E27FC236}">
                <a16:creationId xmlns:a16="http://schemas.microsoft.com/office/drawing/2014/main" id="{DB3C25B6-3271-5E4A-B67A-D61400A107AE}"/>
              </a:ext>
            </a:extLst>
          </p:cNvPr>
          <p:cNvSpPr>
            <a:spLocks/>
          </p:cNvSpPr>
          <p:nvPr userDrawn="1">
            <p:custDataLst>
              <p:tags r:id="rId203"/>
            </p:custDataLst>
          </p:nvPr>
        </p:nvSpPr>
        <p:spPr bwMode="auto">
          <a:xfrm>
            <a:off x="10369964" y="2636828"/>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8" name="Freeform 279">
            <a:extLst>
              <a:ext uri="{FF2B5EF4-FFF2-40B4-BE49-F238E27FC236}">
                <a16:creationId xmlns:a16="http://schemas.microsoft.com/office/drawing/2014/main" id="{95C65B9E-89EE-594E-B127-9428748FBEA3}"/>
              </a:ext>
            </a:extLst>
          </p:cNvPr>
          <p:cNvSpPr>
            <a:spLocks/>
          </p:cNvSpPr>
          <p:nvPr userDrawn="1">
            <p:custDataLst>
              <p:tags r:id="rId204"/>
            </p:custDataLst>
          </p:nvPr>
        </p:nvSpPr>
        <p:spPr bwMode="auto">
          <a:xfrm>
            <a:off x="10952322" y="3812913"/>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9" name="Freeform 280">
            <a:extLst>
              <a:ext uri="{FF2B5EF4-FFF2-40B4-BE49-F238E27FC236}">
                <a16:creationId xmlns:a16="http://schemas.microsoft.com/office/drawing/2014/main" id="{F6FA4B8E-0E72-1E4B-8ACF-BB133D37859B}"/>
              </a:ext>
            </a:extLst>
          </p:cNvPr>
          <p:cNvSpPr>
            <a:spLocks/>
          </p:cNvSpPr>
          <p:nvPr userDrawn="1">
            <p:custDataLst>
              <p:tags r:id="rId205"/>
            </p:custDataLst>
          </p:nvPr>
        </p:nvSpPr>
        <p:spPr bwMode="auto">
          <a:xfrm>
            <a:off x="11149152" y="3798519"/>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0" name="Freeform 281">
            <a:extLst>
              <a:ext uri="{FF2B5EF4-FFF2-40B4-BE49-F238E27FC236}">
                <a16:creationId xmlns:a16="http://schemas.microsoft.com/office/drawing/2014/main" id="{E64DFD8A-62FB-D74E-9220-8FA04332E7BD}"/>
              </a:ext>
            </a:extLst>
          </p:cNvPr>
          <p:cNvSpPr>
            <a:spLocks/>
          </p:cNvSpPr>
          <p:nvPr userDrawn="1">
            <p:custDataLst>
              <p:tags r:id="rId206"/>
            </p:custDataLst>
          </p:nvPr>
        </p:nvSpPr>
        <p:spPr bwMode="auto">
          <a:xfrm>
            <a:off x="9382558" y="3465990"/>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881" name="Group 282">
            <a:extLst>
              <a:ext uri="{FF2B5EF4-FFF2-40B4-BE49-F238E27FC236}">
                <a16:creationId xmlns:a16="http://schemas.microsoft.com/office/drawing/2014/main" id="{17D69B01-7763-B44A-9A37-E19542B164CF}"/>
              </a:ext>
            </a:extLst>
          </p:cNvPr>
          <p:cNvGrpSpPr>
            <a:grpSpLocks/>
          </p:cNvGrpSpPr>
          <p:nvPr userDrawn="1">
            <p:custDataLst>
              <p:tags r:id="rId207"/>
            </p:custDataLst>
          </p:nvPr>
        </p:nvGrpSpPr>
        <p:grpSpPr bwMode="auto">
          <a:xfrm>
            <a:off x="10345563" y="3203997"/>
            <a:ext cx="239124" cy="398747"/>
            <a:chOff x="5062" y="2295"/>
            <a:chExt cx="177" cy="279"/>
          </a:xfrm>
          <a:solidFill>
            <a:srgbClr val="DADADA"/>
          </a:solidFill>
        </p:grpSpPr>
        <p:sp>
          <p:nvSpPr>
            <p:cNvPr id="882" name="Freeform 283">
              <a:extLst>
                <a:ext uri="{FF2B5EF4-FFF2-40B4-BE49-F238E27FC236}">
                  <a16:creationId xmlns:a16="http://schemas.microsoft.com/office/drawing/2014/main" id="{A5FF2A43-E2A2-0F46-9CBE-FAB24D98A78E}"/>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3" name="Freeform 284">
              <a:extLst>
                <a:ext uri="{FF2B5EF4-FFF2-40B4-BE49-F238E27FC236}">
                  <a16:creationId xmlns:a16="http://schemas.microsoft.com/office/drawing/2014/main" id="{9DB8967E-CA7A-3649-984F-4984C605290A}"/>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4" name="Freeform 285">
              <a:extLst>
                <a:ext uri="{FF2B5EF4-FFF2-40B4-BE49-F238E27FC236}">
                  <a16:creationId xmlns:a16="http://schemas.microsoft.com/office/drawing/2014/main" id="{8D6FEF10-049D-A64A-BB2B-5D4E94CCC9AD}"/>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5" name="Freeform 286">
              <a:extLst>
                <a:ext uri="{FF2B5EF4-FFF2-40B4-BE49-F238E27FC236}">
                  <a16:creationId xmlns:a16="http://schemas.microsoft.com/office/drawing/2014/main" id="{A8D571FF-4C30-3F41-A0D9-A433ADBF529C}"/>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6" name="Freeform 287">
              <a:extLst>
                <a:ext uri="{FF2B5EF4-FFF2-40B4-BE49-F238E27FC236}">
                  <a16:creationId xmlns:a16="http://schemas.microsoft.com/office/drawing/2014/main" id="{A35080F2-625A-AD4D-B7BD-FF38D2CF54DF}"/>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7" name="Freeform 288">
              <a:extLst>
                <a:ext uri="{FF2B5EF4-FFF2-40B4-BE49-F238E27FC236}">
                  <a16:creationId xmlns:a16="http://schemas.microsoft.com/office/drawing/2014/main" id="{14E51115-4165-BA4D-AEA0-3E8E8587B7EF}"/>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8" name="Freeform 289">
              <a:extLst>
                <a:ext uri="{FF2B5EF4-FFF2-40B4-BE49-F238E27FC236}">
                  <a16:creationId xmlns:a16="http://schemas.microsoft.com/office/drawing/2014/main" id="{26C0C9A0-DCE9-9B4E-84DD-F53E52B88658}"/>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9" name="Freeform 290">
              <a:extLst>
                <a:ext uri="{FF2B5EF4-FFF2-40B4-BE49-F238E27FC236}">
                  <a16:creationId xmlns:a16="http://schemas.microsoft.com/office/drawing/2014/main" id="{77630D21-FE70-9F47-823E-528AAFDF2B6A}"/>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0" name="Freeform 291">
              <a:extLst>
                <a:ext uri="{FF2B5EF4-FFF2-40B4-BE49-F238E27FC236}">
                  <a16:creationId xmlns:a16="http://schemas.microsoft.com/office/drawing/2014/main" id="{A4C79CBB-D59A-7D45-8548-3BCEC431DF70}"/>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1" name="Freeform 292">
              <a:extLst>
                <a:ext uri="{FF2B5EF4-FFF2-40B4-BE49-F238E27FC236}">
                  <a16:creationId xmlns:a16="http://schemas.microsoft.com/office/drawing/2014/main" id="{1C7F2FAF-6F44-E24B-AB2B-5B5CF6F9B0E0}"/>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2" name="Freeform 293">
              <a:extLst>
                <a:ext uri="{FF2B5EF4-FFF2-40B4-BE49-F238E27FC236}">
                  <a16:creationId xmlns:a16="http://schemas.microsoft.com/office/drawing/2014/main" id="{FDB8D2C0-21E1-E341-BDCA-06908918BDCF}"/>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3" name="Freeform 294">
              <a:extLst>
                <a:ext uri="{FF2B5EF4-FFF2-40B4-BE49-F238E27FC236}">
                  <a16:creationId xmlns:a16="http://schemas.microsoft.com/office/drawing/2014/main" id="{0E6B0A0E-BD9C-4E47-8652-AD4B8E0E5DE8}"/>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4" name="Freeform 295">
              <a:extLst>
                <a:ext uri="{FF2B5EF4-FFF2-40B4-BE49-F238E27FC236}">
                  <a16:creationId xmlns:a16="http://schemas.microsoft.com/office/drawing/2014/main" id="{75BB9B2B-D5E6-EB4F-A843-533FAF6D4779}"/>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5" name="Freeform 296">
              <a:extLst>
                <a:ext uri="{FF2B5EF4-FFF2-40B4-BE49-F238E27FC236}">
                  <a16:creationId xmlns:a16="http://schemas.microsoft.com/office/drawing/2014/main" id="{B027BE39-EDEF-0648-A06B-B4A393475DC6}"/>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6" name="Freeform 297">
              <a:extLst>
                <a:ext uri="{FF2B5EF4-FFF2-40B4-BE49-F238E27FC236}">
                  <a16:creationId xmlns:a16="http://schemas.microsoft.com/office/drawing/2014/main" id="{9394BF94-6AF7-C340-BCA8-CD9DF710418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7" name="Line 298">
              <a:extLst>
                <a:ext uri="{FF2B5EF4-FFF2-40B4-BE49-F238E27FC236}">
                  <a16:creationId xmlns:a16="http://schemas.microsoft.com/office/drawing/2014/main" id="{B91C408E-A23C-9647-B068-D7AFCFFF64C4}"/>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8" name="Freeform 299">
              <a:extLst>
                <a:ext uri="{FF2B5EF4-FFF2-40B4-BE49-F238E27FC236}">
                  <a16:creationId xmlns:a16="http://schemas.microsoft.com/office/drawing/2014/main" id="{AD653EDA-1501-5641-8F8D-41A27E0A2145}"/>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9" name="Line 300">
              <a:extLst>
                <a:ext uri="{FF2B5EF4-FFF2-40B4-BE49-F238E27FC236}">
                  <a16:creationId xmlns:a16="http://schemas.microsoft.com/office/drawing/2014/main" id="{BA67B5CD-B7E3-6442-A5D1-36C26CF25E85}"/>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0" name="Freeform 301">
              <a:extLst>
                <a:ext uri="{FF2B5EF4-FFF2-40B4-BE49-F238E27FC236}">
                  <a16:creationId xmlns:a16="http://schemas.microsoft.com/office/drawing/2014/main" id="{AC90DF2A-5CA4-5549-9450-064BA0F5788D}"/>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1" name="Freeform 302">
              <a:extLst>
                <a:ext uri="{FF2B5EF4-FFF2-40B4-BE49-F238E27FC236}">
                  <a16:creationId xmlns:a16="http://schemas.microsoft.com/office/drawing/2014/main" id="{BB0618EF-F7E3-C645-88E4-9FC82C9C1265}"/>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2" name="Freeform 303">
              <a:extLst>
                <a:ext uri="{FF2B5EF4-FFF2-40B4-BE49-F238E27FC236}">
                  <a16:creationId xmlns:a16="http://schemas.microsoft.com/office/drawing/2014/main" id="{750FD63D-33B5-F149-855E-9F7D181AF5D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3" name="Freeform 304">
              <a:extLst>
                <a:ext uri="{FF2B5EF4-FFF2-40B4-BE49-F238E27FC236}">
                  <a16:creationId xmlns:a16="http://schemas.microsoft.com/office/drawing/2014/main" id="{062A789C-0315-B54F-AED8-6E646808848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4" name="Freeform 305">
              <a:extLst>
                <a:ext uri="{FF2B5EF4-FFF2-40B4-BE49-F238E27FC236}">
                  <a16:creationId xmlns:a16="http://schemas.microsoft.com/office/drawing/2014/main" id="{D6D0D1D1-DC30-FD45-973F-C5031B70A373}"/>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5" name="Line 306">
              <a:extLst>
                <a:ext uri="{FF2B5EF4-FFF2-40B4-BE49-F238E27FC236}">
                  <a16:creationId xmlns:a16="http://schemas.microsoft.com/office/drawing/2014/main" id="{A05D06E1-56ED-324D-873A-17F4F3F36DF0}"/>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06" name="Freeform 307">
            <a:extLst>
              <a:ext uri="{FF2B5EF4-FFF2-40B4-BE49-F238E27FC236}">
                <a16:creationId xmlns:a16="http://schemas.microsoft.com/office/drawing/2014/main" id="{102FC5CC-8862-2446-9AD5-7EE58ABE3578}"/>
              </a:ext>
            </a:extLst>
          </p:cNvPr>
          <p:cNvSpPr>
            <a:spLocks/>
          </p:cNvSpPr>
          <p:nvPr userDrawn="1">
            <p:custDataLst>
              <p:tags r:id="rId208"/>
            </p:custDataLst>
          </p:nvPr>
        </p:nvSpPr>
        <p:spPr bwMode="auto">
          <a:xfrm>
            <a:off x="10698556" y="3946789"/>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7" name="Freeform 308">
            <a:extLst>
              <a:ext uri="{FF2B5EF4-FFF2-40B4-BE49-F238E27FC236}">
                <a16:creationId xmlns:a16="http://schemas.microsoft.com/office/drawing/2014/main" id="{A0B5C0A4-5F61-434E-92F7-A01AE5916A6F}"/>
              </a:ext>
            </a:extLst>
          </p:cNvPr>
          <p:cNvSpPr>
            <a:spLocks/>
          </p:cNvSpPr>
          <p:nvPr userDrawn="1">
            <p:custDataLst>
              <p:tags r:id="rId209"/>
            </p:custDataLst>
          </p:nvPr>
        </p:nvSpPr>
        <p:spPr bwMode="auto">
          <a:xfrm>
            <a:off x="10776639" y="3892086"/>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8" name="Freeform 309">
            <a:extLst>
              <a:ext uri="{FF2B5EF4-FFF2-40B4-BE49-F238E27FC236}">
                <a16:creationId xmlns:a16="http://schemas.microsoft.com/office/drawing/2014/main" id="{BFF401E7-3168-EB45-A3E4-E946178F0E21}"/>
              </a:ext>
            </a:extLst>
          </p:cNvPr>
          <p:cNvSpPr>
            <a:spLocks/>
          </p:cNvSpPr>
          <p:nvPr userDrawn="1">
            <p:custDataLst>
              <p:tags r:id="rId210"/>
            </p:custDataLst>
          </p:nvPr>
        </p:nvSpPr>
        <p:spPr bwMode="auto">
          <a:xfrm>
            <a:off x="10825439" y="3782683"/>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9" name="Freeform 310">
            <a:extLst>
              <a:ext uri="{FF2B5EF4-FFF2-40B4-BE49-F238E27FC236}">
                <a16:creationId xmlns:a16="http://schemas.microsoft.com/office/drawing/2014/main" id="{1B349065-F99B-3B4F-A6CE-CF4DE1B2FC00}"/>
              </a:ext>
            </a:extLst>
          </p:cNvPr>
          <p:cNvSpPr>
            <a:spLocks/>
          </p:cNvSpPr>
          <p:nvPr userDrawn="1">
            <p:custDataLst>
              <p:tags r:id="rId211"/>
            </p:custDataLst>
          </p:nvPr>
        </p:nvSpPr>
        <p:spPr bwMode="auto">
          <a:xfrm>
            <a:off x="10809172" y="3755332"/>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0" name="Freeform 311">
            <a:extLst>
              <a:ext uri="{FF2B5EF4-FFF2-40B4-BE49-F238E27FC236}">
                <a16:creationId xmlns:a16="http://schemas.microsoft.com/office/drawing/2014/main" id="{00D82F35-07F8-8947-82A1-BE4FBFF034A5}"/>
              </a:ext>
            </a:extLst>
          </p:cNvPr>
          <p:cNvSpPr>
            <a:spLocks/>
          </p:cNvSpPr>
          <p:nvPr userDrawn="1">
            <p:custDataLst>
              <p:tags r:id="rId212"/>
            </p:custDataLst>
          </p:nvPr>
        </p:nvSpPr>
        <p:spPr bwMode="auto">
          <a:xfrm>
            <a:off x="10630235" y="3661762"/>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1" name="Freeform 312">
            <a:extLst>
              <a:ext uri="{FF2B5EF4-FFF2-40B4-BE49-F238E27FC236}">
                <a16:creationId xmlns:a16="http://schemas.microsoft.com/office/drawing/2014/main" id="{949C222C-18AA-364E-A991-D16061E6CA2D}"/>
              </a:ext>
            </a:extLst>
          </p:cNvPr>
          <p:cNvSpPr>
            <a:spLocks/>
          </p:cNvSpPr>
          <p:nvPr userDrawn="1">
            <p:custDataLst>
              <p:tags r:id="rId213"/>
            </p:custDataLst>
          </p:nvPr>
        </p:nvSpPr>
        <p:spPr bwMode="auto">
          <a:xfrm>
            <a:off x="10555408" y="3784124"/>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2" name="Freeform 313">
            <a:extLst>
              <a:ext uri="{FF2B5EF4-FFF2-40B4-BE49-F238E27FC236}">
                <a16:creationId xmlns:a16="http://schemas.microsoft.com/office/drawing/2014/main" id="{AAD55E19-43F7-6844-B203-4D8D91E3E451}"/>
              </a:ext>
            </a:extLst>
          </p:cNvPr>
          <p:cNvSpPr>
            <a:spLocks/>
          </p:cNvSpPr>
          <p:nvPr userDrawn="1">
            <p:custDataLst>
              <p:tags r:id="rId214"/>
            </p:custDataLst>
          </p:nvPr>
        </p:nvSpPr>
        <p:spPr bwMode="auto">
          <a:xfrm>
            <a:off x="10563540" y="3952547"/>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3" name="Freeform 314">
            <a:extLst>
              <a:ext uri="{FF2B5EF4-FFF2-40B4-BE49-F238E27FC236}">
                <a16:creationId xmlns:a16="http://schemas.microsoft.com/office/drawing/2014/main" id="{6CC927B8-A8D1-4648-9AD1-7C35668869CC}"/>
              </a:ext>
            </a:extLst>
          </p:cNvPr>
          <p:cNvSpPr>
            <a:spLocks/>
          </p:cNvSpPr>
          <p:nvPr userDrawn="1">
            <p:custDataLst>
              <p:tags r:id="rId215"/>
            </p:custDataLst>
          </p:nvPr>
        </p:nvSpPr>
        <p:spPr bwMode="auto">
          <a:xfrm>
            <a:off x="10679036" y="3788440"/>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4" name="Freeform 315">
            <a:extLst>
              <a:ext uri="{FF2B5EF4-FFF2-40B4-BE49-F238E27FC236}">
                <a16:creationId xmlns:a16="http://schemas.microsoft.com/office/drawing/2014/main" id="{C536B4DA-847B-424A-843F-C10DB3C7FCA8}"/>
              </a:ext>
            </a:extLst>
          </p:cNvPr>
          <p:cNvSpPr>
            <a:spLocks/>
          </p:cNvSpPr>
          <p:nvPr userDrawn="1">
            <p:custDataLst>
              <p:tags r:id="rId216"/>
            </p:custDataLst>
          </p:nvPr>
        </p:nvSpPr>
        <p:spPr bwMode="auto">
          <a:xfrm>
            <a:off x="10535886" y="3784124"/>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5" name="Freeform 316">
            <a:extLst>
              <a:ext uri="{FF2B5EF4-FFF2-40B4-BE49-F238E27FC236}">
                <a16:creationId xmlns:a16="http://schemas.microsoft.com/office/drawing/2014/main" id="{AA48B95C-F9DE-8647-B69D-0C4BEE966FF2}"/>
              </a:ext>
            </a:extLst>
          </p:cNvPr>
          <p:cNvSpPr>
            <a:spLocks/>
          </p:cNvSpPr>
          <p:nvPr userDrawn="1">
            <p:custDataLst>
              <p:tags r:id="rId217"/>
            </p:custDataLst>
          </p:nvPr>
        </p:nvSpPr>
        <p:spPr bwMode="auto">
          <a:xfrm>
            <a:off x="10581435" y="3827308"/>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6" name="Freeform 317">
            <a:extLst>
              <a:ext uri="{FF2B5EF4-FFF2-40B4-BE49-F238E27FC236}">
                <a16:creationId xmlns:a16="http://schemas.microsoft.com/office/drawing/2014/main" id="{1863EFDC-2084-C346-8771-FF19E6CD2520}"/>
              </a:ext>
            </a:extLst>
          </p:cNvPr>
          <p:cNvSpPr>
            <a:spLocks/>
          </p:cNvSpPr>
          <p:nvPr userDrawn="1">
            <p:custDataLst>
              <p:tags r:id="rId218"/>
            </p:custDataLst>
          </p:nvPr>
        </p:nvSpPr>
        <p:spPr bwMode="auto">
          <a:xfrm>
            <a:off x="10378098" y="4011567"/>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7" name="Freeform 318">
            <a:extLst>
              <a:ext uri="{FF2B5EF4-FFF2-40B4-BE49-F238E27FC236}">
                <a16:creationId xmlns:a16="http://schemas.microsoft.com/office/drawing/2014/main" id="{1BF4C852-8663-0248-B4E1-576F0D567CC9}"/>
              </a:ext>
            </a:extLst>
          </p:cNvPr>
          <p:cNvSpPr>
            <a:spLocks/>
          </p:cNvSpPr>
          <p:nvPr userDrawn="1">
            <p:custDataLst>
              <p:tags r:id="rId219"/>
            </p:custDataLst>
          </p:nvPr>
        </p:nvSpPr>
        <p:spPr bwMode="auto">
          <a:xfrm>
            <a:off x="10478953" y="4046116"/>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8" name="Freeform 319">
            <a:extLst>
              <a:ext uri="{FF2B5EF4-FFF2-40B4-BE49-F238E27FC236}">
                <a16:creationId xmlns:a16="http://schemas.microsoft.com/office/drawing/2014/main" id="{13CB4F6E-E0CA-5B44-ADC2-B017C1C012BB}"/>
              </a:ext>
            </a:extLst>
          </p:cNvPr>
          <p:cNvSpPr>
            <a:spLocks/>
          </p:cNvSpPr>
          <p:nvPr userDrawn="1">
            <p:custDataLst>
              <p:tags r:id="rId220"/>
            </p:custDataLst>
          </p:nvPr>
        </p:nvSpPr>
        <p:spPr bwMode="auto">
          <a:xfrm>
            <a:off x="10308149" y="3984216"/>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9" name="Freeform 320">
            <a:extLst>
              <a:ext uri="{FF2B5EF4-FFF2-40B4-BE49-F238E27FC236}">
                <a16:creationId xmlns:a16="http://schemas.microsoft.com/office/drawing/2014/main" id="{CEC5C651-460B-C24D-9240-AE4C4047AE14}"/>
              </a:ext>
            </a:extLst>
          </p:cNvPr>
          <p:cNvSpPr>
            <a:spLocks/>
          </p:cNvSpPr>
          <p:nvPr userDrawn="1">
            <p:custDataLst>
              <p:tags r:id="rId221"/>
            </p:custDataLst>
          </p:nvPr>
        </p:nvSpPr>
        <p:spPr bwMode="auto">
          <a:xfrm>
            <a:off x="10353696" y="3971260"/>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0" name="Freeform 321">
            <a:extLst>
              <a:ext uri="{FF2B5EF4-FFF2-40B4-BE49-F238E27FC236}">
                <a16:creationId xmlns:a16="http://schemas.microsoft.com/office/drawing/2014/main" id="{E9470163-557B-B64B-919A-DD9870D2FFCC}"/>
              </a:ext>
            </a:extLst>
          </p:cNvPr>
          <p:cNvSpPr>
            <a:spLocks/>
          </p:cNvSpPr>
          <p:nvPr userDrawn="1">
            <p:custDataLst>
              <p:tags r:id="rId222"/>
            </p:custDataLst>
          </p:nvPr>
        </p:nvSpPr>
        <p:spPr bwMode="auto">
          <a:xfrm>
            <a:off x="10407378" y="3979898"/>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1" name="Freeform 322">
            <a:extLst>
              <a:ext uri="{FF2B5EF4-FFF2-40B4-BE49-F238E27FC236}">
                <a16:creationId xmlns:a16="http://schemas.microsoft.com/office/drawing/2014/main" id="{764B78B4-1E49-444D-BEB4-8A615A1EB072}"/>
              </a:ext>
            </a:extLst>
          </p:cNvPr>
          <p:cNvSpPr>
            <a:spLocks/>
          </p:cNvSpPr>
          <p:nvPr userDrawn="1">
            <p:custDataLst>
              <p:tags r:id="rId223"/>
            </p:custDataLst>
          </p:nvPr>
        </p:nvSpPr>
        <p:spPr bwMode="auto">
          <a:xfrm>
            <a:off x="10461058" y="3984216"/>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2" name="Freeform 323">
            <a:extLst>
              <a:ext uri="{FF2B5EF4-FFF2-40B4-BE49-F238E27FC236}">
                <a16:creationId xmlns:a16="http://schemas.microsoft.com/office/drawing/2014/main" id="{B6A8BAC4-9B69-C04F-A9ED-9360629F99D6}"/>
              </a:ext>
            </a:extLst>
          </p:cNvPr>
          <p:cNvSpPr>
            <a:spLocks/>
          </p:cNvSpPr>
          <p:nvPr userDrawn="1">
            <p:custDataLst>
              <p:tags r:id="rId224"/>
            </p:custDataLst>
          </p:nvPr>
        </p:nvSpPr>
        <p:spPr bwMode="auto">
          <a:xfrm>
            <a:off x="10535886" y="3977018"/>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3" name="Freeform 324">
            <a:extLst>
              <a:ext uri="{FF2B5EF4-FFF2-40B4-BE49-F238E27FC236}">
                <a16:creationId xmlns:a16="http://schemas.microsoft.com/office/drawing/2014/main" id="{D9C39AAF-EF4F-AF4E-8ABD-326D0E713CEC}"/>
              </a:ext>
            </a:extLst>
          </p:cNvPr>
          <p:cNvSpPr>
            <a:spLocks/>
          </p:cNvSpPr>
          <p:nvPr userDrawn="1">
            <p:custDataLst>
              <p:tags r:id="rId225"/>
            </p:custDataLst>
          </p:nvPr>
        </p:nvSpPr>
        <p:spPr bwMode="auto">
          <a:xfrm>
            <a:off x="10099931" y="3808594"/>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4" name="Freeform 325">
            <a:extLst>
              <a:ext uri="{FF2B5EF4-FFF2-40B4-BE49-F238E27FC236}">
                <a16:creationId xmlns:a16="http://schemas.microsoft.com/office/drawing/2014/main" id="{BEA3B24F-2EC6-F441-B055-CB87F1C582C6}"/>
              </a:ext>
            </a:extLst>
          </p:cNvPr>
          <p:cNvSpPr>
            <a:spLocks/>
          </p:cNvSpPr>
          <p:nvPr userDrawn="1">
            <p:custDataLst>
              <p:tags r:id="rId226"/>
            </p:custDataLst>
          </p:nvPr>
        </p:nvSpPr>
        <p:spPr bwMode="auto">
          <a:xfrm>
            <a:off x="10044625" y="3784124"/>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5" name="Freeform 326">
            <a:extLst>
              <a:ext uri="{FF2B5EF4-FFF2-40B4-BE49-F238E27FC236}">
                <a16:creationId xmlns:a16="http://schemas.microsoft.com/office/drawing/2014/main" id="{FC154474-D0A3-8345-A203-E14EEF2A3E67}"/>
              </a:ext>
            </a:extLst>
          </p:cNvPr>
          <p:cNvSpPr>
            <a:spLocks/>
          </p:cNvSpPr>
          <p:nvPr userDrawn="1">
            <p:custDataLst>
              <p:tags r:id="rId227"/>
            </p:custDataLst>
          </p:nvPr>
        </p:nvSpPr>
        <p:spPr bwMode="auto">
          <a:xfrm>
            <a:off x="9875447" y="3769728"/>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6" name="Line 327" descr="Horizontal dunkel">
            <a:extLst>
              <a:ext uri="{FF2B5EF4-FFF2-40B4-BE49-F238E27FC236}">
                <a16:creationId xmlns:a16="http://schemas.microsoft.com/office/drawing/2014/main" id="{37757B5D-6DDD-3845-B51A-863184146E93}"/>
              </a:ext>
            </a:extLst>
          </p:cNvPr>
          <p:cNvSpPr>
            <a:spLocks noChangeShapeType="1"/>
          </p:cNvSpPr>
          <p:nvPr userDrawn="1">
            <p:custDataLst>
              <p:tags r:id="rId228"/>
            </p:custDataLst>
          </p:nvPr>
        </p:nvSpPr>
        <p:spPr bwMode="auto">
          <a:xfrm>
            <a:off x="9901475" y="3802836"/>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7" name="Freeform 328">
            <a:extLst>
              <a:ext uri="{FF2B5EF4-FFF2-40B4-BE49-F238E27FC236}">
                <a16:creationId xmlns:a16="http://schemas.microsoft.com/office/drawing/2014/main" id="{82CF334D-ED93-6A46-92D6-DB3262063C97}"/>
              </a:ext>
            </a:extLst>
          </p:cNvPr>
          <p:cNvSpPr>
            <a:spLocks/>
          </p:cNvSpPr>
          <p:nvPr userDrawn="1">
            <p:custDataLst>
              <p:tags r:id="rId229"/>
            </p:custDataLst>
          </p:nvPr>
        </p:nvSpPr>
        <p:spPr bwMode="auto">
          <a:xfrm>
            <a:off x="9898221" y="3802836"/>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8" name="Freeform 329">
            <a:extLst>
              <a:ext uri="{FF2B5EF4-FFF2-40B4-BE49-F238E27FC236}">
                <a16:creationId xmlns:a16="http://schemas.microsoft.com/office/drawing/2014/main" id="{C77F7F17-5F82-7846-B749-A70A1F15424F}"/>
              </a:ext>
            </a:extLst>
          </p:cNvPr>
          <p:cNvSpPr>
            <a:spLocks/>
          </p:cNvSpPr>
          <p:nvPr userDrawn="1">
            <p:custDataLst>
              <p:tags r:id="rId230"/>
            </p:custDataLst>
          </p:nvPr>
        </p:nvSpPr>
        <p:spPr bwMode="auto">
          <a:xfrm>
            <a:off x="9797367" y="3661762"/>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9" name="Freeform 330">
            <a:extLst>
              <a:ext uri="{FF2B5EF4-FFF2-40B4-BE49-F238E27FC236}">
                <a16:creationId xmlns:a16="http://schemas.microsoft.com/office/drawing/2014/main" id="{06994ABB-B9B0-1E4F-A4B7-2D963AF9B7DF}"/>
              </a:ext>
            </a:extLst>
          </p:cNvPr>
          <p:cNvSpPr>
            <a:spLocks/>
          </p:cNvSpPr>
          <p:nvPr userDrawn="1">
            <p:custDataLst>
              <p:tags r:id="rId231"/>
            </p:custDataLst>
          </p:nvPr>
        </p:nvSpPr>
        <p:spPr bwMode="auto">
          <a:xfrm>
            <a:off x="10339056" y="3991414"/>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0" name="Freeform 331">
            <a:extLst>
              <a:ext uri="{FF2B5EF4-FFF2-40B4-BE49-F238E27FC236}">
                <a16:creationId xmlns:a16="http://schemas.microsoft.com/office/drawing/2014/main" id="{062EAC2B-8928-DD4F-AFF4-92181770175A}"/>
              </a:ext>
            </a:extLst>
          </p:cNvPr>
          <p:cNvSpPr>
            <a:spLocks/>
          </p:cNvSpPr>
          <p:nvPr userDrawn="1">
            <p:custDataLst>
              <p:tags r:id="rId232"/>
            </p:custDataLst>
          </p:nvPr>
        </p:nvSpPr>
        <p:spPr bwMode="auto">
          <a:xfrm>
            <a:off x="10867734" y="3952547"/>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1" name="Freeform 332">
            <a:extLst>
              <a:ext uri="{FF2B5EF4-FFF2-40B4-BE49-F238E27FC236}">
                <a16:creationId xmlns:a16="http://schemas.microsoft.com/office/drawing/2014/main" id="{71314049-9335-4B43-ACA1-E632C7B1CAFE}"/>
              </a:ext>
            </a:extLst>
          </p:cNvPr>
          <p:cNvSpPr>
            <a:spLocks/>
          </p:cNvSpPr>
          <p:nvPr userDrawn="1">
            <p:custDataLst>
              <p:tags r:id="rId233"/>
            </p:custDataLst>
          </p:nvPr>
        </p:nvSpPr>
        <p:spPr bwMode="auto">
          <a:xfrm>
            <a:off x="9779473" y="3573953"/>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2" name="Freeform 333">
            <a:extLst>
              <a:ext uri="{FF2B5EF4-FFF2-40B4-BE49-F238E27FC236}">
                <a16:creationId xmlns:a16="http://schemas.microsoft.com/office/drawing/2014/main" id="{8A44349C-16A6-894B-B715-3A3790CE1AD7}"/>
              </a:ext>
            </a:extLst>
          </p:cNvPr>
          <p:cNvSpPr>
            <a:spLocks/>
          </p:cNvSpPr>
          <p:nvPr userDrawn="1">
            <p:custDataLst>
              <p:tags r:id="rId234"/>
            </p:custDataLst>
          </p:nvPr>
        </p:nvSpPr>
        <p:spPr bwMode="auto">
          <a:xfrm>
            <a:off x="10129212" y="3618578"/>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3" name="Freeform 334">
            <a:extLst>
              <a:ext uri="{FF2B5EF4-FFF2-40B4-BE49-F238E27FC236}">
                <a16:creationId xmlns:a16="http://schemas.microsoft.com/office/drawing/2014/main" id="{3FF00C72-D46E-6D4C-94C8-7F440A533096}"/>
              </a:ext>
            </a:extLst>
          </p:cNvPr>
          <p:cNvSpPr>
            <a:spLocks/>
          </p:cNvSpPr>
          <p:nvPr userDrawn="1">
            <p:custDataLst>
              <p:tags r:id="rId235"/>
            </p:custDataLst>
          </p:nvPr>
        </p:nvSpPr>
        <p:spPr bwMode="auto">
          <a:xfrm>
            <a:off x="10493593" y="3987095"/>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4" name="Freeform 335">
            <a:extLst>
              <a:ext uri="{FF2B5EF4-FFF2-40B4-BE49-F238E27FC236}">
                <a16:creationId xmlns:a16="http://schemas.microsoft.com/office/drawing/2014/main" id="{5B0650B2-E91A-994D-9218-CCF379C547AF}"/>
              </a:ext>
            </a:extLst>
          </p:cNvPr>
          <p:cNvSpPr>
            <a:spLocks/>
          </p:cNvSpPr>
          <p:nvPr userDrawn="1">
            <p:custDataLst>
              <p:tags r:id="rId236"/>
            </p:custDataLst>
          </p:nvPr>
        </p:nvSpPr>
        <p:spPr bwMode="auto">
          <a:xfrm>
            <a:off x="10612342" y="3684795"/>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5" name="Freeform 336">
            <a:extLst>
              <a:ext uri="{FF2B5EF4-FFF2-40B4-BE49-F238E27FC236}">
                <a16:creationId xmlns:a16="http://schemas.microsoft.com/office/drawing/2014/main" id="{FE7D1E2A-B6EA-CE41-879A-9DE4858223F7}"/>
              </a:ext>
            </a:extLst>
          </p:cNvPr>
          <p:cNvSpPr>
            <a:spLocks/>
          </p:cNvSpPr>
          <p:nvPr userDrawn="1">
            <p:custDataLst>
              <p:tags r:id="rId237"/>
            </p:custDataLst>
          </p:nvPr>
        </p:nvSpPr>
        <p:spPr bwMode="auto">
          <a:xfrm>
            <a:off x="10625356" y="3815792"/>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6" name="Freeform 337">
            <a:extLst>
              <a:ext uri="{FF2B5EF4-FFF2-40B4-BE49-F238E27FC236}">
                <a16:creationId xmlns:a16="http://schemas.microsoft.com/office/drawing/2014/main" id="{467B27E7-5BA3-714D-87F4-8D18C62E9AFE}"/>
              </a:ext>
            </a:extLst>
          </p:cNvPr>
          <p:cNvSpPr>
            <a:spLocks/>
          </p:cNvSpPr>
          <p:nvPr userDrawn="1">
            <p:custDataLst>
              <p:tags r:id="rId238"/>
            </p:custDataLst>
          </p:nvPr>
        </p:nvSpPr>
        <p:spPr bwMode="auto">
          <a:xfrm>
            <a:off x="10703437" y="3746695"/>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7" name="Freeform 338">
            <a:extLst>
              <a:ext uri="{FF2B5EF4-FFF2-40B4-BE49-F238E27FC236}">
                <a16:creationId xmlns:a16="http://schemas.microsoft.com/office/drawing/2014/main" id="{124A42F4-31C5-004A-8172-B8B70EAEFFA4}"/>
              </a:ext>
            </a:extLst>
          </p:cNvPr>
          <p:cNvSpPr>
            <a:spLocks/>
          </p:cNvSpPr>
          <p:nvPr userDrawn="1">
            <p:custDataLst>
              <p:tags r:id="rId239"/>
            </p:custDataLst>
          </p:nvPr>
        </p:nvSpPr>
        <p:spPr bwMode="auto">
          <a:xfrm>
            <a:off x="10384605" y="3690554"/>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8" name="Freeform 339">
            <a:extLst>
              <a:ext uri="{FF2B5EF4-FFF2-40B4-BE49-F238E27FC236}">
                <a16:creationId xmlns:a16="http://schemas.microsoft.com/office/drawing/2014/main" id="{DA056B09-4439-504D-BAF5-B13B8ED0D19F}"/>
              </a:ext>
            </a:extLst>
          </p:cNvPr>
          <p:cNvSpPr>
            <a:spLocks/>
          </p:cNvSpPr>
          <p:nvPr userDrawn="1">
            <p:custDataLst>
              <p:tags r:id="rId240"/>
            </p:custDataLst>
          </p:nvPr>
        </p:nvSpPr>
        <p:spPr bwMode="auto">
          <a:xfrm>
            <a:off x="10041371" y="3909360"/>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9" name="Freeform 340">
            <a:extLst>
              <a:ext uri="{FF2B5EF4-FFF2-40B4-BE49-F238E27FC236}">
                <a16:creationId xmlns:a16="http://schemas.microsoft.com/office/drawing/2014/main" id="{C79255A8-0CAD-8943-813F-45DDD5BF9961}"/>
              </a:ext>
            </a:extLst>
          </p:cNvPr>
          <p:cNvSpPr>
            <a:spLocks/>
          </p:cNvSpPr>
          <p:nvPr userDrawn="1">
            <p:custDataLst>
              <p:tags r:id="rId241"/>
            </p:custDataLst>
          </p:nvPr>
        </p:nvSpPr>
        <p:spPr bwMode="auto">
          <a:xfrm>
            <a:off x="10739224" y="3779804"/>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0" name="Freeform 341">
            <a:extLst>
              <a:ext uri="{FF2B5EF4-FFF2-40B4-BE49-F238E27FC236}">
                <a16:creationId xmlns:a16="http://schemas.microsoft.com/office/drawing/2014/main" id="{8A06A89C-6414-D040-8E18-82D737379871}"/>
              </a:ext>
            </a:extLst>
          </p:cNvPr>
          <p:cNvSpPr>
            <a:spLocks/>
          </p:cNvSpPr>
          <p:nvPr userDrawn="1">
            <p:custDataLst>
              <p:tags r:id="rId242"/>
            </p:custDataLst>
          </p:nvPr>
        </p:nvSpPr>
        <p:spPr bwMode="auto">
          <a:xfrm>
            <a:off x="9234529" y="2720320"/>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1" name="Freeform 342">
            <a:extLst>
              <a:ext uri="{FF2B5EF4-FFF2-40B4-BE49-F238E27FC236}">
                <a16:creationId xmlns:a16="http://schemas.microsoft.com/office/drawing/2014/main" id="{B5654FFB-247C-164D-8C20-FCC064DAD5A6}"/>
              </a:ext>
            </a:extLst>
          </p:cNvPr>
          <p:cNvSpPr>
            <a:spLocks/>
          </p:cNvSpPr>
          <p:nvPr userDrawn="1">
            <p:custDataLst>
              <p:tags r:id="rId243"/>
            </p:custDataLst>
          </p:nvPr>
        </p:nvSpPr>
        <p:spPr bwMode="auto">
          <a:xfrm>
            <a:off x="7653378" y="2180501"/>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2" name="Freeform 343">
            <a:extLst>
              <a:ext uri="{FF2B5EF4-FFF2-40B4-BE49-F238E27FC236}">
                <a16:creationId xmlns:a16="http://schemas.microsoft.com/office/drawing/2014/main" id="{038CC4C9-CA78-9E4A-BDA7-C002C5055465}"/>
              </a:ext>
            </a:extLst>
          </p:cNvPr>
          <p:cNvSpPr>
            <a:spLocks/>
          </p:cNvSpPr>
          <p:nvPr userDrawn="1">
            <p:custDataLst>
              <p:tags r:id="rId244"/>
            </p:custDataLst>
          </p:nvPr>
        </p:nvSpPr>
        <p:spPr bwMode="auto">
          <a:xfrm>
            <a:off x="7718445" y="2366198"/>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3" name="Freeform 344">
            <a:extLst>
              <a:ext uri="{FF2B5EF4-FFF2-40B4-BE49-F238E27FC236}">
                <a16:creationId xmlns:a16="http://schemas.microsoft.com/office/drawing/2014/main" id="{E6104B54-5C06-BF47-8D7F-8D5D65BB6160}"/>
              </a:ext>
            </a:extLst>
          </p:cNvPr>
          <p:cNvSpPr>
            <a:spLocks/>
          </p:cNvSpPr>
          <p:nvPr userDrawn="1">
            <p:custDataLst>
              <p:tags r:id="rId245"/>
            </p:custDataLst>
          </p:nvPr>
        </p:nvSpPr>
        <p:spPr bwMode="auto">
          <a:xfrm>
            <a:off x="7820929" y="2053824"/>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4" name="Freeform 345">
            <a:extLst>
              <a:ext uri="{FF2B5EF4-FFF2-40B4-BE49-F238E27FC236}">
                <a16:creationId xmlns:a16="http://schemas.microsoft.com/office/drawing/2014/main" id="{BD4E83EA-518A-9C42-BA91-D8FD093D80CD}"/>
              </a:ext>
            </a:extLst>
          </p:cNvPr>
          <p:cNvSpPr>
            <a:spLocks/>
          </p:cNvSpPr>
          <p:nvPr userDrawn="1">
            <p:custDataLst>
              <p:tags r:id="rId246"/>
            </p:custDataLst>
          </p:nvPr>
        </p:nvSpPr>
        <p:spPr bwMode="auto">
          <a:xfrm>
            <a:off x="7833943" y="2369079"/>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5" name="Freeform 346">
            <a:extLst>
              <a:ext uri="{FF2B5EF4-FFF2-40B4-BE49-F238E27FC236}">
                <a16:creationId xmlns:a16="http://schemas.microsoft.com/office/drawing/2014/main" id="{ED6AFE38-42F6-1545-BBA2-04CDF70D4B82}"/>
              </a:ext>
            </a:extLst>
          </p:cNvPr>
          <p:cNvSpPr>
            <a:spLocks/>
          </p:cNvSpPr>
          <p:nvPr userDrawn="1">
            <p:custDataLst>
              <p:tags r:id="rId247"/>
            </p:custDataLst>
          </p:nvPr>
        </p:nvSpPr>
        <p:spPr bwMode="auto">
          <a:xfrm>
            <a:off x="5784304" y="3310522"/>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6" name="Freeform 347">
            <a:extLst>
              <a:ext uri="{FF2B5EF4-FFF2-40B4-BE49-F238E27FC236}">
                <a16:creationId xmlns:a16="http://schemas.microsoft.com/office/drawing/2014/main" id="{3EC97BF0-E0A9-D04C-9110-AF2057AF4A29}"/>
              </a:ext>
            </a:extLst>
          </p:cNvPr>
          <p:cNvSpPr>
            <a:spLocks/>
          </p:cNvSpPr>
          <p:nvPr userDrawn="1">
            <p:custDataLst>
              <p:tags r:id="rId248"/>
            </p:custDataLst>
          </p:nvPr>
        </p:nvSpPr>
        <p:spPr bwMode="auto">
          <a:xfrm>
            <a:off x="7941304" y="2361881"/>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7" name="Freeform 348">
            <a:extLst>
              <a:ext uri="{FF2B5EF4-FFF2-40B4-BE49-F238E27FC236}">
                <a16:creationId xmlns:a16="http://schemas.microsoft.com/office/drawing/2014/main" id="{49675032-AE16-9E4F-86F6-90B278EB1B79}"/>
              </a:ext>
            </a:extLst>
          </p:cNvPr>
          <p:cNvSpPr>
            <a:spLocks/>
          </p:cNvSpPr>
          <p:nvPr userDrawn="1">
            <p:custDataLst>
              <p:tags r:id="rId249"/>
            </p:custDataLst>
          </p:nvPr>
        </p:nvSpPr>
        <p:spPr bwMode="auto">
          <a:xfrm>
            <a:off x="7856715" y="2255356"/>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8" name="Freeform 349">
            <a:extLst>
              <a:ext uri="{FF2B5EF4-FFF2-40B4-BE49-F238E27FC236}">
                <a16:creationId xmlns:a16="http://schemas.microsoft.com/office/drawing/2014/main" id="{7793B396-0A84-D842-AF12-552E067D30B7}"/>
              </a:ext>
            </a:extLst>
          </p:cNvPr>
          <p:cNvSpPr>
            <a:spLocks/>
          </p:cNvSpPr>
          <p:nvPr userDrawn="1">
            <p:custDataLst>
              <p:tags r:id="rId250"/>
            </p:custDataLst>
          </p:nvPr>
        </p:nvSpPr>
        <p:spPr bwMode="auto">
          <a:xfrm>
            <a:off x="8380513" y="2566291"/>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9" name="Freeform 350">
            <a:extLst>
              <a:ext uri="{FF2B5EF4-FFF2-40B4-BE49-F238E27FC236}">
                <a16:creationId xmlns:a16="http://schemas.microsoft.com/office/drawing/2014/main" id="{28BBD8DF-76D7-A14C-835B-073B1CABBF4B}"/>
              </a:ext>
            </a:extLst>
          </p:cNvPr>
          <p:cNvSpPr>
            <a:spLocks/>
          </p:cNvSpPr>
          <p:nvPr userDrawn="1">
            <p:custDataLst>
              <p:tags r:id="rId251"/>
            </p:custDataLst>
          </p:nvPr>
        </p:nvSpPr>
        <p:spPr bwMode="auto">
          <a:xfrm>
            <a:off x="8936843" y="2579247"/>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0" name="Freeform 351">
            <a:extLst>
              <a:ext uri="{FF2B5EF4-FFF2-40B4-BE49-F238E27FC236}">
                <a16:creationId xmlns:a16="http://schemas.microsoft.com/office/drawing/2014/main" id="{64F0A17A-21BC-C44B-9F82-38CC5C7B7EE7}"/>
              </a:ext>
            </a:extLst>
          </p:cNvPr>
          <p:cNvSpPr>
            <a:spLocks/>
          </p:cNvSpPr>
          <p:nvPr userDrawn="1">
            <p:custDataLst>
              <p:tags r:id="rId252"/>
            </p:custDataLst>
          </p:nvPr>
        </p:nvSpPr>
        <p:spPr bwMode="auto">
          <a:xfrm>
            <a:off x="8987271" y="2514469"/>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1" name="Freeform 352">
            <a:extLst>
              <a:ext uri="{FF2B5EF4-FFF2-40B4-BE49-F238E27FC236}">
                <a16:creationId xmlns:a16="http://schemas.microsoft.com/office/drawing/2014/main" id="{9EE10B17-5436-A34D-B231-FDF358B5AD0E}"/>
              </a:ext>
            </a:extLst>
          </p:cNvPr>
          <p:cNvSpPr>
            <a:spLocks/>
          </p:cNvSpPr>
          <p:nvPr userDrawn="1">
            <p:custDataLst>
              <p:tags r:id="rId253"/>
            </p:custDataLst>
          </p:nvPr>
        </p:nvSpPr>
        <p:spPr bwMode="auto">
          <a:xfrm>
            <a:off x="8583849" y="2528864"/>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2" name="Freeform 353">
            <a:extLst>
              <a:ext uri="{FF2B5EF4-FFF2-40B4-BE49-F238E27FC236}">
                <a16:creationId xmlns:a16="http://schemas.microsoft.com/office/drawing/2014/main" id="{2A5112D0-002C-9646-82BF-702D91A9BCAD}"/>
              </a:ext>
            </a:extLst>
          </p:cNvPr>
          <p:cNvSpPr>
            <a:spLocks/>
          </p:cNvSpPr>
          <p:nvPr userDrawn="1">
            <p:custDataLst>
              <p:tags r:id="rId254"/>
            </p:custDataLst>
          </p:nvPr>
        </p:nvSpPr>
        <p:spPr bwMode="auto">
          <a:xfrm>
            <a:off x="7773753" y="2426659"/>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3" name="Freeform 354">
            <a:extLst>
              <a:ext uri="{FF2B5EF4-FFF2-40B4-BE49-F238E27FC236}">
                <a16:creationId xmlns:a16="http://schemas.microsoft.com/office/drawing/2014/main" id="{6D1E7F85-4986-B44B-ABDB-F9CCBED8E168}"/>
              </a:ext>
            </a:extLst>
          </p:cNvPr>
          <p:cNvSpPr>
            <a:spLocks/>
          </p:cNvSpPr>
          <p:nvPr userDrawn="1">
            <p:custDataLst>
              <p:tags r:id="rId255"/>
            </p:custDataLst>
          </p:nvPr>
        </p:nvSpPr>
        <p:spPr bwMode="auto">
          <a:xfrm>
            <a:off x="7822555" y="2524546"/>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4" name="Freeform 355">
            <a:extLst>
              <a:ext uri="{FF2B5EF4-FFF2-40B4-BE49-F238E27FC236}">
                <a16:creationId xmlns:a16="http://schemas.microsoft.com/office/drawing/2014/main" id="{BD84AF57-BA62-6346-9163-0BE7D48B6110}"/>
              </a:ext>
            </a:extLst>
          </p:cNvPr>
          <p:cNvSpPr>
            <a:spLocks/>
          </p:cNvSpPr>
          <p:nvPr userDrawn="1">
            <p:custDataLst>
              <p:tags r:id="rId256"/>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5" name="Freeform 356">
            <a:extLst>
              <a:ext uri="{FF2B5EF4-FFF2-40B4-BE49-F238E27FC236}">
                <a16:creationId xmlns:a16="http://schemas.microsoft.com/office/drawing/2014/main" id="{6D70030B-0B6D-9747-AC71-5198E2075291}"/>
              </a:ext>
            </a:extLst>
          </p:cNvPr>
          <p:cNvSpPr>
            <a:spLocks/>
          </p:cNvSpPr>
          <p:nvPr userDrawn="1">
            <p:custDataLst>
              <p:tags r:id="rId257"/>
            </p:custDataLst>
          </p:nvPr>
        </p:nvSpPr>
        <p:spPr bwMode="auto">
          <a:xfrm>
            <a:off x="8404913" y="3398332"/>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6" name="Freeform 357">
            <a:extLst>
              <a:ext uri="{FF2B5EF4-FFF2-40B4-BE49-F238E27FC236}">
                <a16:creationId xmlns:a16="http://schemas.microsoft.com/office/drawing/2014/main" id="{8A4980B5-7FF3-A649-9B0F-A581B19191B4}"/>
              </a:ext>
            </a:extLst>
          </p:cNvPr>
          <p:cNvSpPr>
            <a:spLocks/>
          </p:cNvSpPr>
          <p:nvPr userDrawn="1">
            <p:custDataLst>
              <p:tags r:id="rId258"/>
            </p:custDataLst>
          </p:nvPr>
        </p:nvSpPr>
        <p:spPr bwMode="auto">
          <a:xfrm>
            <a:off x="8413046" y="3386816"/>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7" name="Freeform 358">
            <a:extLst>
              <a:ext uri="{FF2B5EF4-FFF2-40B4-BE49-F238E27FC236}">
                <a16:creationId xmlns:a16="http://schemas.microsoft.com/office/drawing/2014/main" id="{D54E5B7B-DE17-8342-A081-4D4D62B9269E}"/>
              </a:ext>
            </a:extLst>
          </p:cNvPr>
          <p:cNvSpPr>
            <a:spLocks/>
          </p:cNvSpPr>
          <p:nvPr userDrawn="1">
            <p:custDataLst>
              <p:tags r:id="rId259"/>
            </p:custDataLst>
          </p:nvPr>
        </p:nvSpPr>
        <p:spPr bwMode="auto">
          <a:xfrm>
            <a:off x="8206455" y="3306204"/>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8" name="Line 359">
            <a:extLst>
              <a:ext uri="{FF2B5EF4-FFF2-40B4-BE49-F238E27FC236}">
                <a16:creationId xmlns:a16="http://schemas.microsoft.com/office/drawing/2014/main" id="{3599E953-C673-2C42-A0CB-951D21CC24AF}"/>
              </a:ext>
            </a:extLst>
          </p:cNvPr>
          <p:cNvSpPr>
            <a:spLocks noChangeShapeType="1"/>
          </p:cNvSpPr>
          <p:nvPr userDrawn="1">
            <p:custDataLst>
              <p:tags r:id="rId260"/>
            </p:custDataLst>
          </p:nvPr>
        </p:nvSpPr>
        <p:spPr bwMode="auto">
          <a:xfrm flipH="1">
            <a:off x="4988848" y="3776925"/>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9" name="Freeform 360">
            <a:extLst>
              <a:ext uri="{FF2B5EF4-FFF2-40B4-BE49-F238E27FC236}">
                <a16:creationId xmlns:a16="http://schemas.microsoft.com/office/drawing/2014/main" id="{6A1CA5D0-B1B3-2247-AB31-38FBC7DEB836}"/>
              </a:ext>
            </a:extLst>
          </p:cNvPr>
          <p:cNvSpPr>
            <a:spLocks/>
          </p:cNvSpPr>
          <p:nvPr userDrawn="1">
            <p:custDataLst>
              <p:tags r:id="rId261"/>
            </p:custDataLst>
          </p:nvPr>
        </p:nvSpPr>
        <p:spPr bwMode="auto">
          <a:xfrm>
            <a:off x="4988847" y="3784124"/>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0" name="Freeform 361">
            <a:extLst>
              <a:ext uri="{FF2B5EF4-FFF2-40B4-BE49-F238E27FC236}">
                <a16:creationId xmlns:a16="http://schemas.microsoft.com/office/drawing/2014/main" id="{91986C9D-EADC-0C42-B3F9-19C36437700F}"/>
              </a:ext>
            </a:extLst>
          </p:cNvPr>
          <p:cNvSpPr>
            <a:spLocks/>
          </p:cNvSpPr>
          <p:nvPr userDrawn="1">
            <p:custDataLst>
              <p:tags r:id="rId262"/>
            </p:custDataLst>
          </p:nvPr>
        </p:nvSpPr>
        <p:spPr bwMode="auto">
          <a:xfrm>
            <a:off x="4996981" y="3772607"/>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61" name="Group 362">
            <a:extLst>
              <a:ext uri="{FF2B5EF4-FFF2-40B4-BE49-F238E27FC236}">
                <a16:creationId xmlns:a16="http://schemas.microsoft.com/office/drawing/2014/main" id="{830965CF-EFE1-D94C-B2E8-615795D3A042}"/>
              </a:ext>
            </a:extLst>
          </p:cNvPr>
          <p:cNvGrpSpPr>
            <a:grpSpLocks/>
          </p:cNvGrpSpPr>
          <p:nvPr userDrawn="1">
            <p:custDataLst>
              <p:tags r:id="rId263"/>
            </p:custDataLst>
          </p:nvPr>
        </p:nvGrpSpPr>
        <p:grpSpPr bwMode="auto">
          <a:xfrm>
            <a:off x="4988848" y="3713587"/>
            <a:ext cx="427822" cy="182819"/>
            <a:chOff x="912" y="2626"/>
            <a:chExt cx="311" cy="127"/>
          </a:xfrm>
          <a:solidFill>
            <a:srgbClr val="DADADA"/>
          </a:solidFill>
        </p:grpSpPr>
        <p:sp>
          <p:nvSpPr>
            <p:cNvPr id="962" name="Freeform 363">
              <a:extLst>
                <a:ext uri="{FF2B5EF4-FFF2-40B4-BE49-F238E27FC236}">
                  <a16:creationId xmlns:a16="http://schemas.microsoft.com/office/drawing/2014/main" id="{7B92667F-055C-614E-9563-765ECABA0257}"/>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3" name="Freeform 364">
              <a:extLst>
                <a:ext uri="{FF2B5EF4-FFF2-40B4-BE49-F238E27FC236}">
                  <a16:creationId xmlns:a16="http://schemas.microsoft.com/office/drawing/2014/main" id="{7A07CAB7-4672-6443-8A3D-BD3CB281D7C9}"/>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4" name="Freeform 365">
              <a:extLst>
                <a:ext uri="{FF2B5EF4-FFF2-40B4-BE49-F238E27FC236}">
                  <a16:creationId xmlns:a16="http://schemas.microsoft.com/office/drawing/2014/main" id="{5F1E11D3-8C53-5640-8E2A-B05774AA6DE4}"/>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65" name="Freeform 366">
            <a:extLst>
              <a:ext uri="{FF2B5EF4-FFF2-40B4-BE49-F238E27FC236}">
                <a16:creationId xmlns:a16="http://schemas.microsoft.com/office/drawing/2014/main" id="{C63DAAF6-D1DA-4942-B350-C5A3A4D6F96E}"/>
              </a:ext>
            </a:extLst>
          </p:cNvPr>
          <p:cNvSpPr>
            <a:spLocks/>
          </p:cNvSpPr>
          <p:nvPr userDrawn="1">
            <p:custDataLst>
              <p:tags r:id="rId264"/>
            </p:custDataLst>
          </p:nvPr>
        </p:nvSpPr>
        <p:spPr bwMode="auto">
          <a:xfrm>
            <a:off x="8726999" y="4364248"/>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6" name="Freeform 367">
            <a:extLst>
              <a:ext uri="{FF2B5EF4-FFF2-40B4-BE49-F238E27FC236}">
                <a16:creationId xmlns:a16="http://schemas.microsoft.com/office/drawing/2014/main" id="{C27FD26E-AF2A-7A42-AF6C-5D6FD7390949}"/>
              </a:ext>
            </a:extLst>
          </p:cNvPr>
          <p:cNvSpPr>
            <a:spLocks/>
          </p:cNvSpPr>
          <p:nvPr userDrawn="1">
            <p:custDataLst>
              <p:tags r:id="rId265"/>
            </p:custDataLst>
          </p:nvPr>
        </p:nvSpPr>
        <p:spPr bwMode="auto">
          <a:xfrm>
            <a:off x="8697718" y="4388720"/>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67" name="Group 368">
            <a:extLst>
              <a:ext uri="{FF2B5EF4-FFF2-40B4-BE49-F238E27FC236}">
                <a16:creationId xmlns:a16="http://schemas.microsoft.com/office/drawing/2014/main" id="{F0F71A23-5799-864E-9308-616817E5A635}"/>
              </a:ext>
            </a:extLst>
          </p:cNvPr>
          <p:cNvGrpSpPr>
            <a:grpSpLocks/>
          </p:cNvGrpSpPr>
          <p:nvPr userDrawn="1">
            <p:custDataLst>
              <p:tags r:id="rId266"/>
            </p:custDataLst>
          </p:nvPr>
        </p:nvGrpSpPr>
        <p:grpSpPr bwMode="auto">
          <a:xfrm>
            <a:off x="8535049" y="3928075"/>
            <a:ext cx="172430" cy="93567"/>
            <a:chOff x="3481" y="2773"/>
            <a:chExt cx="125" cy="65"/>
          </a:xfrm>
          <a:solidFill>
            <a:srgbClr val="DADADA"/>
          </a:solidFill>
        </p:grpSpPr>
        <p:sp>
          <p:nvSpPr>
            <p:cNvPr id="968" name="Freeform 369">
              <a:extLst>
                <a:ext uri="{FF2B5EF4-FFF2-40B4-BE49-F238E27FC236}">
                  <a16:creationId xmlns:a16="http://schemas.microsoft.com/office/drawing/2014/main" id="{2C9B3823-5EBA-0A4D-9A64-0D14C75BBD7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9" name="Line 370">
              <a:extLst>
                <a:ext uri="{FF2B5EF4-FFF2-40B4-BE49-F238E27FC236}">
                  <a16:creationId xmlns:a16="http://schemas.microsoft.com/office/drawing/2014/main" id="{90FC918D-3398-184E-90FA-EE92A20E197E}"/>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0" name="Freeform 371">
              <a:extLst>
                <a:ext uri="{FF2B5EF4-FFF2-40B4-BE49-F238E27FC236}">
                  <a16:creationId xmlns:a16="http://schemas.microsoft.com/office/drawing/2014/main" id="{1DF404DA-60D9-3C42-9E42-1C8FF577AAD3}"/>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1" name="Freeform 372">
              <a:extLst>
                <a:ext uri="{FF2B5EF4-FFF2-40B4-BE49-F238E27FC236}">
                  <a16:creationId xmlns:a16="http://schemas.microsoft.com/office/drawing/2014/main" id="{CFEE3506-9BE1-E545-9C7D-3BD575B24F2C}"/>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2" name="Freeform 373">
              <a:extLst>
                <a:ext uri="{FF2B5EF4-FFF2-40B4-BE49-F238E27FC236}">
                  <a16:creationId xmlns:a16="http://schemas.microsoft.com/office/drawing/2014/main" id="{111D0D8D-2BEA-BC4A-B6A0-285B2E7D0A90}"/>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3" name="Line 374">
              <a:extLst>
                <a:ext uri="{FF2B5EF4-FFF2-40B4-BE49-F238E27FC236}">
                  <a16:creationId xmlns:a16="http://schemas.microsoft.com/office/drawing/2014/main" id="{AE0716EE-9A7F-9643-8F3A-8197F33ED08D}"/>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4" name="Freeform 375">
              <a:extLst>
                <a:ext uri="{FF2B5EF4-FFF2-40B4-BE49-F238E27FC236}">
                  <a16:creationId xmlns:a16="http://schemas.microsoft.com/office/drawing/2014/main" id="{3343A152-CEE1-214F-96D8-B371A4551854}"/>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5" name="Freeform 376">
              <a:extLst>
                <a:ext uri="{FF2B5EF4-FFF2-40B4-BE49-F238E27FC236}">
                  <a16:creationId xmlns:a16="http://schemas.microsoft.com/office/drawing/2014/main" id="{F3651446-4F65-B241-8C84-E923CA4AC28A}"/>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6" name="Freeform 377">
              <a:extLst>
                <a:ext uri="{FF2B5EF4-FFF2-40B4-BE49-F238E27FC236}">
                  <a16:creationId xmlns:a16="http://schemas.microsoft.com/office/drawing/2014/main" id="{A5EDDC20-DFB7-D14A-AD67-B8EE63E3E1C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7" name="Freeform 378">
              <a:extLst>
                <a:ext uri="{FF2B5EF4-FFF2-40B4-BE49-F238E27FC236}">
                  <a16:creationId xmlns:a16="http://schemas.microsoft.com/office/drawing/2014/main" id="{FD58C31E-6A0F-6846-84CC-625E3520B582}"/>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8" name="Freeform 379">
              <a:extLst>
                <a:ext uri="{FF2B5EF4-FFF2-40B4-BE49-F238E27FC236}">
                  <a16:creationId xmlns:a16="http://schemas.microsoft.com/office/drawing/2014/main" id="{56CF7460-9EC5-AC49-88E5-EC4E16F7FE09}"/>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79" name="Freeform 380">
            <a:extLst>
              <a:ext uri="{FF2B5EF4-FFF2-40B4-BE49-F238E27FC236}">
                <a16:creationId xmlns:a16="http://schemas.microsoft.com/office/drawing/2014/main" id="{C07FB4F7-C849-7E4F-91ED-6B09B65C7A18}"/>
              </a:ext>
            </a:extLst>
          </p:cNvPr>
          <p:cNvSpPr>
            <a:spLocks/>
          </p:cNvSpPr>
          <p:nvPr userDrawn="1">
            <p:custDataLst>
              <p:tags r:id="rId267"/>
            </p:custDataLst>
          </p:nvPr>
        </p:nvSpPr>
        <p:spPr bwMode="auto">
          <a:xfrm>
            <a:off x="7641992" y="3920878"/>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0" name="Freeform 381">
            <a:extLst>
              <a:ext uri="{FF2B5EF4-FFF2-40B4-BE49-F238E27FC236}">
                <a16:creationId xmlns:a16="http://schemas.microsoft.com/office/drawing/2014/main" id="{1B3E99DB-7A92-E743-8968-303C95B7FF14}"/>
              </a:ext>
            </a:extLst>
          </p:cNvPr>
          <p:cNvSpPr>
            <a:spLocks/>
          </p:cNvSpPr>
          <p:nvPr userDrawn="1">
            <p:custDataLst>
              <p:tags r:id="rId268"/>
            </p:custDataLst>
          </p:nvPr>
        </p:nvSpPr>
        <p:spPr bwMode="auto">
          <a:xfrm>
            <a:off x="7653378" y="3896406"/>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1" name="Freeform 382">
            <a:extLst>
              <a:ext uri="{FF2B5EF4-FFF2-40B4-BE49-F238E27FC236}">
                <a16:creationId xmlns:a16="http://schemas.microsoft.com/office/drawing/2014/main" id="{C14EC8B6-5F66-E24E-B761-23BD8AC342C0}"/>
              </a:ext>
            </a:extLst>
          </p:cNvPr>
          <p:cNvSpPr>
            <a:spLocks/>
          </p:cNvSpPr>
          <p:nvPr userDrawn="1">
            <p:custDataLst>
              <p:tags r:id="rId269"/>
            </p:custDataLst>
          </p:nvPr>
        </p:nvSpPr>
        <p:spPr bwMode="auto">
          <a:xfrm>
            <a:off x="7757488" y="4388720"/>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2" name="Freeform 383">
            <a:extLst>
              <a:ext uri="{FF2B5EF4-FFF2-40B4-BE49-F238E27FC236}">
                <a16:creationId xmlns:a16="http://schemas.microsoft.com/office/drawing/2014/main" id="{DD710A7C-3519-6D42-B368-175FA783D3EB}"/>
              </a:ext>
            </a:extLst>
          </p:cNvPr>
          <p:cNvSpPr>
            <a:spLocks/>
          </p:cNvSpPr>
          <p:nvPr userDrawn="1">
            <p:custDataLst>
              <p:tags r:id="rId270"/>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83" name="Group 384">
            <a:extLst>
              <a:ext uri="{FF2B5EF4-FFF2-40B4-BE49-F238E27FC236}">
                <a16:creationId xmlns:a16="http://schemas.microsoft.com/office/drawing/2014/main" id="{91ABF4D6-97C2-D54F-A4A8-AD53C361CA5E}"/>
              </a:ext>
            </a:extLst>
          </p:cNvPr>
          <p:cNvGrpSpPr>
            <a:grpSpLocks/>
          </p:cNvGrpSpPr>
          <p:nvPr userDrawn="1">
            <p:custDataLst>
              <p:tags r:id="rId271"/>
            </p:custDataLst>
          </p:nvPr>
        </p:nvGrpSpPr>
        <p:grpSpPr bwMode="auto">
          <a:xfrm>
            <a:off x="6662720" y="3273095"/>
            <a:ext cx="82961" cy="74855"/>
            <a:chOff x="2352" y="2343"/>
            <a:chExt cx="65" cy="53"/>
          </a:xfrm>
          <a:solidFill>
            <a:srgbClr val="DADADA"/>
          </a:solidFill>
        </p:grpSpPr>
        <p:sp>
          <p:nvSpPr>
            <p:cNvPr id="984" name="Freeform 385">
              <a:extLst>
                <a:ext uri="{FF2B5EF4-FFF2-40B4-BE49-F238E27FC236}">
                  <a16:creationId xmlns:a16="http://schemas.microsoft.com/office/drawing/2014/main" id="{8C446D04-0596-2C41-985D-A5B6D5EE92DB}"/>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5" name="Freeform 386">
              <a:extLst>
                <a:ext uri="{FF2B5EF4-FFF2-40B4-BE49-F238E27FC236}">
                  <a16:creationId xmlns:a16="http://schemas.microsoft.com/office/drawing/2014/main" id="{854EBE74-2CB4-CB48-984A-0920A8C7AE80}"/>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6" name="Freeform 387">
              <a:extLst>
                <a:ext uri="{FF2B5EF4-FFF2-40B4-BE49-F238E27FC236}">
                  <a16:creationId xmlns:a16="http://schemas.microsoft.com/office/drawing/2014/main" id="{8D5197B3-2AB0-424B-A9E6-76726543E589}"/>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7" name="Freeform 388">
              <a:extLst>
                <a:ext uri="{FF2B5EF4-FFF2-40B4-BE49-F238E27FC236}">
                  <a16:creationId xmlns:a16="http://schemas.microsoft.com/office/drawing/2014/main" id="{C99CEB4E-BD23-B442-B0FF-5C0D3EA0E03F}"/>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8" name="Freeform 389">
              <a:extLst>
                <a:ext uri="{FF2B5EF4-FFF2-40B4-BE49-F238E27FC236}">
                  <a16:creationId xmlns:a16="http://schemas.microsoft.com/office/drawing/2014/main" id="{DAC77D8E-CA7A-C448-AB97-BCB1EDC636EF}"/>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9" name="Freeform 390">
              <a:extLst>
                <a:ext uri="{FF2B5EF4-FFF2-40B4-BE49-F238E27FC236}">
                  <a16:creationId xmlns:a16="http://schemas.microsoft.com/office/drawing/2014/main" id="{07771C32-491F-B140-A213-9687DF3CAB39}"/>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990" name="Group 391">
            <a:extLst>
              <a:ext uri="{FF2B5EF4-FFF2-40B4-BE49-F238E27FC236}">
                <a16:creationId xmlns:a16="http://schemas.microsoft.com/office/drawing/2014/main" id="{AAA1E8B3-D50C-A74B-8B71-52024697BE92}"/>
              </a:ext>
            </a:extLst>
          </p:cNvPr>
          <p:cNvGrpSpPr>
            <a:grpSpLocks/>
          </p:cNvGrpSpPr>
          <p:nvPr userDrawn="1">
            <p:custDataLst>
              <p:tags r:id="rId272"/>
            </p:custDataLst>
          </p:nvPr>
        </p:nvGrpSpPr>
        <p:grpSpPr bwMode="auto">
          <a:xfrm>
            <a:off x="4455291" y="1514005"/>
            <a:ext cx="1943904" cy="1027815"/>
            <a:chOff x="527" y="1110"/>
            <a:chExt cx="1410" cy="709"/>
          </a:xfrm>
          <a:solidFill>
            <a:srgbClr val="DADADA"/>
          </a:solidFill>
        </p:grpSpPr>
        <p:sp>
          <p:nvSpPr>
            <p:cNvPr id="991" name="Freeform 392">
              <a:extLst>
                <a:ext uri="{FF2B5EF4-FFF2-40B4-BE49-F238E27FC236}">
                  <a16:creationId xmlns:a16="http://schemas.microsoft.com/office/drawing/2014/main" id="{6708350A-92E3-D14C-901F-56162949CBB6}"/>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2" name="Freeform 393">
              <a:extLst>
                <a:ext uri="{FF2B5EF4-FFF2-40B4-BE49-F238E27FC236}">
                  <a16:creationId xmlns:a16="http://schemas.microsoft.com/office/drawing/2014/main" id="{56166376-2961-AA47-B4DF-F37714AA6014}"/>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3" name="Freeform 394">
              <a:extLst>
                <a:ext uri="{FF2B5EF4-FFF2-40B4-BE49-F238E27FC236}">
                  <a16:creationId xmlns:a16="http://schemas.microsoft.com/office/drawing/2014/main" id="{890F83AC-08F5-5040-B66F-A3154FA867A9}"/>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4" name="Freeform 395">
              <a:extLst>
                <a:ext uri="{FF2B5EF4-FFF2-40B4-BE49-F238E27FC236}">
                  <a16:creationId xmlns:a16="http://schemas.microsoft.com/office/drawing/2014/main" id="{2C8BD07B-68A7-3745-8BEB-F227C454597D}"/>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5" name="Freeform 396">
              <a:extLst>
                <a:ext uri="{FF2B5EF4-FFF2-40B4-BE49-F238E27FC236}">
                  <a16:creationId xmlns:a16="http://schemas.microsoft.com/office/drawing/2014/main" id="{6A9F2050-5B5F-AA47-8084-B6233B2F1783}"/>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6" name="Freeform 397">
              <a:extLst>
                <a:ext uri="{FF2B5EF4-FFF2-40B4-BE49-F238E27FC236}">
                  <a16:creationId xmlns:a16="http://schemas.microsoft.com/office/drawing/2014/main" id="{BEE448A0-C273-BD4E-9B37-620DDB87790A}"/>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7" name="Freeform 398">
              <a:extLst>
                <a:ext uri="{FF2B5EF4-FFF2-40B4-BE49-F238E27FC236}">
                  <a16:creationId xmlns:a16="http://schemas.microsoft.com/office/drawing/2014/main" id="{4708FC2C-B135-D141-B090-2FF348189255}"/>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8" name="Freeform 399">
              <a:extLst>
                <a:ext uri="{FF2B5EF4-FFF2-40B4-BE49-F238E27FC236}">
                  <a16:creationId xmlns:a16="http://schemas.microsoft.com/office/drawing/2014/main" id="{1CEFCC3F-78DD-6C41-B124-2C1445988C52}"/>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9" name="Freeform 400">
              <a:extLst>
                <a:ext uri="{FF2B5EF4-FFF2-40B4-BE49-F238E27FC236}">
                  <a16:creationId xmlns:a16="http://schemas.microsoft.com/office/drawing/2014/main" id="{DD3E00A8-B234-5A4C-950C-0F8136474F6B}"/>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0" name="Freeform 401">
              <a:extLst>
                <a:ext uri="{FF2B5EF4-FFF2-40B4-BE49-F238E27FC236}">
                  <a16:creationId xmlns:a16="http://schemas.microsoft.com/office/drawing/2014/main" id="{BE12F052-A628-6047-99AC-1BB32B70AF69}"/>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1" name="Freeform 402">
              <a:extLst>
                <a:ext uri="{FF2B5EF4-FFF2-40B4-BE49-F238E27FC236}">
                  <a16:creationId xmlns:a16="http://schemas.microsoft.com/office/drawing/2014/main" id="{CB1CDC35-06E3-BF4D-AEDD-3FC668A7F74E}"/>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2" name="Freeform 403">
              <a:extLst>
                <a:ext uri="{FF2B5EF4-FFF2-40B4-BE49-F238E27FC236}">
                  <a16:creationId xmlns:a16="http://schemas.microsoft.com/office/drawing/2014/main" id="{0834103E-EF27-EC4B-8F32-E93DC36DADC8}"/>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3" name="Freeform 404">
              <a:extLst>
                <a:ext uri="{FF2B5EF4-FFF2-40B4-BE49-F238E27FC236}">
                  <a16:creationId xmlns:a16="http://schemas.microsoft.com/office/drawing/2014/main" id="{7A5595D0-7EA5-A149-B0E4-3FB3F054A6F3}"/>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4" name="Freeform 405">
              <a:extLst>
                <a:ext uri="{FF2B5EF4-FFF2-40B4-BE49-F238E27FC236}">
                  <a16:creationId xmlns:a16="http://schemas.microsoft.com/office/drawing/2014/main" id="{4FC94934-4A80-0C42-8A05-FA3C18D01959}"/>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5" name="Freeform 406">
              <a:extLst>
                <a:ext uri="{FF2B5EF4-FFF2-40B4-BE49-F238E27FC236}">
                  <a16:creationId xmlns:a16="http://schemas.microsoft.com/office/drawing/2014/main" id="{B05DC4B2-689E-F94E-BBEA-6D059245C565}"/>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6" name="Freeform 407">
              <a:extLst>
                <a:ext uri="{FF2B5EF4-FFF2-40B4-BE49-F238E27FC236}">
                  <a16:creationId xmlns:a16="http://schemas.microsoft.com/office/drawing/2014/main" id="{D563C32D-4C7B-3E47-80E2-A6700BDC6D0B}"/>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7" name="Freeform 408">
              <a:extLst>
                <a:ext uri="{FF2B5EF4-FFF2-40B4-BE49-F238E27FC236}">
                  <a16:creationId xmlns:a16="http://schemas.microsoft.com/office/drawing/2014/main" id="{297A5B9D-A482-A840-BFD9-425716AE855E}"/>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8" name="Freeform 409">
              <a:extLst>
                <a:ext uri="{FF2B5EF4-FFF2-40B4-BE49-F238E27FC236}">
                  <a16:creationId xmlns:a16="http://schemas.microsoft.com/office/drawing/2014/main" id="{63E1F3F1-7406-C542-A4D7-73479D50F076}"/>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9" name="Freeform 410">
              <a:extLst>
                <a:ext uri="{FF2B5EF4-FFF2-40B4-BE49-F238E27FC236}">
                  <a16:creationId xmlns:a16="http://schemas.microsoft.com/office/drawing/2014/main" id="{A48C6A5E-C801-4542-A720-93465B0539D9}"/>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0" name="Freeform 411">
              <a:extLst>
                <a:ext uri="{FF2B5EF4-FFF2-40B4-BE49-F238E27FC236}">
                  <a16:creationId xmlns:a16="http://schemas.microsoft.com/office/drawing/2014/main" id="{217BC867-6EBB-1A4B-A287-2483A840E335}"/>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1" name="Freeform 412">
              <a:extLst>
                <a:ext uri="{FF2B5EF4-FFF2-40B4-BE49-F238E27FC236}">
                  <a16:creationId xmlns:a16="http://schemas.microsoft.com/office/drawing/2014/main" id="{6FAABB58-AE93-4C45-8955-97ED6BBC714A}"/>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2" name="Freeform 413">
              <a:extLst>
                <a:ext uri="{FF2B5EF4-FFF2-40B4-BE49-F238E27FC236}">
                  <a16:creationId xmlns:a16="http://schemas.microsoft.com/office/drawing/2014/main" id="{85F88906-C349-CE40-A4C5-45520ED2144D}"/>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3" name="Freeform 414">
              <a:extLst>
                <a:ext uri="{FF2B5EF4-FFF2-40B4-BE49-F238E27FC236}">
                  <a16:creationId xmlns:a16="http://schemas.microsoft.com/office/drawing/2014/main" id="{ECBC0AEA-C1C6-E54C-880E-098C300B0AF5}"/>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4" name="Freeform 415">
              <a:extLst>
                <a:ext uri="{FF2B5EF4-FFF2-40B4-BE49-F238E27FC236}">
                  <a16:creationId xmlns:a16="http://schemas.microsoft.com/office/drawing/2014/main" id="{82A23C60-5929-A446-9924-F7F6A558A1CF}"/>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5" name="Freeform 416">
              <a:extLst>
                <a:ext uri="{FF2B5EF4-FFF2-40B4-BE49-F238E27FC236}">
                  <a16:creationId xmlns:a16="http://schemas.microsoft.com/office/drawing/2014/main" id="{73E4E02F-7507-CA44-96D3-EDB1A37FCF0F}"/>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6" name="Freeform 417">
              <a:extLst>
                <a:ext uri="{FF2B5EF4-FFF2-40B4-BE49-F238E27FC236}">
                  <a16:creationId xmlns:a16="http://schemas.microsoft.com/office/drawing/2014/main" id="{E2A7655D-0DA6-5940-A6BE-53438EF1703E}"/>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7" name="Freeform 418">
              <a:extLst>
                <a:ext uri="{FF2B5EF4-FFF2-40B4-BE49-F238E27FC236}">
                  <a16:creationId xmlns:a16="http://schemas.microsoft.com/office/drawing/2014/main" id="{9FF39E98-F629-4640-806B-7DBA4D5A05C0}"/>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8" name="Freeform 419">
              <a:extLst>
                <a:ext uri="{FF2B5EF4-FFF2-40B4-BE49-F238E27FC236}">
                  <a16:creationId xmlns:a16="http://schemas.microsoft.com/office/drawing/2014/main" id="{CA7F2FBA-3E9A-0744-921F-E700684BD2C1}"/>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9" name="Freeform 420">
              <a:extLst>
                <a:ext uri="{FF2B5EF4-FFF2-40B4-BE49-F238E27FC236}">
                  <a16:creationId xmlns:a16="http://schemas.microsoft.com/office/drawing/2014/main" id="{D4C81046-A450-C343-AB62-B474B5B19595}"/>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0" name="Freeform 421">
              <a:extLst>
                <a:ext uri="{FF2B5EF4-FFF2-40B4-BE49-F238E27FC236}">
                  <a16:creationId xmlns:a16="http://schemas.microsoft.com/office/drawing/2014/main" id="{776C345E-391C-3444-A1E5-1A68E703AF3A}"/>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1" name="Freeform 422">
              <a:extLst>
                <a:ext uri="{FF2B5EF4-FFF2-40B4-BE49-F238E27FC236}">
                  <a16:creationId xmlns:a16="http://schemas.microsoft.com/office/drawing/2014/main" id="{D5C6CD5D-E517-5D4A-BA25-0DFBE2722652}"/>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2" name="Freeform 423">
              <a:extLst>
                <a:ext uri="{FF2B5EF4-FFF2-40B4-BE49-F238E27FC236}">
                  <a16:creationId xmlns:a16="http://schemas.microsoft.com/office/drawing/2014/main" id="{99D30BC1-3529-6942-B922-0CA766FE2A33}"/>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3" name="Freeform 424">
              <a:extLst>
                <a:ext uri="{FF2B5EF4-FFF2-40B4-BE49-F238E27FC236}">
                  <a16:creationId xmlns:a16="http://schemas.microsoft.com/office/drawing/2014/main" id="{F7FCA5C9-F1D2-CF4F-9701-EED75E027501}"/>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4" name="Freeform 425">
              <a:extLst>
                <a:ext uri="{FF2B5EF4-FFF2-40B4-BE49-F238E27FC236}">
                  <a16:creationId xmlns:a16="http://schemas.microsoft.com/office/drawing/2014/main" id="{8B968235-3FE8-FE48-9913-75BCEA8EE3E1}"/>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5" name="Freeform 426">
              <a:extLst>
                <a:ext uri="{FF2B5EF4-FFF2-40B4-BE49-F238E27FC236}">
                  <a16:creationId xmlns:a16="http://schemas.microsoft.com/office/drawing/2014/main" id="{B2579FA5-001B-F746-B292-A465455EBF61}"/>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6" name="Freeform 427">
              <a:extLst>
                <a:ext uri="{FF2B5EF4-FFF2-40B4-BE49-F238E27FC236}">
                  <a16:creationId xmlns:a16="http://schemas.microsoft.com/office/drawing/2014/main" id="{0B0D9A30-5605-414C-BF35-A2ABEFE36119}"/>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7" name="Freeform 428">
              <a:extLst>
                <a:ext uri="{FF2B5EF4-FFF2-40B4-BE49-F238E27FC236}">
                  <a16:creationId xmlns:a16="http://schemas.microsoft.com/office/drawing/2014/main" id="{96350680-0049-264E-ABB1-36CBAAE93128}"/>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8" name="Freeform 429">
              <a:extLst>
                <a:ext uri="{FF2B5EF4-FFF2-40B4-BE49-F238E27FC236}">
                  <a16:creationId xmlns:a16="http://schemas.microsoft.com/office/drawing/2014/main" id="{AB7CCCD6-66AA-034A-ADFF-1DBD89AA83E2}"/>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9" name="Freeform 430">
              <a:extLst>
                <a:ext uri="{FF2B5EF4-FFF2-40B4-BE49-F238E27FC236}">
                  <a16:creationId xmlns:a16="http://schemas.microsoft.com/office/drawing/2014/main" id="{FA894639-D2D2-B34F-A782-DF252B9B1955}"/>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0" name="Freeform 431">
              <a:extLst>
                <a:ext uri="{FF2B5EF4-FFF2-40B4-BE49-F238E27FC236}">
                  <a16:creationId xmlns:a16="http://schemas.microsoft.com/office/drawing/2014/main" id="{7A41D90E-6FD3-4F46-A74B-C08FD860A5AE}"/>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1" name="Freeform 432">
              <a:extLst>
                <a:ext uri="{FF2B5EF4-FFF2-40B4-BE49-F238E27FC236}">
                  <a16:creationId xmlns:a16="http://schemas.microsoft.com/office/drawing/2014/main" id="{F204F016-3A00-C740-890D-0988D2D76FA4}"/>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2" name="Freeform 433">
              <a:extLst>
                <a:ext uri="{FF2B5EF4-FFF2-40B4-BE49-F238E27FC236}">
                  <a16:creationId xmlns:a16="http://schemas.microsoft.com/office/drawing/2014/main" id="{C0F34762-644D-5E4B-98C2-C78B453E5597}"/>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033" name="Freeform 434">
            <a:extLst>
              <a:ext uri="{FF2B5EF4-FFF2-40B4-BE49-F238E27FC236}">
                <a16:creationId xmlns:a16="http://schemas.microsoft.com/office/drawing/2014/main" id="{F33A9E70-618C-FE40-8084-17171AE39A2C}"/>
              </a:ext>
            </a:extLst>
          </p:cNvPr>
          <p:cNvSpPr>
            <a:spLocks/>
          </p:cNvSpPr>
          <p:nvPr userDrawn="1">
            <p:custDataLst>
              <p:tags r:id="rId273"/>
            </p:custDataLst>
          </p:nvPr>
        </p:nvSpPr>
        <p:spPr bwMode="auto">
          <a:xfrm>
            <a:off x="8113733" y="3640170"/>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4" name="Freeform 435">
            <a:extLst>
              <a:ext uri="{FF2B5EF4-FFF2-40B4-BE49-F238E27FC236}">
                <a16:creationId xmlns:a16="http://schemas.microsoft.com/office/drawing/2014/main" id="{F6976853-BCBF-8240-A5B8-D9AD624D16F4}"/>
              </a:ext>
            </a:extLst>
          </p:cNvPr>
          <p:cNvSpPr>
            <a:spLocks/>
          </p:cNvSpPr>
          <p:nvPr userDrawn="1">
            <p:custDataLst>
              <p:tags r:id="rId274"/>
            </p:custDataLst>
          </p:nvPr>
        </p:nvSpPr>
        <p:spPr bwMode="auto">
          <a:xfrm>
            <a:off x="8222721" y="3776925"/>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5" name="Freeform 436">
            <a:extLst>
              <a:ext uri="{FF2B5EF4-FFF2-40B4-BE49-F238E27FC236}">
                <a16:creationId xmlns:a16="http://schemas.microsoft.com/office/drawing/2014/main" id="{E92F70D8-04F3-0446-B31E-3017A562DDE3}"/>
              </a:ext>
            </a:extLst>
          </p:cNvPr>
          <p:cNvSpPr>
            <a:spLocks/>
          </p:cNvSpPr>
          <p:nvPr userDrawn="1">
            <p:custDataLst>
              <p:tags r:id="rId275"/>
            </p:custDataLst>
          </p:nvPr>
        </p:nvSpPr>
        <p:spPr bwMode="auto">
          <a:xfrm>
            <a:off x="7700554" y="3084517"/>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6" name="Freeform 437">
            <a:extLst>
              <a:ext uri="{FF2B5EF4-FFF2-40B4-BE49-F238E27FC236}">
                <a16:creationId xmlns:a16="http://schemas.microsoft.com/office/drawing/2014/main" id="{2A77D44A-51E9-CF4E-9FF6-1CB176CC6769}"/>
              </a:ext>
            </a:extLst>
          </p:cNvPr>
          <p:cNvSpPr>
            <a:spLocks/>
          </p:cNvSpPr>
          <p:nvPr userDrawn="1">
            <p:custDataLst>
              <p:tags r:id="rId276"/>
            </p:custDataLst>
          </p:nvPr>
        </p:nvSpPr>
        <p:spPr bwMode="auto">
          <a:xfrm>
            <a:off x="7368707" y="2524545"/>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7" name="Freeform 1036">
            <a:extLst>
              <a:ext uri="{FF2B5EF4-FFF2-40B4-BE49-F238E27FC236}">
                <a16:creationId xmlns:a16="http://schemas.microsoft.com/office/drawing/2014/main" id="{CCD2259D-BCF2-6E41-ABCC-60FC495E0CF4}"/>
              </a:ext>
            </a:extLst>
          </p:cNvPr>
          <p:cNvSpPr>
            <a:spLocks/>
          </p:cNvSpPr>
          <p:nvPr userDrawn="1">
            <p:custDataLst>
              <p:tags r:id="rId277"/>
            </p:custDataLst>
          </p:nvPr>
        </p:nvSpPr>
        <p:spPr bwMode="auto">
          <a:xfrm>
            <a:off x="8403287" y="2536061"/>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8" name="Freeform 1037">
            <a:extLst>
              <a:ext uri="{FF2B5EF4-FFF2-40B4-BE49-F238E27FC236}">
                <a16:creationId xmlns:a16="http://schemas.microsoft.com/office/drawing/2014/main" id="{C6DAB633-4067-784D-A4FF-652EA9E26559}"/>
              </a:ext>
            </a:extLst>
          </p:cNvPr>
          <p:cNvSpPr>
            <a:spLocks/>
          </p:cNvSpPr>
          <p:nvPr userDrawn="1">
            <p:custDataLst>
              <p:tags r:id="rId278"/>
            </p:custDataLst>
          </p:nvPr>
        </p:nvSpPr>
        <p:spPr bwMode="auto">
          <a:xfrm>
            <a:off x="7856715" y="2148831"/>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9" name="Freeform 1038">
            <a:extLst>
              <a:ext uri="{FF2B5EF4-FFF2-40B4-BE49-F238E27FC236}">
                <a16:creationId xmlns:a16="http://schemas.microsoft.com/office/drawing/2014/main" id="{7BAAE51A-E594-8E46-BA54-A7ED935C8666}"/>
              </a:ext>
            </a:extLst>
          </p:cNvPr>
          <p:cNvSpPr>
            <a:spLocks/>
          </p:cNvSpPr>
          <p:nvPr userDrawn="1">
            <p:custDataLst>
              <p:tags r:id="rId279"/>
            </p:custDataLst>
          </p:nvPr>
        </p:nvSpPr>
        <p:spPr bwMode="auto">
          <a:xfrm>
            <a:off x="7710313" y="2449691"/>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0" name="Freeform 1039">
            <a:extLst>
              <a:ext uri="{FF2B5EF4-FFF2-40B4-BE49-F238E27FC236}">
                <a16:creationId xmlns:a16="http://schemas.microsoft.com/office/drawing/2014/main" id="{1D93F2AD-BB99-7943-B3EA-4303D8AD687C}"/>
              </a:ext>
            </a:extLst>
          </p:cNvPr>
          <p:cNvSpPr>
            <a:spLocks/>
          </p:cNvSpPr>
          <p:nvPr userDrawn="1">
            <p:custDataLst>
              <p:tags r:id="rId280"/>
            </p:custDataLst>
          </p:nvPr>
        </p:nvSpPr>
        <p:spPr bwMode="auto">
          <a:xfrm>
            <a:off x="6034814" y="3752453"/>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1" name="Freeform 1040">
            <a:extLst>
              <a:ext uri="{FF2B5EF4-FFF2-40B4-BE49-F238E27FC236}">
                <a16:creationId xmlns:a16="http://schemas.microsoft.com/office/drawing/2014/main" id="{D866F0C8-71B0-A144-B0D2-F61AC43F911A}"/>
              </a:ext>
            </a:extLst>
          </p:cNvPr>
          <p:cNvSpPr>
            <a:spLocks/>
          </p:cNvSpPr>
          <p:nvPr userDrawn="1">
            <p:custDataLst>
              <p:tags r:id="rId281"/>
            </p:custDataLst>
          </p:nvPr>
        </p:nvSpPr>
        <p:spPr bwMode="auto">
          <a:xfrm>
            <a:off x="7872983" y="2481359"/>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2" name="Freeform 1041">
            <a:extLst>
              <a:ext uri="{FF2B5EF4-FFF2-40B4-BE49-F238E27FC236}">
                <a16:creationId xmlns:a16="http://schemas.microsoft.com/office/drawing/2014/main" id="{4B0742ED-976A-4C48-B44A-070E35670116}"/>
              </a:ext>
            </a:extLst>
          </p:cNvPr>
          <p:cNvSpPr>
            <a:spLocks/>
          </p:cNvSpPr>
          <p:nvPr userDrawn="1">
            <p:custDataLst>
              <p:tags r:id="rId282"/>
            </p:custDataLst>
          </p:nvPr>
        </p:nvSpPr>
        <p:spPr bwMode="auto">
          <a:xfrm>
            <a:off x="7212543" y="3322038"/>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3" name="Freeform 1042">
            <a:extLst>
              <a:ext uri="{FF2B5EF4-FFF2-40B4-BE49-F238E27FC236}">
                <a16:creationId xmlns:a16="http://schemas.microsoft.com/office/drawing/2014/main" id="{D2865AC5-6C4A-E64C-B452-BEDE14EF42A9}"/>
              </a:ext>
            </a:extLst>
          </p:cNvPr>
          <p:cNvSpPr>
            <a:spLocks/>
          </p:cNvSpPr>
          <p:nvPr userDrawn="1">
            <p:custDataLst>
              <p:tags r:id="rId283"/>
            </p:custDataLst>
          </p:nvPr>
        </p:nvSpPr>
        <p:spPr bwMode="auto">
          <a:xfrm>
            <a:off x="7568790" y="3383938"/>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4" name="Freeform 1043">
            <a:extLst>
              <a:ext uri="{FF2B5EF4-FFF2-40B4-BE49-F238E27FC236}">
                <a16:creationId xmlns:a16="http://schemas.microsoft.com/office/drawing/2014/main" id="{4F51F2F7-9392-5047-803F-8BDE6C271897}"/>
              </a:ext>
            </a:extLst>
          </p:cNvPr>
          <p:cNvSpPr>
            <a:spLocks/>
          </p:cNvSpPr>
          <p:nvPr userDrawn="1">
            <p:custDataLst>
              <p:tags r:id="rId284"/>
            </p:custDataLst>
          </p:nvPr>
        </p:nvSpPr>
        <p:spPr bwMode="auto">
          <a:xfrm>
            <a:off x="10077972" y="3155054"/>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5" name="Freeform 1044">
            <a:extLst>
              <a:ext uri="{FF2B5EF4-FFF2-40B4-BE49-F238E27FC236}">
                <a16:creationId xmlns:a16="http://schemas.microsoft.com/office/drawing/2014/main" id="{C0004EF2-42D8-2C4D-8731-B69023939BDC}"/>
              </a:ext>
            </a:extLst>
          </p:cNvPr>
          <p:cNvSpPr>
            <a:spLocks/>
          </p:cNvSpPr>
          <p:nvPr userDrawn="1">
            <p:custDataLst>
              <p:tags r:id="rId285"/>
            </p:custDataLst>
          </p:nvPr>
        </p:nvSpPr>
        <p:spPr bwMode="auto">
          <a:xfrm>
            <a:off x="5320693" y="3404091"/>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6" name="Freeform 1045">
            <a:extLst>
              <a:ext uri="{FF2B5EF4-FFF2-40B4-BE49-F238E27FC236}">
                <a16:creationId xmlns:a16="http://schemas.microsoft.com/office/drawing/2014/main" id="{0300D386-88FA-E04A-9F62-65052B767C1E}"/>
              </a:ext>
            </a:extLst>
          </p:cNvPr>
          <p:cNvSpPr>
            <a:spLocks/>
          </p:cNvSpPr>
          <p:nvPr userDrawn="1">
            <p:custDataLst>
              <p:tags r:id="rId286"/>
            </p:custDataLst>
          </p:nvPr>
        </p:nvSpPr>
        <p:spPr bwMode="auto">
          <a:xfrm>
            <a:off x="7628978" y="3647368"/>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7" name="Freeform 1046">
            <a:extLst>
              <a:ext uri="{FF2B5EF4-FFF2-40B4-BE49-F238E27FC236}">
                <a16:creationId xmlns:a16="http://schemas.microsoft.com/office/drawing/2014/main" id="{ABE3FE09-7C4E-4A48-9F26-1716300645E0}"/>
              </a:ext>
            </a:extLst>
          </p:cNvPr>
          <p:cNvSpPr>
            <a:spLocks/>
          </p:cNvSpPr>
          <p:nvPr userDrawn="1">
            <p:custDataLst>
              <p:tags r:id="rId287"/>
            </p:custDataLst>
          </p:nvPr>
        </p:nvSpPr>
        <p:spPr bwMode="auto">
          <a:xfrm>
            <a:off x="7661511" y="2416582"/>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8" name="Freeform 1047">
            <a:extLst>
              <a:ext uri="{FF2B5EF4-FFF2-40B4-BE49-F238E27FC236}">
                <a16:creationId xmlns:a16="http://schemas.microsoft.com/office/drawing/2014/main" id="{8E98EB3F-60A3-3B4C-969A-EF5F733F449B}"/>
              </a:ext>
            </a:extLst>
          </p:cNvPr>
          <p:cNvSpPr>
            <a:spLocks/>
          </p:cNvSpPr>
          <p:nvPr userDrawn="1">
            <p:custDataLst>
              <p:tags r:id="rId288"/>
            </p:custDataLst>
          </p:nvPr>
        </p:nvSpPr>
        <p:spPr bwMode="auto">
          <a:xfrm>
            <a:off x="7611085" y="2288464"/>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9" name="Freeform 1048">
            <a:extLst>
              <a:ext uri="{FF2B5EF4-FFF2-40B4-BE49-F238E27FC236}">
                <a16:creationId xmlns:a16="http://schemas.microsoft.com/office/drawing/2014/main" id="{AEE7994F-0E24-F24C-ACC2-434EC52D8B07}"/>
              </a:ext>
            </a:extLst>
          </p:cNvPr>
          <p:cNvSpPr>
            <a:spLocks/>
          </p:cNvSpPr>
          <p:nvPr userDrawn="1">
            <p:custDataLst>
              <p:tags r:id="rId289"/>
            </p:custDataLst>
          </p:nvPr>
        </p:nvSpPr>
        <p:spPr bwMode="auto">
          <a:xfrm>
            <a:off x="7573670" y="2157469"/>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0" name="Freeform 1049">
            <a:extLst>
              <a:ext uri="{FF2B5EF4-FFF2-40B4-BE49-F238E27FC236}">
                <a16:creationId xmlns:a16="http://schemas.microsoft.com/office/drawing/2014/main" id="{DB1E0A16-0082-ED4D-9C1E-2A190CE8036A}"/>
              </a:ext>
            </a:extLst>
          </p:cNvPr>
          <p:cNvSpPr>
            <a:spLocks/>
          </p:cNvSpPr>
          <p:nvPr userDrawn="1">
            <p:custDataLst>
              <p:tags r:id="rId290"/>
            </p:custDataLst>
          </p:nvPr>
        </p:nvSpPr>
        <p:spPr bwMode="auto">
          <a:xfrm>
            <a:off x="7544389" y="2161786"/>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1" name="Freeform 1050">
            <a:extLst>
              <a:ext uri="{FF2B5EF4-FFF2-40B4-BE49-F238E27FC236}">
                <a16:creationId xmlns:a16="http://schemas.microsoft.com/office/drawing/2014/main" id="{9FB17685-259F-5A4E-80D8-C93916CEF42A}"/>
              </a:ext>
            </a:extLst>
          </p:cNvPr>
          <p:cNvSpPr>
            <a:spLocks/>
          </p:cNvSpPr>
          <p:nvPr userDrawn="1">
            <p:custDataLst>
              <p:tags r:id="rId291"/>
            </p:custDataLst>
          </p:nvPr>
        </p:nvSpPr>
        <p:spPr bwMode="auto">
          <a:xfrm>
            <a:off x="7513482" y="2112843"/>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2" name="Freeform 1051">
            <a:extLst>
              <a:ext uri="{FF2B5EF4-FFF2-40B4-BE49-F238E27FC236}">
                <a16:creationId xmlns:a16="http://schemas.microsoft.com/office/drawing/2014/main" id="{774FFE55-66B9-DD4E-9CB9-2A627E42C76D}"/>
              </a:ext>
            </a:extLst>
          </p:cNvPr>
          <p:cNvSpPr>
            <a:spLocks/>
          </p:cNvSpPr>
          <p:nvPr userDrawn="1">
            <p:custDataLst>
              <p:tags r:id="rId292"/>
            </p:custDataLst>
          </p:nvPr>
        </p:nvSpPr>
        <p:spPr bwMode="auto">
          <a:xfrm>
            <a:off x="7955944" y="2842680"/>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3" name="Freeform 1052">
            <a:extLst>
              <a:ext uri="{FF2B5EF4-FFF2-40B4-BE49-F238E27FC236}">
                <a16:creationId xmlns:a16="http://schemas.microsoft.com/office/drawing/2014/main" id="{E2337EB4-3714-ED46-8C75-3AED317543EA}"/>
              </a:ext>
            </a:extLst>
          </p:cNvPr>
          <p:cNvSpPr>
            <a:spLocks/>
          </p:cNvSpPr>
          <p:nvPr userDrawn="1">
            <p:custDataLst>
              <p:tags r:id="rId293"/>
            </p:custDataLst>
          </p:nvPr>
        </p:nvSpPr>
        <p:spPr bwMode="auto">
          <a:xfrm>
            <a:off x="7541136" y="2511589"/>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4" name="Freeform 1053">
            <a:extLst>
              <a:ext uri="{FF2B5EF4-FFF2-40B4-BE49-F238E27FC236}">
                <a16:creationId xmlns:a16="http://schemas.microsoft.com/office/drawing/2014/main" id="{B9149AA7-8376-AB40-9D52-F0F5EED8E241}"/>
              </a:ext>
            </a:extLst>
          </p:cNvPr>
          <p:cNvSpPr>
            <a:spLocks/>
          </p:cNvSpPr>
          <p:nvPr userDrawn="1">
            <p:custDataLst>
              <p:tags r:id="rId294"/>
            </p:custDataLst>
          </p:nvPr>
        </p:nvSpPr>
        <p:spPr bwMode="auto">
          <a:xfrm>
            <a:off x="7246704" y="2294681"/>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5" name="Freeform 1054">
            <a:extLst>
              <a:ext uri="{FF2B5EF4-FFF2-40B4-BE49-F238E27FC236}">
                <a16:creationId xmlns:a16="http://schemas.microsoft.com/office/drawing/2014/main" id="{22FB1ABF-381D-9F47-AF8C-9AA72495F592}"/>
              </a:ext>
            </a:extLst>
          </p:cNvPr>
          <p:cNvSpPr>
            <a:spLocks/>
          </p:cNvSpPr>
          <p:nvPr userDrawn="1">
            <p:custDataLst>
              <p:tags r:id="rId295"/>
            </p:custDataLst>
          </p:nvPr>
        </p:nvSpPr>
        <p:spPr bwMode="auto">
          <a:xfrm>
            <a:off x="8279656" y="2498633"/>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6" name="Freeform 1055">
            <a:extLst>
              <a:ext uri="{FF2B5EF4-FFF2-40B4-BE49-F238E27FC236}">
                <a16:creationId xmlns:a16="http://schemas.microsoft.com/office/drawing/2014/main" id="{6E5BDF0B-70CC-C64D-9A6D-E306D86B9A36}"/>
              </a:ext>
            </a:extLst>
          </p:cNvPr>
          <p:cNvSpPr>
            <a:spLocks/>
          </p:cNvSpPr>
          <p:nvPr userDrawn="1">
            <p:custDataLst>
              <p:tags r:id="rId296"/>
            </p:custDataLst>
          </p:nvPr>
        </p:nvSpPr>
        <p:spPr bwMode="auto">
          <a:xfrm>
            <a:off x="7817676" y="2553335"/>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7" name="Freeform 1056">
            <a:extLst>
              <a:ext uri="{FF2B5EF4-FFF2-40B4-BE49-F238E27FC236}">
                <a16:creationId xmlns:a16="http://schemas.microsoft.com/office/drawing/2014/main" id="{C57A5C77-A5CF-6E41-8EE6-BA0A8EC431DA}"/>
              </a:ext>
            </a:extLst>
          </p:cNvPr>
          <p:cNvSpPr>
            <a:spLocks/>
          </p:cNvSpPr>
          <p:nvPr userDrawn="1">
            <p:custDataLst>
              <p:tags r:id="rId297"/>
            </p:custDataLst>
          </p:nvPr>
        </p:nvSpPr>
        <p:spPr bwMode="auto">
          <a:xfrm>
            <a:off x="7903889" y="2727518"/>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8" name="Freeform 1057">
            <a:extLst>
              <a:ext uri="{FF2B5EF4-FFF2-40B4-BE49-F238E27FC236}">
                <a16:creationId xmlns:a16="http://schemas.microsoft.com/office/drawing/2014/main" id="{F1A1E938-1C4E-C941-AB63-753A744AD554}"/>
              </a:ext>
            </a:extLst>
          </p:cNvPr>
          <p:cNvSpPr>
            <a:spLocks/>
          </p:cNvSpPr>
          <p:nvPr userDrawn="1">
            <p:custDataLst>
              <p:tags r:id="rId298"/>
            </p:custDataLst>
          </p:nvPr>
        </p:nvSpPr>
        <p:spPr bwMode="auto">
          <a:xfrm>
            <a:off x="6960405" y="3391134"/>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9" name="Freeform 1058">
            <a:extLst>
              <a:ext uri="{FF2B5EF4-FFF2-40B4-BE49-F238E27FC236}">
                <a16:creationId xmlns:a16="http://schemas.microsoft.com/office/drawing/2014/main" id="{DCCEA7D6-A4B4-1F40-B179-E3E7AAA459DC}"/>
              </a:ext>
            </a:extLst>
          </p:cNvPr>
          <p:cNvSpPr>
            <a:spLocks/>
          </p:cNvSpPr>
          <p:nvPr userDrawn="1">
            <p:custDataLst>
              <p:tags r:id="rId299"/>
            </p:custDataLst>
          </p:nvPr>
        </p:nvSpPr>
        <p:spPr bwMode="auto">
          <a:xfrm>
            <a:off x="9055591" y="2723200"/>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0" name="Freeform 1059">
            <a:extLst>
              <a:ext uri="{FF2B5EF4-FFF2-40B4-BE49-F238E27FC236}">
                <a16:creationId xmlns:a16="http://schemas.microsoft.com/office/drawing/2014/main" id="{D6B6D974-B186-5247-994D-4FFC98A5F49A}"/>
              </a:ext>
            </a:extLst>
          </p:cNvPr>
          <p:cNvSpPr>
            <a:spLocks/>
          </p:cNvSpPr>
          <p:nvPr userDrawn="1">
            <p:custDataLst>
              <p:tags r:id="rId300"/>
            </p:custDataLst>
          </p:nvPr>
        </p:nvSpPr>
        <p:spPr bwMode="auto">
          <a:xfrm>
            <a:off x="7131208" y="3444398"/>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1" name="Freeform 1060">
            <a:extLst>
              <a:ext uri="{FF2B5EF4-FFF2-40B4-BE49-F238E27FC236}">
                <a16:creationId xmlns:a16="http://schemas.microsoft.com/office/drawing/2014/main" id="{7BF5AFF9-D3F6-E145-AD9A-7A4CAB8CCCC7}"/>
              </a:ext>
            </a:extLst>
          </p:cNvPr>
          <p:cNvSpPr>
            <a:spLocks/>
          </p:cNvSpPr>
          <p:nvPr userDrawn="1">
            <p:custDataLst>
              <p:tags r:id="rId301"/>
            </p:custDataLst>
          </p:nvPr>
        </p:nvSpPr>
        <p:spPr bwMode="auto">
          <a:xfrm>
            <a:off x="8225975" y="3621457"/>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2" name="Freeform 1061">
            <a:extLst>
              <a:ext uri="{FF2B5EF4-FFF2-40B4-BE49-F238E27FC236}">
                <a16:creationId xmlns:a16="http://schemas.microsoft.com/office/drawing/2014/main" id="{FFE4A158-1340-184A-A0E5-FF0D6E9174C9}"/>
              </a:ext>
            </a:extLst>
          </p:cNvPr>
          <p:cNvSpPr>
            <a:spLocks/>
          </p:cNvSpPr>
          <p:nvPr userDrawn="1">
            <p:custDataLst>
              <p:tags r:id="rId302"/>
            </p:custDataLst>
          </p:nvPr>
        </p:nvSpPr>
        <p:spPr bwMode="auto">
          <a:xfrm>
            <a:off x="8208082" y="2792295"/>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3" name="Freeform 1062">
            <a:extLst>
              <a:ext uri="{FF2B5EF4-FFF2-40B4-BE49-F238E27FC236}">
                <a16:creationId xmlns:a16="http://schemas.microsoft.com/office/drawing/2014/main" id="{C1B10316-11DE-BB44-B129-074586F515F3}"/>
              </a:ext>
            </a:extLst>
          </p:cNvPr>
          <p:cNvSpPr>
            <a:spLocks/>
          </p:cNvSpPr>
          <p:nvPr userDrawn="1">
            <p:custDataLst>
              <p:tags r:id="rId303"/>
            </p:custDataLst>
          </p:nvPr>
        </p:nvSpPr>
        <p:spPr bwMode="auto">
          <a:xfrm>
            <a:off x="8513902" y="2885864"/>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4" name="Freeform 1063">
            <a:extLst>
              <a:ext uri="{FF2B5EF4-FFF2-40B4-BE49-F238E27FC236}">
                <a16:creationId xmlns:a16="http://schemas.microsoft.com/office/drawing/2014/main" id="{DA6FC56E-1E2B-FF4A-9AE4-D173F55E83BB}"/>
              </a:ext>
            </a:extLst>
          </p:cNvPr>
          <p:cNvSpPr>
            <a:spLocks/>
          </p:cNvSpPr>
          <p:nvPr userDrawn="1">
            <p:custDataLst>
              <p:tags r:id="rId304"/>
            </p:custDataLst>
          </p:nvPr>
        </p:nvSpPr>
        <p:spPr bwMode="auto">
          <a:xfrm>
            <a:off x="7783515" y="2101327"/>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5" name="Freeform 1064">
            <a:extLst>
              <a:ext uri="{FF2B5EF4-FFF2-40B4-BE49-F238E27FC236}">
                <a16:creationId xmlns:a16="http://schemas.microsoft.com/office/drawing/2014/main" id="{AA50AE29-8EC2-474B-B7A7-C221B361CF14}"/>
              </a:ext>
            </a:extLst>
          </p:cNvPr>
          <p:cNvSpPr>
            <a:spLocks/>
          </p:cNvSpPr>
          <p:nvPr userDrawn="1">
            <p:custDataLst>
              <p:tags r:id="rId305"/>
            </p:custDataLst>
          </p:nvPr>
        </p:nvSpPr>
        <p:spPr bwMode="auto">
          <a:xfrm>
            <a:off x="8204829" y="2754868"/>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6" name="Freeform 1065">
            <a:extLst>
              <a:ext uri="{FF2B5EF4-FFF2-40B4-BE49-F238E27FC236}">
                <a16:creationId xmlns:a16="http://schemas.microsoft.com/office/drawing/2014/main" id="{D82B7B9C-AEEB-1E46-8A2C-B80510D9FB3C}"/>
              </a:ext>
            </a:extLst>
          </p:cNvPr>
          <p:cNvSpPr>
            <a:spLocks/>
          </p:cNvSpPr>
          <p:nvPr userDrawn="1">
            <p:custDataLst>
              <p:tags r:id="rId30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7" name="Freeform 1066">
            <a:extLst>
              <a:ext uri="{FF2B5EF4-FFF2-40B4-BE49-F238E27FC236}">
                <a16:creationId xmlns:a16="http://schemas.microsoft.com/office/drawing/2014/main" id="{8ECC9C71-4A6F-5249-9948-0AD15BD877C9}"/>
              </a:ext>
            </a:extLst>
          </p:cNvPr>
          <p:cNvSpPr>
            <a:spLocks/>
          </p:cNvSpPr>
          <p:nvPr userDrawn="1">
            <p:custDataLst>
              <p:tags r:id="rId307"/>
            </p:custDataLst>
          </p:nvPr>
        </p:nvSpPr>
        <p:spPr bwMode="auto">
          <a:xfrm>
            <a:off x="7781887" y="2144512"/>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8" name="Freeform 1067">
            <a:extLst>
              <a:ext uri="{FF2B5EF4-FFF2-40B4-BE49-F238E27FC236}">
                <a16:creationId xmlns:a16="http://schemas.microsoft.com/office/drawing/2014/main" id="{D5EF0D88-B1E6-5344-A40F-C92CFE9D37E8}"/>
              </a:ext>
            </a:extLst>
          </p:cNvPr>
          <p:cNvSpPr>
            <a:spLocks/>
          </p:cNvSpPr>
          <p:nvPr userDrawn="1">
            <p:custDataLst>
              <p:tags r:id="rId308"/>
            </p:custDataLst>
          </p:nvPr>
        </p:nvSpPr>
        <p:spPr bwMode="auto">
          <a:xfrm>
            <a:off x="7480948" y="2312938"/>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9" name="Freeform 1068">
            <a:extLst>
              <a:ext uri="{FF2B5EF4-FFF2-40B4-BE49-F238E27FC236}">
                <a16:creationId xmlns:a16="http://schemas.microsoft.com/office/drawing/2014/main" id="{1330DA25-6354-EF4D-B430-B3F69398E7EA}"/>
              </a:ext>
            </a:extLst>
          </p:cNvPr>
          <p:cNvSpPr>
            <a:spLocks/>
          </p:cNvSpPr>
          <p:nvPr userDrawn="1">
            <p:custDataLst>
              <p:tags r:id="rId309"/>
            </p:custDataLst>
          </p:nvPr>
        </p:nvSpPr>
        <p:spPr bwMode="auto">
          <a:xfrm>
            <a:off x="8195068" y="4021642"/>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0" name="Freeform 1069">
            <a:extLst>
              <a:ext uri="{FF2B5EF4-FFF2-40B4-BE49-F238E27FC236}">
                <a16:creationId xmlns:a16="http://schemas.microsoft.com/office/drawing/2014/main" id="{C4F38EDC-DBE3-9D4F-9E82-87825607C263}"/>
              </a:ext>
            </a:extLst>
          </p:cNvPr>
          <p:cNvSpPr>
            <a:spLocks/>
          </p:cNvSpPr>
          <p:nvPr userDrawn="1">
            <p:custDataLst>
              <p:tags r:id="rId310"/>
            </p:custDataLst>
          </p:nvPr>
        </p:nvSpPr>
        <p:spPr bwMode="auto">
          <a:xfrm>
            <a:off x="7674527" y="2726077"/>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1" name="Freeform 1070">
            <a:extLst>
              <a:ext uri="{FF2B5EF4-FFF2-40B4-BE49-F238E27FC236}">
                <a16:creationId xmlns:a16="http://schemas.microsoft.com/office/drawing/2014/main" id="{8B4EF412-142F-674C-9BC4-8A2A88A2B40D}"/>
              </a:ext>
            </a:extLst>
          </p:cNvPr>
          <p:cNvSpPr>
            <a:spLocks/>
          </p:cNvSpPr>
          <p:nvPr userDrawn="1">
            <p:custDataLst>
              <p:tags r:id="rId311"/>
            </p:custDataLst>
          </p:nvPr>
        </p:nvSpPr>
        <p:spPr bwMode="auto">
          <a:xfrm>
            <a:off x="8001492" y="4195825"/>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2" name="Freeform 1071">
            <a:extLst>
              <a:ext uri="{FF2B5EF4-FFF2-40B4-BE49-F238E27FC236}">
                <a16:creationId xmlns:a16="http://schemas.microsoft.com/office/drawing/2014/main" id="{FA1709AE-3C81-6D48-80A9-F6512459C4D9}"/>
              </a:ext>
            </a:extLst>
          </p:cNvPr>
          <p:cNvSpPr>
            <a:spLocks/>
          </p:cNvSpPr>
          <p:nvPr userDrawn="1">
            <p:custDataLst>
              <p:tags r:id="rId312"/>
            </p:custDataLst>
          </p:nvPr>
        </p:nvSpPr>
        <p:spPr bwMode="auto">
          <a:xfrm>
            <a:off x="7912024" y="3992852"/>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3" name="Freeform 1072">
            <a:extLst>
              <a:ext uri="{FF2B5EF4-FFF2-40B4-BE49-F238E27FC236}">
                <a16:creationId xmlns:a16="http://schemas.microsoft.com/office/drawing/2014/main" id="{74E90B58-9423-F446-8057-D436A77460A9}"/>
              </a:ext>
            </a:extLst>
          </p:cNvPr>
          <p:cNvSpPr>
            <a:spLocks/>
          </p:cNvSpPr>
          <p:nvPr userDrawn="1">
            <p:custDataLst>
              <p:tags r:id="rId313"/>
            </p:custDataLst>
          </p:nvPr>
        </p:nvSpPr>
        <p:spPr bwMode="auto">
          <a:xfrm>
            <a:off x="7641992" y="4240449"/>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4" name="Freeform 1073">
            <a:extLst>
              <a:ext uri="{FF2B5EF4-FFF2-40B4-BE49-F238E27FC236}">
                <a16:creationId xmlns:a16="http://schemas.microsoft.com/office/drawing/2014/main" id="{44815F67-D825-DF4C-9D11-C011D0EBB10F}"/>
              </a:ext>
            </a:extLst>
          </p:cNvPr>
          <p:cNvSpPr>
            <a:spLocks/>
          </p:cNvSpPr>
          <p:nvPr userDrawn="1">
            <p:custDataLst>
              <p:tags r:id="rId314"/>
            </p:custDataLst>
          </p:nvPr>
        </p:nvSpPr>
        <p:spPr bwMode="auto">
          <a:xfrm>
            <a:off x="6903471" y="3270215"/>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5" name="Freeform 1074">
            <a:extLst>
              <a:ext uri="{FF2B5EF4-FFF2-40B4-BE49-F238E27FC236}">
                <a16:creationId xmlns:a16="http://schemas.microsoft.com/office/drawing/2014/main" id="{F5452F66-A19A-C349-8336-23B2150CAAAB}"/>
              </a:ext>
            </a:extLst>
          </p:cNvPr>
          <p:cNvSpPr>
            <a:spLocks/>
          </p:cNvSpPr>
          <p:nvPr userDrawn="1">
            <p:custDataLst>
              <p:tags r:id="rId315"/>
            </p:custDataLst>
          </p:nvPr>
        </p:nvSpPr>
        <p:spPr bwMode="auto">
          <a:xfrm>
            <a:off x="8105600" y="3779804"/>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6" name="Freeform 1075">
            <a:extLst>
              <a:ext uri="{FF2B5EF4-FFF2-40B4-BE49-F238E27FC236}">
                <a16:creationId xmlns:a16="http://schemas.microsoft.com/office/drawing/2014/main" id="{520DE8EB-05B3-B64E-BB99-F89B141F0F8C}"/>
              </a:ext>
            </a:extLst>
          </p:cNvPr>
          <p:cNvSpPr>
            <a:spLocks/>
          </p:cNvSpPr>
          <p:nvPr userDrawn="1">
            <p:custDataLst>
              <p:tags r:id="rId316"/>
            </p:custDataLst>
          </p:nvPr>
        </p:nvSpPr>
        <p:spPr bwMode="auto">
          <a:xfrm>
            <a:off x="10732717" y="2432415"/>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7" name="Freeform 1076">
            <a:extLst>
              <a:ext uri="{FF2B5EF4-FFF2-40B4-BE49-F238E27FC236}">
                <a16:creationId xmlns:a16="http://schemas.microsoft.com/office/drawing/2014/main" id="{359C5A60-B3A5-994E-B857-A84738E39B47}"/>
              </a:ext>
            </a:extLst>
          </p:cNvPr>
          <p:cNvSpPr>
            <a:spLocks/>
          </p:cNvSpPr>
          <p:nvPr userDrawn="1">
            <p:custDataLst>
              <p:tags r:id="rId317"/>
            </p:custDataLst>
          </p:nvPr>
        </p:nvSpPr>
        <p:spPr bwMode="auto">
          <a:xfrm>
            <a:off x="10587941" y="2433855"/>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8" name="Freeform 1077">
            <a:extLst>
              <a:ext uri="{FF2B5EF4-FFF2-40B4-BE49-F238E27FC236}">
                <a16:creationId xmlns:a16="http://schemas.microsoft.com/office/drawing/2014/main" id="{6BEB5B03-C7D8-C94B-ADD0-3C1AD367DBAB}"/>
              </a:ext>
            </a:extLst>
          </p:cNvPr>
          <p:cNvSpPr>
            <a:spLocks/>
          </p:cNvSpPr>
          <p:nvPr userDrawn="1">
            <p:custDataLst>
              <p:tags r:id="rId318"/>
            </p:custDataLst>
          </p:nvPr>
        </p:nvSpPr>
        <p:spPr bwMode="auto">
          <a:xfrm>
            <a:off x="10557035" y="2754868"/>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9" name="Freeform 1078">
            <a:extLst>
              <a:ext uri="{FF2B5EF4-FFF2-40B4-BE49-F238E27FC236}">
                <a16:creationId xmlns:a16="http://schemas.microsoft.com/office/drawing/2014/main" id="{CBC0CDEA-1B76-D340-BFE5-D06140300A63}"/>
              </a:ext>
            </a:extLst>
          </p:cNvPr>
          <p:cNvSpPr>
            <a:spLocks/>
          </p:cNvSpPr>
          <p:nvPr userDrawn="1">
            <p:custDataLst>
              <p:tags r:id="rId319"/>
            </p:custDataLst>
          </p:nvPr>
        </p:nvSpPr>
        <p:spPr bwMode="auto">
          <a:xfrm>
            <a:off x="10501727" y="2767825"/>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0" name="Freeform 1079">
            <a:extLst>
              <a:ext uri="{FF2B5EF4-FFF2-40B4-BE49-F238E27FC236}">
                <a16:creationId xmlns:a16="http://schemas.microsoft.com/office/drawing/2014/main" id="{A992596B-0A30-A045-B12A-9E48061288C5}"/>
              </a:ext>
            </a:extLst>
          </p:cNvPr>
          <p:cNvSpPr>
            <a:spLocks/>
          </p:cNvSpPr>
          <p:nvPr userDrawn="1">
            <p:custDataLst>
              <p:tags r:id="rId320"/>
            </p:custDataLst>
          </p:nvPr>
        </p:nvSpPr>
        <p:spPr bwMode="auto">
          <a:xfrm>
            <a:off x="10517993" y="2551897"/>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1" name="Freeform 1080">
            <a:extLst>
              <a:ext uri="{FF2B5EF4-FFF2-40B4-BE49-F238E27FC236}">
                <a16:creationId xmlns:a16="http://schemas.microsoft.com/office/drawing/2014/main" id="{26B660C4-FB8E-A743-B442-E0C5D8229CDE}"/>
              </a:ext>
            </a:extLst>
          </p:cNvPr>
          <p:cNvSpPr>
            <a:spLocks/>
          </p:cNvSpPr>
          <p:nvPr userDrawn="1">
            <p:custDataLst>
              <p:tags r:id="rId321"/>
            </p:custDataLst>
          </p:nvPr>
        </p:nvSpPr>
        <p:spPr bwMode="auto">
          <a:xfrm>
            <a:off x="8042159" y="1545674"/>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2" name="Freeform 1081">
            <a:extLst>
              <a:ext uri="{FF2B5EF4-FFF2-40B4-BE49-F238E27FC236}">
                <a16:creationId xmlns:a16="http://schemas.microsoft.com/office/drawing/2014/main" id="{A46000F3-1DB9-0F43-AC07-1A13200A00FF}"/>
              </a:ext>
            </a:extLst>
          </p:cNvPr>
          <p:cNvSpPr>
            <a:spLocks/>
          </p:cNvSpPr>
          <p:nvPr userDrawn="1">
            <p:custDataLst>
              <p:tags r:id="rId322"/>
            </p:custDataLst>
          </p:nvPr>
        </p:nvSpPr>
        <p:spPr bwMode="auto">
          <a:xfrm>
            <a:off x="8188562" y="1529840"/>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3" name="Freeform 1082">
            <a:extLst>
              <a:ext uri="{FF2B5EF4-FFF2-40B4-BE49-F238E27FC236}">
                <a16:creationId xmlns:a16="http://schemas.microsoft.com/office/drawing/2014/main" id="{8B3609CA-1A68-9F48-BB31-AC13992DA945}"/>
              </a:ext>
            </a:extLst>
          </p:cNvPr>
          <p:cNvSpPr>
            <a:spLocks/>
          </p:cNvSpPr>
          <p:nvPr userDrawn="1">
            <p:custDataLst>
              <p:tags r:id="rId323"/>
            </p:custDataLst>
          </p:nvPr>
        </p:nvSpPr>
        <p:spPr bwMode="auto">
          <a:xfrm>
            <a:off x="8225976" y="1537036"/>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4" name="Freeform 1083">
            <a:extLst>
              <a:ext uri="{FF2B5EF4-FFF2-40B4-BE49-F238E27FC236}">
                <a16:creationId xmlns:a16="http://schemas.microsoft.com/office/drawing/2014/main" id="{E73E38E2-4CAF-1544-B868-E525313B9A4E}"/>
              </a:ext>
            </a:extLst>
          </p:cNvPr>
          <p:cNvSpPr>
            <a:spLocks/>
          </p:cNvSpPr>
          <p:nvPr userDrawn="1">
            <p:custDataLst>
              <p:tags r:id="rId324"/>
            </p:custDataLst>
          </p:nvPr>
        </p:nvSpPr>
        <p:spPr bwMode="auto">
          <a:xfrm>
            <a:off x="8772547" y="1705460"/>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5" name="Freeform 1084">
            <a:extLst>
              <a:ext uri="{FF2B5EF4-FFF2-40B4-BE49-F238E27FC236}">
                <a16:creationId xmlns:a16="http://schemas.microsoft.com/office/drawing/2014/main" id="{783C687C-5306-204B-A384-7703D71DCC12}"/>
              </a:ext>
            </a:extLst>
          </p:cNvPr>
          <p:cNvSpPr>
            <a:spLocks/>
          </p:cNvSpPr>
          <p:nvPr userDrawn="1">
            <p:custDataLst>
              <p:tags r:id="rId325"/>
            </p:custDataLst>
          </p:nvPr>
        </p:nvSpPr>
        <p:spPr bwMode="auto">
          <a:xfrm>
            <a:off x="8679825" y="1577343"/>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6" name="Freeform 1085">
            <a:extLst>
              <a:ext uri="{FF2B5EF4-FFF2-40B4-BE49-F238E27FC236}">
                <a16:creationId xmlns:a16="http://schemas.microsoft.com/office/drawing/2014/main" id="{D683DA25-966E-6448-94A9-EA7B55D23668}"/>
              </a:ext>
            </a:extLst>
          </p:cNvPr>
          <p:cNvSpPr>
            <a:spLocks/>
          </p:cNvSpPr>
          <p:nvPr userDrawn="1">
            <p:custDataLst>
              <p:tags r:id="rId326"/>
            </p:custDataLst>
          </p:nvPr>
        </p:nvSpPr>
        <p:spPr bwMode="auto">
          <a:xfrm>
            <a:off x="8702599" y="1539917"/>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7" name="Freeform 1086">
            <a:extLst>
              <a:ext uri="{FF2B5EF4-FFF2-40B4-BE49-F238E27FC236}">
                <a16:creationId xmlns:a16="http://schemas.microsoft.com/office/drawing/2014/main" id="{CA7487D8-4D29-5A41-8D44-613EA372E286}"/>
              </a:ext>
            </a:extLst>
          </p:cNvPr>
          <p:cNvSpPr>
            <a:spLocks/>
          </p:cNvSpPr>
          <p:nvPr userDrawn="1">
            <p:custDataLst>
              <p:tags r:id="rId327"/>
            </p:custDataLst>
          </p:nvPr>
        </p:nvSpPr>
        <p:spPr bwMode="auto">
          <a:xfrm>
            <a:off x="8850628" y="1645001"/>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8" name="Freeform 1087">
            <a:extLst>
              <a:ext uri="{FF2B5EF4-FFF2-40B4-BE49-F238E27FC236}">
                <a16:creationId xmlns:a16="http://schemas.microsoft.com/office/drawing/2014/main" id="{8000594D-16D4-4C46-93DF-A423178C40CA}"/>
              </a:ext>
            </a:extLst>
          </p:cNvPr>
          <p:cNvSpPr>
            <a:spLocks/>
          </p:cNvSpPr>
          <p:nvPr userDrawn="1">
            <p:custDataLst>
              <p:tags r:id="rId328"/>
            </p:custDataLst>
          </p:nvPr>
        </p:nvSpPr>
        <p:spPr bwMode="auto">
          <a:xfrm>
            <a:off x="8905936" y="1539917"/>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9" name="Freeform 1088">
            <a:extLst>
              <a:ext uri="{FF2B5EF4-FFF2-40B4-BE49-F238E27FC236}">
                <a16:creationId xmlns:a16="http://schemas.microsoft.com/office/drawing/2014/main" id="{59D3BB81-2EB8-EC42-A57B-B0F91837D7C4}"/>
              </a:ext>
            </a:extLst>
          </p:cNvPr>
          <p:cNvSpPr>
            <a:spLocks/>
          </p:cNvSpPr>
          <p:nvPr userDrawn="1">
            <p:custDataLst>
              <p:tags r:id="rId329"/>
            </p:custDataLst>
          </p:nvPr>
        </p:nvSpPr>
        <p:spPr bwMode="auto">
          <a:xfrm>
            <a:off x="8967749" y="1562948"/>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0" name="Freeform 1089">
            <a:extLst>
              <a:ext uri="{FF2B5EF4-FFF2-40B4-BE49-F238E27FC236}">
                <a16:creationId xmlns:a16="http://schemas.microsoft.com/office/drawing/2014/main" id="{D4EC0CE7-9F9F-304F-B5D0-AFF6116FD5B5}"/>
              </a:ext>
            </a:extLst>
          </p:cNvPr>
          <p:cNvSpPr>
            <a:spLocks/>
          </p:cNvSpPr>
          <p:nvPr userDrawn="1">
            <p:custDataLst>
              <p:tags r:id="rId330"/>
            </p:custDataLst>
          </p:nvPr>
        </p:nvSpPr>
        <p:spPr bwMode="auto">
          <a:xfrm>
            <a:off x="9088125" y="1575904"/>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1" name="Freeform 1090">
            <a:extLst>
              <a:ext uri="{FF2B5EF4-FFF2-40B4-BE49-F238E27FC236}">
                <a16:creationId xmlns:a16="http://schemas.microsoft.com/office/drawing/2014/main" id="{1AECA729-5898-724D-BA58-9D5A137ECCDE}"/>
              </a:ext>
            </a:extLst>
          </p:cNvPr>
          <p:cNvSpPr>
            <a:spLocks/>
          </p:cNvSpPr>
          <p:nvPr userDrawn="1">
            <p:custDataLst>
              <p:tags r:id="rId331"/>
            </p:custDataLst>
          </p:nvPr>
        </p:nvSpPr>
        <p:spPr bwMode="auto">
          <a:xfrm>
            <a:off x="9628190" y="1689625"/>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2" name="Freeform 1091">
            <a:extLst>
              <a:ext uri="{FF2B5EF4-FFF2-40B4-BE49-F238E27FC236}">
                <a16:creationId xmlns:a16="http://schemas.microsoft.com/office/drawing/2014/main" id="{39F25F58-3C44-3242-B827-377CF520F121}"/>
              </a:ext>
            </a:extLst>
          </p:cNvPr>
          <p:cNvSpPr>
            <a:spLocks/>
          </p:cNvSpPr>
          <p:nvPr userDrawn="1">
            <p:custDataLst>
              <p:tags r:id="rId332"/>
            </p:custDataLst>
          </p:nvPr>
        </p:nvSpPr>
        <p:spPr bwMode="auto">
          <a:xfrm>
            <a:off x="9696510" y="1705460"/>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3" name="Freeform 1092">
            <a:extLst>
              <a:ext uri="{FF2B5EF4-FFF2-40B4-BE49-F238E27FC236}">
                <a16:creationId xmlns:a16="http://schemas.microsoft.com/office/drawing/2014/main" id="{3CBAAF20-D391-064A-92BD-4EC47410B40C}"/>
              </a:ext>
            </a:extLst>
          </p:cNvPr>
          <p:cNvSpPr>
            <a:spLocks/>
          </p:cNvSpPr>
          <p:nvPr userDrawn="1">
            <p:custDataLst>
              <p:tags r:id="rId333"/>
            </p:custDataLst>
          </p:nvPr>
        </p:nvSpPr>
        <p:spPr bwMode="auto">
          <a:xfrm>
            <a:off x="9727419" y="1715537"/>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4" name="Freeform 1093">
            <a:extLst>
              <a:ext uri="{FF2B5EF4-FFF2-40B4-BE49-F238E27FC236}">
                <a16:creationId xmlns:a16="http://schemas.microsoft.com/office/drawing/2014/main" id="{A54F5923-5605-5547-8CBC-0422A48E0262}"/>
              </a:ext>
            </a:extLst>
          </p:cNvPr>
          <p:cNvSpPr>
            <a:spLocks/>
          </p:cNvSpPr>
          <p:nvPr userDrawn="1">
            <p:custDataLst>
              <p:tags r:id="rId334"/>
            </p:custDataLst>
          </p:nvPr>
        </p:nvSpPr>
        <p:spPr bwMode="auto">
          <a:xfrm>
            <a:off x="9493173" y="1691066"/>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5" name="Freeform 1094">
            <a:extLst>
              <a:ext uri="{FF2B5EF4-FFF2-40B4-BE49-F238E27FC236}">
                <a16:creationId xmlns:a16="http://schemas.microsoft.com/office/drawing/2014/main" id="{71FBB6B4-D067-5D48-A160-FE3451746DDC}"/>
              </a:ext>
            </a:extLst>
          </p:cNvPr>
          <p:cNvSpPr>
            <a:spLocks/>
          </p:cNvSpPr>
          <p:nvPr userDrawn="1">
            <p:custDataLst>
              <p:tags r:id="rId335"/>
            </p:custDataLst>
          </p:nvPr>
        </p:nvSpPr>
        <p:spPr bwMode="auto">
          <a:xfrm>
            <a:off x="9800619" y="1637802"/>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6" name="Freeform 1095">
            <a:extLst>
              <a:ext uri="{FF2B5EF4-FFF2-40B4-BE49-F238E27FC236}">
                <a16:creationId xmlns:a16="http://schemas.microsoft.com/office/drawing/2014/main" id="{8135833E-07C0-2D4D-8193-5C599DA64420}"/>
              </a:ext>
            </a:extLst>
          </p:cNvPr>
          <p:cNvSpPr>
            <a:spLocks/>
          </p:cNvSpPr>
          <p:nvPr userDrawn="1">
            <p:custDataLst>
              <p:tags r:id="rId336"/>
            </p:custDataLst>
          </p:nvPr>
        </p:nvSpPr>
        <p:spPr bwMode="auto">
          <a:xfrm>
            <a:off x="9964916" y="1645001"/>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7" name="Freeform 1096">
            <a:extLst>
              <a:ext uri="{FF2B5EF4-FFF2-40B4-BE49-F238E27FC236}">
                <a16:creationId xmlns:a16="http://schemas.microsoft.com/office/drawing/2014/main" id="{579AFD49-0232-0D49-950F-F8ADE42444D3}"/>
              </a:ext>
            </a:extLst>
          </p:cNvPr>
          <p:cNvSpPr>
            <a:spLocks/>
          </p:cNvSpPr>
          <p:nvPr userDrawn="1">
            <p:custDataLst>
              <p:tags r:id="rId337"/>
            </p:custDataLst>
          </p:nvPr>
        </p:nvSpPr>
        <p:spPr bwMode="auto">
          <a:xfrm>
            <a:off x="9924248" y="1688187"/>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8" name="Freeform 1097">
            <a:extLst>
              <a:ext uri="{FF2B5EF4-FFF2-40B4-BE49-F238E27FC236}">
                <a16:creationId xmlns:a16="http://schemas.microsoft.com/office/drawing/2014/main" id="{F19DA33E-A94A-4F4F-B786-3CE279D4D5C3}"/>
              </a:ext>
            </a:extLst>
          </p:cNvPr>
          <p:cNvSpPr>
            <a:spLocks/>
          </p:cNvSpPr>
          <p:nvPr userDrawn="1">
            <p:custDataLst>
              <p:tags r:id="rId338"/>
            </p:custDataLst>
          </p:nvPr>
        </p:nvSpPr>
        <p:spPr bwMode="auto">
          <a:xfrm>
            <a:off x="9903103" y="1685308"/>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9" name="Line 504">
            <a:extLst>
              <a:ext uri="{FF2B5EF4-FFF2-40B4-BE49-F238E27FC236}">
                <a16:creationId xmlns:a16="http://schemas.microsoft.com/office/drawing/2014/main" id="{3E6B40F9-C7EF-1548-8EB8-CF25318DA13D}"/>
              </a:ext>
            </a:extLst>
          </p:cNvPr>
          <p:cNvSpPr>
            <a:spLocks noChangeShapeType="1"/>
          </p:cNvSpPr>
          <p:nvPr userDrawn="1">
            <p:custDataLst>
              <p:tags r:id="rId339"/>
            </p:custDataLst>
          </p:nvPr>
        </p:nvSpPr>
        <p:spPr bwMode="auto">
          <a:xfrm flipV="1">
            <a:off x="9904728" y="1683867"/>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0" name="Freeform 1099">
            <a:extLst>
              <a:ext uri="{FF2B5EF4-FFF2-40B4-BE49-F238E27FC236}">
                <a16:creationId xmlns:a16="http://schemas.microsoft.com/office/drawing/2014/main" id="{BC6759E4-7DC2-C742-867C-B1A610CFFE12}"/>
              </a:ext>
            </a:extLst>
          </p:cNvPr>
          <p:cNvSpPr>
            <a:spLocks/>
          </p:cNvSpPr>
          <p:nvPr userDrawn="1">
            <p:custDataLst>
              <p:tags r:id="rId340"/>
            </p:custDataLst>
          </p:nvPr>
        </p:nvSpPr>
        <p:spPr bwMode="auto">
          <a:xfrm>
            <a:off x="9053965" y="1619089"/>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1" name="Freeform 1100">
            <a:extLst>
              <a:ext uri="{FF2B5EF4-FFF2-40B4-BE49-F238E27FC236}">
                <a16:creationId xmlns:a16="http://schemas.microsoft.com/office/drawing/2014/main" id="{038E2809-2803-7F45-881A-E275C83F032C}"/>
              </a:ext>
            </a:extLst>
          </p:cNvPr>
          <p:cNvSpPr>
            <a:spLocks/>
          </p:cNvSpPr>
          <p:nvPr userDrawn="1">
            <p:custDataLst>
              <p:tags r:id="rId341"/>
            </p:custDataLst>
          </p:nvPr>
        </p:nvSpPr>
        <p:spPr bwMode="auto">
          <a:xfrm>
            <a:off x="9821768" y="1683867"/>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2" name="Freeform 1101">
            <a:extLst>
              <a:ext uri="{FF2B5EF4-FFF2-40B4-BE49-F238E27FC236}">
                <a16:creationId xmlns:a16="http://schemas.microsoft.com/office/drawing/2014/main" id="{929EBD2C-CBBD-FB4D-984E-4778EEE4C637}"/>
              </a:ext>
            </a:extLst>
          </p:cNvPr>
          <p:cNvSpPr>
            <a:spLocks/>
          </p:cNvSpPr>
          <p:nvPr userDrawn="1">
            <p:custDataLst>
              <p:tags r:id="rId342"/>
            </p:custDataLst>
          </p:nvPr>
        </p:nvSpPr>
        <p:spPr bwMode="auto">
          <a:xfrm>
            <a:off x="9774592" y="1650758"/>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3" name="Freeform 1102">
            <a:extLst>
              <a:ext uri="{FF2B5EF4-FFF2-40B4-BE49-F238E27FC236}">
                <a16:creationId xmlns:a16="http://schemas.microsoft.com/office/drawing/2014/main" id="{47345558-639E-F84E-ABBB-9E2C26781454}"/>
              </a:ext>
            </a:extLst>
          </p:cNvPr>
          <p:cNvSpPr>
            <a:spLocks/>
          </p:cNvSpPr>
          <p:nvPr userDrawn="1">
            <p:custDataLst>
              <p:tags r:id="rId343"/>
            </p:custDataLst>
          </p:nvPr>
        </p:nvSpPr>
        <p:spPr bwMode="auto">
          <a:xfrm>
            <a:off x="10287002" y="2167545"/>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4" name="Freeform 1103">
            <a:extLst>
              <a:ext uri="{FF2B5EF4-FFF2-40B4-BE49-F238E27FC236}">
                <a16:creationId xmlns:a16="http://schemas.microsoft.com/office/drawing/2014/main" id="{9FDD7E29-EC2D-834F-9AA3-7345CD296359}"/>
              </a:ext>
            </a:extLst>
          </p:cNvPr>
          <p:cNvSpPr>
            <a:spLocks/>
          </p:cNvSpPr>
          <p:nvPr userDrawn="1">
            <p:custDataLst>
              <p:tags r:id="rId344"/>
            </p:custDataLst>
          </p:nvPr>
        </p:nvSpPr>
        <p:spPr bwMode="auto">
          <a:xfrm>
            <a:off x="10587942" y="1734252"/>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5" name="Freeform 1104">
            <a:extLst>
              <a:ext uri="{FF2B5EF4-FFF2-40B4-BE49-F238E27FC236}">
                <a16:creationId xmlns:a16="http://schemas.microsoft.com/office/drawing/2014/main" id="{E76CE865-89AC-7D45-8B1A-AD94BEE757F0}"/>
              </a:ext>
            </a:extLst>
          </p:cNvPr>
          <p:cNvSpPr>
            <a:spLocks/>
          </p:cNvSpPr>
          <p:nvPr userDrawn="1">
            <p:custDataLst>
              <p:tags r:id="rId345"/>
            </p:custDataLst>
          </p:nvPr>
        </p:nvSpPr>
        <p:spPr bwMode="auto">
          <a:xfrm>
            <a:off x="10727837" y="2053824"/>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6" name="Freeform 1105">
            <a:extLst>
              <a:ext uri="{FF2B5EF4-FFF2-40B4-BE49-F238E27FC236}">
                <a16:creationId xmlns:a16="http://schemas.microsoft.com/office/drawing/2014/main" id="{EF6A6350-AF77-604B-872A-C932F1803EFB}"/>
              </a:ext>
            </a:extLst>
          </p:cNvPr>
          <p:cNvSpPr>
            <a:spLocks/>
          </p:cNvSpPr>
          <p:nvPr userDrawn="1">
            <p:custDataLst>
              <p:tags r:id="rId346"/>
            </p:custDataLst>
          </p:nvPr>
        </p:nvSpPr>
        <p:spPr bwMode="auto">
          <a:xfrm>
            <a:off x="10880747" y="2156030"/>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7" name="Freeform 1106">
            <a:extLst>
              <a:ext uri="{FF2B5EF4-FFF2-40B4-BE49-F238E27FC236}">
                <a16:creationId xmlns:a16="http://schemas.microsoft.com/office/drawing/2014/main" id="{29071A79-B1E8-8346-BB19-617F569216C4}"/>
              </a:ext>
            </a:extLst>
          </p:cNvPr>
          <p:cNvSpPr>
            <a:spLocks/>
          </p:cNvSpPr>
          <p:nvPr userDrawn="1">
            <p:custDataLst>
              <p:tags r:id="rId347"/>
            </p:custDataLst>
          </p:nvPr>
        </p:nvSpPr>
        <p:spPr bwMode="auto">
          <a:xfrm>
            <a:off x="10932800" y="2170423"/>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8" name="Freeform 1107">
            <a:extLst>
              <a:ext uri="{FF2B5EF4-FFF2-40B4-BE49-F238E27FC236}">
                <a16:creationId xmlns:a16="http://schemas.microsoft.com/office/drawing/2014/main" id="{F7778464-4758-4C4B-B3DD-80130EF30190}"/>
              </a:ext>
            </a:extLst>
          </p:cNvPr>
          <p:cNvSpPr>
            <a:spLocks/>
          </p:cNvSpPr>
          <p:nvPr userDrawn="1">
            <p:custDataLst>
              <p:tags r:id="rId348"/>
            </p:custDataLst>
          </p:nvPr>
        </p:nvSpPr>
        <p:spPr bwMode="auto">
          <a:xfrm>
            <a:off x="10794533" y="2285586"/>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9" name="Freeform 1108">
            <a:extLst>
              <a:ext uri="{FF2B5EF4-FFF2-40B4-BE49-F238E27FC236}">
                <a16:creationId xmlns:a16="http://schemas.microsoft.com/office/drawing/2014/main" id="{1404A17D-B901-DE48-B6E5-2A3A9961B83F}"/>
              </a:ext>
            </a:extLst>
          </p:cNvPr>
          <p:cNvSpPr>
            <a:spLocks/>
          </p:cNvSpPr>
          <p:nvPr userDrawn="1">
            <p:custDataLst>
              <p:tags r:id="rId349"/>
            </p:custDataLst>
          </p:nvPr>
        </p:nvSpPr>
        <p:spPr bwMode="auto">
          <a:xfrm>
            <a:off x="10805919" y="2311497"/>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0" name="Freeform 1109">
            <a:extLst>
              <a:ext uri="{FF2B5EF4-FFF2-40B4-BE49-F238E27FC236}">
                <a16:creationId xmlns:a16="http://schemas.microsoft.com/office/drawing/2014/main" id="{9C72AD86-8CC1-574D-92C2-F5EBFE9602C7}"/>
              </a:ext>
            </a:extLst>
          </p:cNvPr>
          <p:cNvSpPr>
            <a:spLocks/>
          </p:cNvSpPr>
          <p:nvPr userDrawn="1">
            <p:custDataLst>
              <p:tags r:id="rId350"/>
            </p:custDataLst>
          </p:nvPr>
        </p:nvSpPr>
        <p:spPr bwMode="auto">
          <a:xfrm>
            <a:off x="10792905" y="2386353"/>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1" name="Freeform 1110">
            <a:extLst>
              <a:ext uri="{FF2B5EF4-FFF2-40B4-BE49-F238E27FC236}">
                <a16:creationId xmlns:a16="http://schemas.microsoft.com/office/drawing/2014/main" id="{DD106EAD-18D1-144F-B4A1-AA4EAE0F7931}"/>
              </a:ext>
            </a:extLst>
          </p:cNvPr>
          <p:cNvSpPr>
            <a:spLocks/>
          </p:cNvSpPr>
          <p:nvPr userDrawn="1">
            <p:custDataLst>
              <p:tags r:id="rId351"/>
            </p:custDataLst>
          </p:nvPr>
        </p:nvSpPr>
        <p:spPr bwMode="auto">
          <a:xfrm>
            <a:off x="10770131" y="2418021"/>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2" name="Freeform 1111">
            <a:extLst>
              <a:ext uri="{FF2B5EF4-FFF2-40B4-BE49-F238E27FC236}">
                <a16:creationId xmlns:a16="http://schemas.microsoft.com/office/drawing/2014/main" id="{80BD110D-7876-3F4A-B9AB-093331E50044}"/>
              </a:ext>
            </a:extLst>
          </p:cNvPr>
          <p:cNvSpPr>
            <a:spLocks/>
          </p:cNvSpPr>
          <p:nvPr userDrawn="1">
            <p:custDataLst>
              <p:tags r:id="rId352"/>
            </p:custDataLst>
          </p:nvPr>
        </p:nvSpPr>
        <p:spPr bwMode="auto">
          <a:xfrm>
            <a:off x="10770131" y="2418021"/>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3" name="Freeform 1112">
            <a:extLst>
              <a:ext uri="{FF2B5EF4-FFF2-40B4-BE49-F238E27FC236}">
                <a16:creationId xmlns:a16="http://schemas.microsoft.com/office/drawing/2014/main" id="{95C87C73-8811-C741-8FEC-A74A406160A4}"/>
              </a:ext>
            </a:extLst>
          </p:cNvPr>
          <p:cNvSpPr>
            <a:spLocks/>
          </p:cNvSpPr>
          <p:nvPr userDrawn="1">
            <p:custDataLst>
              <p:tags r:id="rId353"/>
            </p:custDataLst>
          </p:nvPr>
        </p:nvSpPr>
        <p:spPr bwMode="auto">
          <a:xfrm>
            <a:off x="10517993" y="2043747"/>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4" name="Freeform 1113">
            <a:extLst>
              <a:ext uri="{FF2B5EF4-FFF2-40B4-BE49-F238E27FC236}">
                <a16:creationId xmlns:a16="http://schemas.microsoft.com/office/drawing/2014/main" id="{3D08E34E-1B3B-2042-A5E1-02EFC4DF76AC}"/>
              </a:ext>
            </a:extLst>
          </p:cNvPr>
          <p:cNvSpPr>
            <a:spLocks/>
          </p:cNvSpPr>
          <p:nvPr userDrawn="1">
            <p:custDataLst>
              <p:tags r:id="rId354"/>
            </p:custDataLst>
          </p:nvPr>
        </p:nvSpPr>
        <p:spPr bwMode="auto">
          <a:xfrm>
            <a:off x="7767247" y="2170423"/>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5" name="Freeform 1114">
            <a:extLst>
              <a:ext uri="{FF2B5EF4-FFF2-40B4-BE49-F238E27FC236}">
                <a16:creationId xmlns:a16="http://schemas.microsoft.com/office/drawing/2014/main" id="{F3261702-BF06-8B4B-BAFF-F9F7075739EB}"/>
              </a:ext>
            </a:extLst>
          </p:cNvPr>
          <p:cNvSpPr>
            <a:spLocks/>
          </p:cNvSpPr>
          <p:nvPr userDrawn="1">
            <p:custDataLst>
              <p:tags r:id="rId355"/>
            </p:custDataLst>
          </p:nvPr>
        </p:nvSpPr>
        <p:spPr bwMode="auto">
          <a:xfrm>
            <a:off x="8227602" y="1800469"/>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6" name="Freeform 1115">
            <a:extLst>
              <a:ext uri="{FF2B5EF4-FFF2-40B4-BE49-F238E27FC236}">
                <a16:creationId xmlns:a16="http://schemas.microsoft.com/office/drawing/2014/main" id="{09D15526-1046-4545-A4F2-5DDE91FB28B8}"/>
              </a:ext>
            </a:extLst>
          </p:cNvPr>
          <p:cNvSpPr>
            <a:spLocks/>
          </p:cNvSpPr>
          <p:nvPr userDrawn="1">
            <p:custDataLst>
              <p:tags r:id="rId356"/>
            </p:custDataLst>
          </p:nvPr>
        </p:nvSpPr>
        <p:spPr bwMode="auto">
          <a:xfrm>
            <a:off x="8263390" y="1630605"/>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7" name="Freeform 1116">
            <a:extLst>
              <a:ext uri="{FF2B5EF4-FFF2-40B4-BE49-F238E27FC236}">
                <a16:creationId xmlns:a16="http://schemas.microsoft.com/office/drawing/2014/main" id="{EECFB05D-EF01-0849-84FF-084A06C63762}"/>
              </a:ext>
            </a:extLst>
          </p:cNvPr>
          <p:cNvSpPr>
            <a:spLocks/>
          </p:cNvSpPr>
          <p:nvPr userDrawn="1">
            <p:custDataLst>
              <p:tags r:id="rId357"/>
            </p:custDataLst>
          </p:nvPr>
        </p:nvSpPr>
        <p:spPr bwMode="auto">
          <a:xfrm>
            <a:off x="8050292" y="1912750"/>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8" name="Freeform 1117">
            <a:extLst>
              <a:ext uri="{FF2B5EF4-FFF2-40B4-BE49-F238E27FC236}">
                <a16:creationId xmlns:a16="http://schemas.microsoft.com/office/drawing/2014/main" id="{90F44AC3-47A7-0E43-986C-69A2785ED48E}"/>
              </a:ext>
            </a:extLst>
          </p:cNvPr>
          <p:cNvSpPr>
            <a:spLocks/>
          </p:cNvSpPr>
          <p:nvPr userDrawn="1">
            <p:custDataLst>
              <p:tags r:id="rId358"/>
            </p:custDataLst>
          </p:nvPr>
        </p:nvSpPr>
        <p:spPr bwMode="auto">
          <a:xfrm>
            <a:off x="10412257" y="2181940"/>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19" name="Group 1118">
            <a:extLst>
              <a:ext uri="{FF2B5EF4-FFF2-40B4-BE49-F238E27FC236}">
                <a16:creationId xmlns:a16="http://schemas.microsoft.com/office/drawing/2014/main" id="{D92245AA-E2BB-804E-B5CC-A852808A2437}"/>
              </a:ext>
            </a:extLst>
          </p:cNvPr>
          <p:cNvGrpSpPr>
            <a:grpSpLocks/>
          </p:cNvGrpSpPr>
          <p:nvPr userDrawn="1">
            <p:custDataLst>
              <p:tags r:id="rId359"/>
            </p:custDataLst>
          </p:nvPr>
        </p:nvGrpSpPr>
        <p:grpSpPr bwMode="auto">
          <a:xfrm>
            <a:off x="9172715" y="2141634"/>
            <a:ext cx="688094" cy="348363"/>
            <a:chOff x="4115" y="1551"/>
            <a:chExt cx="504" cy="244"/>
          </a:xfrm>
          <a:solidFill>
            <a:srgbClr val="DADADA"/>
          </a:solidFill>
        </p:grpSpPr>
        <p:sp>
          <p:nvSpPr>
            <p:cNvPr id="1120" name="Freeform 1119">
              <a:extLst>
                <a:ext uri="{FF2B5EF4-FFF2-40B4-BE49-F238E27FC236}">
                  <a16:creationId xmlns:a16="http://schemas.microsoft.com/office/drawing/2014/main" id="{AC6A3A36-611E-9948-AAAF-A3FBDD57AC90}"/>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1" name="Freeform 1120">
              <a:extLst>
                <a:ext uri="{FF2B5EF4-FFF2-40B4-BE49-F238E27FC236}">
                  <a16:creationId xmlns:a16="http://schemas.microsoft.com/office/drawing/2014/main" id="{21716310-720D-D54C-8B68-BE46DF7FAB01}"/>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22" name="Freeform 1121">
            <a:extLst>
              <a:ext uri="{FF2B5EF4-FFF2-40B4-BE49-F238E27FC236}">
                <a16:creationId xmlns:a16="http://schemas.microsoft.com/office/drawing/2014/main" id="{6872780F-9E09-7D49-80AF-2CE495532691}"/>
              </a:ext>
            </a:extLst>
          </p:cNvPr>
          <p:cNvSpPr>
            <a:spLocks/>
          </p:cNvSpPr>
          <p:nvPr userDrawn="1">
            <p:custDataLst>
              <p:tags r:id="rId360"/>
            </p:custDataLst>
          </p:nvPr>
        </p:nvSpPr>
        <p:spPr bwMode="auto">
          <a:xfrm>
            <a:off x="8206456" y="2821087"/>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3" name="Freeform 1122">
            <a:extLst>
              <a:ext uri="{FF2B5EF4-FFF2-40B4-BE49-F238E27FC236}">
                <a16:creationId xmlns:a16="http://schemas.microsoft.com/office/drawing/2014/main" id="{6686C1A7-A07D-FE43-B78C-F29FE8D99AFF}"/>
              </a:ext>
            </a:extLst>
          </p:cNvPr>
          <p:cNvSpPr>
            <a:spLocks/>
          </p:cNvSpPr>
          <p:nvPr userDrawn="1">
            <p:custDataLst>
              <p:tags r:id="rId361"/>
            </p:custDataLst>
          </p:nvPr>
        </p:nvSpPr>
        <p:spPr bwMode="auto">
          <a:xfrm>
            <a:off x="7668018" y="2407945"/>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4" name="Freeform 1123">
            <a:extLst>
              <a:ext uri="{FF2B5EF4-FFF2-40B4-BE49-F238E27FC236}">
                <a16:creationId xmlns:a16="http://schemas.microsoft.com/office/drawing/2014/main" id="{B97FF7F1-EFE4-E546-A0DF-78A5724A451F}"/>
              </a:ext>
            </a:extLst>
          </p:cNvPr>
          <p:cNvSpPr>
            <a:spLocks/>
          </p:cNvSpPr>
          <p:nvPr userDrawn="1">
            <p:custDataLst>
              <p:tags r:id="rId362"/>
            </p:custDataLst>
          </p:nvPr>
        </p:nvSpPr>
        <p:spPr bwMode="auto">
          <a:xfrm>
            <a:off x="7401241" y="2600840"/>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5" name="Freeform 1124">
            <a:extLst>
              <a:ext uri="{FF2B5EF4-FFF2-40B4-BE49-F238E27FC236}">
                <a16:creationId xmlns:a16="http://schemas.microsoft.com/office/drawing/2014/main" id="{23E53CD3-648D-7141-8241-7ABA45E1376A}"/>
              </a:ext>
            </a:extLst>
          </p:cNvPr>
          <p:cNvSpPr>
            <a:spLocks/>
          </p:cNvSpPr>
          <p:nvPr userDrawn="1">
            <p:custDataLst>
              <p:tags r:id="rId363"/>
            </p:custDataLst>
          </p:nvPr>
        </p:nvSpPr>
        <p:spPr bwMode="auto">
          <a:xfrm>
            <a:off x="6983179" y="2914654"/>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6" name="Freeform 1125">
            <a:extLst>
              <a:ext uri="{FF2B5EF4-FFF2-40B4-BE49-F238E27FC236}">
                <a16:creationId xmlns:a16="http://schemas.microsoft.com/office/drawing/2014/main" id="{BBBD7EC6-9639-6444-B65B-F3B44AD07501}"/>
              </a:ext>
            </a:extLst>
          </p:cNvPr>
          <p:cNvSpPr>
            <a:spLocks/>
          </p:cNvSpPr>
          <p:nvPr userDrawn="1">
            <p:custDataLst>
              <p:tags r:id="rId364"/>
            </p:custDataLst>
          </p:nvPr>
        </p:nvSpPr>
        <p:spPr bwMode="auto">
          <a:xfrm>
            <a:off x="6922990" y="2929051"/>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7" name="Freeform 1126">
            <a:extLst>
              <a:ext uri="{FF2B5EF4-FFF2-40B4-BE49-F238E27FC236}">
                <a16:creationId xmlns:a16="http://schemas.microsoft.com/office/drawing/2014/main" id="{D3E1E995-8DEA-764A-AF79-17908A9628EF}"/>
              </a:ext>
            </a:extLst>
          </p:cNvPr>
          <p:cNvSpPr>
            <a:spLocks/>
          </p:cNvSpPr>
          <p:nvPr userDrawn="1">
            <p:custDataLst>
              <p:tags r:id="rId365"/>
            </p:custDataLst>
          </p:nvPr>
        </p:nvSpPr>
        <p:spPr bwMode="auto">
          <a:xfrm>
            <a:off x="6896963" y="2923291"/>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8" name="Freeform 1127">
            <a:extLst>
              <a:ext uri="{FF2B5EF4-FFF2-40B4-BE49-F238E27FC236}">
                <a16:creationId xmlns:a16="http://schemas.microsoft.com/office/drawing/2014/main" id="{E25E023E-D2CA-1445-8B33-1F754F65B0BA}"/>
              </a:ext>
            </a:extLst>
          </p:cNvPr>
          <p:cNvSpPr>
            <a:spLocks/>
          </p:cNvSpPr>
          <p:nvPr userDrawn="1">
            <p:custDataLst>
              <p:tags r:id="rId366"/>
            </p:custDataLst>
          </p:nvPr>
        </p:nvSpPr>
        <p:spPr bwMode="auto">
          <a:xfrm>
            <a:off x="8199949" y="2677133"/>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9" name="Freeform 1128">
            <a:extLst>
              <a:ext uri="{FF2B5EF4-FFF2-40B4-BE49-F238E27FC236}">
                <a16:creationId xmlns:a16="http://schemas.microsoft.com/office/drawing/2014/main" id="{130D4CAC-8A48-7941-BF8B-B5BF03A261DB}"/>
              </a:ext>
            </a:extLst>
          </p:cNvPr>
          <p:cNvSpPr>
            <a:spLocks/>
          </p:cNvSpPr>
          <p:nvPr userDrawn="1">
            <p:custDataLst>
              <p:tags r:id="rId367"/>
            </p:custDataLst>
          </p:nvPr>
        </p:nvSpPr>
        <p:spPr bwMode="auto">
          <a:xfrm>
            <a:off x="10345563" y="3022618"/>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30" name="Group 1129">
            <a:extLst>
              <a:ext uri="{FF2B5EF4-FFF2-40B4-BE49-F238E27FC236}">
                <a16:creationId xmlns:a16="http://schemas.microsoft.com/office/drawing/2014/main" id="{CDE4E975-091C-DE4C-97F4-4F4CEC71A106}"/>
              </a:ext>
            </a:extLst>
          </p:cNvPr>
          <p:cNvGrpSpPr>
            <a:grpSpLocks/>
          </p:cNvGrpSpPr>
          <p:nvPr userDrawn="1">
            <p:custDataLst>
              <p:tags r:id="rId368"/>
            </p:custDataLst>
          </p:nvPr>
        </p:nvGrpSpPr>
        <p:grpSpPr bwMode="auto">
          <a:xfrm>
            <a:off x="7934797" y="2540380"/>
            <a:ext cx="494516" cy="182818"/>
            <a:chOff x="3289" y="1830"/>
            <a:chExt cx="363" cy="128"/>
          </a:xfrm>
          <a:solidFill>
            <a:schemeClr val="accent1"/>
          </a:solidFill>
        </p:grpSpPr>
        <p:sp>
          <p:nvSpPr>
            <p:cNvPr id="1131" name="Freeform 1130">
              <a:extLst>
                <a:ext uri="{FF2B5EF4-FFF2-40B4-BE49-F238E27FC236}">
                  <a16:creationId xmlns:a16="http://schemas.microsoft.com/office/drawing/2014/main" id="{D1C11507-51CD-A74D-B313-BC3A8B5981F8}"/>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2" name="Freeform 1131">
              <a:extLst>
                <a:ext uri="{FF2B5EF4-FFF2-40B4-BE49-F238E27FC236}">
                  <a16:creationId xmlns:a16="http://schemas.microsoft.com/office/drawing/2014/main" id="{ED3C0271-28FC-A942-AD38-CF36EBD63C2B}"/>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3" name="Freeform 1132">
              <a:extLst>
                <a:ext uri="{FF2B5EF4-FFF2-40B4-BE49-F238E27FC236}">
                  <a16:creationId xmlns:a16="http://schemas.microsoft.com/office/drawing/2014/main" id="{570F7CCE-DA80-774D-ABD7-D11776FC3C98}"/>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4" name="Freeform 1133">
              <a:extLst>
                <a:ext uri="{FF2B5EF4-FFF2-40B4-BE49-F238E27FC236}">
                  <a16:creationId xmlns:a16="http://schemas.microsoft.com/office/drawing/2014/main" id="{3A63B359-5BD1-C248-AF6A-1B25D783F795}"/>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5" name="Freeform 1134">
              <a:extLst>
                <a:ext uri="{FF2B5EF4-FFF2-40B4-BE49-F238E27FC236}">
                  <a16:creationId xmlns:a16="http://schemas.microsoft.com/office/drawing/2014/main" id="{0765A823-FE2C-9646-AD5D-E2263718823A}"/>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36" name="Freeform 1135">
            <a:extLst>
              <a:ext uri="{FF2B5EF4-FFF2-40B4-BE49-F238E27FC236}">
                <a16:creationId xmlns:a16="http://schemas.microsoft.com/office/drawing/2014/main" id="{A22FC18C-B7EB-6E44-A1C7-C3D4B2682AFE}"/>
              </a:ext>
            </a:extLst>
          </p:cNvPr>
          <p:cNvSpPr>
            <a:spLocks/>
          </p:cNvSpPr>
          <p:nvPr userDrawn="1">
            <p:custDataLst>
              <p:tags r:id="rId369"/>
            </p:custDataLst>
          </p:nvPr>
        </p:nvSpPr>
        <p:spPr bwMode="auto">
          <a:xfrm>
            <a:off x="5873771" y="3585470"/>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7" name="Freeform 1136">
            <a:extLst>
              <a:ext uri="{FF2B5EF4-FFF2-40B4-BE49-F238E27FC236}">
                <a16:creationId xmlns:a16="http://schemas.microsoft.com/office/drawing/2014/main" id="{F320A909-A078-BE4A-AA74-B0D740378194}"/>
              </a:ext>
            </a:extLst>
          </p:cNvPr>
          <p:cNvSpPr>
            <a:spLocks/>
          </p:cNvSpPr>
          <p:nvPr userDrawn="1">
            <p:custDataLst>
              <p:tags r:id="rId370"/>
            </p:custDataLst>
          </p:nvPr>
        </p:nvSpPr>
        <p:spPr bwMode="auto">
          <a:xfrm>
            <a:off x="9916114" y="3074440"/>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8" name="Freeform 1137">
            <a:extLst>
              <a:ext uri="{FF2B5EF4-FFF2-40B4-BE49-F238E27FC236}">
                <a16:creationId xmlns:a16="http://schemas.microsoft.com/office/drawing/2014/main" id="{34EC68A1-7A25-4747-8692-6EA02CB88429}"/>
              </a:ext>
            </a:extLst>
          </p:cNvPr>
          <p:cNvSpPr>
            <a:spLocks/>
          </p:cNvSpPr>
          <p:nvPr userDrawn="1">
            <p:custDataLst>
              <p:tags r:id="rId371"/>
            </p:custDataLst>
          </p:nvPr>
        </p:nvSpPr>
        <p:spPr bwMode="auto">
          <a:xfrm>
            <a:off x="10005582" y="3696311"/>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9" name="Freeform 1138">
            <a:extLst>
              <a:ext uri="{FF2B5EF4-FFF2-40B4-BE49-F238E27FC236}">
                <a16:creationId xmlns:a16="http://schemas.microsoft.com/office/drawing/2014/main" id="{FD2F9876-01C3-5C48-9D34-2937A8099353}"/>
              </a:ext>
            </a:extLst>
          </p:cNvPr>
          <p:cNvSpPr>
            <a:spLocks/>
          </p:cNvSpPr>
          <p:nvPr userDrawn="1">
            <p:custDataLst>
              <p:tags r:id="rId372"/>
            </p:custDataLst>
          </p:nvPr>
        </p:nvSpPr>
        <p:spPr bwMode="auto">
          <a:xfrm>
            <a:off x="8665185" y="3024058"/>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0" name="Freeform 1139">
            <a:extLst>
              <a:ext uri="{FF2B5EF4-FFF2-40B4-BE49-F238E27FC236}">
                <a16:creationId xmlns:a16="http://schemas.microsoft.com/office/drawing/2014/main" id="{32FCDE5A-4DE2-3E49-8049-E4B54D135D94}"/>
              </a:ext>
            </a:extLst>
          </p:cNvPr>
          <p:cNvSpPr>
            <a:spLocks/>
          </p:cNvSpPr>
          <p:nvPr userDrawn="1">
            <p:custDataLst>
              <p:tags r:id="rId373"/>
            </p:custDataLst>
          </p:nvPr>
        </p:nvSpPr>
        <p:spPr bwMode="auto">
          <a:xfrm>
            <a:off x="7360572" y="3073001"/>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1" name="Freeform 1140">
            <a:extLst>
              <a:ext uri="{FF2B5EF4-FFF2-40B4-BE49-F238E27FC236}">
                <a16:creationId xmlns:a16="http://schemas.microsoft.com/office/drawing/2014/main" id="{C4CDE564-D39F-C74C-AD27-864D152FBFB8}"/>
              </a:ext>
            </a:extLst>
          </p:cNvPr>
          <p:cNvSpPr>
            <a:spLocks/>
          </p:cNvSpPr>
          <p:nvPr userDrawn="1">
            <p:custDataLst>
              <p:tags r:id="rId374"/>
            </p:custDataLst>
          </p:nvPr>
        </p:nvSpPr>
        <p:spPr bwMode="auto">
          <a:xfrm>
            <a:off x="7022219" y="2726077"/>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2" name="Freeform 1141">
            <a:extLst>
              <a:ext uri="{FF2B5EF4-FFF2-40B4-BE49-F238E27FC236}">
                <a16:creationId xmlns:a16="http://schemas.microsoft.com/office/drawing/2014/main" id="{CD1D2A9A-522D-614C-8CD6-53A8815DB7F2}"/>
              </a:ext>
            </a:extLst>
          </p:cNvPr>
          <p:cNvSpPr>
            <a:spLocks/>
          </p:cNvSpPr>
          <p:nvPr userDrawn="1">
            <p:custDataLst>
              <p:tags r:id="rId375"/>
            </p:custDataLst>
          </p:nvPr>
        </p:nvSpPr>
        <p:spPr bwMode="auto">
          <a:xfrm>
            <a:off x="7739594" y="1755844"/>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3" name="Freeform 1142">
            <a:extLst>
              <a:ext uri="{FF2B5EF4-FFF2-40B4-BE49-F238E27FC236}">
                <a16:creationId xmlns:a16="http://schemas.microsoft.com/office/drawing/2014/main" id="{34DD7388-564D-AD42-B80C-18F102D6BBE2}"/>
              </a:ext>
            </a:extLst>
          </p:cNvPr>
          <p:cNvSpPr>
            <a:spLocks/>
          </p:cNvSpPr>
          <p:nvPr userDrawn="1">
            <p:custDataLst>
              <p:tags r:id="rId376"/>
            </p:custDataLst>
          </p:nvPr>
        </p:nvSpPr>
        <p:spPr bwMode="auto">
          <a:xfrm>
            <a:off x="8263390" y="1741448"/>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4" name="Freeform 1143">
            <a:extLst>
              <a:ext uri="{FF2B5EF4-FFF2-40B4-BE49-F238E27FC236}">
                <a16:creationId xmlns:a16="http://schemas.microsoft.com/office/drawing/2014/main" id="{670EB436-698C-C048-B9C2-2BE49F2DCD85}"/>
              </a:ext>
            </a:extLst>
          </p:cNvPr>
          <p:cNvSpPr>
            <a:spLocks/>
          </p:cNvSpPr>
          <p:nvPr userDrawn="1">
            <p:custDataLst>
              <p:tags r:id="rId377"/>
            </p:custDataLst>
          </p:nvPr>
        </p:nvSpPr>
        <p:spPr bwMode="auto">
          <a:xfrm>
            <a:off x="8409793" y="1725613"/>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5" name="Freeform 1144">
            <a:extLst>
              <a:ext uri="{FF2B5EF4-FFF2-40B4-BE49-F238E27FC236}">
                <a16:creationId xmlns:a16="http://schemas.microsoft.com/office/drawing/2014/main" id="{97107CB4-6AAD-E54A-878E-EA5D7E6D158F}"/>
              </a:ext>
            </a:extLst>
          </p:cNvPr>
          <p:cNvSpPr>
            <a:spLocks/>
          </p:cNvSpPr>
          <p:nvPr userDrawn="1">
            <p:custDataLst>
              <p:tags r:id="rId378"/>
            </p:custDataLst>
          </p:nvPr>
        </p:nvSpPr>
        <p:spPr bwMode="auto">
          <a:xfrm>
            <a:off x="8447207" y="1732810"/>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6" name="Rectangle 1145">
            <a:extLst>
              <a:ext uri="{FF2B5EF4-FFF2-40B4-BE49-F238E27FC236}">
                <a16:creationId xmlns:a16="http://schemas.microsoft.com/office/drawing/2014/main" id="{D1AE0B26-1BE6-AF4E-98E0-EC1BD63B3EA0}"/>
              </a:ext>
            </a:extLst>
          </p:cNvPr>
          <p:cNvSpPr/>
          <p:nvPr userDrawn="1"/>
        </p:nvSpPr>
        <p:spPr>
          <a:xfrm>
            <a:off x="3747835" y="3878278"/>
            <a:ext cx="1141659" cy="338554"/>
          </a:xfrm>
          <a:prstGeom prst="rect">
            <a:avLst/>
          </a:prstGeom>
        </p:spPr>
        <p:txBody>
          <a:bodyPr wrap="square">
            <a:spAutoFit/>
          </a:bodyPr>
          <a:lstStyle/>
          <a:p>
            <a:pPr>
              <a:spcAft>
                <a:spcPts val="1600"/>
              </a:spcAft>
            </a:pPr>
            <a:r>
              <a:rPr lang="en-US" sz="1600" b="1">
                <a:solidFill>
                  <a:schemeClr val="tx2"/>
                </a:solidFill>
                <a:latin typeface="Arial" panose="020B0604020202020204" pitchFamily="34" charset="0"/>
              </a:rPr>
              <a:t>Countries</a:t>
            </a:r>
          </a:p>
        </p:txBody>
      </p:sp>
      <p:cxnSp>
        <p:nvCxnSpPr>
          <p:cNvPr id="1147" name="Straight Connector 1146">
            <a:extLst>
              <a:ext uri="{FF2B5EF4-FFF2-40B4-BE49-F238E27FC236}">
                <a16:creationId xmlns:a16="http://schemas.microsoft.com/office/drawing/2014/main" id="{71915B97-BDDF-684C-94E0-1020D954D5AD}"/>
              </a:ext>
            </a:extLst>
          </p:cNvPr>
          <p:cNvCxnSpPr>
            <a:cxnSpLocks/>
          </p:cNvCxnSpPr>
          <p:nvPr userDrawn="1"/>
        </p:nvCxnSpPr>
        <p:spPr>
          <a:xfrm flipH="1">
            <a:off x="5062049" y="3059781"/>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48" name="Straight Connector 1147">
            <a:extLst>
              <a:ext uri="{FF2B5EF4-FFF2-40B4-BE49-F238E27FC236}">
                <a16:creationId xmlns:a16="http://schemas.microsoft.com/office/drawing/2014/main" id="{8C44B6C8-E132-3241-B2AA-2013CB5DD62C}"/>
              </a:ext>
            </a:extLst>
          </p:cNvPr>
          <p:cNvCxnSpPr>
            <a:cxnSpLocks/>
          </p:cNvCxnSpPr>
          <p:nvPr userDrawn="1"/>
        </p:nvCxnSpPr>
        <p:spPr>
          <a:xfrm>
            <a:off x="5406147" y="2990627"/>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49" name="Rectangle 1148">
            <a:extLst>
              <a:ext uri="{FF2B5EF4-FFF2-40B4-BE49-F238E27FC236}">
                <a16:creationId xmlns:a16="http://schemas.microsoft.com/office/drawing/2014/main" id="{F164F22E-8D83-6A4C-8A68-9575B0A86F52}"/>
              </a:ext>
            </a:extLst>
          </p:cNvPr>
          <p:cNvSpPr/>
          <p:nvPr userDrawn="1"/>
        </p:nvSpPr>
        <p:spPr>
          <a:xfrm>
            <a:off x="4159643" y="4640541"/>
            <a:ext cx="1374147" cy="230497"/>
          </a:xfrm>
          <a:prstGeom prst="rect">
            <a:avLst/>
          </a:prstGeom>
          <a:noFill/>
          <a:ln w="1270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Latin America</a:t>
            </a:r>
            <a:br>
              <a:rPr lang="en-US" sz="1100" b="1" kern="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Argentina, Brazil,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Colombia, Mexico</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0" name="Straight Connector 1149">
            <a:extLst>
              <a:ext uri="{FF2B5EF4-FFF2-40B4-BE49-F238E27FC236}">
                <a16:creationId xmlns:a16="http://schemas.microsoft.com/office/drawing/2014/main" id="{2DAB28C0-3617-CC42-A505-62C572832C6D}"/>
              </a:ext>
            </a:extLst>
          </p:cNvPr>
          <p:cNvCxnSpPr>
            <a:cxnSpLocks/>
          </p:cNvCxnSpPr>
          <p:nvPr userDrawn="1"/>
        </p:nvCxnSpPr>
        <p:spPr>
          <a:xfrm flipH="1" flipV="1">
            <a:off x="7409903" y="1042827"/>
            <a:ext cx="7" cy="117740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51" name="Straight Connector 1150">
            <a:extLst>
              <a:ext uri="{FF2B5EF4-FFF2-40B4-BE49-F238E27FC236}">
                <a16:creationId xmlns:a16="http://schemas.microsoft.com/office/drawing/2014/main" id="{2835D0C6-3586-BE49-A1B5-4657E2593FAC}"/>
              </a:ext>
            </a:extLst>
          </p:cNvPr>
          <p:cNvCxnSpPr>
            <a:cxnSpLocks/>
          </p:cNvCxnSpPr>
          <p:nvPr userDrawn="1"/>
        </p:nvCxnSpPr>
        <p:spPr>
          <a:xfrm flipH="1">
            <a:off x="6562306" y="1045742"/>
            <a:ext cx="85357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A4962C89-A4A6-8E4A-92D1-A414DEAE18E7}"/>
              </a:ext>
            </a:extLst>
          </p:cNvPr>
          <p:cNvCxnSpPr>
            <a:cxnSpLocks/>
          </p:cNvCxnSpPr>
          <p:nvPr userDrawn="1"/>
        </p:nvCxnSpPr>
        <p:spPr>
          <a:xfrm flipH="1">
            <a:off x="5189458" y="4568203"/>
            <a:ext cx="341394" cy="0"/>
          </a:xfrm>
          <a:prstGeom prst="line">
            <a:avLst/>
          </a:prstGeom>
          <a:ln w="6350">
            <a:solidFill>
              <a:schemeClr val="tx1"/>
            </a:solidFill>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00B57751-3794-0C42-9581-09B10BFB1C92}"/>
              </a:ext>
            </a:extLst>
          </p:cNvPr>
          <p:cNvCxnSpPr>
            <a:cxnSpLocks/>
          </p:cNvCxnSpPr>
          <p:nvPr userDrawn="1"/>
        </p:nvCxnSpPr>
        <p:spPr>
          <a:xfrm>
            <a:off x="5183930" y="4495243"/>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451E3FD0-8689-3744-8D36-107F45270CD8}"/>
              </a:ext>
            </a:extLst>
          </p:cNvPr>
          <p:cNvCxnSpPr>
            <a:cxnSpLocks/>
          </p:cNvCxnSpPr>
          <p:nvPr userDrawn="1"/>
        </p:nvCxnSpPr>
        <p:spPr>
          <a:xfrm>
            <a:off x="6565446" y="981966"/>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5" name="Rectangle 1154">
            <a:extLst>
              <a:ext uri="{FF2B5EF4-FFF2-40B4-BE49-F238E27FC236}">
                <a16:creationId xmlns:a16="http://schemas.microsoft.com/office/drawing/2014/main" id="{1917F65B-2E12-E641-8ADA-D9457ABD9B57}"/>
              </a:ext>
            </a:extLst>
          </p:cNvPr>
          <p:cNvSpPr/>
          <p:nvPr userDrawn="1"/>
        </p:nvSpPr>
        <p:spPr>
          <a:xfrm>
            <a:off x="10811522" y="306241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APAC</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Australia, China,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India, Japan,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Korea</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6" name="Straight Connector 1155">
            <a:extLst>
              <a:ext uri="{FF2B5EF4-FFF2-40B4-BE49-F238E27FC236}">
                <a16:creationId xmlns:a16="http://schemas.microsoft.com/office/drawing/2014/main" id="{C40EAECD-F107-D84F-8879-3FDA4B8FD43A}"/>
              </a:ext>
            </a:extLst>
          </p:cNvPr>
          <p:cNvCxnSpPr>
            <a:cxnSpLocks/>
          </p:cNvCxnSpPr>
          <p:nvPr userDrawn="1"/>
        </p:nvCxnSpPr>
        <p:spPr>
          <a:xfrm flipH="1">
            <a:off x="10463673" y="2922573"/>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57" name="Straight Connector 1156">
            <a:extLst>
              <a:ext uri="{FF2B5EF4-FFF2-40B4-BE49-F238E27FC236}">
                <a16:creationId xmlns:a16="http://schemas.microsoft.com/office/drawing/2014/main" id="{7F155845-BEAD-5245-A1C3-E87558073C30}"/>
              </a:ext>
            </a:extLst>
          </p:cNvPr>
          <p:cNvCxnSpPr>
            <a:cxnSpLocks/>
          </p:cNvCxnSpPr>
          <p:nvPr userDrawn="1"/>
        </p:nvCxnSpPr>
        <p:spPr>
          <a:xfrm>
            <a:off x="10808622" y="2849722"/>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8" name="Rectangle 1157">
            <a:extLst>
              <a:ext uri="{FF2B5EF4-FFF2-40B4-BE49-F238E27FC236}">
                <a16:creationId xmlns:a16="http://schemas.microsoft.com/office/drawing/2014/main" id="{FAEE2BEC-7C0B-B54F-95BD-DDF825BCC1FC}"/>
              </a:ext>
            </a:extLst>
          </p:cNvPr>
          <p:cNvSpPr/>
          <p:nvPr userDrawn="1"/>
        </p:nvSpPr>
        <p:spPr>
          <a:xfrm>
            <a:off x="5392257" y="3087580"/>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North America</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United States, Canada</a:t>
            </a: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59" name="Rectangle 1158">
            <a:extLst>
              <a:ext uri="{FF2B5EF4-FFF2-40B4-BE49-F238E27FC236}">
                <a16:creationId xmlns:a16="http://schemas.microsoft.com/office/drawing/2014/main" id="{3290B415-FCBB-3242-9378-F32423C9A399}"/>
              </a:ext>
            </a:extLst>
          </p:cNvPr>
          <p:cNvSpPr/>
          <p:nvPr userDrawn="1"/>
        </p:nvSpPr>
        <p:spPr>
          <a:xfrm>
            <a:off x="6157304" y="1250592"/>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EU5</a:t>
            </a:r>
          </a:p>
          <a:p>
            <a:pPr defTabSz="914400" fontAlgn="base">
              <a:spcBef>
                <a:spcPct val="0"/>
              </a:spcBef>
              <a:spcAft>
                <a:spcPct val="0"/>
              </a:spcAft>
              <a:defRPr/>
            </a:pPr>
            <a:r>
              <a:rPr lang="en-US" sz="800">
                <a:ea typeface="Regular Clarivate" panose="02000503040000020003" pitchFamily="2" charset="0"/>
                <a:cs typeface="Regular Clarivate" panose="02000503040000020003" pitchFamily="2" charset="0"/>
              </a:rPr>
              <a:t>UK, France,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Spain, Italy,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Germany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0" name="Rectangle 1159">
            <a:extLst>
              <a:ext uri="{FF2B5EF4-FFF2-40B4-BE49-F238E27FC236}">
                <a16:creationId xmlns:a16="http://schemas.microsoft.com/office/drawing/2014/main" id="{77A90401-8165-904D-8CDF-619AC965219E}"/>
              </a:ext>
            </a:extLst>
          </p:cNvPr>
          <p:cNvSpPr/>
          <p:nvPr userDrawn="1"/>
        </p:nvSpPr>
        <p:spPr>
          <a:xfrm>
            <a:off x="6166575" y="2360016"/>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Rest of EU</a:t>
            </a:r>
          </a:p>
          <a:p>
            <a:pPr>
              <a:spcAft>
                <a:spcPts val="1000"/>
              </a:spcAft>
              <a:buClr>
                <a:schemeClr val="tx2"/>
              </a:buClr>
            </a:pPr>
            <a:r>
              <a:rPr lang="en-US" sz="800">
                <a:ea typeface="Regular Clarivate" panose="02000503040000020003" pitchFamily="2" charset="0"/>
                <a:cs typeface="Regular Clarivate" panose="02000503040000020003" pitchFamily="2" charset="0"/>
              </a:rPr>
              <a:t>Belgium,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Czech Republic,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Hungary, Sweden,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Switzerland,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Netherlands,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Poland,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Romania,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Russia</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61" name="Straight Connector 1160">
            <a:extLst>
              <a:ext uri="{FF2B5EF4-FFF2-40B4-BE49-F238E27FC236}">
                <a16:creationId xmlns:a16="http://schemas.microsoft.com/office/drawing/2014/main" id="{F3796C15-6935-E74D-BC46-68B227B4FF59}"/>
              </a:ext>
            </a:extLst>
          </p:cNvPr>
          <p:cNvCxnSpPr>
            <a:cxnSpLocks/>
          </p:cNvCxnSpPr>
          <p:nvPr userDrawn="1"/>
        </p:nvCxnSpPr>
        <p:spPr>
          <a:xfrm>
            <a:off x="6931019" y="1711609"/>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a:extLst>
              <a:ext uri="{FF2B5EF4-FFF2-40B4-BE49-F238E27FC236}">
                <a16:creationId xmlns:a16="http://schemas.microsoft.com/office/drawing/2014/main" id="{0D001FFF-B889-AB41-94A0-682A2C2A8BE4}"/>
              </a:ext>
            </a:extLst>
          </p:cNvPr>
          <p:cNvCxnSpPr>
            <a:cxnSpLocks/>
          </p:cNvCxnSpPr>
          <p:nvPr userDrawn="1"/>
        </p:nvCxnSpPr>
        <p:spPr>
          <a:xfrm flipH="1">
            <a:off x="6931020" y="1784633"/>
            <a:ext cx="484861"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a:extLst>
              <a:ext uri="{FF2B5EF4-FFF2-40B4-BE49-F238E27FC236}">
                <a16:creationId xmlns:a16="http://schemas.microsoft.com/office/drawing/2014/main" id="{CC5B8BC8-D3BA-CB41-A6A1-1DACC37E7BB7}"/>
              </a:ext>
            </a:extLst>
          </p:cNvPr>
          <p:cNvCxnSpPr>
            <a:cxnSpLocks/>
          </p:cNvCxnSpPr>
          <p:nvPr userDrawn="1"/>
        </p:nvCxnSpPr>
        <p:spPr>
          <a:xfrm>
            <a:off x="8130396" y="4285075"/>
            <a:ext cx="8121" cy="54875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64" name="Straight Connector 1163">
            <a:extLst>
              <a:ext uri="{FF2B5EF4-FFF2-40B4-BE49-F238E27FC236}">
                <a16:creationId xmlns:a16="http://schemas.microsoft.com/office/drawing/2014/main" id="{D17B9F96-9592-A94E-9234-9C3E29CC562A}"/>
              </a:ext>
            </a:extLst>
          </p:cNvPr>
          <p:cNvCxnSpPr>
            <a:cxnSpLocks/>
          </p:cNvCxnSpPr>
          <p:nvPr userDrawn="1"/>
        </p:nvCxnSpPr>
        <p:spPr>
          <a:xfrm flipH="1">
            <a:off x="8141771" y="4828643"/>
            <a:ext cx="226976"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a:extLst>
              <a:ext uri="{FF2B5EF4-FFF2-40B4-BE49-F238E27FC236}">
                <a16:creationId xmlns:a16="http://schemas.microsoft.com/office/drawing/2014/main" id="{48503EF5-FCE7-DE4E-A127-1F17F6D3DC35}"/>
              </a:ext>
            </a:extLst>
          </p:cNvPr>
          <p:cNvCxnSpPr>
            <a:cxnSpLocks/>
          </p:cNvCxnSpPr>
          <p:nvPr userDrawn="1"/>
        </p:nvCxnSpPr>
        <p:spPr>
          <a:xfrm>
            <a:off x="8368625" y="4759750"/>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66" name="Rectangle 1165">
            <a:extLst>
              <a:ext uri="{FF2B5EF4-FFF2-40B4-BE49-F238E27FC236}">
                <a16:creationId xmlns:a16="http://schemas.microsoft.com/office/drawing/2014/main" id="{6D7F9718-8FA6-6441-9154-F134CD150489}"/>
              </a:ext>
            </a:extLst>
          </p:cNvPr>
          <p:cNvSpPr/>
          <p:nvPr userDrawn="1"/>
        </p:nvSpPr>
        <p:spPr>
          <a:xfrm>
            <a:off x="8334370" y="504768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EMEA</a:t>
            </a:r>
          </a:p>
          <a:p>
            <a:pPr>
              <a:spcAft>
                <a:spcPts val="1000"/>
              </a:spcAft>
              <a:buClr>
                <a:schemeClr val="tx2"/>
              </a:buClr>
            </a:pPr>
            <a:r>
              <a:rPr lang="en-US" sz="800">
                <a:ea typeface="Regular Clarivate" panose="02000503040000020003" pitchFamily="2" charset="0"/>
                <a:cs typeface="Regular Clarivate" panose="02000503040000020003" pitchFamily="2" charset="0"/>
              </a:rPr>
              <a:t>Pakistan, Saudi Arabia,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Africa, Turkey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7" name="Rectangle 1166">
            <a:extLst>
              <a:ext uri="{FF2B5EF4-FFF2-40B4-BE49-F238E27FC236}">
                <a16:creationId xmlns:a16="http://schemas.microsoft.com/office/drawing/2014/main" id="{96CB43F4-ACC4-6C4F-B92F-60B1DF76387F}"/>
              </a:ext>
            </a:extLst>
          </p:cNvPr>
          <p:cNvSpPr/>
          <p:nvPr userDrawn="1"/>
        </p:nvSpPr>
        <p:spPr>
          <a:xfrm>
            <a:off x="8352655" y="5549696"/>
            <a:ext cx="2871940" cy="646331"/>
          </a:xfrm>
          <a:prstGeom prst="rect">
            <a:avLst/>
          </a:prstGeom>
        </p:spPr>
        <p:txBody>
          <a:bodyPr wrap="square">
            <a:spAutoFit/>
          </a:bodyPr>
          <a:lstStyle/>
          <a:p>
            <a:pPr>
              <a:spcAft>
                <a:spcPts val="500"/>
              </a:spcAft>
              <a:buClr>
                <a:schemeClr val="tx2"/>
              </a:buClr>
            </a:pPr>
            <a:r>
              <a:rPr lang="en-US" sz="1200">
                <a:ea typeface="Regular Clarivate" panose="02000503040000020003" pitchFamily="2" charset="0"/>
                <a:cs typeface="Regular Clarivate" panose="02000503040000020003" pitchFamily="2" charset="0"/>
              </a:rPr>
              <a:t>Plus supplemental or aggregate coverage of smaller markets across Europe, </a:t>
            </a:r>
            <a:br>
              <a:rPr lang="en-US" sz="1200">
                <a:ea typeface="Regular Clarivate" panose="02000503040000020003" pitchFamily="2" charset="0"/>
                <a:cs typeface="Regular Clarivate" panose="02000503040000020003" pitchFamily="2" charset="0"/>
              </a:rPr>
            </a:br>
            <a:r>
              <a:rPr lang="en-US" sz="1200">
                <a:ea typeface="Regular Clarivate" panose="02000503040000020003" pitchFamily="2" charset="0"/>
                <a:cs typeface="Regular Clarivate" panose="02000503040000020003" pitchFamily="2" charset="0"/>
              </a:rPr>
              <a:t>Asia-Pacific and Latin America</a:t>
            </a:r>
          </a:p>
        </p:txBody>
      </p:sp>
      <p:sp>
        <p:nvSpPr>
          <p:cNvPr id="1168" name="Text Placeholder 3">
            <a:extLst>
              <a:ext uri="{FF2B5EF4-FFF2-40B4-BE49-F238E27FC236}">
                <a16:creationId xmlns:a16="http://schemas.microsoft.com/office/drawing/2014/main" id="{67E637C4-80F9-334B-9A19-5E0DF7372C77}"/>
              </a:ext>
            </a:extLst>
          </p:cNvPr>
          <p:cNvSpPr>
            <a:spLocks noGrp="1"/>
          </p:cNvSpPr>
          <p:nvPr>
            <p:ph type="body" sz="quarter" idx="34" hasCustomPrompt="1"/>
          </p:nvPr>
        </p:nvSpPr>
        <p:spPr>
          <a:xfrm>
            <a:off x="576000" y="1820252"/>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169" name="Text Placeholder 3">
            <a:extLst>
              <a:ext uri="{FF2B5EF4-FFF2-40B4-BE49-F238E27FC236}">
                <a16:creationId xmlns:a16="http://schemas.microsoft.com/office/drawing/2014/main" id="{87848F88-572A-F644-8871-68CEF3A904D7}"/>
              </a:ext>
            </a:extLst>
          </p:cNvPr>
          <p:cNvSpPr>
            <a:spLocks noGrp="1"/>
          </p:cNvSpPr>
          <p:nvPr>
            <p:ph type="body" sz="quarter" idx="36" hasCustomPrompt="1"/>
          </p:nvPr>
        </p:nvSpPr>
        <p:spPr>
          <a:xfrm>
            <a:off x="576000" y="4062709"/>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170" name="Text Placeholder 13">
            <a:extLst>
              <a:ext uri="{FF2B5EF4-FFF2-40B4-BE49-F238E27FC236}">
                <a16:creationId xmlns:a16="http://schemas.microsoft.com/office/drawing/2014/main" id="{B0394DBC-B8DB-D74D-8AB2-C4A6BC6D760A}"/>
              </a:ext>
            </a:extLst>
          </p:cNvPr>
          <p:cNvSpPr>
            <a:spLocks noGrp="1"/>
          </p:cNvSpPr>
          <p:nvPr>
            <p:ph type="body" sz="quarter" idx="63" hasCustomPrompt="1"/>
          </p:nvPr>
        </p:nvSpPr>
        <p:spPr>
          <a:xfrm>
            <a:off x="576000" y="2362199"/>
            <a:ext cx="3574800"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171" name="Text Placeholder 13">
            <a:extLst>
              <a:ext uri="{FF2B5EF4-FFF2-40B4-BE49-F238E27FC236}">
                <a16:creationId xmlns:a16="http://schemas.microsoft.com/office/drawing/2014/main" id="{A6BAA597-572B-DD4B-9BCB-19E1B292183A}"/>
              </a:ext>
            </a:extLst>
          </p:cNvPr>
          <p:cNvSpPr>
            <a:spLocks noGrp="1"/>
          </p:cNvSpPr>
          <p:nvPr>
            <p:ph type="body" sz="quarter" idx="64" hasCustomPrompt="1"/>
          </p:nvPr>
        </p:nvSpPr>
        <p:spPr>
          <a:xfrm>
            <a:off x="576000" y="4608442"/>
            <a:ext cx="3575313"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3C10B1A2-89DB-FE43-AA99-9D6AF557D6CD}"/>
              </a:ext>
            </a:extLst>
          </p:cNvPr>
          <p:cNvSpPr>
            <a:spLocks noGrp="1"/>
          </p:cNvSpPr>
          <p:nvPr>
            <p:ph type="ftr" sz="quarter" idx="65"/>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E3929A9-3B07-6848-B05D-638AAC1A0C12}"/>
              </a:ext>
            </a:extLst>
          </p:cNvPr>
          <p:cNvSpPr>
            <a:spLocks noGrp="1"/>
          </p:cNvSpPr>
          <p:nvPr>
            <p:ph type="sldNum" sz="quarter" idx="66"/>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73025143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Two column text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A632E09-C808-C343-91A7-C20324242EF7}"/>
              </a:ext>
            </a:extLst>
          </p:cNvPr>
          <p:cNvSpPr/>
          <p:nvPr userDrawn="1"/>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4" name="Rectangle 13">
            <a:extLst>
              <a:ext uri="{FF2B5EF4-FFF2-40B4-BE49-F238E27FC236}">
                <a16:creationId xmlns:a16="http://schemas.microsoft.com/office/drawing/2014/main" id="{08720B5C-8333-5047-B270-7E403B8710CA}"/>
              </a:ext>
            </a:extLst>
          </p:cNvPr>
          <p:cNvSpPr/>
          <p:nvPr/>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Footer Placeholder 1">
            <a:extLst>
              <a:ext uri="{FF2B5EF4-FFF2-40B4-BE49-F238E27FC236}">
                <a16:creationId xmlns:a16="http://schemas.microsoft.com/office/drawing/2014/main" id="{13FB358C-4641-CA40-9216-45EF34F92701}"/>
              </a:ext>
            </a:extLst>
          </p:cNvPr>
          <p:cNvSpPr>
            <a:spLocks noGrp="1"/>
          </p:cNvSpPr>
          <p:nvPr>
            <p:ph type="ftr" sz="quarter" idx="39"/>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009E4DDC-EB79-E642-9008-F16DBA4A368B}"/>
              </a:ext>
            </a:extLst>
          </p:cNvPr>
          <p:cNvSpPr>
            <a:spLocks noGrp="1"/>
          </p:cNvSpPr>
          <p:nvPr>
            <p:ph type="sldNum" sz="quarter" idx="40"/>
          </p:nvPr>
        </p:nvSpPr>
        <p:spPr/>
        <p:txBody>
          <a:bodyPr/>
          <a:lstStyle/>
          <a:p>
            <a:fld id="{F18EFF25-22D3-7349-97D6-73D11F9E5B0D}" type="slidenum">
              <a:rPr lang="en-GB" smtClean="0"/>
              <a:pPr/>
              <a:t>‹#›</a:t>
            </a:fld>
            <a:endParaRPr lang="en-GB"/>
          </a:p>
        </p:txBody>
      </p:sp>
      <p:sp>
        <p:nvSpPr>
          <p:cNvPr id="16" name="Text Placeholder 3">
            <a:extLst>
              <a:ext uri="{FF2B5EF4-FFF2-40B4-BE49-F238E27FC236}">
                <a16:creationId xmlns:a16="http://schemas.microsoft.com/office/drawing/2014/main" id="{7B19FF3C-C585-6146-99B8-FA7377318055}"/>
              </a:ext>
            </a:extLst>
          </p:cNvPr>
          <p:cNvSpPr>
            <a:spLocks noGrp="1"/>
          </p:cNvSpPr>
          <p:nvPr>
            <p:ph type="body" sz="quarter" idx="33" hasCustomPrompt="1"/>
          </p:nvPr>
        </p:nvSpPr>
        <p:spPr>
          <a:xfrm>
            <a:off x="576000" y="1828343"/>
            <a:ext cx="5421600"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3">
            <a:extLst>
              <a:ext uri="{FF2B5EF4-FFF2-40B4-BE49-F238E27FC236}">
                <a16:creationId xmlns:a16="http://schemas.microsoft.com/office/drawing/2014/main" id="{AFFC7BE1-419A-F64E-9062-E514406568CE}"/>
              </a:ext>
            </a:extLst>
          </p:cNvPr>
          <p:cNvSpPr>
            <a:spLocks noGrp="1"/>
          </p:cNvSpPr>
          <p:nvPr>
            <p:ph type="body" sz="quarter" idx="34" hasCustomPrompt="1"/>
          </p:nvPr>
        </p:nvSpPr>
        <p:spPr>
          <a:xfrm>
            <a:off x="6182126" y="1828343"/>
            <a:ext cx="54229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8" name="Text Placeholder 13">
            <a:extLst>
              <a:ext uri="{FF2B5EF4-FFF2-40B4-BE49-F238E27FC236}">
                <a16:creationId xmlns:a16="http://schemas.microsoft.com/office/drawing/2014/main" id="{93E9D367-B499-684B-8825-DBDA558212CF}"/>
              </a:ext>
            </a:extLst>
          </p:cNvPr>
          <p:cNvSpPr>
            <a:spLocks noGrp="1"/>
          </p:cNvSpPr>
          <p:nvPr>
            <p:ph type="body" sz="quarter" idx="35" hasCustomPrompt="1"/>
          </p:nvPr>
        </p:nvSpPr>
        <p:spPr>
          <a:xfrm>
            <a:off x="576000" y="2362200"/>
            <a:ext cx="5421600" cy="3733800"/>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40BD10B9-9796-F144-A2F2-29B16914C83B}"/>
              </a:ext>
            </a:extLst>
          </p:cNvPr>
          <p:cNvSpPr>
            <a:spLocks noGrp="1"/>
          </p:cNvSpPr>
          <p:nvPr>
            <p:ph type="body" sz="quarter" idx="36" hasCustomPrompt="1"/>
          </p:nvPr>
        </p:nvSpPr>
        <p:spPr>
          <a:xfrm>
            <a:off x="6181726" y="2362200"/>
            <a:ext cx="5421600" cy="3733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1" name="Title 1">
            <a:extLst>
              <a:ext uri="{FF2B5EF4-FFF2-40B4-BE49-F238E27FC236}">
                <a16:creationId xmlns:a16="http://schemas.microsoft.com/office/drawing/2014/main" id="{38CE56DB-07E0-2A49-A328-C51FACE46EF8}"/>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32" name="Text Placeholder 17">
            <a:extLst>
              <a:ext uri="{FF2B5EF4-FFF2-40B4-BE49-F238E27FC236}">
                <a16:creationId xmlns:a16="http://schemas.microsoft.com/office/drawing/2014/main" id="{0F4281F8-66AF-AC41-A3C8-E2F2A31D7351}"/>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299410568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Two column text whit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A632E09-C808-C343-91A7-C20324242EF7}"/>
              </a:ext>
            </a:extLst>
          </p:cNvPr>
          <p:cNvSpPr/>
          <p:nvPr userDrawn="1"/>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Footer Placeholder 1">
            <a:extLst>
              <a:ext uri="{FF2B5EF4-FFF2-40B4-BE49-F238E27FC236}">
                <a16:creationId xmlns:a16="http://schemas.microsoft.com/office/drawing/2014/main" id="{13FB358C-4641-CA40-9216-45EF34F92701}"/>
              </a:ext>
            </a:extLst>
          </p:cNvPr>
          <p:cNvSpPr>
            <a:spLocks noGrp="1"/>
          </p:cNvSpPr>
          <p:nvPr>
            <p:ph type="ftr" sz="quarter" idx="39"/>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009E4DDC-EB79-E642-9008-F16DBA4A368B}"/>
              </a:ext>
            </a:extLst>
          </p:cNvPr>
          <p:cNvSpPr>
            <a:spLocks noGrp="1"/>
          </p:cNvSpPr>
          <p:nvPr>
            <p:ph type="sldNum" sz="quarter" idx="40"/>
          </p:nvPr>
        </p:nvSpPr>
        <p:spPr/>
        <p:txBody>
          <a:bodyPr/>
          <a:lstStyle/>
          <a:p>
            <a:fld id="{F18EFF25-22D3-7349-97D6-73D11F9E5B0D}" type="slidenum">
              <a:rPr lang="en-GB" smtClean="0"/>
              <a:pPr/>
              <a:t>‹#›</a:t>
            </a:fld>
            <a:endParaRPr lang="en-GB"/>
          </a:p>
        </p:txBody>
      </p:sp>
      <p:sp>
        <p:nvSpPr>
          <p:cNvPr id="18" name="Text Placeholder 13">
            <a:extLst>
              <a:ext uri="{FF2B5EF4-FFF2-40B4-BE49-F238E27FC236}">
                <a16:creationId xmlns:a16="http://schemas.microsoft.com/office/drawing/2014/main" id="{93E9D367-B499-684B-8825-DBDA558212CF}"/>
              </a:ext>
            </a:extLst>
          </p:cNvPr>
          <p:cNvSpPr>
            <a:spLocks noGrp="1"/>
          </p:cNvSpPr>
          <p:nvPr>
            <p:ph type="body" sz="quarter" idx="35" hasCustomPrompt="1"/>
          </p:nvPr>
        </p:nvSpPr>
        <p:spPr>
          <a:xfrm>
            <a:off x="576000" y="1828800"/>
            <a:ext cx="5421600" cy="4283075"/>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40BD10B9-9796-F144-A2F2-29B16914C83B}"/>
              </a:ext>
            </a:extLst>
          </p:cNvPr>
          <p:cNvSpPr>
            <a:spLocks noGrp="1"/>
          </p:cNvSpPr>
          <p:nvPr>
            <p:ph type="body" sz="quarter" idx="36" hasCustomPrompt="1"/>
          </p:nvPr>
        </p:nvSpPr>
        <p:spPr>
          <a:xfrm>
            <a:off x="6181726" y="1828800"/>
            <a:ext cx="54216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5" name="Title 1">
            <a:extLst>
              <a:ext uri="{FF2B5EF4-FFF2-40B4-BE49-F238E27FC236}">
                <a16:creationId xmlns:a16="http://schemas.microsoft.com/office/drawing/2014/main" id="{5DDF8654-33FA-5545-8629-D42576C53F13}"/>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88530F2A-3869-E842-8BAE-C7F6C862C8D7}"/>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76824043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Two column text purp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6FDFAA77-B209-9D49-8491-31BED4874D58}"/>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1" name="Text Placeholder 3">
            <a:extLst>
              <a:ext uri="{FF2B5EF4-FFF2-40B4-BE49-F238E27FC236}">
                <a16:creationId xmlns:a16="http://schemas.microsoft.com/office/drawing/2014/main" id="{4AF8B835-20CF-DB46-9CDB-368948B545C3}"/>
              </a:ext>
            </a:extLst>
          </p:cNvPr>
          <p:cNvSpPr>
            <a:spLocks noGrp="1"/>
          </p:cNvSpPr>
          <p:nvPr>
            <p:ph type="body" sz="quarter" idx="33" hasCustomPrompt="1"/>
          </p:nvPr>
        </p:nvSpPr>
        <p:spPr>
          <a:xfrm>
            <a:off x="575999" y="1828343"/>
            <a:ext cx="54485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2" name="Text Placeholder 13">
            <a:extLst>
              <a:ext uri="{FF2B5EF4-FFF2-40B4-BE49-F238E27FC236}">
                <a16:creationId xmlns:a16="http://schemas.microsoft.com/office/drawing/2014/main" id="{E30A39C7-EFD5-8E49-AAC3-86A27E8D8740}"/>
              </a:ext>
            </a:extLst>
          </p:cNvPr>
          <p:cNvSpPr>
            <a:spLocks noGrp="1"/>
          </p:cNvSpPr>
          <p:nvPr>
            <p:ph type="body" sz="quarter" idx="36" hasCustomPrompt="1"/>
          </p:nvPr>
        </p:nvSpPr>
        <p:spPr>
          <a:xfrm>
            <a:off x="575999" y="2362200"/>
            <a:ext cx="54468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ext Placeholder 3">
            <a:extLst>
              <a:ext uri="{FF2B5EF4-FFF2-40B4-BE49-F238E27FC236}">
                <a16:creationId xmlns:a16="http://schemas.microsoft.com/office/drawing/2014/main" id="{02C1A758-1834-9D43-8568-C4416949AC1E}"/>
              </a:ext>
            </a:extLst>
          </p:cNvPr>
          <p:cNvSpPr>
            <a:spLocks noGrp="1"/>
          </p:cNvSpPr>
          <p:nvPr>
            <p:ph type="body" sz="quarter" idx="37" hasCustomPrompt="1"/>
          </p:nvPr>
        </p:nvSpPr>
        <p:spPr>
          <a:xfrm>
            <a:off x="6251443" y="1812925"/>
            <a:ext cx="5353182"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4" name="Text Placeholder 13">
            <a:extLst>
              <a:ext uri="{FF2B5EF4-FFF2-40B4-BE49-F238E27FC236}">
                <a16:creationId xmlns:a16="http://schemas.microsoft.com/office/drawing/2014/main" id="{4D086B01-4D72-B44A-9E21-77A017787782}"/>
              </a:ext>
            </a:extLst>
          </p:cNvPr>
          <p:cNvSpPr>
            <a:spLocks noGrp="1"/>
          </p:cNvSpPr>
          <p:nvPr>
            <p:ph type="body" sz="quarter" idx="38" hasCustomPrompt="1"/>
          </p:nvPr>
        </p:nvSpPr>
        <p:spPr>
          <a:xfrm>
            <a:off x="6251443" y="2346782"/>
            <a:ext cx="53532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A8C02282-2880-6E4D-8745-58DE67ED1C37}"/>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AB23330-2269-804B-A27E-5D396334541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99033207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Two column text purpl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1"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6FDFAA77-B209-9D49-8491-31BED4874D58}"/>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A8C02282-2880-6E4D-8745-58DE67ED1C37}"/>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3AB23330-2269-804B-A27E-5D396334541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E4DBBBDC-D4A2-DC44-B7E5-F79A3382AA94}"/>
              </a:ext>
            </a:extLst>
          </p:cNvPr>
          <p:cNvSpPr>
            <a:spLocks noGrp="1"/>
          </p:cNvSpPr>
          <p:nvPr>
            <p:ph type="body" sz="quarter" idx="35" hasCustomPrompt="1"/>
          </p:nvPr>
        </p:nvSpPr>
        <p:spPr>
          <a:xfrm>
            <a:off x="576000" y="1828800"/>
            <a:ext cx="5446800" cy="4283075"/>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5" name="Text Placeholder 13">
            <a:extLst>
              <a:ext uri="{FF2B5EF4-FFF2-40B4-BE49-F238E27FC236}">
                <a16:creationId xmlns:a16="http://schemas.microsoft.com/office/drawing/2014/main" id="{2C1405B5-79F0-244D-AB0C-1B6E7F3AA4EB}"/>
              </a:ext>
            </a:extLst>
          </p:cNvPr>
          <p:cNvSpPr>
            <a:spLocks noGrp="1"/>
          </p:cNvSpPr>
          <p:nvPr>
            <p:ph type="body" sz="quarter" idx="38" hasCustomPrompt="1"/>
          </p:nvPr>
        </p:nvSpPr>
        <p:spPr>
          <a:xfrm>
            <a:off x="6251443" y="1828800"/>
            <a:ext cx="5353200" cy="4267657"/>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04189287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Two column text midnight blu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37BC9F56-6448-C349-8432-1F4AC023D06B}"/>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A983E32-2992-4C4A-AD04-0BD538A34D7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991B346E-51D3-E046-AEA8-4888D52605BF}"/>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8" name="Text Placeholder 3">
            <a:extLst>
              <a:ext uri="{FF2B5EF4-FFF2-40B4-BE49-F238E27FC236}">
                <a16:creationId xmlns:a16="http://schemas.microsoft.com/office/drawing/2014/main" id="{5AD40E72-A52E-934D-B62B-16E753E1D8C1}"/>
              </a:ext>
            </a:extLst>
          </p:cNvPr>
          <p:cNvSpPr>
            <a:spLocks noGrp="1"/>
          </p:cNvSpPr>
          <p:nvPr>
            <p:ph type="body" sz="quarter" idx="33" hasCustomPrompt="1"/>
          </p:nvPr>
        </p:nvSpPr>
        <p:spPr>
          <a:xfrm>
            <a:off x="575999" y="1828343"/>
            <a:ext cx="54485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A1F64413-D50B-574E-995E-10BB81A3ECF4}"/>
              </a:ext>
            </a:extLst>
          </p:cNvPr>
          <p:cNvSpPr>
            <a:spLocks noGrp="1"/>
          </p:cNvSpPr>
          <p:nvPr>
            <p:ph type="body" sz="quarter" idx="36" hasCustomPrompt="1"/>
          </p:nvPr>
        </p:nvSpPr>
        <p:spPr>
          <a:xfrm>
            <a:off x="575999" y="2362200"/>
            <a:ext cx="5448564"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ext Placeholder 3">
            <a:extLst>
              <a:ext uri="{FF2B5EF4-FFF2-40B4-BE49-F238E27FC236}">
                <a16:creationId xmlns:a16="http://schemas.microsoft.com/office/drawing/2014/main" id="{5CC9352E-1357-6040-BCD6-FC6AEA7CC373}"/>
              </a:ext>
            </a:extLst>
          </p:cNvPr>
          <p:cNvSpPr>
            <a:spLocks noGrp="1"/>
          </p:cNvSpPr>
          <p:nvPr>
            <p:ph type="body" sz="quarter" idx="37" hasCustomPrompt="1"/>
          </p:nvPr>
        </p:nvSpPr>
        <p:spPr>
          <a:xfrm>
            <a:off x="6251443" y="1812925"/>
            <a:ext cx="5353182"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A944D3B1-0B6C-324C-8804-3262A6DBD5DA}"/>
              </a:ext>
            </a:extLst>
          </p:cNvPr>
          <p:cNvSpPr>
            <a:spLocks noGrp="1"/>
          </p:cNvSpPr>
          <p:nvPr>
            <p:ph type="body" sz="quarter" idx="38" hasCustomPrompt="1"/>
          </p:nvPr>
        </p:nvSpPr>
        <p:spPr>
          <a:xfrm>
            <a:off x="6251443" y="2346782"/>
            <a:ext cx="53532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218609496"/>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Two column text midnight blu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37BC9F56-6448-C349-8432-1F4AC023D06B}"/>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AA983E32-2992-4C4A-AD04-0BD538A34D7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1ADADDF1-6D84-354B-ADAC-71CD7C2E589A}"/>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13">
            <a:extLst>
              <a:ext uri="{FF2B5EF4-FFF2-40B4-BE49-F238E27FC236}">
                <a16:creationId xmlns:a16="http://schemas.microsoft.com/office/drawing/2014/main" id="{29671604-398C-9444-9F80-E67623E46A2D}"/>
              </a:ext>
            </a:extLst>
          </p:cNvPr>
          <p:cNvSpPr>
            <a:spLocks noGrp="1"/>
          </p:cNvSpPr>
          <p:nvPr>
            <p:ph type="body" sz="quarter" idx="35" hasCustomPrompt="1"/>
          </p:nvPr>
        </p:nvSpPr>
        <p:spPr>
          <a:xfrm>
            <a:off x="576000" y="1828800"/>
            <a:ext cx="5446800" cy="4283075"/>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92CD9204-20D8-964E-912C-2FB4676BD8C1}"/>
              </a:ext>
            </a:extLst>
          </p:cNvPr>
          <p:cNvSpPr>
            <a:spLocks noGrp="1"/>
          </p:cNvSpPr>
          <p:nvPr>
            <p:ph type="body" sz="quarter" idx="38" hasCustomPrompt="1"/>
          </p:nvPr>
        </p:nvSpPr>
        <p:spPr>
          <a:xfrm>
            <a:off x="6251443" y="1828800"/>
            <a:ext cx="5353200" cy="4267657"/>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750551221"/>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Two column tex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8C4AA7AB-9E3C-1347-AE21-00A36CAAF2F4}"/>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A808AF-C3E1-DA45-87A0-84079BBD79EE}"/>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8" name="Text Placeholder 17">
            <a:extLst>
              <a:ext uri="{FF2B5EF4-FFF2-40B4-BE49-F238E27FC236}">
                <a16:creationId xmlns:a16="http://schemas.microsoft.com/office/drawing/2014/main" id="{544BC1BD-96A4-AB48-887D-ABFA126BC7D9}"/>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5" name="Text Placeholder 3">
            <a:extLst>
              <a:ext uri="{FF2B5EF4-FFF2-40B4-BE49-F238E27FC236}">
                <a16:creationId xmlns:a16="http://schemas.microsoft.com/office/drawing/2014/main" id="{9FF99FD6-A8C2-FE4E-A020-E5EC330D3A6F}"/>
              </a:ext>
            </a:extLst>
          </p:cNvPr>
          <p:cNvSpPr>
            <a:spLocks noGrp="1"/>
          </p:cNvSpPr>
          <p:nvPr>
            <p:ph type="body" sz="quarter" idx="33" hasCustomPrompt="1"/>
          </p:nvPr>
        </p:nvSpPr>
        <p:spPr>
          <a:xfrm>
            <a:off x="575999" y="1828343"/>
            <a:ext cx="54485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13">
            <a:extLst>
              <a:ext uri="{FF2B5EF4-FFF2-40B4-BE49-F238E27FC236}">
                <a16:creationId xmlns:a16="http://schemas.microsoft.com/office/drawing/2014/main" id="{0AF81782-0A16-7F44-A0D3-4E2D68893B5B}"/>
              </a:ext>
            </a:extLst>
          </p:cNvPr>
          <p:cNvSpPr>
            <a:spLocks noGrp="1"/>
          </p:cNvSpPr>
          <p:nvPr>
            <p:ph type="body" sz="quarter" idx="36" hasCustomPrompt="1"/>
          </p:nvPr>
        </p:nvSpPr>
        <p:spPr>
          <a:xfrm>
            <a:off x="575999" y="2362200"/>
            <a:ext cx="5448564"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ext Placeholder 3">
            <a:extLst>
              <a:ext uri="{FF2B5EF4-FFF2-40B4-BE49-F238E27FC236}">
                <a16:creationId xmlns:a16="http://schemas.microsoft.com/office/drawing/2014/main" id="{CE0DA9FD-F3AF-A84D-B4A2-0F799FAE941A}"/>
              </a:ext>
            </a:extLst>
          </p:cNvPr>
          <p:cNvSpPr>
            <a:spLocks noGrp="1"/>
          </p:cNvSpPr>
          <p:nvPr>
            <p:ph type="body" sz="quarter" idx="37" hasCustomPrompt="1"/>
          </p:nvPr>
        </p:nvSpPr>
        <p:spPr>
          <a:xfrm>
            <a:off x="6251443" y="1812925"/>
            <a:ext cx="5353182"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8C7FC5CD-BEFE-B64B-8483-2F64F3924C1B}"/>
              </a:ext>
            </a:extLst>
          </p:cNvPr>
          <p:cNvSpPr>
            <a:spLocks noGrp="1"/>
          </p:cNvSpPr>
          <p:nvPr>
            <p:ph type="body" sz="quarter" idx="38" hasCustomPrompt="1"/>
          </p:nvPr>
        </p:nvSpPr>
        <p:spPr>
          <a:xfrm>
            <a:off x="6251443" y="2346782"/>
            <a:ext cx="5353182"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12070828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7_Copy_1/3_Left image with breadcrumb, title, subtitle and body">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CDD6503-40D8-FF45-86AC-E692C645F372}"/>
              </a:ext>
            </a:extLst>
          </p:cNvPr>
          <p:cNvSpPr>
            <a:spLocks noGrp="1"/>
          </p:cNvSpPr>
          <p:nvPr>
            <p:ph type="body" sz="quarter" idx="44" hasCustomPrompt="1"/>
          </p:nvPr>
        </p:nvSpPr>
        <p:spPr>
          <a:xfrm>
            <a:off x="4345200" y="2924944"/>
            <a:ext cx="701357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pic>
        <p:nvPicPr>
          <p:cNvPr id="14" name="Picture Placeholder 14" descr="A person wearing goggles&#10;&#10;Description automatically generated with medium confidence">
            <a:extLst>
              <a:ext uri="{FF2B5EF4-FFF2-40B4-BE49-F238E27FC236}">
                <a16:creationId xmlns:a16="http://schemas.microsoft.com/office/drawing/2014/main" id="{EB286FF6-F706-074F-BCD8-B54A843A1152}"/>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1588"/>
            <a:ext cx="3416300" cy="6076951"/>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0" y="-1"/>
            <a:ext cx="3416300" cy="6075363"/>
          </a:xfrm>
          <a:prstGeom prst="rect">
            <a:avLst/>
          </a:prstGeom>
        </p:spPr>
        <p:txBody>
          <a:bodyPr vert="horz" lIns="180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43452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610D89C7-7F6D-DD4B-AC74-987461BEEF1B}"/>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1BCF032B-5BAF-F545-9D03-E6725C10F71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148C70DD-C70A-D349-A7E1-862DB3A91185}"/>
              </a:ext>
            </a:extLst>
          </p:cNvPr>
          <p:cNvSpPr>
            <a:spLocks noGrp="1"/>
          </p:cNvSpPr>
          <p:nvPr>
            <p:ph type="body" sz="quarter" idx="40" hasCustomPrompt="1"/>
          </p:nvPr>
        </p:nvSpPr>
        <p:spPr>
          <a:xfrm>
            <a:off x="43452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8" name="Text Placeholder 7">
            <a:extLst>
              <a:ext uri="{FF2B5EF4-FFF2-40B4-BE49-F238E27FC236}">
                <a16:creationId xmlns:a16="http://schemas.microsoft.com/office/drawing/2014/main" id="{90375057-235D-EB48-8DC4-D8C890BA7005}"/>
              </a:ext>
            </a:extLst>
          </p:cNvPr>
          <p:cNvSpPr>
            <a:spLocks noGrp="1"/>
          </p:cNvSpPr>
          <p:nvPr>
            <p:ph type="body" sz="quarter" idx="43" hasCustomPrompt="1"/>
          </p:nvPr>
        </p:nvSpPr>
        <p:spPr>
          <a:xfrm>
            <a:off x="4345200" y="3645024"/>
            <a:ext cx="7014584" cy="2215991"/>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commodo</a:t>
            </a:r>
            <a:r>
              <a:rPr lang="en-US"/>
              <a:t> </a:t>
            </a:r>
            <a:r>
              <a:rPr lang="en-US" err="1"/>
              <a:t>consequat</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7" name="Text Placeholder 6">
            <a:extLst>
              <a:ext uri="{FF2B5EF4-FFF2-40B4-BE49-F238E27FC236}">
                <a16:creationId xmlns:a16="http://schemas.microsoft.com/office/drawing/2014/main" id="{6AF116DA-2B23-8A4C-8DD1-782739A2C6B8}"/>
              </a:ext>
            </a:extLst>
          </p:cNvPr>
          <p:cNvSpPr>
            <a:spLocks noGrp="1"/>
          </p:cNvSpPr>
          <p:nvPr>
            <p:ph type="body" sz="quarter" idx="45" hasCustomPrompt="1"/>
          </p:nvPr>
        </p:nvSpPr>
        <p:spPr>
          <a:xfrm>
            <a:off x="4344988"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67925448"/>
      </p:ext>
    </p:extLst>
  </p:cSld>
  <p:clrMapOvr>
    <a:masterClrMapping/>
  </p:clrMapOvr>
  <p:extLst>
    <p:ext uri="{DCECCB84-F9BA-43D5-87BE-67443E8EF086}">
      <p15:sldGuideLst xmlns:p15="http://schemas.microsoft.com/office/powerpoint/2012/main"/>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Two column text teal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8C4AA7AB-9E3C-1347-AE21-00A36CAAF2F4}"/>
              </a:ext>
            </a:extLst>
          </p:cNvPr>
          <p:cNvSpPr>
            <a:spLocks noGrp="1"/>
          </p:cNvSpPr>
          <p:nvPr>
            <p:ph type="ftr" sz="quarter" idx="39"/>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F4A808AF-C3E1-DA45-87A0-84079BBD79EE}"/>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8" name="Text Placeholder 17">
            <a:extLst>
              <a:ext uri="{FF2B5EF4-FFF2-40B4-BE49-F238E27FC236}">
                <a16:creationId xmlns:a16="http://schemas.microsoft.com/office/drawing/2014/main" id="{0E9B81E3-D03B-0748-9A33-F31282F481EC}"/>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0" name="Text Placeholder 13">
            <a:extLst>
              <a:ext uri="{FF2B5EF4-FFF2-40B4-BE49-F238E27FC236}">
                <a16:creationId xmlns:a16="http://schemas.microsoft.com/office/drawing/2014/main" id="{D8551DBB-6D01-E94E-A159-E1FE3423AF06}"/>
              </a:ext>
            </a:extLst>
          </p:cNvPr>
          <p:cNvSpPr>
            <a:spLocks noGrp="1"/>
          </p:cNvSpPr>
          <p:nvPr>
            <p:ph type="body" sz="quarter" idx="35" hasCustomPrompt="1"/>
          </p:nvPr>
        </p:nvSpPr>
        <p:spPr>
          <a:xfrm>
            <a:off x="576000" y="1828800"/>
            <a:ext cx="5446800" cy="4283075"/>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ext Placeholder 13">
            <a:extLst>
              <a:ext uri="{FF2B5EF4-FFF2-40B4-BE49-F238E27FC236}">
                <a16:creationId xmlns:a16="http://schemas.microsoft.com/office/drawing/2014/main" id="{2516E303-02B7-4547-B42B-4D6827C363ED}"/>
              </a:ext>
            </a:extLst>
          </p:cNvPr>
          <p:cNvSpPr>
            <a:spLocks noGrp="1"/>
          </p:cNvSpPr>
          <p:nvPr>
            <p:ph type="body" sz="quarter" idx="38" hasCustomPrompt="1"/>
          </p:nvPr>
        </p:nvSpPr>
        <p:spPr>
          <a:xfrm>
            <a:off x="6251443" y="1828800"/>
            <a:ext cx="5353200" cy="4267657"/>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7070891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Quote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A632E09-C808-C343-91A7-C20324242EF7}"/>
              </a:ext>
            </a:extLst>
          </p:cNvPr>
          <p:cNvSpPr/>
          <p:nvPr userDrawn="1"/>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2" name="Text Placeholder 4">
            <a:extLst>
              <a:ext uri="{FF2B5EF4-FFF2-40B4-BE49-F238E27FC236}">
                <a16:creationId xmlns:a16="http://schemas.microsoft.com/office/drawing/2014/main" id="{E0CF6FB4-095A-B240-A505-7ADD15711AA0}"/>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tx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sp>
        <p:nvSpPr>
          <p:cNvPr id="2" name="Footer Placeholder 1">
            <a:extLst>
              <a:ext uri="{FF2B5EF4-FFF2-40B4-BE49-F238E27FC236}">
                <a16:creationId xmlns:a16="http://schemas.microsoft.com/office/drawing/2014/main" id="{D9FDD32F-2551-6B47-84B3-4F59E9742F98}"/>
              </a:ext>
            </a:extLst>
          </p:cNvPr>
          <p:cNvSpPr>
            <a:spLocks noGrp="1"/>
          </p:cNvSpPr>
          <p:nvPr>
            <p:ph type="ftr" sz="quarter" idx="32"/>
          </p:nvPr>
        </p:nvSpPr>
        <p:spPr/>
        <p:txBody>
          <a:body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884DBCE0-5DE5-5F40-B98F-1DB0AB9BD95B}"/>
              </a:ext>
            </a:extLst>
          </p:cNvPr>
          <p:cNvSpPr>
            <a:spLocks noGrp="1"/>
          </p:cNvSpPr>
          <p:nvPr>
            <p:ph type="sldNum" sz="quarter" idx="33"/>
          </p:nvPr>
        </p:nvSpPr>
        <p:spPr/>
        <p:txBody>
          <a:bodyPr/>
          <a:lstStyle/>
          <a:p>
            <a:fld id="{F18EFF25-22D3-7349-97D6-73D11F9E5B0D}" type="slidenum">
              <a:rPr lang="en-GB" smtClean="0"/>
              <a:pPr/>
              <a:t>‹#›</a:t>
            </a:fld>
            <a:endParaRPr lang="en-GB"/>
          </a:p>
        </p:txBody>
      </p:sp>
      <p:sp>
        <p:nvSpPr>
          <p:cNvPr id="30" name="Text Placeholder 17">
            <a:extLst>
              <a:ext uri="{FF2B5EF4-FFF2-40B4-BE49-F238E27FC236}">
                <a16:creationId xmlns:a16="http://schemas.microsoft.com/office/drawing/2014/main" id="{4634DFC8-82F3-5F4A-BA0B-D3B6FF666175}"/>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tx1"/>
                </a:solidFill>
              </a:defRPr>
            </a:lvl1pPr>
          </a:lstStyle>
          <a:p>
            <a:pPr lvl="0"/>
            <a:r>
              <a:rPr lang="en-US"/>
              <a:t>Insert name</a:t>
            </a:r>
          </a:p>
        </p:txBody>
      </p:sp>
      <p:sp>
        <p:nvSpPr>
          <p:cNvPr id="31" name="Text Placeholder 17">
            <a:extLst>
              <a:ext uri="{FF2B5EF4-FFF2-40B4-BE49-F238E27FC236}">
                <a16:creationId xmlns:a16="http://schemas.microsoft.com/office/drawing/2014/main" id="{1F718D8F-FE3D-3041-B7A8-E53496B7601B}"/>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tx1"/>
                </a:solidFill>
              </a:defRPr>
            </a:lvl1pPr>
          </a:lstStyle>
          <a:p>
            <a:pPr lvl="0"/>
            <a:r>
              <a:rPr lang="en-US"/>
              <a:t>Insert title</a:t>
            </a:r>
          </a:p>
        </p:txBody>
      </p:sp>
      <p:sp>
        <p:nvSpPr>
          <p:cNvPr id="32" name="Text Placeholder 17">
            <a:extLst>
              <a:ext uri="{FF2B5EF4-FFF2-40B4-BE49-F238E27FC236}">
                <a16:creationId xmlns:a16="http://schemas.microsoft.com/office/drawing/2014/main" id="{BC1298E4-D977-A748-9586-789F41B8D8D9}"/>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Insert company name</a:t>
            </a:r>
          </a:p>
        </p:txBody>
      </p:sp>
    </p:spTree>
    <p:extLst>
      <p:ext uri="{BB962C8B-B14F-4D97-AF65-F5344CB8AC3E}">
        <p14:creationId xmlns:p14="http://schemas.microsoft.com/office/powerpoint/2010/main" val="378564072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Quote purp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5" name="Text Placeholder 4">
            <a:extLst>
              <a:ext uri="{FF2B5EF4-FFF2-40B4-BE49-F238E27FC236}">
                <a16:creationId xmlns:a16="http://schemas.microsoft.com/office/drawing/2014/main" id="{8052C39F-88CD-E74E-869B-DDF29789E5D3}"/>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bg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0427946D-4EAF-1F4C-AAEB-F3C02E98FCF1}"/>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9DA7D024-85E8-844E-A307-6DD959B9C727}"/>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7" name="Text Placeholder 17">
            <a:extLst>
              <a:ext uri="{FF2B5EF4-FFF2-40B4-BE49-F238E27FC236}">
                <a16:creationId xmlns:a16="http://schemas.microsoft.com/office/drawing/2014/main" id="{D20C4C80-683A-B943-BAC4-ACB3655939C1}"/>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bg1"/>
                </a:solidFill>
              </a:defRPr>
            </a:lvl1pPr>
          </a:lstStyle>
          <a:p>
            <a:pPr lvl="0"/>
            <a:r>
              <a:rPr lang="en-US"/>
              <a:t>Insert name</a:t>
            </a:r>
          </a:p>
        </p:txBody>
      </p:sp>
      <p:sp>
        <p:nvSpPr>
          <p:cNvPr id="19" name="Text Placeholder 17">
            <a:extLst>
              <a:ext uri="{FF2B5EF4-FFF2-40B4-BE49-F238E27FC236}">
                <a16:creationId xmlns:a16="http://schemas.microsoft.com/office/drawing/2014/main" id="{7E10BEC5-9F43-C54D-9D78-C8AF9BB4348E}"/>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title</a:t>
            </a:r>
          </a:p>
        </p:txBody>
      </p:sp>
      <p:sp>
        <p:nvSpPr>
          <p:cNvPr id="20" name="Text Placeholder 17">
            <a:extLst>
              <a:ext uri="{FF2B5EF4-FFF2-40B4-BE49-F238E27FC236}">
                <a16:creationId xmlns:a16="http://schemas.microsoft.com/office/drawing/2014/main" id="{18324929-D19E-8E49-AE8F-3B82917F72FB}"/>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company name</a:t>
            </a:r>
          </a:p>
        </p:txBody>
      </p:sp>
    </p:spTree>
    <p:extLst>
      <p:ext uri="{BB962C8B-B14F-4D97-AF65-F5344CB8AC3E}">
        <p14:creationId xmlns:p14="http://schemas.microsoft.com/office/powerpoint/2010/main" val="403842818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Quote midnight blu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AD334F6-7BE4-A04A-B581-AE8C23A996CF}"/>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3" name="Slide Number Placeholder 2">
            <a:extLst>
              <a:ext uri="{FF2B5EF4-FFF2-40B4-BE49-F238E27FC236}">
                <a16:creationId xmlns:a16="http://schemas.microsoft.com/office/drawing/2014/main" id="{5BABDE63-0CB6-A74E-879A-A9A8AB4BEF20}"/>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7" name="Text Placeholder 4">
            <a:extLst>
              <a:ext uri="{FF2B5EF4-FFF2-40B4-BE49-F238E27FC236}">
                <a16:creationId xmlns:a16="http://schemas.microsoft.com/office/drawing/2014/main" id="{F1DC5EFD-52D1-B140-96B3-C1BF8E2B5BF1}"/>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bg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sp>
        <p:nvSpPr>
          <p:cNvPr id="19" name="Text Placeholder 17">
            <a:extLst>
              <a:ext uri="{FF2B5EF4-FFF2-40B4-BE49-F238E27FC236}">
                <a16:creationId xmlns:a16="http://schemas.microsoft.com/office/drawing/2014/main" id="{A331652D-E28F-CF4E-BABF-4D528BA47D45}"/>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bg1"/>
                </a:solidFill>
              </a:defRPr>
            </a:lvl1pPr>
          </a:lstStyle>
          <a:p>
            <a:pPr lvl="0"/>
            <a:r>
              <a:rPr lang="en-US"/>
              <a:t>Insert name</a:t>
            </a:r>
          </a:p>
        </p:txBody>
      </p:sp>
      <p:sp>
        <p:nvSpPr>
          <p:cNvPr id="20" name="Text Placeholder 17">
            <a:extLst>
              <a:ext uri="{FF2B5EF4-FFF2-40B4-BE49-F238E27FC236}">
                <a16:creationId xmlns:a16="http://schemas.microsoft.com/office/drawing/2014/main" id="{CE5C2593-176D-394D-AD45-B389F7E22888}"/>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title</a:t>
            </a:r>
          </a:p>
        </p:txBody>
      </p:sp>
      <p:sp>
        <p:nvSpPr>
          <p:cNvPr id="21" name="Text Placeholder 17">
            <a:extLst>
              <a:ext uri="{FF2B5EF4-FFF2-40B4-BE49-F238E27FC236}">
                <a16:creationId xmlns:a16="http://schemas.microsoft.com/office/drawing/2014/main" id="{5D2C1BB8-8B3A-7542-873E-CDBC88195B91}"/>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company name</a:t>
            </a:r>
          </a:p>
        </p:txBody>
      </p:sp>
    </p:spTree>
    <p:extLst>
      <p:ext uri="{BB962C8B-B14F-4D97-AF65-F5344CB8AC3E}">
        <p14:creationId xmlns:p14="http://schemas.microsoft.com/office/powerpoint/2010/main" val="385544217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Quote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6" name="Footer Placeholder 5">
            <a:extLst>
              <a:ext uri="{FF2B5EF4-FFF2-40B4-BE49-F238E27FC236}">
                <a16:creationId xmlns:a16="http://schemas.microsoft.com/office/drawing/2014/main" id="{991EE376-12C7-A540-B354-A20AE94484B7}"/>
              </a:ext>
            </a:extLst>
          </p:cNvPr>
          <p:cNvSpPr>
            <a:spLocks noGrp="1"/>
          </p:cNvSpPr>
          <p:nvPr>
            <p:ph type="ftr" sz="quarter" idx="32"/>
          </p:nvPr>
        </p:nvSpPr>
        <p:spPr/>
        <p:txBody>
          <a:bodyPr/>
          <a:lstStyle>
            <a:lvl1pPr>
              <a:defRPr>
                <a:solidFill>
                  <a:schemeClr val="bg1"/>
                </a:solidFill>
              </a:defRPr>
            </a:lvl1pPr>
          </a:lstStyle>
          <a:p>
            <a:r>
              <a:rPr lang="en-US"/>
              <a:t>Clarivate Webinar Dec. 2023: Advanced Insights with CGI</a:t>
            </a:r>
            <a:endParaRPr lang="en-GB"/>
          </a:p>
        </p:txBody>
      </p:sp>
      <p:sp>
        <p:nvSpPr>
          <p:cNvPr id="7" name="Slide Number Placeholder 6">
            <a:extLst>
              <a:ext uri="{FF2B5EF4-FFF2-40B4-BE49-F238E27FC236}">
                <a16:creationId xmlns:a16="http://schemas.microsoft.com/office/drawing/2014/main" id="{AE6E3051-1500-9349-824A-A50271C53C59}"/>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7" name="Text Placeholder 4">
            <a:extLst>
              <a:ext uri="{FF2B5EF4-FFF2-40B4-BE49-F238E27FC236}">
                <a16:creationId xmlns:a16="http://schemas.microsoft.com/office/drawing/2014/main" id="{7BC1FC66-C86C-2A49-A200-B344682700FD}"/>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bg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sp>
        <p:nvSpPr>
          <p:cNvPr id="19" name="Text Placeholder 17">
            <a:extLst>
              <a:ext uri="{FF2B5EF4-FFF2-40B4-BE49-F238E27FC236}">
                <a16:creationId xmlns:a16="http://schemas.microsoft.com/office/drawing/2014/main" id="{3EE8291B-3CE7-DB48-8F6F-5746072CA3E6}"/>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bg1"/>
                </a:solidFill>
              </a:defRPr>
            </a:lvl1pPr>
          </a:lstStyle>
          <a:p>
            <a:pPr lvl="0"/>
            <a:r>
              <a:rPr lang="en-US"/>
              <a:t>Insert name</a:t>
            </a:r>
          </a:p>
        </p:txBody>
      </p:sp>
      <p:sp>
        <p:nvSpPr>
          <p:cNvPr id="20" name="Text Placeholder 17">
            <a:extLst>
              <a:ext uri="{FF2B5EF4-FFF2-40B4-BE49-F238E27FC236}">
                <a16:creationId xmlns:a16="http://schemas.microsoft.com/office/drawing/2014/main" id="{C69BFCF1-DF5E-0B45-A4E6-001F04F7D09B}"/>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title</a:t>
            </a:r>
          </a:p>
        </p:txBody>
      </p:sp>
      <p:sp>
        <p:nvSpPr>
          <p:cNvPr id="21" name="Text Placeholder 17">
            <a:extLst>
              <a:ext uri="{FF2B5EF4-FFF2-40B4-BE49-F238E27FC236}">
                <a16:creationId xmlns:a16="http://schemas.microsoft.com/office/drawing/2014/main" id="{F601B3AD-1770-E04B-994E-77B2F09BB4D7}"/>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company name</a:t>
            </a:r>
          </a:p>
        </p:txBody>
      </p:sp>
    </p:spTree>
    <p:extLst>
      <p:ext uri="{BB962C8B-B14F-4D97-AF65-F5344CB8AC3E}">
        <p14:creationId xmlns:p14="http://schemas.microsoft.com/office/powerpoint/2010/main" val="357673214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Back cover_1">
    <p:bg>
      <p:bgPr>
        <a:solidFill>
          <a:schemeClr val="bg1"/>
        </a:solidFill>
        <a:effectLst/>
      </p:bgPr>
    </p:bg>
    <p:spTree>
      <p:nvGrpSpPr>
        <p:cNvPr id="1" name=""/>
        <p:cNvGrpSpPr/>
        <p:nvPr/>
      </p:nvGrpSpPr>
      <p:grpSpPr>
        <a:xfrm>
          <a:off x="0" y="0"/>
          <a:ext cx="0" cy="0"/>
          <a:chOff x="0" y="0"/>
          <a:chExt cx="0" cy="0"/>
        </a:xfrm>
      </p:grpSpPr>
      <p:pic>
        <p:nvPicPr>
          <p:cNvPr id="4" name="Picture 3" descr="A close up of a plastic container&#10;&#10;Description automatically generated">
            <a:extLst>
              <a:ext uri="{FF2B5EF4-FFF2-40B4-BE49-F238E27FC236}">
                <a16:creationId xmlns:a16="http://schemas.microsoft.com/office/drawing/2014/main" id="{0E2195EA-C1B5-7A4F-BB55-023A5B48E07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1" name="Text Placeholder 7">
            <a:extLst>
              <a:ext uri="{FF2B5EF4-FFF2-40B4-BE49-F238E27FC236}">
                <a16:creationId xmlns:a16="http://schemas.microsoft.com/office/drawing/2014/main" id="{0F95A04A-A638-D544-A4AC-E0EEA43B3B79}"/>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
        <p:nvSpPr>
          <p:cNvPr id="15" name="Text Placeholder 17">
            <a:extLst>
              <a:ext uri="{FF2B5EF4-FFF2-40B4-BE49-F238E27FC236}">
                <a16:creationId xmlns:a16="http://schemas.microsoft.com/office/drawing/2014/main" id="{A41B1AE7-9CDE-B944-BE30-C6D3E56634C1}"/>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8" name="Text Placeholder 17">
            <a:extLst>
              <a:ext uri="{FF2B5EF4-FFF2-40B4-BE49-F238E27FC236}">
                <a16:creationId xmlns:a16="http://schemas.microsoft.com/office/drawing/2014/main" id="{05667D61-7251-8642-A80D-5FCF8497827C}"/>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9" name="Text Placeholder 17">
            <a:extLst>
              <a:ext uri="{FF2B5EF4-FFF2-40B4-BE49-F238E27FC236}">
                <a16:creationId xmlns:a16="http://schemas.microsoft.com/office/drawing/2014/main" id="{C12066B1-A5CE-7246-972A-C9428F9D315A}"/>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1" name="Text Placeholder 17">
            <a:extLst>
              <a:ext uri="{FF2B5EF4-FFF2-40B4-BE49-F238E27FC236}">
                <a16:creationId xmlns:a16="http://schemas.microsoft.com/office/drawing/2014/main" id="{667376C9-8569-EC45-A8EF-E214BA57A92D}"/>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22" name="TextBox 21">
            <a:extLst>
              <a:ext uri="{FF2B5EF4-FFF2-40B4-BE49-F238E27FC236}">
                <a16:creationId xmlns:a16="http://schemas.microsoft.com/office/drawing/2014/main" id="{12A1591E-87ED-0143-8B74-91CD08ED08B4}"/>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1452F5AF-B8F5-804F-9E55-464E4286E418}"/>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Tree>
    <p:extLst>
      <p:ext uri="{BB962C8B-B14F-4D97-AF65-F5344CB8AC3E}">
        <p14:creationId xmlns:p14="http://schemas.microsoft.com/office/powerpoint/2010/main" val="2109168111"/>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Back cover_2">
    <p:bg>
      <p:bgPr>
        <a:solidFill>
          <a:schemeClr val="bg1"/>
        </a:solidFill>
        <a:effectLst/>
      </p:bgPr>
    </p:bg>
    <p:spTree>
      <p:nvGrpSpPr>
        <p:cNvPr id="1" name=""/>
        <p:cNvGrpSpPr/>
        <p:nvPr/>
      </p:nvGrpSpPr>
      <p:grpSpPr>
        <a:xfrm>
          <a:off x="0" y="0"/>
          <a:ext cx="0" cy="0"/>
          <a:chOff x="0" y="0"/>
          <a:chExt cx="0" cy="0"/>
        </a:xfrm>
      </p:grpSpPr>
      <p:pic>
        <p:nvPicPr>
          <p:cNvPr id="4" name="Picture 3" descr="A picture containing table, white, sitting, food&#10;&#10;Description automatically generated">
            <a:extLst>
              <a:ext uri="{FF2B5EF4-FFF2-40B4-BE49-F238E27FC236}">
                <a16:creationId xmlns:a16="http://schemas.microsoft.com/office/drawing/2014/main" id="{41EF93AF-158A-634A-AFAD-0643C43481E1}"/>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2" name="TextBox 21">
            <a:extLst>
              <a:ext uri="{FF2B5EF4-FFF2-40B4-BE49-F238E27FC236}">
                <a16:creationId xmlns:a16="http://schemas.microsoft.com/office/drawing/2014/main" id="{AEA105E4-7D2A-AA4D-B063-203D693DF212}"/>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795AC3E2-BB85-2241-ABD9-551B484D64D4}"/>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1" name="Text Placeholder 17">
            <a:extLst>
              <a:ext uri="{FF2B5EF4-FFF2-40B4-BE49-F238E27FC236}">
                <a16:creationId xmlns:a16="http://schemas.microsoft.com/office/drawing/2014/main" id="{BCBB2176-5E6B-5540-AA7C-3AD45E82089A}"/>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2" name="Text Placeholder 17">
            <a:extLst>
              <a:ext uri="{FF2B5EF4-FFF2-40B4-BE49-F238E27FC236}">
                <a16:creationId xmlns:a16="http://schemas.microsoft.com/office/drawing/2014/main" id="{747E31F3-5829-4343-9380-63E853DC7956}"/>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3" name="Text Placeholder 17">
            <a:extLst>
              <a:ext uri="{FF2B5EF4-FFF2-40B4-BE49-F238E27FC236}">
                <a16:creationId xmlns:a16="http://schemas.microsoft.com/office/drawing/2014/main" id="{1FF365FD-80FD-9A4E-8762-B59F235241BE}"/>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16" name="Text Placeholder 17">
            <a:extLst>
              <a:ext uri="{FF2B5EF4-FFF2-40B4-BE49-F238E27FC236}">
                <a16:creationId xmlns:a16="http://schemas.microsoft.com/office/drawing/2014/main" id="{ABCB0AA3-4241-D74B-A449-A622C3AD56C2}"/>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4" name="Text Placeholder 7">
            <a:extLst>
              <a:ext uri="{FF2B5EF4-FFF2-40B4-BE49-F238E27FC236}">
                <a16:creationId xmlns:a16="http://schemas.microsoft.com/office/drawing/2014/main" id="{D60A7C93-9A43-B940-BCEC-8D253CACB4CE}"/>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287858264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Back cover_3">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white, man, air, bird&#10;&#10;Description automatically generated">
            <a:extLst>
              <a:ext uri="{FF2B5EF4-FFF2-40B4-BE49-F238E27FC236}">
                <a16:creationId xmlns:a16="http://schemas.microsoft.com/office/drawing/2014/main" id="{2277FF01-2860-FA40-804C-C963BE1B2F7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6" name="TextBox 15">
            <a:extLst>
              <a:ext uri="{FF2B5EF4-FFF2-40B4-BE49-F238E27FC236}">
                <a16:creationId xmlns:a16="http://schemas.microsoft.com/office/drawing/2014/main" id="{84307A3D-E45E-BA40-AEDD-EA97CF141828}"/>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17" name="Picture 16" descr="A close up of a flower&#10;&#10;Description automatically generated">
            <a:extLst>
              <a:ext uri="{FF2B5EF4-FFF2-40B4-BE49-F238E27FC236}">
                <a16:creationId xmlns:a16="http://schemas.microsoft.com/office/drawing/2014/main" id="{2786AF85-35A7-0E47-8469-39363474179C}"/>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8" name="Text Placeholder 17">
            <a:extLst>
              <a:ext uri="{FF2B5EF4-FFF2-40B4-BE49-F238E27FC236}">
                <a16:creationId xmlns:a16="http://schemas.microsoft.com/office/drawing/2014/main" id="{E6327BFC-A233-ED4A-BE84-69711075F993}"/>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9" name="Text Placeholder 17">
            <a:extLst>
              <a:ext uri="{FF2B5EF4-FFF2-40B4-BE49-F238E27FC236}">
                <a16:creationId xmlns:a16="http://schemas.microsoft.com/office/drawing/2014/main" id="{AAA77F6E-8785-784F-97A9-C8A58433129B}"/>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20" name="Text Placeholder 17">
            <a:extLst>
              <a:ext uri="{FF2B5EF4-FFF2-40B4-BE49-F238E27FC236}">
                <a16:creationId xmlns:a16="http://schemas.microsoft.com/office/drawing/2014/main" id="{9934B366-F80E-2C46-940E-63ACBD4C607B}"/>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1" name="Text Placeholder 17">
            <a:extLst>
              <a:ext uri="{FF2B5EF4-FFF2-40B4-BE49-F238E27FC236}">
                <a16:creationId xmlns:a16="http://schemas.microsoft.com/office/drawing/2014/main" id="{EF7462C7-A3FA-454B-A7AC-A321D0234629}"/>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1" name="Text Placeholder 7">
            <a:extLst>
              <a:ext uri="{FF2B5EF4-FFF2-40B4-BE49-F238E27FC236}">
                <a16:creationId xmlns:a16="http://schemas.microsoft.com/office/drawing/2014/main" id="{F306B7D3-3BEE-4E4F-A79B-95718F09B5A0}"/>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280007555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Back cover_4">
    <p:bg>
      <p:bgPr>
        <a:solidFill>
          <a:schemeClr val="bg1"/>
        </a:solidFill>
        <a:effectLst/>
      </p:bgPr>
    </p:bg>
    <p:spTree>
      <p:nvGrpSpPr>
        <p:cNvPr id="1" name=""/>
        <p:cNvGrpSpPr/>
        <p:nvPr/>
      </p:nvGrpSpPr>
      <p:grpSpPr>
        <a:xfrm>
          <a:off x="0" y="0"/>
          <a:ext cx="0" cy="0"/>
          <a:chOff x="0" y="0"/>
          <a:chExt cx="0" cy="0"/>
        </a:xfrm>
      </p:grpSpPr>
      <p:pic>
        <p:nvPicPr>
          <p:cNvPr id="6" name="Picture 5" descr="A picture containing indoor, sitting, table, white&#10;&#10;Description automatically generated">
            <a:extLst>
              <a:ext uri="{FF2B5EF4-FFF2-40B4-BE49-F238E27FC236}">
                <a16:creationId xmlns:a16="http://schemas.microsoft.com/office/drawing/2014/main" id="{546A1D87-1311-D347-9C03-03F971B62AA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8" name="TextBox 17">
            <a:extLst>
              <a:ext uri="{FF2B5EF4-FFF2-40B4-BE49-F238E27FC236}">
                <a16:creationId xmlns:a16="http://schemas.microsoft.com/office/drawing/2014/main" id="{B65341F0-897B-2149-B3F9-2DD71A12C4EB}"/>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67DB58A6-04B7-2D45-A20B-7F3EA320D472}"/>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1" name="Text Placeholder 17">
            <a:extLst>
              <a:ext uri="{FF2B5EF4-FFF2-40B4-BE49-F238E27FC236}">
                <a16:creationId xmlns:a16="http://schemas.microsoft.com/office/drawing/2014/main" id="{525B496B-122F-DC4E-9207-E5E846FFA45C}"/>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5" name="Text Placeholder 17">
            <a:extLst>
              <a:ext uri="{FF2B5EF4-FFF2-40B4-BE49-F238E27FC236}">
                <a16:creationId xmlns:a16="http://schemas.microsoft.com/office/drawing/2014/main" id="{DB8DD8E4-20AC-8C4E-BEDC-48340613EDC9}"/>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9" name="Text Placeholder 17">
            <a:extLst>
              <a:ext uri="{FF2B5EF4-FFF2-40B4-BE49-F238E27FC236}">
                <a16:creationId xmlns:a16="http://schemas.microsoft.com/office/drawing/2014/main" id="{84FB6CC5-22F1-6D42-B825-0A90A2DD3138}"/>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0" name="Text Placeholder 17">
            <a:extLst>
              <a:ext uri="{FF2B5EF4-FFF2-40B4-BE49-F238E27FC236}">
                <a16:creationId xmlns:a16="http://schemas.microsoft.com/office/drawing/2014/main" id="{485568F6-B4A3-AA46-8B36-F48C3FEFA8BE}"/>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2" name="Text Placeholder 7">
            <a:extLst>
              <a:ext uri="{FF2B5EF4-FFF2-40B4-BE49-F238E27FC236}">
                <a16:creationId xmlns:a16="http://schemas.microsoft.com/office/drawing/2014/main" id="{B9487FD9-A740-3B48-A66B-A19D9FBA4C53}"/>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153817878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Back cover_5">
    <p:bg>
      <p:bgPr>
        <a:solidFill>
          <a:schemeClr val="bg1"/>
        </a:solidFill>
        <a:effectLst/>
      </p:bgPr>
    </p:bg>
    <p:spTree>
      <p:nvGrpSpPr>
        <p:cNvPr id="1" name=""/>
        <p:cNvGrpSpPr/>
        <p:nvPr/>
      </p:nvGrpSpPr>
      <p:grpSpPr>
        <a:xfrm>
          <a:off x="0" y="0"/>
          <a:ext cx="0" cy="0"/>
          <a:chOff x="0" y="0"/>
          <a:chExt cx="0" cy="0"/>
        </a:xfrm>
      </p:grpSpPr>
      <p:pic>
        <p:nvPicPr>
          <p:cNvPr id="4" name="Picture 3" descr="A picture containing person, game, white&#10;&#10;Description automatically generated">
            <a:extLst>
              <a:ext uri="{FF2B5EF4-FFF2-40B4-BE49-F238E27FC236}">
                <a16:creationId xmlns:a16="http://schemas.microsoft.com/office/drawing/2014/main" id="{3F7357BE-4A92-7F4F-B642-CC61FF844D6B}"/>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9" name="TextBox 18">
            <a:extLst>
              <a:ext uri="{FF2B5EF4-FFF2-40B4-BE49-F238E27FC236}">
                <a16:creationId xmlns:a16="http://schemas.microsoft.com/office/drawing/2014/main" id="{B17B9CCF-9F75-FB47-8E14-F2D317837A65}"/>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5F1F5278-3860-C247-B4CE-7D288EF70BA4}"/>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1" name="Text Placeholder 17">
            <a:extLst>
              <a:ext uri="{FF2B5EF4-FFF2-40B4-BE49-F238E27FC236}">
                <a16:creationId xmlns:a16="http://schemas.microsoft.com/office/drawing/2014/main" id="{4841BE0D-9604-7B48-9E4E-4A620636F035}"/>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5" name="Text Placeholder 17">
            <a:extLst>
              <a:ext uri="{FF2B5EF4-FFF2-40B4-BE49-F238E27FC236}">
                <a16:creationId xmlns:a16="http://schemas.microsoft.com/office/drawing/2014/main" id="{F2B656EC-735E-2442-ADC1-189294D1C3F3}"/>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8" name="Text Placeholder 17">
            <a:extLst>
              <a:ext uri="{FF2B5EF4-FFF2-40B4-BE49-F238E27FC236}">
                <a16:creationId xmlns:a16="http://schemas.microsoft.com/office/drawing/2014/main" id="{B99AE345-1ED6-F54D-B4E8-A6104CDD5ACD}"/>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0" name="Text Placeholder 17">
            <a:extLst>
              <a:ext uri="{FF2B5EF4-FFF2-40B4-BE49-F238E27FC236}">
                <a16:creationId xmlns:a16="http://schemas.microsoft.com/office/drawing/2014/main" id="{AE3E3401-10E0-3244-98CE-EC528138AD79}"/>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2" name="Text Placeholder 7">
            <a:extLst>
              <a:ext uri="{FF2B5EF4-FFF2-40B4-BE49-F238E27FC236}">
                <a16:creationId xmlns:a16="http://schemas.microsoft.com/office/drawing/2014/main" id="{1B68893F-B369-9E48-9ECB-F598E4090DFE}"/>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355411957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8_Copy_1/3_Left image with breadcrumb, title and body">
    <p:bg>
      <p:bgPr>
        <a:solidFill>
          <a:schemeClr val="bg1"/>
        </a:solidFill>
        <a:effectLst/>
      </p:bgPr>
    </p:bg>
    <p:spTree>
      <p:nvGrpSpPr>
        <p:cNvPr id="1" name=""/>
        <p:cNvGrpSpPr/>
        <p:nvPr/>
      </p:nvGrpSpPr>
      <p:grpSpPr>
        <a:xfrm>
          <a:off x="0" y="0"/>
          <a:ext cx="0" cy="0"/>
          <a:chOff x="0" y="0"/>
          <a:chExt cx="0" cy="0"/>
        </a:xfrm>
      </p:grpSpPr>
      <p:pic>
        <p:nvPicPr>
          <p:cNvPr id="14" name="Picture Placeholder 14" descr="A person wearing goggles&#10;&#10;Description automatically generated with medium confidence">
            <a:extLst>
              <a:ext uri="{FF2B5EF4-FFF2-40B4-BE49-F238E27FC236}">
                <a16:creationId xmlns:a16="http://schemas.microsoft.com/office/drawing/2014/main" id="{EB286FF6-F706-074F-BCD8-B54A843A1152}"/>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1588"/>
            <a:ext cx="3416300" cy="6076951"/>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0" y="-1588"/>
            <a:ext cx="3416300" cy="6076951"/>
          </a:xfrm>
          <a:prstGeom prst="rect">
            <a:avLst/>
          </a:prstGeom>
        </p:spPr>
        <p:txBody>
          <a:bodyPr vert="horz" lIns="180000" tIns="180000" rIns="180000" bIns="180000" rtlCol="0">
            <a:noAutofit/>
          </a:bodyPr>
          <a:lstStyle>
            <a:lvl1pPr>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43452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610D89C7-7F6D-DD4B-AC74-987461BEEF1B}"/>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1BCF032B-5BAF-F545-9D03-E6725C10F71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148C70DD-C70A-D349-A7E1-862DB3A91185}"/>
              </a:ext>
            </a:extLst>
          </p:cNvPr>
          <p:cNvSpPr>
            <a:spLocks noGrp="1"/>
          </p:cNvSpPr>
          <p:nvPr>
            <p:ph type="body" sz="quarter" idx="40" hasCustomPrompt="1"/>
          </p:nvPr>
        </p:nvSpPr>
        <p:spPr>
          <a:xfrm>
            <a:off x="43452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3" name="Text Placeholder 4">
            <a:extLst>
              <a:ext uri="{FF2B5EF4-FFF2-40B4-BE49-F238E27FC236}">
                <a16:creationId xmlns:a16="http://schemas.microsoft.com/office/drawing/2014/main" id="{E60CE022-AC52-1C6C-FB86-94270A7190F6}"/>
              </a:ext>
            </a:extLst>
          </p:cNvPr>
          <p:cNvSpPr>
            <a:spLocks noGrp="1"/>
          </p:cNvSpPr>
          <p:nvPr>
            <p:ph type="body" sz="quarter" idx="53" hasCustomPrompt="1"/>
          </p:nvPr>
        </p:nvSpPr>
        <p:spPr>
          <a:xfrm>
            <a:off x="4332288" y="1994105"/>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6" name="Text Placeholder 7">
            <a:extLst>
              <a:ext uri="{FF2B5EF4-FFF2-40B4-BE49-F238E27FC236}">
                <a16:creationId xmlns:a16="http://schemas.microsoft.com/office/drawing/2014/main" id="{489105BC-E44A-D124-5C32-0C8B07976519}"/>
              </a:ext>
            </a:extLst>
          </p:cNvPr>
          <p:cNvSpPr>
            <a:spLocks noGrp="1"/>
          </p:cNvSpPr>
          <p:nvPr>
            <p:ph type="body" sz="quarter" idx="54" hasCustomPrompt="1"/>
          </p:nvPr>
        </p:nvSpPr>
        <p:spPr>
          <a:xfrm>
            <a:off x="4332288" y="2733641"/>
            <a:ext cx="7226113" cy="3046988"/>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Tree>
    <p:extLst>
      <p:ext uri="{BB962C8B-B14F-4D97-AF65-F5344CB8AC3E}">
        <p14:creationId xmlns:p14="http://schemas.microsoft.com/office/powerpoint/2010/main" val="844831804"/>
      </p:ext>
    </p:extLst>
  </p:cSld>
  <p:clrMapOvr>
    <a:masterClrMapping/>
  </p:clrMapOvr>
  <p:extLst>
    <p:ext uri="{DCECCB84-F9BA-43D5-87BE-67443E8EF086}">
      <p15:sldGuideLst xmlns:p15="http://schemas.microsoft.com/office/powerpoint/2012/main"/>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Back cover_6">
    <p:bg>
      <p:bgPr>
        <a:solidFill>
          <a:schemeClr val="bg1"/>
        </a:solidFill>
        <a:effectLst/>
      </p:bgPr>
    </p:bg>
    <p:spTree>
      <p:nvGrpSpPr>
        <p:cNvPr id="1" name=""/>
        <p:cNvGrpSpPr/>
        <p:nvPr/>
      </p:nvGrpSpPr>
      <p:grpSpPr>
        <a:xfrm>
          <a:off x="0" y="0"/>
          <a:ext cx="0" cy="0"/>
          <a:chOff x="0" y="0"/>
          <a:chExt cx="0" cy="0"/>
        </a:xfrm>
      </p:grpSpPr>
      <p:pic>
        <p:nvPicPr>
          <p:cNvPr id="4" name="Picture 3" descr="A picture containing iron, toothbrush, sitting, white&#10;&#10;Description automatically generated">
            <a:extLst>
              <a:ext uri="{FF2B5EF4-FFF2-40B4-BE49-F238E27FC236}">
                <a16:creationId xmlns:a16="http://schemas.microsoft.com/office/drawing/2014/main" id="{B845B4C2-9ABE-624A-B548-1566480E9B1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8" name="TextBox 27">
            <a:extLst>
              <a:ext uri="{FF2B5EF4-FFF2-40B4-BE49-F238E27FC236}">
                <a16:creationId xmlns:a16="http://schemas.microsoft.com/office/drawing/2014/main" id="{72ADB0B5-8DB4-5645-A2EE-BDFB6623255F}"/>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11" name="Picture 10" descr="A close up of a flower&#10;&#10;Description automatically generated">
            <a:extLst>
              <a:ext uri="{FF2B5EF4-FFF2-40B4-BE49-F238E27FC236}">
                <a16:creationId xmlns:a16="http://schemas.microsoft.com/office/drawing/2014/main" id="{4DFE791F-2EDD-9845-BABE-AAFE7F3BF40C}"/>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2" name="Text Placeholder 17">
            <a:extLst>
              <a:ext uri="{FF2B5EF4-FFF2-40B4-BE49-F238E27FC236}">
                <a16:creationId xmlns:a16="http://schemas.microsoft.com/office/drawing/2014/main" id="{EAA6D689-EB63-5049-B91B-49EE15491BE8}"/>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3" name="Text Placeholder 17">
            <a:extLst>
              <a:ext uri="{FF2B5EF4-FFF2-40B4-BE49-F238E27FC236}">
                <a16:creationId xmlns:a16="http://schemas.microsoft.com/office/drawing/2014/main" id="{3F0C96B9-B44B-F04C-A3FB-493267A74C30}"/>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4" name="Text Placeholder 17">
            <a:extLst>
              <a:ext uri="{FF2B5EF4-FFF2-40B4-BE49-F238E27FC236}">
                <a16:creationId xmlns:a16="http://schemas.microsoft.com/office/drawing/2014/main" id="{392B2CDD-7834-1247-BF81-729BA1CCCA7D}"/>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15" name="Text Placeholder 17">
            <a:extLst>
              <a:ext uri="{FF2B5EF4-FFF2-40B4-BE49-F238E27FC236}">
                <a16:creationId xmlns:a16="http://schemas.microsoft.com/office/drawing/2014/main" id="{902B5C10-BDC3-7841-A05A-2674141002FE}"/>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6" name="Text Placeholder 7">
            <a:extLst>
              <a:ext uri="{FF2B5EF4-FFF2-40B4-BE49-F238E27FC236}">
                <a16:creationId xmlns:a16="http://schemas.microsoft.com/office/drawing/2014/main" id="{9F9122EA-1011-264B-B2D6-F1FC1E37EB37}"/>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346369920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cSld name="D. Blank">
    <p:bg>
      <p:bgPr>
        <a:solidFill>
          <a:srgbClr val="FFFFFF"/>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Object 1"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Copyright" hidden="1"/>
          <p:cNvSpPr txBox="1"/>
          <p:nvPr/>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mn-lt"/>
              </a:rPr>
              <a:t>Copyright © 2020 by Boston Consulting Group. All rights reserved.</a:t>
            </a:r>
          </a:p>
        </p:txBody>
      </p:sp>
    </p:spTree>
    <p:extLst>
      <p:ext uri="{BB962C8B-B14F-4D97-AF65-F5344CB8AC3E}">
        <p14:creationId xmlns:p14="http://schemas.microsoft.com/office/powerpoint/2010/main" val="35393543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p:cSld name="D. 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286" imgH="286" progId="TCLayout.ActiveDocument.1">
                  <p:embed/>
                </p:oleObj>
              </mc:Choice>
              <mc:Fallback>
                <p:oleObj name="think-cell Slide" r:id="rId4" imgW="286" imgH="286" progId="TCLayout.ActiveDocument.1">
                  <p:embed/>
                  <p:pic>
                    <p:nvPicPr>
                      <p:cNvPr id="3" name="Object 2"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Rectangle 3" hidden="1"/>
          <p:cNvSpPr/>
          <p:nvPr>
            <p:custDataLst>
              <p:tags r:id="rId2"/>
            </p:custDataLst>
          </p:nvPr>
        </p:nvSpPr>
        <p:spPr>
          <a:xfrm>
            <a:off x="0" y="0"/>
            <a:ext cx="158750" cy="158750"/>
          </a:xfrm>
          <a:prstGeom prst="rect">
            <a:avLst/>
          </a:prstGeom>
          <a:solidFill>
            <a:srgbClr val="5E33BF"/>
          </a:solidFill>
          <a:ln w="9525" cap="rnd" cmpd="sng" algn="ctr">
            <a:solidFill>
              <a:srgbClr val="5E33B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0" i="0" baseline="0">
              <a:solidFill>
                <a:srgbClr val="FFFFFF"/>
              </a:solidFill>
              <a:latin typeface="Calibri" panose="020F0502020204030204" pitchFamily="34" charset="0"/>
              <a:ea typeface="+mj-ea"/>
              <a:cs typeface="+mj-cs"/>
              <a:sym typeface="Calibri" panose="020F0502020204030204" pitchFamily="34" charset="0"/>
            </a:endParaRPr>
          </a:p>
        </p:txBody>
      </p:sp>
      <p:sp>
        <p:nvSpPr>
          <p:cNvPr id="7" name="Copyright" hidden="1"/>
          <p:cNvSpPr txBox="1"/>
          <p:nvPr/>
        </p:nvSpPr>
        <p:spPr>
          <a:xfrm rot="16200000">
            <a:off x="9486900" y="3921600"/>
            <a:ext cx="5133975" cy="98745"/>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mn-lt"/>
              </a:rPr>
              <a:t>Copyright © 2020 by Boston Consulting Group. All rights reserved.</a:t>
            </a:r>
          </a:p>
        </p:txBody>
      </p:sp>
      <p:sp>
        <p:nvSpPr>
          <p:cNvPr id="8" name="Title 7"/>
          <p:cNvSpPr>
            <a:spLocks noGrp="1"/>
          </p:cNvSpPr>
          <p:nvPr>
            <p:ph type="title" hasCustomPrompt="1"/>
          </p:nvPr>
        </p:nvSpPr>
        <p:spPr>
          <a:xfrm>
            <a:off x="571824" y="816951"/>
            <a:ext cx="11048352" cy="332399"/>
          </a:xfrm>
        </p:spPr>
        <p:txBody>
          <a:bodyPr/>
          <a:lstStyle>
            <a:lvl1pPr>
              <a:defRPr>
                <a:solidFill>
                  <a:schemeClr val="tx1">
                    <a:lumMod val="100000"/>
                  </a:schemeClr>
                </a:solidFill>
                <a:latin typeface="+mj-lt"/>
                <a:ea typeface="+mj-ea"/>
                <a:cs typeface="+mj-cs"/>
                <a:sym typeface="+mj-lt"/>
              </a:defRPr>
            </a:lvl1pPr>
          </a:lstStyle>
          <a:p>
            <a:r>
              <a:rPr lang="en-US"/>
              <a:t>Click to add title</a:t>
            </a:r>
          </a:p>
        </p:txBody>
      </p:sp>
    </p:spTree>
    <p:extLst>
      <p:ext uri="{BB962C8B-B14F-4D97-AF65-F5344CB8AC3E}">
        <p14:creationId xmlns:p14="http://schemas.microsoft.com/office/powerpoint/2010/main" val="34986786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4320">
          <p15:clr>
            <a:srgbClr val="FBAE40"/>
          </p15:clr>
        </p15:guide>
      </p15:sldGuideLst>
    </p:ext>
  </p:extLst>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1_Headings only_white">
    <p:spTree>
      <p:nvGrpSpPr>
        <p:cNvPr id="1" name=""/>
        <p:cNvGrpSpPr/>
        <p:nvPr/>
      </p:nvGrpSpPr>
      <p:grpSpPr>
        <a:xfrm>
          <a:off x="0" y="0"/>
          <a:ext cx="0" cy="0"/>
          <a:chOff x="0" y="0"/>
          <a:chExt cx="0" cy="0"/>
        </a:xfrm>
      </p:grpSpPr>
      <p:sp>
        <p:nvSpPr>
          <p:cNvPr id="8" name="Slide Number Placeholder 10">
            <a:extLst>
              <a:ext uri="{FF2B5EF4-FFF2-40B4-BE49-F238E27FC236}">
                <a16:creationId xmlns:a16="http://schemas.microsoft.com/office/drawing/2014/main" id="{56FFF776-3D1D-DB44-BE86-68C7589E769E}"/>
              </a:ext>
            </a:extLst>
          </p:cNvPr>
          <p:cNvSpPr>
            <a:spLocks noGrp="1"/>
          </p:cNvSpPr>
          <p:nvPr>
            <p:ph type="sldNum" sz="quarter" idx="4"/>
          </p:nvPr>
        </p:nvSpPr>
        <p:spPr>
          <a:xfrm>
            <a:off x="1130316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9" name="Footer Placeholder 3">
            <a:extLst>
              <a:ext uri="{FF2B5EF4-FFF2-40B4-BE49-F238E27FC236}">
                <a16:creationId xmlns:a16="http://schemas.microsoft.com/office/drawing/2014/main" id="{28B9B21C-64FD-0346-AB60-06CC18B42343}"/>
              </a:ext>
            </a:extLst>
          </p:cNvPr>
          <p:cNvSpPr>
            <a:spLocks noGrp="1"/>
          </p:cNvSpPr>
          <p:nvPr>
            <p:ph type="ftr" sz="quarter" idx="3"/>
          </p:nvPr>
        </p:nvSpPr>
        <p:spPr>
          <a:xfrm>
            <a:off x="672306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11" name="Title 1">
            <a:extLst>
              <a:ext uri="{FF2B5EF4-FFF2-40B4-BE49-F238E27FC236}">
                <a16:creationId xmlns:a16="http://schemas.microsoft.com/office/drawing/2014/main" id="{DC85FFF2-2DA4-AB4D-9AE2-784BAF986646}"/>
              </a:ext>
            </a:extLst>
          </p:cNvPr>
          <p:cNvSpPr>
            <a:spLocks noGrp="1"/>
          </p:cNvSpPr>
          <p:nvPr>
            <p:ph type="title" hasCustomPrompt="1"/>
          </p:nvPr>
        </p:nvSpPr>
        <p:spPr>
          <a:xfrm>
            <a:off x="564671" y="825500"/>
            <a:ext cx="661488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Tree>
    <p:extLst>
      <p:ext uri="{BB962C8B-B14F-4D97-AF65-F5344CB8AC3E}">
        <p14:creationId xmlns:p14="http://schemas.microsoft.com/office/powerpoint/2010/main" val="2389754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64903711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a:t>Clarivate Webinar Dec. 2023: Advanced Insights with CGI</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6045330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9_Copy_1/3_Left image with title, subtitle and body">
    <p:bg>
      <p:bgPr>
        <a:solidFill>
          <a:schemeClr val="bg1"/>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610D89C7-7F6D-DD4B-AC74-987461BEEF1B}"/>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1BCF032B-5BAF-F545-9D03-E6725C10F71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pic>
        <p:nvPicPr>
          <p:cNvPr id="5" name="Picture Placeholder 14" descr="A person wearing goggles&#10;&#10;Description automatically generated with medium confidence">
            <a:extLst>
              <a:ext uri="{FF2B5EF4-FFF2-40B4-BE49-F238E27FC236}">
                <a16:creationId xmlns:a16="http://schemas.microsoft.com/office/drawing/2014/main" id="{0BF92D69-5B30-5EE0-AC94-4151C897B69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1588"/>
            <a:ext cx="3416300" cy="6076951"/>
          </a:xfrm>
          <a:prstGeom prst="rect">
            <a:avLst/>
          </a:prstGeom>
        </p:spPr>
      </p:pic>
      <p:sp>
        <p:nvSpPr>
          <p:cNvPr id="7" name="Picture Placeholder 3">
            <a:extLst>
              <a:ext uri="{FF2B5EF4-FFF2-40B4-BE49-F238E27FC236}">
                <a16:creationId xmlns:a16="http://schemas.microsoft.com/office/drawing/2014/main" id="{CD6E48D8-DE82-CBE8-A524-AA276D3B3E2C}"/>
              </a:ext>
            </a:extLst>
          </p:cNvPr>
          <p:cNvSpPr>
            <a:spLocks noGrp="1"/>
          </p:cNvSpPr>
          <p:nvPr>
            <p:ph type="pic" sz="quarter" idx="17" hasCustomPrompt="1"/>
          </p:nvPr>
        </p:nvSpPr>
        <p:spPr>
          <a:xfrm>
            <a:off x="0" y="-1"/>
            <a:ext cx="3416300" cy="6075364"/>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 name="Text Placeholder 4">
            <a:extLst>
              <a:ext uri="{FF2B5EF4-FFF2-40B4-BE49-F238E27FC236}">
                <a16:creationId xmlns:a16="http://schemas.microsoft.com/office/drawing/2014/main" id="{0BE2E28A-27C3-4B18-F8C8-826698F51D07}"/>
              </a:ext>
            </a:extLst>
          </p:cNvPr>
          <p:cNvSpPr>
            <a:spLocks noGrp="1"/>
          </p:cNvSpPr>
          <p:nvPr>
            <p:ph type="body" sz="quarter" idx="53" hasCustomPrompt="1"/>
          </p:nvPr>
        </p:nvSpPr>
        <p:spPr>
          <a:xfrm>
            <a:off x="4332288" y="2552245"/>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4" name="Text Placeholder 7">
            <a:extLst>
              <a:ext uri="{FF2B5EF4-FFF2-40B4-BE49-F238E27FC236}">
                <a16:creationId xmlns:a16="http://schemas.microsoft.com/office/drawing/2014/main" id="{9CB5E0B9-5F61-4935-F1F8-56788F1F7DF6}"/>
              </a:ext>
            </a:extLst>
          </p:cNvPr>
          <p:cNvSpPr>
            <a:spLocks noGrp="1"/>
          </p:cNvSpPr>
          <p:nvPr>
            <p:ph type="body" sz="quarter" idx="54" hasCustomPrompt="1"/>
          </p:nvPr>
        </p:nvSpPr>
        <p:spPr>
          <a:xfrm>
            <a:off x="4332288" y="3291781"/>
            <a:ext cx="7226113" cy="1938992"/>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p>
        </p:txBody>
      </p:sp>
      <p:sp>
        <p:nvSpPr>
          <p:cNvPr id="9" name="Text Placeholder 2">
            <a:extLst>
              <a:ext uri="{FF2B5EF4-FFF2-40B4-BE49-F238E27FC236}">
                <a16:creationId xmlns:a16="http://schemas.microsoft.com/office/drawing/2014/main" id="{F254CA24-4EEA-4056-03B2-354303778B5B}"/>
              </a:ext>
            </a:extLst>
          </p:cNvPr>
          <p:cNvSpPr>
            <a:spLocks noGrp="1"/>
          </p:cNvSpPr>
          <p:nvPr>
            <p:ph type="body" sz="quarter" idx="40" hasCustomPrompt="1"/>
          </p:nvPr>
        </p:nvSpPr>
        <p:spPr>
          <a:xfrm>
            <a:off x="4345200" y="450561"/>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0" name="Text Placeholder 6">
            <a:extLst>
              <a:ext uri="{FF2B5EF4-FFF2-40B4-BE49-F238E27FC236}">
                <a16:creationId xmlns:a16="http://schemas.microsoft.com/office/drawing/2014/main" id="{71D416A0-6753-D854-2D1F-4E1028EB9D05}"/>
              </a:ext>
            </a:extLst>
          </p:cNvPr>
          <p:cNvSpPr>
            <a:spLocks noGrp="1"/>
          </p:cNvSpPr>
          <p:nvPr>
            <p:ph type="body" sz="quarter" idx="45" hasCustomPrompt="1"/>
          </p:nvPr>
        </p:nvSpPr>
        <p:spPr>
          <a:xfrm>
            <a:off x="4344988" y="1364961"/>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3860421092"/>
      </p:ext>
    </p:extLst>
  </p:cSld>
  <p:clrMapOvr>
    <a:masterClrMapping/>
  </p:clrMapOvr>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0_Copy x2_1/3 Left image">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person&#10;&#10;Description automatically generated">
            <a:extLst>
              <a:ext uri="{FF2B5EF4-FFF2-40B4-BE49-F238E27FC236}">
                <a16:creationId xmlns:a16="http://schemas.microsoft.com/office/drawing/2014/main" id="{21E5D342-E722-2540-A135-B1B9D16BF427}"/>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 y="-5402"/>
            <a:ext cx="3416299" cy="6080765"/>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4345199"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6" name="Picture Placeholder 3">
            <a:extLst>
              <a:ext uri="{FF2B5EF4-FFF2-40B4-BE49-F238E27FC236}">
                <a16:creationId xmlns:a16="http://schemas.microsoft.com/office/drawing/2014/main" id="{6317F0EE-4677-7F4C-85D7-4DE5D3D55E30}"/>
              </a:ext>
            </a:extLst>
          </p:cNvPr>
          <p:cNvSpPr>
            <a:spLocks noGrp="1"/>
          </p:cNvSpPr>
          <p:nvPr>
            <p:ph type="pic" sz="quarter" idx="17" hasCustomPrompt="1"/>
          </p:nvPr>
        </p:nvSpPr>
        <p:spPr>
          <a:xfrm>
            <a:off x="0" y="-5401"/>
            <a:ext cx="3416300" cy="6080764"/>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9" name="Slide Number Placeholder 2">
            <a:extLst>
              <a:ext uri="{FF2B5EF4-FFF2-40B4-BE49-F238E27FC236}">
                <a16:creationId xmlns:a16="http://schemas.microsoft.com/office/drawing/2014/main" id="{2BB9855B-0A4F-A549-8018-0ACF2FCF3776}"/>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21" name="Footer Placeholder 1">
            <a:extLst>
              <a:ext uri="{FF2B5EF4-FFF2-40B4-BE49-F238E27FC236}">
                <a16:creationId xmlns:a16="http://schemas.microsoft.com/office/drawing/2014/main" id="{301C4A0E-4E59-9643-B2E7-752D8E733D8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4" name="Text Placeholder 4">
            <a:extLst>
              <a:ext uri="{FF2B5EF4-FFF2-40B4-BE49-F238E27FC236}">
                <a16:creationId xmlns:a16="http://schemas.microsoft.com/office/drawing/2014/main" id="{83E56CA4-707E-8B4C-ACD7-AE9B3E8BD7D2}"/>
              </a:ext>
            </a:extLst>
          </p:cNvPr>
          <p:cNvSpPr>
            <a:spLocks noGrp="1"/>
          </p:cNvSpPr>
          <p:nvPr>
            <p:ph type="body" sz="quarter" idx="44" hasCustomPrompt="1"/>
          </p:nvPr>
        </p:nvSpPr>
        <p:spPr>
          <a:xfrm>
            <a:off x="4345200" y="2924944"/>
            <a:ext cx="3269530"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endParaRPr lang="en-US"/>
          </a:p>
        </p:txBody>
      </p:sp>
      <p:sp>
        <p:nvSpPr>
          <p:cNvPr id="17" name="Text Placeholder 2">
            <a:extLst>
              <a:ext uri="{FF2B5EF4-FFF2-40B4-BE49-F238E27FC236}">
                <a16:creationId xmlns:a16="http://schemas.microsoft.com/office/drawing/2014/main" id="{E21D3EE5-E7B0-774C-87CE-03C4A84693DB}"/>
              </a:ext>
            </a:extLst>
          </p:cNvPr>
          <p:cNvSpPr>
            <a:spLocks noGrp="1"/>
          </p:cNvSpPr>
          <p:nvPr>
            <p:ph type="body" sz="quarter" idx="40" hasCustomPrompt="1"/>
          </p:nvPr>
        </p:nvSpPr>
        <p:spPr>
          <a:xfrm>
            <a:off x="43452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2" name="Text Placeholder 7">
            <a:extLst>
              <a:ext uri="{FF2B5EF4-FFF2-40B4-BE49-F238E27FC236}">
                <a16:creationId xmlns:a16="http://schemas.microsoft.com/office/drawing/2014/main" id="{422DBADA-881D-6A49-91D2-95686060234F}"/>
              </a:ext>
            </a:extLst>
          </p:cNvPr>
          <p:cNvSpPr>
            <a:spLocks noGrp="1"/>
          </p:cNvSpPr>
          <p:nvPr>
            <p:ph type="body" sz="quarter" idx="43" hasCustomPrompt="1"/>
          </p:nvPr>
        </p:nvSpPr>
        <p:spPr>
          <a:xfrm>
            <a:off x="4345200" y="3645024"/>
            <a:ext cx="326953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a:t>
            </a:r>
            <a:endParaRPr lang="en-GB"/>
          </a:p>
        </p:txBody>
      </p:sp>
      <p:sp>
        <p:nvSpPr>
          <p:cNvPr id="26" name="Text Placeholder 6">
            <a:extLst>
              <a:ext uri="{FF2B5EF4-FFF2-40B4-BE49-F238E27FC236}">
                <a16:creationId xmlns:a16="http://schemas.microsoft.com/office/drawing/2014/main" id="{AF65D335-6A10-CC40-B344-B5A616F75C0D}"/>
              </a:ext>
            </a:extLst>
          </p:cNvPr>
          <p:cNvSpPr>
            <a:spLocks noGrp="1"/>
          </p:cNvSpPr>
          <p:nvPr>
            <p:ph type="body" sz="quarter" idx="45" hasCustomPrompt="1"/>
          </p:nvPr>
        </p:nvSpPr>
        <p:spPr>
          <a:xfrm>
            <a:off x="4344988"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7" name="Text Placeholder 4">
            <a:extLst>
              <a:ext uri="{FF2B5EF4-FFF2-40B4-BE49-F238E27FC236}">
                <a16:creationId xmlns:a16="http://schemas.microsoft.com/office/drawing/2014/main" id="{2DBBCA9B-27FF-774D-917A-8527B116BA86}"/>
              </a:ext>
            </a:extLst>
          </p:cNvPr>
          <p:cNvSpPr>
            <a:spLocks noGrp="1"/>
          </p:cNvSpPr>
          <p:nvPr>
            <p:ph type="body" sz="quarter" idx="46" hasCustomPrompt="1"/>
          </p:nvPr>
        </p:nvSpPr>
        <p:spPr>
          <a:xfrm>
            <a:off x="8060098" y="2924937"/>
            <a:ext cx="3269530"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endParaRPr lang="en-US"/>
          </a:p>
        </p:txBody>
      </p:sp>
      <p:sp>
        <p:nvSpPr>
          <p:cNvPr id="28" name="Text Placeholder 7">
            <a:extLst>
              <a:ext uri="{FF2B5EF4-FFF2-40B4-BE49-F238E27FC236}">
                <a16:creationId xmlns:a16="http://schemas.microsoft.com/office/drawing/2014/main" id="{B3470790-92A1-874B-B607-F84BC3CC9FA9}"/>
              </a:ext>
            </a:extLst>
          </p:cNvPr>
          <p:cNvSpPr>
            <a:spLocks noGrp="1"/>
          </p:cNvSpPr>
          <p:nvPr>
            <p:ph type="body" sz="quarter" idx="47" hasCustomPrompt="1"/>
          </p:nvPr>
        </p:nvSpPr>
        <p:spPr>
          <a:xfrm>
            <a:off x="8059459" y="3645017"/>
            <a:ext cx="326953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a:t>
            </a:r>
            <a:endParaRPr lang="en-GB"/>
          </a:p>
        </p:txBody>
      </p:sp>
    </p:spTree>
    <p:extLst>
      <p:ext uri="{BB962C8B-B14F-4D97-AF65-F5344CB8AC3E}">
        <p14:creationId xmlns:p14="http://schemas.microsoft.com/office/powerpoint/2010/main" val="2478088919"/>
      </p:ext>
    </p:extLst>
  </p:cSld>
  <p:clrMapOvr>
    <a:masterClrMapping/>
  </p:clrMapOvr>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1_Copy x3_1/3_Left image with copy x3">
    <p:bg>
      <p:bgPr>
        <a:solidFill>
          <a:schemeClr val="bg1"/>
        </a:solidFill>
        <a:effectLst/>
      </p:bgPr>
    </p:bg>
    <p:spTree>
      <p:nvGrpSpPr>
        <p:cNvPr id="1" name=""/>
        <p:cNvGrpSpPr/>
        <p:nvPr/>
      </p:nvGrpSpPr>
      <p:grpSpPr>
        <a:xfrm>
          <a:off x="0" y="0"/>
          <a:ext cx="0" cy="0"/>
          <a:chOff x="0" y="0"/>
          <a:chExt cx="0" cy="0"/>
        </a:xfrm>
      </p:grpSpPr>
      <p:pic>
        <p:nvPicPr>
          <p:cNvPr id="3" name="Picture 2" descr="A person walking with a computer&#10;&#10;Description automatically generated with low confidence">
            <a:extLst>
              <a:ext uri="{FF2B5EF4-FFF2-40B4-BE49-F238E27FC236}">
                <a16:creationId xmlns:a16="http://schemas.microsoft.com/office/drawing/2014/main" id="{D31C6394-129D-5F4F-BAE7-F758BF087D8B}"/>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5400"/>
            <a:ext cx="3416300" cy="6080764"/>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4345199"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4" name="Slide Number Placeholder 2">
            <a:extLst>
              <a:ext uri="{FF2B5EF4-FFF2-40B4-BE49-F238E27FC236}">
                <a16:creationId xmlns:a16="http://schemas.microsoft.com/office/drawing/2014/main" id="{A76ADFFC-880B-104A-9BD8-28010847DBBA}"/>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25" name="Footer Placeholder 1">
            <a:extLst>
              <a:ext uri="{FF2B5EF4-FFF2-40B4-BE49-F238E27FC236}">
                <a16:creationId xmlns:a16="http://schemas.microsoft.com/office/drawing/2014/main" id="{731F54EF-01F2-C943-9B55-F918256A826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6" name="Picture Placeholder 3">
            <a:extLst>
              <a:ext uri="{FF2B5EF4-FFF2-40B4-BE49-F238E27FC236}">
                <a16:creationId xmlns:a16="http://schemas.microsoft.com/office/drawing/2014/main" id="{B5476393-9521-A641-ADD5-2FEEDE7B1572}"/>
              </a:ext>
            </a:extLst>
          </p:cNvPr>
          <p:cNvSpPr>
            <a:spLocks noGrp="1"/>
          </p:cNvSpPr>
          <p:nvPr>
            <p:ph type="pic" sz="quarter" idx="17" hasCustomPrompt="1"/>
          </p:nvPr>
        </p:nvSpPr>
        <p:spPr>
          <a:xfrm>
            <a:off x="0" y="-5401"/>
            <a:ext cx="3416300" cy="6080764"/>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Text Placeholder 4">
            <a:extLst>
              <a:ext uri="{FF2B5EF4-FFF2-40B4-BE49-F238E27FC236}">
                <a16:creationId xmlns:a16="http://schemas.microsoft.com/office/drawing/2014/main" id="{77BCC400-D4EA-D742-9D2D-DD80B4E90AA3}"/>
              </a:ext>
            </a:extLst>
          </p:cNvPr>
          <p:cNvSpPr>
            <a:spLocks noGrp="1"/>
          </p:cNvSpPr>
          <p:nvPr>
            <p:ph type="body" sz="quarter" idx="44" hasCustomPrompt="1"/>
          </p:nvPr>
        </p:nvSpPr>
        <p:spPr>
          <a:xfrm>
            <a:off x="4345200" y="2924944"/>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17" name="Text Placeholder 2">
            <a:extLst>
              <a:ext uri="{FF2B5EF4-FFF2-40B4-BE49-F238E27FC236}">
                <a16:creationId xmlns:a16="http://schemas.microsoft.com/office/drawing/2014/main" id="{C1787AA1-8EC1-F344-8C2D-767267E19761}"/>
              </a:ext>
            </a:extLst>
          </p:cNvPr>
          <p:cNvSpPr>
            <a:spLocks noGrp="1"/>
          </p:cNvSpPr>
          <p:nvPr>
            <p:ph type="body" sz="quarter" idx="40" hasCustomPrompt="1"/>
          </p:nvPr>
        </p:nvSpPr>
        <p:spPr>
          <a:xfrm>
            <a:off x="43452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3442211F-6A33-2A47-AD05-4AC243813974}"/>
              </a:ext>
            </a:extLst>
          </p:cNvPr>
          <p:cNvSpPr>
            <a:spLocks noGrp="1"/>
          </p:cNvSpPr>
          <p:nvPr>
            <p:ph type="body" sz="quarter" idx="43" hasCustomPrompt="1"/>
          </p:nvPr>
        </p:nvSpPr>
        <p:spPr>
          <a:xfrm>
            <a:off x="4344988" y="3645024"/>
            <a:ext cx="2117012"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
        <p:nvSpPr>
          <p:cNvPr id="26" name="Text Placeholder 6">
            <a:extLst>
              <a:ext uri="{FF2B5EF4-FFF2-40B4-BE49-F238E27FC236}">
                <a16:creationId xmlns:a16="http://schemas.microsoft.com/office/drawing/2014/main" id="{EABC9981-0AE3-7146-B93A-1A281074DD58}"/>
              </a:ext>
            </a:extLst>
          </p:cNvPr>
          <p:cNvSpPr>
            <a:spLocks noGrp="1"/>
          </p:cNvSpPr>
          <p:nvPr>
            <p:ph type="body" sz="quarter" idx="51" hasCustomPrompt="1"/>
          </p:nvPr>
        </p:nvSpPr>
        <p:spPr>
          <a:xfrm>
            <a:off x="4344988"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31" name="Text Placeholder 4">
            <a:extLst>
              <a:ext uri="{FF2B5EF4-FFF2-40B4-BE49-F238E27FC236}">
                <a16:creationId xmlns:a16="http://schemas.microsoft.com/office/drawing/2014/main" id="{5A3C1A33-28CB-4340-88EE-202B3686D167}"/>
              </a:ext>
            </a:extLst>
          </p:cNvPr>
          <p:cNvSpPr>
            <a:spLocks noGrp="1"/>
          </p:cNvSpPr>
          <p:nvPr>
            <p:ph type="body" sz="quarter" idx="52" hasCustomPrompt="1"/>
          </p:nvPr>
        </p:nvSpPr>
        <p:spPr>
          <a:xfrm>
            <a:off x="6891025" y="2924937"/>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33" name="Text Placeholder 7">
            <a:extLst>
              <a:ext uri="{FF2B5EF4-FFF2-40B4-BE49-F238E27FC236}">
                <a16:creationId xmlns:a16="http://schemas.microsoft.com/office/drawing/2014/main" id="{5DF41B80-90C9-434D-B3CC-73019E5EF356}"/>
              </a:ext>
            </a:extLst>
          </p:cNvPr>
          <p:cNvSpPr>
            <a:spLocks noGrp="1"/>
          </p:cNvSpPr>
          <p:nvPr>
            <p:ph type="body" sz="quarter" idx="53" hasCustomPrompt="1"/>
          </p:nvPr>
        </p:nvSpPr>
        <p:spPr>
          <a:xfrm>
            <a:off x="6890386" y="3645017"/>
            <a:ext cx="211680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
        <p:nvSpPr>
          <p:cNvPr id="36" name="Text Placeholder 4">
            <a:extLst>
              <a:ext uri="{FF2B5EF4-FFF2-40B4-BE49-F238E27FC236}">
                <a16:creationId xmlns:a16="http://schemas.microsoft.com/office/drawing/2014/main" id="{852208D2-4C15-024C-8F00-6913AE9A2456}"/>
              </a:ext>
            </a:extLst>
          </p:cNvPr>
          <p:cNvSpPr>
            <a:spLocks noGrp="1"/>
          </p:cNvSpPr>
          <p:nvPr>
            <p:ph type="body" sz="quarter" idx="54" hasCustomPrompt="1"/>
          </p:nvPr>
        </p:nvSpPr>
        <p:spPr>
          <a:xfrm>
            <a:off x="9439252" y="2924934"/>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37" name="Text Placeholder 7">
            <a:extLst>
              <a:ext uri="{FF2B5EF4-FFF2-40B4-BE49-F238E27FC236}">
                <a16:creationId xmlns:a16="http://schemas.microsoft.com/office/drawing/2014/main" id="{08E15E0A-EF40-4947-AB6F-712CDC1AE2A5}"/>
              </a:ext>
            </a:extLst>
          </p:cNvPr>
          <p:cNvSpPr>
            <a:spLocks noGrp="1"/>
          </p:cNvSpPr>
          <p:nvPr>
            <p:ph type="body" sz="quarter" idx="55" hasCustomPrompt="1"/>
          </p:nvPr>
        </p:nvSpPr>
        <p:spPr>
          <a:xfrm>
            <a:off x="9438613" y="3645014"/>
            <a:ext cx="211680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Tree>
    <p:extLst>
      <p:ext uri="{BB962C8B-B14F-4D97-AF65-F5344CB8AC3E}">
        <p14:creationId xmlns:p14="http://schemas.microsoft.com/office/powerpoint/2010/main" val="1382740009"/>
      </p:ext>
    </p:extLst>
  </p:cSld>
  <p:clrMapOvr>
    <a:masterClrMapping/>
  </p:clrMapOvr>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2_Copy_1/2_Left image with breadcrumb, title, subtitle and body">
    <p:bg>
      <p:bgPr>
        <a:solidFill>
          <a:schemeClr val="bg1"/>
        </a:solidFill>
        <a:effectLst/>
      </p:bgPr>
    </p:bg>
    <p:spTree>
      <p:nvGrpSpPr>
        <p:cNvPr id="1" name=""/>
        <p:cNvGrpSpPr/>
        <p:nvPr/>
      </p:nvGrpSpPr>
      <p:grpSpPr>
        <a:xfrm>
          <a:off x="0" y="0"/>
          <a:ext cx="0" cy="0"/>
          <a:chOff x="0" y="0"/>
          <a:chExt cx="0" cy="0"/>
        </a:xfrm>
      </p:grpSpPr>
      <p:pic>
        <p:nvPicPr>
          <p:cNvPr id="17" name="Picture Placeholder 30" descr="A group of people in a meeting&#10;&#10;Description automatically generated with medium confidence">
            <a:extLst>
              <a:ext uri="{FF2B5EF4-FFF2-40B4-BE49-F238E27FC236}">
                <a16:creationId xmlns:a16="http://schemas.microsoft.com/office/drawing/2014/main" id="{47B10139-2AE8-5C48-8B0C-B3E1AFEACAE2}"/>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236"/>
          <a:stretch/>
        </p:blipFill>
        <p:spPr>
          <a:xfrm>
            <a:off x="-1" y="0"/>
            <a:ext cx="5267325" cy="6075363"/>
          </a:xfrm>
          <a:prstGeom prst="rect">
            <a:avLst/>
          </a:prstGeom>
        </p:spPr>
      </p:pic>
      <p:sp>
        <p:nvSpPr>
          <p:cNvPr id="11" name="Picture Placeholder 3">
            <a:extLst>
              <a:ext uri="{FF2B5EF4-FFF2-40B4-BE49-F238E27FC236}">
                <a16:creationId xmlns:a16="http://schemas.microsoft.com/office/drawing/2014/main" id="{337E9125-8503-F84A-A6DD-4AFC3E2735C4}"/>
              </a:ext>
            </a:extLst>
          </p:cNvPr>
          <p:cNvSpPr>
            <a:spLocks noGrp="1"/>
          </p:cNvSpPr>
          <p:nvPr>
            <p:ph type="pic" sz="quarter" idx="17" hasCustomPrompt="1"/>
          </p:nvPr>
        </p:nvSpPr>
        <p:spPr>
          <a:xfrm>
            <a:off x="-1" y="-5401"/>
            <a:ext cx="5267325" cy="6075363"/>
          </a:xfrm>
          <a:prstGeom prst="rect">
            <a:avLst/>
          </a:prstGeom>
        </p:spPr>
        <p:txBody>
          <a:bodyPr vert="horz" lIns="180000" tIns="180000" rIns="72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208491"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4" name="Slide Number Placeholder 2">
            <a:extLst>
              <a:ext uri="{FF2B5EF4-FFF2-40B4-BE49-F238E27FC236}">
                <a16:creationId xmlns:a16="http://schemas.microsoft.com/office/drawing/2014/main" id="{82713FA1-3CE9-1B43-8AEF-8ED783F804E3}"/>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47295D46-8215-614E-9CAB-37E7B0E5649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1" name="Text Placeholder 4">
            <a:extLst>
              <a:ext uri="{FF2B5EF4-FFF2-40B4-BE49-F238E27FC236}">
                <a16:creationId xmlns:a16="http://schemas.microsoft.com/office/drawing/2014/main" id="{2BFBB193-B685-6947-9890-98844D919873}"/>
              </a:ext>
            </a:extLst>
          </p:cNvPr>
          <p:cNvSpPr>
            <a:spLocks noGrp="1"/>
          </p:cNvSpPr>
          <p:nvPr>
            <p:ph type="body" sz="quarter" idx="45" hasCustomPrompt="1"/>
          </p:nvPr>
        </p:nvSpPr>
        <p:spPr>
          <a:xfrm>
            <a:off x="6190066" y="2924944"/>
            <a:ext cx="537817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2" name="Text Placeholder 2">
            <a:extLst>
              <a:ext uri="{FF2B5EF4-FFF2-40B4-BE49-F238E27FC236}">
                <a16:creationId xmlns:a16="http://schemas.microsoft.com/office/drawing/2014/main" id="{9E63875E-3FC4-614A-B4C5-AD8F54FB15D8}"/>
              </a:ext>
            </a:extLst>
          </p:cNvPr>
          <p:cNvSpPr>
            <a:spLocks noGrp="1"/>
          </p:cNvSpPr>
          <p:nvPr>
            <p:ph type="body" sz="quarter" idx="46" hasCustomPrompt="1"/>
          </p:nvPr>
        </p:nvSpPr>
        <p:spPr>
          <a:xfrm>
            <a:off x="6189663" y="630000"/>
            <a:ext cx="5376908"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479802EF-AF76-6541-974C-DDBD948DF554}"/>
              </a:ext>
            </a:extLst>
          </p:cNvPr>
          <p:cNvSpPr>
            <a:spLocks noGrp="1"/>
          </p:cNvSpPr>
          <p:nvPr>
            <p:ph type="body" sz="quarter" idx="47" hasCustomPrompt="1"/>
          </p:nvPr>
        </p:nvSpPr>
        <p:spPr>
          <a:xfrm>
            <a:off x="6188400" y="3645024"/>
            <a:ext cx="537894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commodo</a:t>
            </a:r>
            <a:r>
              <a:rPr lang="en-US"/>
              <a:t> </a:t>
            </a:r>
            <a:r>
              <a:rPr lang="en-US" err="1"/>
              <a:t>consequat</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a:t>
            </a:r>
            <a:endParaRPr lang="en-GB"/>
          </a:p>
        </p:txBody>
      </p:sp>
      <p:sp>
        <p:nvSpPr>
          <p:cNvPr id="26" name="Text Placeholder 6">
            <a:extLst>
              <a:ext uri="{FF2B5EF4-FFF2-40B4-BE49-F238E27FC236}">
                <a16:creationId xmlns:a16="http://schemas.microsoft.com/office/drawing/2014/main" id="{865C30EB-8909-5B4F-9A30-784EF68F7F6C}"/>
              </a:ext>
            </a:extLst>
          </p:cNvPr>
          <p:cNvSpPr>
            <a:spLocks noGrp="1"/>
          </p:cNvSpPr>
          <p:nvPr>
            <p:ph type="body" sz="quarter" idx="48" hasCustomPrompt="1"/>
          </p:nvPr>
        </p:nvSpPr>
        <p:spPr>
          <a:xfrm>
            <a:off x="6188400" y="1555200"/>
            <a:ext cx="5378400"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1862650477"/>
      </p:ext>
    </p:extLst>
  </p:cSld>
  <p:clrMapOvr>
    <a:masterClrMapping/>
  </p:clrMapOvr>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3_Copy_1/2_Left image with breadcrumb, title and body">
    <p:bg>
      <p:bgPr>
        <a:solidFill>
          <a:schemeClr val="bg1"/>
        </a:solidFill>
        <a:effectLst/>
      </p:bgPr>
    </p:bg>
    <p:spTree>
      <p:nvGrpSpPr>
        <p:cNvPr id="1" name=""/>
        <p:cNvGrpSpPr/>
        <p:nvPr/>
      </p:nvGrpSpPr>
      <p:grpSpPr>
        <a:xfrm>
          <a:off x="0" y="0"/>
          <a:ext cx="0" cy="0"/>
          <a:chOff x="0" y="0"/>
          <a:chExt cx="0" cy="0"/>
        </a:xfrm>
      </p:grpSpPr>
      <p:pic>
        <p:nvPicPr>
          <p:cNvPr id="17" name="Picture Placeholder 30" descr="A group of people in a meeting&#10;&#10;Description automatically generated with medium confidence">
            <a:extLst>
              <a:ext uri="{FF2B5EF4-FFF2-40B4-BE49-F238E27FC236}">
                <a16:creationId xmlns:a16="http://schemas.microsoft.com/office/drawing/2014/main" id="{47B10139-2AE8-5C48-8B0C-B3E1AFEACAE2}"/>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236"/>
          <a:stretch/>
        </p:blipFill>
        <p:spPr>
          <a:xfrm>
            <a:off x="-1" y="0"/>
            <a:ext cx="5267325" cy="6075363"/>
          </a:xfrm>
          <a:prstGeom prst="rect">
            <a:avLst/>
          </a:prstGeom>
        </p:spPr>
      </p:pic>
      <p:sp>
        <p:nvSpPr>
          <p:cNvPr id="11" name="Picture Placeholder 3">
            <a:extLst>
              <a:ext uri="{FF2B5EF4-FFF2-40B4-BE49-F238E27FC236}">
                <a16:creationId xmlns:a16="http://schemas.microsoft.com/office/drawing/2014/main" id="{337E9125-8503-F84A-A6DD-4AFC3E2735C4}"/>
              </a:ext>
            </a:extLst>
          </p:cNvPr>
          <p:cNvSpPr>
            <a:spLocks noGrp="1"/>
          </p:cNvSpPr>
          <p:nvPr>
            <p:ph type="pic" sz="quarter" idx="17" hasCustomPrompt="1"/>
          </p:nvPr>
        </p:nvSpPr>
        <p:spPr>
          <a:xfrm>
            <a:off x="-1" y="-5401"/>
            <a:ext cx="5267325" cy="6075363"/>
          </a:xfrm>
          <a:prstGeom prst="rect">
            <a:avLst/>
          </a:prstGeom>
        </p:spPr>
        <p:txBody>
          <a:bodyPr vert="horz" lIns="180000" tIns="180000" rIns="72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208491"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4" name="Slide Number Placeholder 2">
            <a:extLst>
              <a:ext uri="{FF2B5EF4-FFF2-40B4-BE49-F238E27FC236}">
                <a16:creationId xmlns:a16="http://schemas.microsoft.com/office/drawing/2014/main" id="{82713FA1-3CE9-1B43-8AEF-8ED783F804E3}"/>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47295D46-8215-614E-9CAB-37E7B0E5649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1" name="Text Placeholder 4">
            <a:extLst>
              <a:ext uri="{FF2B5EF4-FFF2-40B4-BE49-F238E27FC236}">
                <a16:creationId xmlns:a16="http://schemas.microsoft.com/office/drawing/2014/main" id="{2BFBB193-B685-6947-9890-98844D919873}"/>
              </a:ext>
            </a:extLst>
          </p:cNvPr>
          <p:cNvSpPr>
            <a:spLocks noGrp="1"/>
          </p:cNvSpPr>
          <p:nvPr>
            <p:ph type="body" sz="quarter" idx="45" hasCustomPrompt="1"/>
          </p:nvPr>
        </p:nvSpPr>
        <p:spPr>
          <a:xfrm>
            <a:off x="6190066" y="1994105"/>
            <a:ext cx="537817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2" name="Text Placeholder 2">
            <a:extLst>
              <a:ext uri="{FF2B5EF4-FFF2-40B4-BE49-F238E27FC236}">
                <a16:creationId xmlns:a16="http://schemas.microsoft.com/office/drawing/2014/main" id="{9E63875E-3FC4-614A-B4C5-AD8F54FB15D8}"/>
              </a:ext>
            </a:extLst>
          </p:cNvPr>
          <p:cNvSpPr>
            <a:spLocks noGrp="1"/>
          </p:cNvSpPr>
          <p:nvPr>
            <p:ph type="body" sz="quarter" idx="46" hasCustomPrompt="1"/>
          </p:nvPr>
        </p:nvSpPr>
        <p:spPr>
          <a:xfrm>
            <a:off x="6189663" y="630000"/>
            <a:ext cx="5376908"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479802EF-AF76-6541-974C-DDBD948DF554}"/>
              </a:ext>
            </a:extLst>
          </p:cNvPr>
          <p:cNvSpPr>
            <a:spLocks noGrp="1"/>
          </p:cNvSpPr>
          <p:nvPr>
            <p:ph type="body" sz="quarter" idx="47" hasCustomPrompt="1"/>
          </p:nvPr>
        </p:nvSpPr>
        <p:spPr>
          <a:xfrm>
            <a:off x="6188400" y="2733641"/>
            <a:ext cx="5378945" cy="3323987"/>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endParaRPr lang="en-GB"/>
          </a:p>
        </p:txBody>
      </p:sp>
    </p:spTree>
    <p:extLst>
      <p:ext uri="{BB962C8B-B14F-4D97-AF65-F5344CB8AC3E}">
        <p14:creationId xmlns:p14="http://schemas.microsoft.com/office/powerpoint/2010/main" val="2932912235"/>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Full bleed image_No subtitle">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CF8E151-1EA8-8B4D-BA7F-E16F3071BF01}"/>
              </a:ext>
            </a:extLst>
          </p:cNvPr>
          <p:cNvSpPr>
            <a:spLocks noGrp="1"/>
          </p:cNvSpPr>
          <p:nvPr>
            <p:ph type="pic" sz="quarter" idx="17" hasCustomPrompt="1"/>
          </p:nvPr>
        </p:nvSpPr>
        <p:spPr>
          <a:xfrm>
            <a:off x="0" y="0"/>
            <a:ext cx="12191996"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2" name="Text Placeholder 2">
            <a:extLst>
              <a:ext uri="{FF2B5EF4-FFF2-40B4-BE49-F238E27FC236}">
                <a16:creationId xmlns:a16="http://schemas.microsoft.com/office/drawing/2014/main" id="{1CD17362-15A4-2F4D-B467-5F6592578C7C}"/>
              </a:ext>
            </a:extLst>
          </p:cNvPr>
          <p:cNvSpPr>
            <a:spLocks noGrp="1"/>
          </p:cNvSpPr>
          <p:nvPr>
            <p:ph type="body" sz="quarter" idx="15" hasCustomPrompt="1"/>
          </p:nvPr>
        </p:nvSpPr>
        <p:spPr>
          <a:xfrm>
            <a:off x="633600" y="3708000"/>
            <a:ext cx="5367150" cy="179536"/>
          </a:xfrm>
          <a:prstGeom prst="rect">
            <a:avLst/>
          </a:prstGeom>
          <a:noFill/>
          <a:ln/>
        </p:spPr>
        <p:txBody>
          <a:bodyPr wrap="square" lIns="0" tIns="0" rIns="0" bIns="0" rtlCol="0" anchor="t">
            <a:spAutoFit/>
          </a:bodyPr>
          <a:lstStyle>
            <a:lvl1pPr marL="0" indent="0">
              <a:lnSpc>
                <a:spcPct val="100000"/>
              </a:lnSpc>
              <a:spcBef>
                <a:spcPts val="0"/>
              </a:spcBef>
              <a:spcAft>
                <a:spcPts val="0"/>
              </a:spcAft>
              <a:buNone/>
              <a:defRPr lang="en-US" sz="120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document type, solution name, or client name</a:t>
            </a:r>
          </a:p>
        </p:txBody>
      </p:sp>
      <p:sp>
        <p:nvSpPr>
          <p:cNvPr id="13" name="Text Placeholder 3">
            <a:extLst>
              <a:ext uri="{FF2B5EF4-FFF2-40B4-BE49-F238E27FC236}">
                <a16:creationId xmlns:a16="http://schemas.microsoft.com/office/drawing/2014/main" id="{342EB63A-4CBC-8543-9141-48F767BA8931}"/>
              </a:ext>
            </a:extLst>
          </p:cNvPr>
          <p:cNvSpPr>
            <a:spLocks noGrp="1"/>
          </p:cNvSpPr>
          <p:nvPr>
            <p:ph type="body" sz="quarter" idx="18" hasCustomPrompt="1"/>
          </p:nvPr>
        </p:nvSpPr>
        <p:spPr>
          <a:xfrm>
            <a:off x="623392" y="3999255"/>
            <a:ext cx="5678487" cy="1661993"/>
          </a:xfrm>
          <a:prstGeom prst="rect">
            <a:avLst/>
          </a:prstGeom>
        </p:spPr>
        <p:txBody>
          <a:bodyPr>
            <a:spAutoFit/>
          </a:bodyPr>
          <a:lstStyle>
            <a:lvl1pPr marL="0" indent="0">
              <a:lnSpc>
                <a:spcPct val="100000"/>
              </a:lnSpc>
              <a:spcBef>
                <a:spcPts val="0"/>
              </a:spcBef>
              <a:spcAft>
                <a:spcPts val="0"/>
              </a:spcAft>
              <a:buFontTx/>
              <a:buNone/>
              <a:defRPr sz="3600" b="1" spc="-150" baseline="0"/>
            </a:lvl1pPr>
          </a:lstStyle>
          <a:p>
            <a:r>
              <a:rPr lang="en-US"/>
              <a:t>Heading 1 - 36pt bold. Lorem ipsum dolor sit </a:t>
            </a:r>
            <a:r>
              <a:rPr lang="en-US" err="1"/>
              <a:t>amet</a:t>
            </a:r>
            <a:r>
              <a:rPr lang="en-US"/>
              <a:t>, </a:t>
            </a:r>
            <a:r>
              <a:rPr lang="en-US" err="1"/>
              <a:t>consect</a:t>
            </a:r>
            <a:r>
              <a:rPr lang="en-US"/>
              <a:t> </a:t>
            </a:r>
            <a:r>
              <a:rPr lang="en-US" err="1"/>
              <a:t>adipiscing</a:t>
            </a:r>
            <a:r>
              <a:rPr lang="en-US"/>
              <a:t> </a:t>
            </a:r>
            <a:r>
              <a:rPr lang="en-US" err="1"/>
              <a:t>elit</a:t>
            </a:r>
            <a:r>
              <a:rPr lang="en-US"/>
              <a:t>, sed do </a:t>
            </a:r>
            <a:r>
              <a:rPr lang="en-US" err="1"/>
              <a:t>eiusmod</a:t>
            </a:r>
            <a:endParaRPr lang="en-GB"/>
          </a:p>
        </p:txBody>
      </p:sp>
      <p:sp>
        <p:nvSpPr>
          <p:cNvPr id="2" name="Text Placeholder 2">
            <a:extLst>
              <a:ext uri="{FF2B5EF4-FFF2-40B4-BE49-F238E27FC236}">
                <a16:creationId xmlns:a16="http://schemas.microsoft.com/office/drawing/2014/main" id="{6E037719-574C-17D4-1AB7-486FFEAD08C6}"/>
              </a:ext>
            </a:extLst>
          </p:cNvPr>
          <p:cNvSpPr>
            <a:spLocks noGrp="1"/>
          </p:cNvSpPr>
          <p:nvPr>
            <p:ph type="body" sz="quarter" idx="16" hasCustomPrompt="1"/>
          </p:nvPr>
        </p:nvSpPr>
        <p:spPr>
          <a:xfrm>
            <a:off x="633601" y="6487200"/>
            <a:ext cx="2366056" cy="190800"/>
          </a:xfrm>
          <a:prstGeom prst="rect">
            <a:avLst/>
          </a:prstGeom>
          <a:noFill/>
          <a:ln/>
        </p:spPr>
        <p:txBody>
          <a:bodyPr wrap="square" lIns="0" tIns="0" rIns="0" bIns="0" rtlCol="0" anchor="t"/>
          <a:lstStyle>
            <a:lvl1pPr marL="0" indent="0">
              <a:lnSpc>
                <a:spcPts val="1400"/>
              </a:lnSpc>
              <a:spcBef>
                <a:spcPts val="0"/>
              </a:spcBef>
              <a:spcAft>
                <a:spcPts val="800"/>
              </a:spcAft>
              <a:buNone/>
              <a:defRPr lang="en-US" sz="1050" smtClean="0">
                <a:solidFill>
                  <a:srgbClr val="000000"/>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author’s name | Date</a:t>
            </a:r>
          </a:p>
        </p:txBody>
      </p:sp>
      <p:sp>
        <p:nvSpPr>
          <p:cNvPr id="3" name="Rectangle 2">
            <a:extLst>
              <a:ext uri="{FF2B5EF4-FFF2-40B4-BE49-F238E27FC236}">
                <a16:creationId xmlns:a16="http://schemas.microsoft.com/office/drawing/2014/main" id="{C1815DF8-F896-8E66-D09D-80971013CBA2}"/>
              </a:ext>
            </a:extLst>
          </p:cNvPr>
          <p:cNvSpPr/>
          <p:nvPr userDrawn="1"/>
        </p:nvSpPr>
        <p:spPr>
          <a:xfrm>
            <a:off x="12337200" y="0"/>
            <a:ext cx="288000" cy="28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89467776-390C-0330-16C7-AA9D9977334A}"/>
              </a:ext>
            </a:extLst>
          </p:cNvPr>
          <p:cNvSpPr/>
          <p:nvPr userDrawn="1"/>
        </p:nvSpPr>
        <p:spPr>
          <a:xfrm>
            <a:off x="12337200" y="432000"/>
            <a:ext cx="288000" cy="28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6EFB64AF-871A-7074-E628-122CF687B4A4}"/>
              </a:ext>
            </a:extLst>
          </p:cNvPr>
          <p:cNvSpPr/>
          <p:nvPr userDrawn="1"/>
        </p:nvSpPr>
        <p:spPr>
          <a:xfrm>
            <a:off x="12337200" y="864000"/>
            <a:ext cx="288000" cy="28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A43A7650-73B5-5FF1-FC14-8D178884ABD9}"/>
              </a:ext>
            </a:extLst>
          </p:cNvPr>
          <p:cNvSpPr/>
          <p:nvPr userDrawn="1"/>
        </p:nvSpPr>
        <p:spPr>
          <a:xfrm>
            <a:off x="12337200" y="1296000"/>
            <a:ext cx="288000" cy="28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E08DD7D-5E9D-FF12-52CF-8AB606F6C58C}"/>
              </a:ext>
            </a:extLst>
          </p:cNvPr>
          <p:cNvSpPr/>
          <p:nvPr userDrawn="1"/>
        </p:nvSpPr>
        <p:spPr>
          <a:xfrm>
            <a:off x="12337200" y="1728000"/>
            <a:ext cx="288000" cy="28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9CBB37B7-4549-5E90-65BF-60D4750BEF2C}"/>
              </a:ext>
            </a:extLst>
          </p:cNvPr>
          <p:cNvSpPr/>
          <p:nvPr userDrawn="1"/>
        </p:nvSpPr>
        <p:spPr>
          <a:xfrm>
            <a:off x="12337200" y="2160000"/>
            <a:ext cx="288000" cy="28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42DFED80-4450-B445-BC69-E551EA5CF624}"/>
              </a:ext>
            </a:extLst>
          </p:cNvPr>
          <p:cNvSpPr/>
          <p:nvPr userDrawn="1"/>
        </p:nvSpPr>
        <p:spPr>
          <a:xfrm>
            <a:off x="12337200" y="2592000"/>
            <a:ext cx="288000" cy="28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D1810B1D-B6AA-07DC-8754-FE9065D0D9AB}"/>
              </a:ext>
            </a:extLst>
          </p:cNvPr>
          <p:cNvSpPr/>
          <p:nvPr userDrawn="1"/>
        </p:nvSpPr>
        <p:spPr>
          <a:xfrm>
            <a:off x="12337200" y="3024000"/>
            <a:ext cx="288000" cy="28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6" name="Picture Placeholder 8">
            <a:extLst>
              <a:ext uri="{FF2B5EF4-FFF2-40B4-BE49-F238E27FC236}">
                <a16:creationId xmlns:a16="http://schemas.microsoft.com/office/drawing/2014/main" id="{5165B6B1-ECF1-222D-C903-A1FD45611D7B}"/>
              </a:ext>
            </a:extLst>
          </p:cNvPr>
          <p:cNvPicPr>
            <a:picLocks noChangeAspect="1"/>
          </p:cNvPicPr>
          <p:nvPr userDrawn="1"/>
        </p:nvPicPr>
        <p:blipFill>
          <a:blip r:embed="rId2">
            <a:extLst>
              <a:ext uri="{96DAC541-7B7A-43D3-8B79-37D633B846F1}">
                <asvg:svgBlip xmlns:asvg="http://schemas.microsoft.com/office/drawing/2016/SVG/main" r:embed="rId3"/>
              </a:ext>
            </a:extLst>
          </a:blip>
          <a:srcRect l="498" r="498"/>
          <a:stretch>
            <a:fillRect/>
          </a:stretch>
        </p:blipFill>
        <p:spPr>
          <a:xfrm>
            <a:off x="412659" y="180000"/>
            <a:ext cx="2803616" cy="838200"/>
          </a:xfrm>
          <a:prstGeom prst="rect">
            <a:avLst/>
          </a:prstGeom>
        </p:spPr>
      </p:pic>
      <p:sp>
        <p:nvSpPr>
          <p:cNvPr id="17" name="Picture Placeholder 15">
            <a:extLst>
              <a:ext uri="{FF2B5EF4-FFF2-40B4-BE49-F238E27FC236}">
                <a16:creationId xmlns:a16="http://schemas.microsoft.com/office/drawing/2014/main" id="{9611E2C6-C853-AB9F-CFDA-F3CE78AB6335}"/>
              </a:ext>
            </a:extLst>
          </p:cNvPr>
          <p:cNvSpPr>
            <a:spLocks noGrp="1"/>
          </p:cNvSpPr>
          <p:nvPr>
            <p:ph type="pic" sz="quarter" idx="19" hasCustomPrompt="1"/>
          </p:nvPr>
        </p:nvSpPr>
        <p:spPr>
          <a:xfrm>
            <a:off x="604838" y="374690"/>
            <a:ext cx="2419350" cy="436120"/>
          </a:xfrm>
        </p:spPr>
        <p:txBody>
          <a:bodyPr anchor="ctr" anchorCtr="0"/>
          <a:lstStyle>
            <a:lvl1pPr algn="ctr">
              <a:defRPr sz="1200"/>
            </a:lvl1pPr>
          </a:lstStyle>
          <a:p>
            <a:r>
              <a:rPr lang="en-GB"/>
              <a:t> click icon to position master logo</a:t>
            </a:r>
          </a:p>
        </p:txBody>
      </p:sp>
    </p:spTree>
    <p:extLst>
      <p:ext uri="{BB962C8B-B14F-4D97-AF65-F5344CB8AC3E}">
        <p14:creationId xmlns:p14="http://schemas.microsoft.com/office/powerpoint/2010/main" val="2513021231"/>
      </p:ext>
    </p:extLst>
  </p:cSld>
  <p:clrMapOvr>
    <a:masterClrMapping/>
  </p:clrMapOvr>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4_Copy_1/2_Left image with title, subtitle and body  ">
    <p:bg>
      <p:bgPr>
        <a:solidFill>
          <a:schemeClr val="bg1"/>
        </a:solidFill>
        <a:effectLst/>
      </p:bgPr>
    </p:bg>
    <p:spTree>
      <p:nvGrpSpPr>
        <p:cNvPr id="1" name=""/>
        <p:cNvGrpSpPr/>
        <p:nvPr/>
      </p:nvGrpSpPr>
      <p:grpSpPr>
        <a:xfrm>
          <a:off x="0" y="0"/>
          <a:ext cx="0" cy="0"/>
          <a:chOff x="0" y="0"/>
          <a:chExt cx="0" cy="0"/>
        </a:xfrm>
      </p:grpSpPr>
      <p:pic>
        <p:nvPicPr>
          <p:cNvPr id="17" name="Picture Placeholder 30" descr="A group of people in a meeting&#10;&#10;Description automatically generated with medium confidence">
            <a:extLst>
              <a:ext uri="{FF2B5EF4-FFF2-40B4-BE49-F238E27FC236}">
                <a16:creationId xmlns:a16="http://schemas.microsoft.com/office/drawing/2014/main" id="{47B10139-2AE8-5C48-8B0C-B3E1AFEACAE2}"/>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236"/>
          <a:stretch/>
        </p:blipFill>
        <p:spPr>
          <a:xfrm>
            <a:off x="-1" y="0"/>
            <a:ext cx="5267325" cy="6075363"/>
          </a:xfrm>
          <a:prstGeom prst="rect">
            <a:avLst/>
          </a:prstGeom>
        </p:spPr>
      </p:pic>
      <p:sp>
        <p:nvSpPr>
          <p:cNvPr id="11" name="Picture Placeholder 3">
            <a:extLst>
              <a:ext uri="{FF2B5EF4-FFF2-40B4-BE49-F238E27FC236}">
                <a16:creationId xmlns:a16="http://schemas.microsoft.com/office/drawing/2014/main" id="{337E9125-8503-F84A-A6DD-4AFC3E2735C4}"/>
              </a:ext>
            </a:extLst>
          </p:cNvPr>
          <p:cNvSpPr>
            <a:spLocks noGrp="1"/>
          </p:cNvSpPr>
          <p:nvPr>
            <p:ph type="pic" sz="quarter" idx="17" hasCustomPrompt="1"/>
          </p:nvPr>
        </p:nvSpPr>
        <p:spPr>
          <a:xfrm>
            <a:off x="-1" y="-5401"/>
            <a:ext cx="5267325" cy="6075363"/>
          </a:xfrm>
          <a:prstGeom prst="rect">
            <a:avLst/>
          </a:prstGeom>
        </p:spPr>
        <p:txBody>
          <a:bodyPr vert="horz" lIns="180000" tIns="180000" rIns="72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4" name="Slide Number Placeholder 2">
            <a:extLst>
              <a:ext uri="{FF2B5EF4-FFF2-40B4-BE49-F238E27FC236}">
                <a16:creationId xmlns:a16="http://schemas.microsoft.com/office/drawing/2014/main" id="{82713FA1-3CE9-1B43-8AEF-8ED783F804E3}"/>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47295D46-8215-614E-9CAB-37E7B0E5649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1" name="Text Placeholder 4">
            <a:extLst>
              <a:ext uri="{FF2B5EF4-FFF2-40B4-BE49-F238E27FC236}">
                <a16:creationId xmlns:a16="http://schemas.microsoft.com/office/drawing/2014/main" id="{2BFBB193-B685-6947-9890-98844D919873}"/>
              </a:ext>
            </a:extLst>
          </p:cNvPr>
          <p:cNvSpPr>
            <a:spLocks noGrp="1"/>
          </p:cNvSpPr>
          <p:nvPr>
            <p:ph type="body" sz="quarter" idx="45" hasCustomPrompt="1"/>
          </p:nvPr>
        </p:nvSpPr>
        <p:spPr>
          <a:xfrm>
            <a:off x="6190066" y="2552245"/>
            <a:ext cx="537817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2" name="Text Placeholder 2">
            <a:extLst>
              <a:ext uri="{FF2B5EF4-FFF2-40B4-BE49-F238E27FC236}">
                <a16:creationId xmlns:a16="http://schemas.microsoft.com/office/drawing/2014/main" id="{9E63875E-3FC4-614A-B4C5-AD8F54FB15D8}"/>
              </a:ext>
            </a:extLst>
          </p:cNvPr>
          <p:cNvSpPr>
            <a:spLocks noGrp="1"/>
          </p:cNvSpPr>
          <p:nvPr>
            <p:ph type="body" sz="quarter" idx="46" hasCustomPrompt="1"/>
          </p:nvPr>
        </p:nvSpPr>
        <p:spPr>
          <a:xfrm>
            <a:off x="6189663" y="450561"/>
            <a:ext cx="5376908"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479802EF-AF76-6541-974C-DDBD948DF554}"/>
              </a:ext>
            </a:extLst>
          </p:cNvPr>
          <p:cNvSpPr>
            <a:spLocks noGrp="1"/>
          </p:cNvSpPr>
          <p:nvPr>
            <p:ph type="body" sz="quarter" idx="47" hasCustomPrompt="1"/>
          </p:nvPr>
        </p:nvSpPr>
        <p:spPr>
          <a:xfrm>
            <a:off x="6188400" y="3291781"/>
            <a:ext cx="537894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commodo</a:t>
            </a:r>
            <a:r>
              <a:rPr lang="en-US"/>
              <a:t> </a:t>
            </a:r>
            <a:r>
              <a:rPr lang="en-US" err="1"/>
              <a:t>consequat</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a:t>
            </a:r>
            <a:endParaRPr lang="en-GB"/>
          </a:p>
        </p:txBody>
      </p:sp>
      <p:sp>
        <p:nvSpPr>
          <p:cNvPr id="26" name="Text Placeholder 6">
            <a:extLst>
              <a:ext uri="{FF2B5EF4-FFF2-40B4-BE49-F238E27FC236}">
                <a16:creationId xmlns:a16="http://schemas.microsoft.com/office/drawing/2014/main" id="{865C30EB-8909-5B4F-9A30-784EF68F7F6C}"/>
              </a:ext>
            </a:extLst>
          </p:cNvPr>
          <p:cNvSpPr>
            <a:spLocks noGrp="1"/>
          </p:cNvSpPr>
          <p:nvPr>
            <p:ph type="body" sz="quarter" idx="48" hasCustomPrompt="1"/>
          </p:nvPr>
        </p:nvSpPr>
        <p:spPr>
          <a:xfrm>
            <a:off x="6188400" y="1364961"/>
            <a:ext cx="5378400"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2477682896"/>
      </p:ext>
    </p:extLst>
  </p:cSld>
  <p:clrMapOvr>
    <a:masterClrMapping/>
  </p:clrMapOvr>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5_Copy_1/2_Right image with breadcrumb, title, subtitle and body  ">
    <p:bg>
      <p:bgPr>
        <a:solidFill>
          <a:schemeClr val="bg1"/>
        </a:solidFill>
        <a:effectLst/>
      </p:bgPr>
    </p:bg>
    <p:spTree>
      <p:nvGrpSpPr>
        <p:cNvPr id="1" name=""/>
        <p:cNvGrpSpPr/>
        <p:nvPr/>
      </p:nvGrpSpPr>
      <p:grpSpPr>
        <a:xfrm>
          <a:off x="0" y="0"/>
          <a:ext cx="0" cy="0"/>
          <a:chOff x="0" y="0"/>
          <a:chExt cx="0" cy="0"/>
        </a:xfrm>
      </p:grpSpPr>
      <p:pic>
        <p:nvPicPr>
          <p:cNvPr id="3" name="Picture 2" descr="Two people standing in a hallway&#10;&#10;Description automatically generated with medium confidence">
            <a:extLst>
              <a:ext uri="{FF2B5EF4-FFF2-40B4-BE49-F238E27FC236}">
                <a16:creationId xmlns:a16="http://schemas.microsoft.com/office/drawing/2014/main" id="{8AD10FCF-8344-2145-9C91-D3A7AF5C7DD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7113588" y="-4800"/>
            <a:ext cx="5076825" cy="6080164"/>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ED279508-EF7D-5041-9E64-4CB2FED81247}"/>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6A1856F4-BBB4-4444-B87C-7BEB24D3E3E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2" name="Picture Placeholder 3">
            <a:extLst>
              <a:ext uri="{FF2B5EF4-FFF2-40B4-BE49-F238E27FC236}">
                <a16:creationId xmlns:a16="http://schemas.microsoft.com/office/drawing/2014/main" id="{04CCBB5E-F95A-4844-B4AB-A5E4109FC209}"/>
              </a:ext>
            </a:extLst>
          </p:cNvPr>
          <p:cNvSpPr>
            <a:spLocks noGrp="1"/>
          </p:cNvSpPr>
          <p:nvPr>
            <p:ph type="pic" sz="quarter" idx="17" hasCustomPrompt="1"/>
          </p:nvPr>
        </p:nvSpPr>
        <p:spPr>
          <a:xfrm>
            <a:off x="7113588" y="-1"/>
            <a:ext cx="5078412"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1" name="Text Placeholder 4">
            <a:extLst>
              <a:ext uri="{FF2B5EF4-FFF2-40B4-BE49-F238E27FC236}">
                <a16:creationId xmlns:a16="http://schemas.microsoft.com/office/drawing/2014/main" id="{0DCB49B3-678A-1945-99EC-FFE04989DD33}"/>
              </a:ext>
            </a:extLst>
          </p:cNvPr>
          <p:cNvSpPr>
            <a:spLocks noGrp="1"/>
          </p:cNvSpPr>
          <p:nvPr>
            <p:ph type="body" sz="quarter" idx="44" hasCustomPrompt="1"/>
          </p:nvPr>
        </p:nvSpPr>
        <p:spPr>
          <a:xfrm>
            <a:off x="633600" y="2924944"/>
            <a:ext cx="534987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13" name="Text Placeholder 2">
            <a:extLst>
              <a:ext uri="{FF2B5EF4-FFF2-40B4-BE49-F238E27FC236}">
                <a16:creationId xmlns:a16="http://schemas.microsoft.com/office/drawing/2014/main" id="{E2766879-7CA0-104A-93B7-BF0CE036A2C8}"/>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8" name="Text Placeholder 7">
            <a:extLst>
              <a:ext uri="{FF2B5EF4-FFF2-40B4-BE49-F238E27FC236}">
                <a16:creationId xmlns:a16="http://schemas.microsoft.com/office/drawing/2014/main" id="{F2E4DE52-207E-6E42-8F01-EF3FDD4C6B7D}"/>
              </a:ext>
            </a:extLst>
          </p:cNvPr>
          <p:cNvSpPr>
            <a:spLocks noGrp="1"/>
          </p:cNvSpPr>
          <p:nvPr>
            <p:ph type="body" sz="quarter" idx="43" hasCustomPrompt="1"/>
          </p:nvPr>
        </p:nvSpPr>
        <p:spPr>
          <a:xfrm>
            <a:off x="633600" y="3645024"/>
            <a:ext cx="534987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22" name="Text Placeholder 6">
            <a:extLst>
              <a:ext uri="{FF2B5EF4-FFF2-40B4-BE49-F238E27FC236}">
                <a16:creationId xmlns:a16="http://schemas.microsoft.com/office/drawing/2014/main" id="{03A12442-F2F7-9440-8F7D-119742303FF1}"/>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3293417342"/>
      </p:ext>
    </p:extLst>
  </p:cSld>
  <p:clrMapOvr>
    <a:masterClrMapping/>
  </p:clrMapOvr>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6_Copy_1/2_Right image with breadcrumb, title and body  ">
    <p:bg>
      <p:bgPr>
        <a:solidFill>
          <a:schemeClr val="bg1"/>
        </a:solidFill>
        <a:effectLst/>
      </p:bgPr>
    </p:bg>
    <p:spTree>
      <p:nvGrpSpPr>
        <p:cNvPr id="1" name=""/>
        <p:cNvGrpSpPr/>
        <p:nvPr/>
      </p:nvGrpSpPr>
      <p:grpSpPr>
        <a:xfrm>
          <a:off x="0" y="0"/>
          <a:ext cx="0" cy="0"/>
          <a:chOff x="0" y="0"/>
          <a:chExt cx="0" cy="0"/>
        </a:xfrm>
      </p:grpSpPr>
      <p:pic>
        <p:nvPicPr>
          <p:cNvPr id="3" name="Picture 2" descr="Two people standing in a hallway&#10;&#10;Description automatically generated with medium confidence">
            <a:extLst>
              <a:ext uri="{FF2B5EF4-FFF2-40B4-BE49-F238E27FC236}">
                <a16:creationId xmlns:a16="http://schemas.microsoft.com/office/drawing/2014/main" id="{8AD10FCF-8344-2145-9C91-D3A7AF5C7DD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7113588" y="-4800"/>
            <a:ext cx="5076825" cy="6080164"/>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ED279508-EF7D-5041-9E64-4CB2FED81247}"/>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6A1856F4-BBB4-4444-B87C-7BEB24D3E3E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2" name="Picture Placeholder 3">
            <a:extLst>
              <a:ext uri="{FF2B5EF4-FFF2-40B4-BE49-F238E27FC236}">
                <a16:creationId xmlns:a16="http://schemas.microsoft.com/office/drawing/2014/main" id="{04CCBB5E-F95A-4844-B4AB-A5E4109FC209}"/>
              </a:ext>
            </a:extLst>
          </p:cNvPr>
          <p:cNvSpPr>
            <a:spLocks noGrp="1"/>
          </p:cNvSpPr>
          <p:nvPr>
            <p:ph type="pic" sz="quarter" idx="17" hasCustomPrompt="1"/>
          </p:nvPr>
        </p:nvSpPr>
        <p:spPr>
          <a:xfrm>
            <a:off x="7113588" y="-1"/>
            <a:ext cx="5078412"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1" name="Text Placeholder 4">
            <a:extLst>
              <a:ext uri="{FF2B5EF4-FFF2-40B4-BE49-F238E27FC236}">
                <a16:creationId xmlns:a16="http://schemas.microsoft.com/office/drawing/2014/main" id="{0DCB49B3-678A-1945-99EC-FFE04989DD33}"/>
              </a:ext>
            </a:extLst>
          </p:cNvPr>
          <p:cNvSpPr>
            <a:spLocks noGrp="1"/>
          </p:cNvSpPr>
          <p:nvPr>
            <p:ph type="body" sz="quarter" idx="44" hasCustomPrompt="1"/>
          </p:nvPr>
        </p:nvSpPr>
        <p:spPr>
          <a:xfrm>
            <a:off x="633600" y="1994105"/>
            <a:ext cx="534987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13" name="Text Placeholder 2">
            <a:extLst>
              <a:ext uri="{FF2B5EF4-FFF2-40B4-BE49-F238E27FC236}">
                <a16:creationId xmlns:a16="http://schemas.microsoft.com/office/drawing/2014/main" id="{E2766879-7CA0-104A-93B7-BF0CE036A2C8}"/>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8" name="Text Placeholder 7">
            <a:extLst>
              <a:ext uri="{FF2B5EF4-FFF2-40B4-BE49-F238E27FC236}">
                <a16:creationId xmlns:a16="http://schemas.microsoft.com/office/drawing/2014/main" id="{F2E4DE52-207E-6E42-8F01-EF3FDD4C6B7D}"/>
              </a:ext>
            </a:extLst>
          </p:cNvPr>
          <p:cNvSpPr>
            <a:spLocks noGrp="1"/>
          </p:cNvSpPr>
          <p:nvPr>
            <p:ph type="body" sz="quarter" idx="43" hasCustomPrompt="1"/>
          </p:nvPr>
        </p:nvSpPr>
        <p:spPr>
          <a:xfrm>
            <a:off x="633600" y="2733641"/>
            <a:ext cx="5349875" cy="3323987"/>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p>
          <a:p>
            <a:pPr lvl="0"/>
            <a:endParaRPr lang="en-US"/>
          </a:p>
          <a:p>
            <a:pPr marL="0" marR="0" lvl="0" indent="0" algn="l" defTabSz="914377" rtl="0" eaLnBrk="1" fontAlgn="auto" latinLnBrk="0" hangingPunct="1">
              <a:lnSpc>
                <a:spcPct val="100000"/>
              </a:lnSpc>
              <a:spcBef>
                <a:spcPts val="0"/>
              </a:spcBef>
              <a:spcAft>
                <a:spcPts val="0"/>
              </a:spcAft>
              <a:buClr>
                <a:schemeClr val="bg2"/>
              </a:buClr>
              <a:buSzTx/>
              <a:buFontTx/>
              <a:buNone/>
              <a:tabLst/>
              <a:defRPr/>
            </a:pPr>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endParaRPr lang="en-GB"/>
          </a:p>
        </p:txBody>
      </p:sp>
    </p:spTree>
    <p:extLst>
      <p:ext uri="{BB962C8B-B14F-4D97-AF65-F5344CB8AC3E}">
        <p14:creationId xmlns:p14="http://schemas.microsoft.com/office/powerpoint/2010/main" val="1494668473"/>
      </p:ext>
    </p:extLst>
  </p:cSld>
  <p:clrMapOvr>
    <a:masterClrMapping/>
  </p:clrMapOvr>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7_Copy_1/2_Right image with title, subtitle and body">
    <p:bg>
      <p:bgPr>
        <a:solidFill>
          <a:schemeClr val="bg1"/>
        </a:solidFill>
        <a:effectLst/>
      </p:bgPr>
    </p:bg>
    <p:spTree>
      <p:nvGrpSpPr>
        <p:cNvPr id="1" name=""/>
        <p:cNvGrpSpPr/>
        <p:nvPr/>
      </p:nvGrpSpPr>
      <p:grpSpPr>
        <a:xfrm>
          <a:off x="0" y="0"/>
          <a:ext cx="0" cy="0"/>
          <a:chOff x="0" y="0"/>
          <a:chExt cx="0" cy="0"/>
        </a:xfrm>
      </p:grpSpPr>
      <p:pic>
        <p:nvPicPr>
          <p:cNvPr id="3" name="Picture 2" descr="Two people standing in a hallway&#10;&#10;Description automatically generated with medium confidence">
            <a:extLst>
              <a:ext uri="{FF2B5EF4-FFF2-40B4-BE49-F238E27FC236}">
                <a16:creationId xmlns:a16="http://schemas.microsoft.com/office/drawing/2014/main" id="{8AD10FCF-8344-2145-9C91-D3A7AF5C7DD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7113588" y="-4800"/>
            <a:ext cx="5076825" cy="6080164"/>
          </a:xfrm>
          <a:prstGeom prst="rect">
            <a:avLst/>
          </a:prstGeom>
        </p:spPr>
      </p:pic>
      <p:sp>
        <p:nvSpPr>
          <p:cNvPr id="15" name="Slide Number Placeholder 2">
            <a:extLst>
              <a:ext uri="{FF2B5EF4-FFF2-40B4-BE49-F238E27FC236}">
                <a16:creationId xmlns:a16="http://schemas.microsoft.com/office/drawing/2014/main" id="{ED279508-EF7D-5041-9E64-4CB2FED81247}"/>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6A1856F4-BBB4-4444-B87C-7BEB24D3E3E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2" name="Picture Placeholder 3">
            <a:extLst>
              <a:ext uri="{FF2B5EF4-FFF2-40B4-BE49-F238E27FC236}">
                <a16:creationId xmlns:a16="http://schemas.microsoft.com/office/drawing/2014/main" id="{04CCBB5E-F95A-4844-B4AB-A5E4109FC209}"/>
              </a:ext>
            </a:extLst>
          </p:cNvPr>
          <p:cNvSpPr>
            <a:spLocks noGrp="1"/>
          </p:cNvSpPr>
          <p:nvPr>
            <p:ph type="pic" sz="quarter" idx="17" hasCustomPrompt="1"/>
          </p:nvPr>
        </p:nvSpPr>
        <p:spPr>
          <a:xfrm>
            <a:off x="7113588" y="-1"/>
            <a:ext cx="5078412"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1" name="Text Placeholder 4">
            <a:extLst>
              <a:ext uri="{FF2B5EF4-FFF2-40B4-BE49-F238E27FC236}">
                <a16:creationId xmlns:a16="http://schemas.microsoft.com/office/drawing/2014/main" id="{0DCB49B3-678A-1945-99EC-FFE04989DD33}"/>
              </a:ext>
            </a:extLst>
          </p:cNvPr>
          <p:cNvSpPr>
            <a:spLocks noGrp="1"/>
          </p:cNvSpPr>
          <p:nvPr>
            <p:ph type="body" sz="quarter" idx="44" hasCustomPrompt="1"/>
          </p:nvPr>
        </p:nvSpPr>
        <p:spPr>
          <a:xfrm>
            <a:off x="633600" y="2552245"/>
            <a:ext cx="534987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13" name="Text Placeholder 2">
            <a:extLst>
              <a:ext uri="{FF2B5EF4-FFF2-40B4-BE49-F238E27FC236}">
                <a16:creationId xmlns:a16="http://schemas.microsoft.com/office/drawing/2014/main" id="{E2766879-7CA0-104A-93B7-BF0CE036A2C8}"/>
              </a:ext>
            </a:extLst>
          </p:cNvPr>
          <p:cNvSpPr>
            <a:spLocks noGrp="1"/>
          </p:cNvSpPr>
          <p:nvPr>
            <p:ph type="body" sz="quarter" idx="40" hasCustomPrompt="1"/>
          </p:nvPr>
        </p:nvSpPr>
        <p:spPr>
          <a:xfrm>
            <a:off x="633600" y="450561"/>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8" name="Text Placeholder 7">
            <a:extLst>
              <a:ext uri="{FF2B5EF4-FFF2-40B4-BE49-F238E27FC236}">
                <a16:creationId xmlns:a16="http://schemas.microsoft.com/office/drawing/2014/main" id="{F2E4DE52-207E-6E42-8F01-EF3FDD4C6B7D}"/>
              </a:ext>
            </a:extLst>
          </p:cNvPr>
          <p:cNvSpPr>
            <a:spLocks noGrp="1"/>
          </p:cNvSpPr>
          <p:nvPr>
            <p:ph type="body" sz="quarter" idx="43" hasCustomPrompt="1"/>
          </p:nvPr>
        </p:nvSpPr>
        <p:spPr>
          <a:xfrm>
            <a:off x="633600" y="3291781"/>
            <a:ext cx="534987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22" name="Text Placeholder 6">
            <a:extLst>
              <a:ext uri="{FF2B5EF4-FFF2-40B4-BE49-F238E27FC236}">
                <a16:creationId xmlns:a16="http://schemas.microsoft.com/office/drawing/2014/main" id="{03A12442-F2F7-9440-8F7D-119742303FF1}"/>
              </a:ext>
            </a:extLst>
          </p:cNvPr>
          <p:cNvSpPr>
            <a:spLocks noGrp="1"/>
          </p:cNvSpPr>
          <p:nvPr>
            <p:ph type="body" sz="quarter" idx="45" hasCustomPrompt="1"/>
          </p:nvPr>
        </p:nvSpPr>
        <p:spPr>
          <a:xfrm>
            <a:off x="633600" y="1364961"/>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2235041065"/>
      </p:ext>
    </p:extLst>
  </p:cSld>
  <p:clrMapOvr>
    <a:masterClrMapping/>
  </p:clrMapOvr>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8_Copy_1/3_Right image with breadcrumb, title, subtitle and body  ">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person, outdoor, scene, hospital room&#10;&#10;Description automatically generated">
            <a:extLst>
              <a:ext uri="{FF2B5EF4-FFF2-40B4-BE49-F238E27FC236}">
                <a16:creationId xmlns:a16="http://schemas.microsoft.com/office/drawing/2014/main" id="{424453F4-3CB3-994E-9C2D-59FB558BA97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8774111" y="-1150"/>
            <a:ext cx="3417889" cy="6076513"/>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smtClean="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968153E5-3DD6-FC4F-BDC3-F1FBD0119566}"/>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88AC77B-B901-E249-855E-90EC7E754F44}"/>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4">
            <a:extLst>
              <a:ext uri="{FF2B5EF4-FFF2-40B4-BE49-F238E27FC236}">
                <a16:creationId xmlns:a16="http://schemas.microsoft.com/office/drawing/2014/main" id="{917649DC-E84A-6B46-A161-518D42DC27CB}"/>
              </a:ext>
            </a:extLst>
          </p:cNvPr>
          <p:cNvSpPr>
            <a:spLocks noGrp="1"/>
          </p:cNvSpPr>
          <p:nvPr>
            <p:ph type="body" sz="quarter" idx="44" hasCustomPrompt="1"/>
          </p:nvPr>
        </p:nvSpPr>
        <p:spPr>
          <a:xfrm>
            <a:off x="633600" y="2924944"/>
            <a:ext cx="7226113"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2" name="Text Placeholder 2">
            <a:extLst>
              <a:ext uri="{FF2B5EF4-FFF2-40B4-BE49-F238E27FC236}">
                <a16:creationId xmlns:a16="http://schemas.microsoft.com/office/drawing/2014/main" id="{BA542A65-2874-6E45-A148-92460E742CC1}"/>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4" name="Text Placeholder 7">
            <a:extLst>
              <a:ext uri="{FF2B5EF4-FFF2-40B4-BE49-F238E27FC236}">
                <a16:creationId xmlns:a16="http://schemas.microsoft.com/office/drawing/2014/main" id="{78D7C131-FC42-CB44-B62C-A5FB720B70D3}"/>
              </a:ext>
            </a:extLst>
          </p:cNvPr>
          <p:cNvSpPr>
            <a:spLocks noGrp="1"/>
          </p:cNvSpPr>
          <p:nvPr>
            <p:ph type="body" sz="quarter" idx="43" hasCustomPrompt="1"/>
          </p:nvPr>
        </p:nvSpPr>
        <p:spPr>
          <a:xfrm>
            <a:off x="633600" y="3645024"/>
            <a:ext cx="7226113" cy="1938992"/>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17" name="Text Placeholder 6">
            <a:extLst>
              <a:ext uri="{FF2B5EF4-FFF2-40B4-BE49-F238E27FC236}">
                <a16:creationId xmlns:a16="http://schemas.microsoft.com/office/drawing/2014/main" id="{3E3160A9-7EE1-B74F-A888-115D84692D0A}"/>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18" name="Text Placeholder 2">
            <a:extLst>
              <a:ext uri="{FF2B5EF4-FFF2-40B4-BE49-F238E27FC236}">
                <a16:creationId xmlns:a16="http://schemas.microsoft.com/office/drawing/2014/main" id="{000F15C4-D768-2343-AF2A-DB0E380AD738}"/>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484766357"/>
      </p:ext>
    </p:extLst>
  </p:cSld>
  <p:clrMapOvr>
    <a:masterClrMapping/>
  </p:clrMapOvr>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9_Copy_1/3_Right image with breadcrumb, title and body  ">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person, outdoor, scene, hospital room&#10;&#10;Description automatically generated">
            <a:extLst>
              <a:ext uri="{FF2B5EF4-FFF2-40B4-BE49-F238E27FC236}">
                <a16:creationId xmlns:a16="http://schemas.microsoft.com/office/drawing/2014/main" id="{424453F4-3CB3-994E-9C2D-59FB558BA97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8774111" y="-1150"/>
            <a:ext cx="3417889" cy="6076513"/>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968153E5-3DD6-FC4F-BDC3-F1FBD0119566}"/>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88AC77B-B901-E249-855E-90EC7E754F44}"/>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4">
            <a:extLst>
              <a:ext uri="{FF2B5EF4-FFF2-40B4-BE49-F238E27FC236}">
                <a16:creationId xmlns:a16="http://schemas.microsoft.com/office/drawing/2014/main" id="{917649DC-E84A-6B46-A161-518D42DC27CB}"/>
              </a:ext>
            </a:extLst>
          </p:cNvPr>
          <p:cNvSpPr>
            <a:spLocks noGrp="1"/>
          </p:cNvSpPr>
          <p:nvPr>
            <p:ph type="body" sz="quarter" idx="44" hasCustomPrompt="1"/>
          </p:nvPr>
        </p:nvSpPr>
        <p:spPr>
          <a:xfrm>
            <a:off x="633600" y="1994105"/>
            <a:ext cx="7226113"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2" name="Text Placeholder 2">
            <a:extLst>
              <a:ext uri="{FF2B5EF4-FFF2-40B4-BE49-F238E27FC236}">
                <a16:creationId xmlns:a16="http://schemas.microsoft.com/office/drawing/2014/main" id="{BA542A65-2874-6E45-A148-92460E742CC1}"/>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4" name="Text Placeholder 7">
            <a:extLst>
              <a:ext uri="{FF2B5EF4-FFF2-40B4-BE49-F238E27FC236}">
                <a16:creationId xmlns:a16="http://schemas.microsoft.com/office/drawing/2014/main" id="{78D7C131-FC42-CB44-B62C-A5FB720B70D3}"/>
              </a:ext>
            </a:extLst>
          </p:cNvPr>
          <p:cNvSpPr>
            <a:spLocks noGrp="1"/>
          </p:cNvSpPr>
          <p:nvPr>
            <p:ph type="body" sz="quarter" idx="43" hasCustomPrompt="1"/>
          </p:nvPr>
        </p:nvSpPr>
        <p:spPr>
          <a:xfrm>
            <a:off x="633600" y="2733641"/>
            <a:ext cx="7226113" cy="3046988"/>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p>
          <a:p>
            <a:pPr lvl="0"/>
            <a:endParaRPr lang="en-US"/>
          </a:p>
          <a:p>
            <a:pPr marL="0" marR="0" lvl="0" indent="0" algn="l" defTabSz="914377" rtl="0" eaLnBrk="1" fontAlgn="auto" latinLnBrk="0" hangingPunct="1">
              <a:lnSpc>
                <a:spcPct val="100000"/>
              </a:lnSpc>
              <a:spcBef>
                <a:spcPts val="0"/>
              </a:spcBef>
              <a:spcAft>
                <a:spcPts val="0"/>
              </a:spcAft>
              <a:buClr>
                <a:schemeClr val="bg2"/>
              </a:buClr>
              <a:buSzTx/>
              <a:buFontTx/>
              <a:buNone/>
              <a:tabLst/>
              <a:defRPr/>
            </a:pPr>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18" name="Text Placeholder 2">
            <a:extLst>
              <a:ext uri="{FF2B5EF4-FFF2-40B4-BE49-F238E27FC236}">
                <a16:creationId xmlns:a16="http://schemas.microsoft.com/office/drawing/2014/main" id="{000F15C4-D768-2343-AF2A-DB0E380AD738}"/>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Tree>
    <p:extLst>
      <p:ext uri="{BB962C8B-B14F-4D97-AF65-F5344CB8AC3E}">
        <p14:creationId xmlns:p14="http://schemas.microsoft.com/office/powerpoint/2010/main" val="1034971836"/>
      </p:ext>
    </p:extLst>
  </p:cSld>
  <p:clrMapOvr>
    <a:masterClrMapping/>
  </p:clrMapOvr>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0_Copy_1/3_Right image with title, subtitle and body">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person, outdoor, scene, hospital room&#10;&#10;Description automatically generated">
            <a:extLst>
              <a:ext uri="{FF2B5EF4-FFF2-40B4-BE49-F238E27FC236}">
                <a16:creationId xmlns:a16="http://schemas.microsoft.com/office/drawing/2014/main" id="{424453F4-3CB3-994E-9C2D-59FB558BA97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8774111" y="-1150"/>
            <a:ext cx="3417889" cy="6076513"/>
          </a:xfrm>
          <a:prstGeom prst="rect">
            <a:avLst/>
          </a:prstGeom>
        </p:spPr>
      </p:pic>
      <p:sp>
        <p:nvSpPr>
          <p:cNvPr id="4" name="Picture Placeholder 3">
            <a:extLst>
              <a:ext uri="{FF2B5EF4-FFF2-40B4-BE49-F238E27FC236}">
                <a16:creationId xmlns:a16="http://schemas.microsoft.com/office/drawing/2014/main" id="{BD0D79F5-43D4-B345-8C6C-93CC5DF6B04A}"/>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5" name="Slide Number Placeholder 2">
            <a:extLst>
              <a:ext uri="{FF2B5EF4-FFF2-40B4-BE49-F238E27FC236}">
                <a16:creationId xmlns:a16="http://schemas.microsoft.com/office/drawing/2014/main" id="{968153E5-3DD6-FC4F-BDC3-F1FBD0119566}"/>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88AC77B-B901-E249-855E-90EC7E754F44}"/>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4">
            <a:extLst>
              <a:ext uri="{FF2B5EF4-FFF2-40B4-BE49-F238E27FC236}">
                <a16:creationId xmlns:a16="http://schemas.microsoft.com/office/drawing/2014/main" id="{917649DC-E84A-6B46-A161-518D42DC27CB}"/>
              </a:ext>
            </a:extLst>
          </p:cNvPr>
          <p:cNvSpPr>
            <a:spLocks noGrp="1"/>
          </p:cNvSpPr>
          <p:nvPr>
            <p:ph type="body" sz="quarter" idx="44" hasCustomPrompt="1"/>
          </p:nvPr>
        </p:nvSpPr>
        <p:spPr>
          <a:xfrm>
            <a:off x="633600" y="2552245"/>
            <a:ext cx="7226113"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2" name="Text Placeholder 2">
            <a:extLst>
              <a:ext uri="{FF2B5EF4-FFF2-40B4-BE49-F238E27FC236}">
                <a16:creationId xmlns:a16="http://schemas.microsoft.com/office/drawing/2014/main" id="{BA542A65-2874-6E45-A148-92460E742CC1}"/>
              </a:ext>
            </a:extLst>
          </p:cNvPr>
          <p:cNvSpPr>
            <a:spLocks noGrp="1"/>
          </p:cNvSpPr>
          <p:nvPr>
            <p:ph type="body" sz="quarter" idx="40" hasCustomPrompt="1"/>
          </p:nvPr>
        </p:nvSpPr>
        <p:spPr>
          <a:xfrm>
            <a:off x="633600" y="450561"/>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4" name="Text Placeholder 7">
            <a:extLst>
              <a:ext uri="{FF2B5EF4-FFF2-40B4-BE49-F238E27FC236}">
                <a16:creationId xmlns:a16="http://schemas.microsoft.com/office/drawing/2014/main" id="{78D7C131-FC42-CB44-B62C-A5FB720B70D3}"/>
              </a:ext>
            </a:extLst>
          </p:cNvPr>
          <p:cNvSpPr>
            <a:spLocks noGrp="1"/>
          </p:cNvSpPr>
          <p:nvPr>
            <p:ph type="body" sz="quarter" idx="43" hasCustomPrompt="1"/>
          </p:nvPr>
        </p:nvSpPr>
        <p:spPr>
          <a:xfrm>
            <a:off x="633600" y="3291781"/>
            <a:ext cx="7226113" cy="2769989"/>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p>
          <a:p>
            <a:pPr lvl="0"/>
            <a:endParaRPr lang="en-US"/>
          </a:p>
          <a:p>
            <a:pPr marL="0" marR="0" lvl="0" indent="0" algn="l" defTabSz="914377" rtl="0" eaLnBrk="1" fontAlgn="auto" latinLnBrk="0" hangingPunct="1">
              <a:lnSpc>
                <a:spcPct val="100000"/>
              </a:lnSpc>
              <a:spcBef>
                <a:spcPts val="0"/>
              </a:spcBef>
              <a:spcAft>
                <a:spcPts val="0"/>
              </a:spcAft>
              <a:buClr>
                <a:schemeClr val="bg2"/>
              </a:buClr>
              <a:buSzTx/>
              <a:buFontTx/>
              <a:buNone/>
              <a:tabLst/>
              <a:defRPr/>
            </a:pPr>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a:t>
            </a:r>
            <a:endParaRPr lang="en-GB"/>
          </a:p>
        </p:txBody>
      </p:sp>
      <p:sp>
        <p:nvSpPr>
          <p:cNvPr id="17" name="Text Placeholder 6">
            <a:extLst>
              <a:ext uri="{FF2B5EF4-FFF2-40B4-BE49-F238E27FC236}">
                <a16:creationId xmlns:a16="http://schemas.microsoft.com/office/drawing/2014/main" id="{3E3160A9-7EE1-B74F-A888-115D84692D0A}"/>
              </a:ext>
            </a:extLst>
          </p:cNvPr>
          <p:cNvSpPr>
            <a:spLocks noGrp="1"/>
          </p:cNvSpPr>
          <p:nvPr>
            <p:ph type="body" sz="quarter" idx="45" hasCustomPrompt="1"/>
          </p:nvPr>
        </p:nvSpPr>
        <p:spPr>
          <a:xfrm>
            <a:off x="633600" y="1364961"/>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2871334204"/>
      </p:ext>
    </p:extLst>
  </p:cSld>
  <p:clrMapOvr>
    <a:masterClrMapping/>
  </p:clrMapOvr>
  <p:extLst>
    <p:ext uri="{DCECCB84-F9BA-43D5-87BE-67443E8EF086}">
      <p15:sldGuideLst xmlns:p15="http://schemas.microsoft.com/office/powerpoint/2012/main"/>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41_Copy x2_1/3 Right image">
    <p:bg>
      <p:bgPr>
        <a:solidFill>
          <a:schemeClr val="bg1"/>
        </a:solidFill>
        <a:effectLst/>
      </p:bgPr>
    </p:bg>
    <p:spTree>
      <p:nvGrpSpPr>
        <p:cNvPr id="1" name=""/>
        <p:cNvGrpSpPr/>
        <p:nvPr/>
      </p:nvGrpSpPr>
      <p:grpSpPr>
        <a:xfrm>
          <a:off x="0" y="0"/>
          <a:ext cx="0" cy="0"/>
          <a:chOff x="0" y="0"/>
          <a:chExt cx="0" cy="0"/>
        </a:xfrm>
      </p:grpSpPr>
      <p:pic>
        <p:nvPicPr>
          <p:cNvPr id="3" name="Picture 2" descr="Two people looking at a tablet&#10;&#10;Description automatically generated with medium confidence">
            <a:extLst>
              <a:ext uri="{FF2B5EF4-FFF2-40B4-BE49-F238E27FC236}">
                <a16:creationId xmlns:a16="http://schemas.microsoft.com/office/drawing/2014/main" id="{52C683C4-A2B7-E842-9D85-7F087B50EDC7}"/>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8784461" y="0"/>
            <a:ext cx="3405951" cy="6075363"/>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3548"/>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1" name="Slide Number Placeholder 2">
            <a:extLst>
              <a:ext uri="{FF2B5EF4-FFF2-40B4-BE49-F238E27FC236}">
                <a16:creationId xmlns:a16="http://schemas.microsoft.com/office/drawing/2014/main" id="{DA5B984C-8053-A14E-A810-8848FEB00229}"/>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22" name="Footer Placeholder 1">
            <a:extLst>
              <a:ext uri="{FF2B5EF4-FFF2-40B4-BE49-F238E27FC236}">
                <a16:creationId xmlns:a16="http://schemas.microsoft.com/office/drawing/2014/main" id="{9D8C3F86-983C-DD4B-9E7A-D8CDC271A1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Picture Placeholder 3">
            <a:extLst>
              <a:ext uri="{FF2B5EF4-FFF2-40B4-BE49-F238E27FC236}">
                <a16:creationId xmlns:a16="http://schemas.microsoft.com/office/drawing/2014/main" id="{AB1087DB-58FB-0B41-AFD9-ADBEEB6BC9B2}"/>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3" name="Text Placeholder 4">
            <a:extLst>
              <a:ext uri="{FF2B5EF4-FFF2-40B4-BE49-F238E27FC236}">
                <a16:creationId xmlns:a16="http://schemas.microsoft.com/office/drawing/2014/main" id="{AE74F57D-E99E-0145-908E-57BA4982D8F8}"/>
              </a:ext>
            </a:extLst>
          </p:cNvPr>
          <p:cNvSpPr>
            <a:spLocks noGrp="1"/>
          </p:cNvSpPr>
          <p:nvPr>
            <p:ph type="body" sz="quarter" idx="44" hasCustomPrompt="1"/>
          </p:nvPr>
        </p:nvSpPr>
        <p:spPr>
          <a:xfrm>
            <a:off x="633600" y="2924944"/>
            <a:ext cx="3269530"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endParaRPr lang="en-US"/>
          </a:p>
        </p:txBody>
      </p:sp>
      <p:sp>
        <p:nvSpPr>
          <p:cNvPr id="17" name="Text Placeholder 2">
            <a:extLst>
              <a:ext uri="{FF2B5EF4-FFF2-40B4-BE49-F238E27FC236}">
                <a16:creationId xmlns:a16="http://schemas.microsoft.com/office/drawing/2014/main" id="{2A6C4E8E-D509-184A-BF02-FAF0F1717438}"/>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7">
            <a:extLst>
              <a:ext uri="{FF2B5EF4-FFF2-40B4-BE49-F238E27FC236}">
                <a16:creationId xmlns:a16="http://schemas.microsoft.com/office/drawing/2014/main" id="{CAE59CF1-13D2-084A-AB5C-CEF3F811E5EF}"/>
              </a:ext>
            </a:extLst>
          </p:cNvPr>
          <p:cNvSpPr>
            <a:spLocks noGrp="1"/>
          </p:cNvSpPr>
          <p:nvPr>
            <p:ph type="body" sz="quarter" idx="43" hasCustomPrompt="1"/>
          </p:nvPr>
        </p:nvSpPr>
        <p:spPr>
          <a:xfrm>
            <a:off x="633600" y="3645024"/>
            <a:ext cx="326953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a:t>
            </a:r>
            <a:endParaRPr lang="en-GB"/>
          </a:p>
        </p:txBody>
      </p:sp>
      <p:sp>
        <p:nvSpPr>
          <p:cNvPr id="26" name="Text Placeholder 6">
            <a:extLst>
              <a:ext uri="{FF2B5EF4-FFF2-40B4-BE49-F238E27FC236}">
                <a16:creationId xmlns:a16="http://schemas.microsoft.com/office/drawing/2014/main" id="{6791AC65-7D49-F642-89B9-037B9668C761}"/>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7" name="Text Placeholder 4">
            <a:extLst>
              <a:ext uri="{FF2B5EF4-FFF2-40B4-BE49-F238E27FC236}">
                <a16:creationId xmlns:a16="http://schemas.microsoft.com/office/drawing/2014/main" id="{DBEE03A0-EC91-0F4E-A942-029E00A1346D}"/>
              </a:ext>
            </a:extLst>
          </p:cNvPr>
          <p:cNvSpPr>
            <a:spLocks noGrp="1"/>
          </p:cNvSpPr>
          <p:nvPr>
            <p:ph type="body" sz="quarter" idx="46" hasCustomPrompt="1"/>
          </p:nvPr>
        </p:nvSpPr>
        <p:spPr>
          <a:xfrm>
            <a:off x="4348800" y="2924937"/>
            <a:ext cx="3269530"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endParaRPr lang="en-US"/>
          </a:p>
        </p:txBody>
      </p:sp>
      <p:sp>
        <p:nvSpPr>
          <p:cNvPr id="28" name="Text Placeholder 7">
            <a:extLst>
              <a:ext uri="{FF2B5EF4-FFF2-40B4-BE49-F238E27FC236}">
                <a16:creationId xmlns:a16="http://schemas.microsoft.com/office/drawing/2014/main" id="{090C9376-2ACC-DA43-AE49-2D8FECCE0B0C}"/>
              </a:ext>
            </a:extLst>
          </p:cNvPr>
          <p:cNvSpPr>
            <a:spLocks noGrp="1"/>
          </p:cNvSpPr>
          <p:nvPr>
            <p:ph type="body" sz="quarter" idx="47" hasCustomPrompt="1"/>
          </p:nvPr>
        </p:nvSpPr>
        <p:spPr>
          <a:xfrm>
            <a:off x="4348800" y="3645017"/>
            <a:ext cx="326953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a:t>
            </a:r>
            <a:endParaRPr lang="en-GB"/>
          </a:p>
        </p:txBody>
      </p:sp>
    </p:spTree>
    <p:extLst>
      <p:ext uri="{BB962C8B-B14F-4D97-AF65-F5344CB8AC3E}">
        <p14:creationId xmlns:p14="http://schemas.microsoft.com/office/powerpoint/2010/main" val="623278315"/>
      </p:ext>
    </p:extLst>
  </p:cSld>
  <p:clrMapOvr>
    <a:masterClrMapping/>
  </p:clrMapOvr>
  <p:extLst>
    <p:ext uri="{DCECCB84-F9BA-43D5-87BE-67443E8EF086}">
      <p15:sldGuideLst xmlns:p15="http://schemas.microsoft.com/office/powerpoint/2012/main"/>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2_Copy x3_1/3 Right image">
    <p:bg>
      <p:bgPr>
        <a:solidFill>
          <a:schemeClr val="bg1"/>
        </a:solidFill>
        <a:effectLst/>
      </p:bgPr>
    </p:bg>
    <p:spTree>
      <p:nvGrpSpPr>
        <p:cNvPr id="1" name=""/>
        <p:cNvGrpSpPr/>
        <p:nvPr/>
      </p:nvGrpSpPr>
      <p:grpSpPr>
        <a:xfrm>
          <a:off x="0" y="0"/>
          <a:ext cx="0" cy="0"/>
          <a:chOff x="0" y="0"/>
          <a:chExt cx="0" cy="0"/>
        </a:xfrm>
      </p:grpSpPr>
      <p:pic>
        <p:nvPicPr>
          <p:cNvPr id="5" name="Picture 4" descr="A person standing in front of a group of people sitting in a room&#10;&#10;Description automatically generated with medium confidence">
            <a:extLst>
              <a:ext uri="{FF2B5EF4-FFF2-40B4-BE49-F238E27FC236}">
                <a16:creationId xmlns:a16="http://schemas.microsoft.com/office/drawing/2014/main" id="{E4EC03D2-1ECC-9041-B920-8F95A34FC4B7}"/>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8793085" y="0"/>
            <a:ext cx="3398915" cy="6075363"/>
          </a:xfrm>
          <a:prstGeom prst="rect">
            <a:avLst/>
          </a:prstGeom>
        </p:spPr>
      </p:pic>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3548"/>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2" name="Slide Number Placeholder 2">
            <a:extLst>
              <a:ext uri="{FF2B5EF4-FFF2-40B4-BE49-F238E27FC236}">
                <a16:creationId xmlns:a16="http://schemas.microsoft.com/office/drawing/2014/main" id="{ECF761AB-5DA2-F544-821A-898CCC0CDC71}"/>
              </a:ext>
            </a:extLst>
          </p:cNvPr>
          <p:cNvSpPr>
            <a:spLocks noGrp="1"/>
          </p:cNvSpPr>
          <p:nvPr>
            <p:ph type="sldNum" sz="quarter" idx="33"/>
          </p:nvPr>
        </p:nvSpPr>
        <p:spPr>
          <a:xfrm>
            <a:off x="11192400" y="6498000"/>
            <a:ext cx="366016" cy="162000"/>
          </a:xfrm>
          <a:prstGeom prst="rect">
            <a:avLst/>
          </a:prstGeom>
        </p:spPr>
        <p:txBody>
          <a:bodyPr rIns="0" anchor="b" anchorCtr="0"/>
          <a:lstStyle/>
          <a:p>
            <a:fld id="{F18EFF25-22D3-7349-97D6-73D11F9E5B0D}" type="slidenum">
              <a:rPr lang="en-GB" smtClean="0"/>
              <a:pPr/>
              <a:t>‹#›</a:t>
            </a:fld>
            <a:endParaRPr lang="en-GB"/>
          </a:p>
        </p:txBody>
      </p:sp>
      <p:sp>
        <p:nvSpPr>
          <p:cNvPr id="23" name="Footer Placeholder 1">
            <a:extLst>
              <a:ext uri="{FF2B5EF4-FFF2-40B4-BE49-F238E27FC236}">
                <a16:creationId xmlns:a16="http://schemas.microsoft.com/office/drawing/2014/main" id="{818A1764-FF03-2446-A2CD-0F95C4C2F08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Picture Placeholder 3">
            <a:extLst>
              <a:ext uri="{FF2B5EF4-FFF2-40B4-BE49-F238E27FC236}">
                <a16:creationId xmlns:a16="http://schemas.microsoft.com/office/drawing/2014/main" id="{0C759595-CD8B-2D41-A08B-1129D49263D2}"/>
              </a:ext>
            </a:extLst>
          </p:cNvPr>
          <p:cNvSpPr>
            <a:spLocks noGrp="1"/>
          </p:cNvSpPr>
          <p:nvPr>
            <p:ph type="pic" sz="quarter" idx="17" hasCustomPrompt="1"/>
          </p:nvPr>
        </p:nvSpPr>
        <p:spPr>
          <a:xfrm>
            <a:off x="8784462" y="-1"/>
            <a:ext cx="3405951" cy="6075363"/>
          </a:xfrm>
          <a:prstGeom prst="rect">
            <a:avLst/>
          </a:prstGeom>
        </p:spPr>
        <p:txBody>
          <a:bodyPr vert="horz" lIns="18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a:p>
            <a:pPr marL="0" marR="0" lvl="0" indent="0" fontAlgn="auto">
              <a:buSzTx/>
              <a:buNone/>
              <a:tabLst/>
            </a:pPr>
            <a:endParaRPr lang="en-GB"/>
          </a:p>
        </p:txBody>
      </p:sp>
      <p:sp>
        <p:nvSpPr>
          <p:cNvPr id="13" name="Text Placeholder 4">
            <a:extLst>
              <a:ext uri="{FF2B5EF4-FFF2-40B4-BE49-F238E27FC236}">
                <a16:creationId xmlns:a16="http://schemas.microsoft.com/office/drawing/2014/main" id="{FFBCBB27-930A-6643-900D-9ED5E4911EC0}"/>
              </a:ext>
            </a:extLst>
          </p:cNvPr>
          <p:cNvSpPr>
            <a:spLocks noGrp="1"/>
          </p:cNvSpPr>
          <p:nvPr>
            <p:ph type="body" sz="quarter" idx="44" hasCustomPrompt="1"/>
          </p:nvPr>
        </p:nvSpPr>
        <p:spPr>
          <a:xfrm>
            <a:off x="633600" y="2924944"/>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14" name="Text Placeholder 2">
            <a:extLst>
              <a:ext uri="{FF2B5EF4-FFF2-40B4-BE49-F238E27FC236}">
                <a16:creationId xmlns:a16="http://schemas.microsoft.com/office/drawing/2014/main" id="{57BCEA13-1A6F-A34A-AAE1-B5BB5C302DAE}"/>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9" name="Text Placeholder 7">
            <a:extLst>
              <a:ext uri="{FF2B5EF4-FFF2-40B4-BE49-F238E27FC236}">
                <a16:creationId xmlns:a16="http://schemas.microsoft.com/office/drawing/2014/main" id="{4FD08C23-1255-DB4D-A5E7-97A65D23ABB9}"/>
              </a:ext>
            </a:extLst>
          </p:cNvPr>
          <p:cNvSpPr>
            <a:spLocks noGrp="1"/>
          </p:cNvSpPr>
          <p:nvPr>
            <p:ph type="body" sz="quarter" idx="43" hasCustomPrompt="1"/>
          </p:nvPr>
        </p:nvSpPr>
        <p:spPr>
          <a:xfrm>
            <a:off x="633600" y="3645024"/>
            <a:ext cx="2117012"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
        <p:nvSpPr>
          <p:cNvPr id="21" name="Text Placeholder 6">
            <a:extLst>
              <a:ext uri="{FF2B5EF4-FFF2-40B4-BE49-F238E27FC236}">
                <a16:creationId xmlns:a16="http://schemas.microsoft.com/office/drawing/2014/main" id="{9501A9A2-9387-C546-B6CD-D062D2B2C3EE}"/>
              </a:ext>
            </a:extLst>
          </p:cNvPr>
          <p:cNvSpPr>
            <a:spLocks noGrp="1"/>
          </p:cNvSpPr>
          <p:nvPr>
            <p:ph type="body" sz="quarter" idx="51"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5" name="Text Placeholder 4">
            <a:extLst>
              <a:ext uri="{FF2B5EF4-FFF2-40B4-BE49-F238E27FC236}">
                <a16:creationId xmlns:a16="http://schemas.microsoft.com/office/drawing/2014/main" id="{E91DCDF2-8E12-9A4A-A3D5-28178E321FE6}"/>
              </a:ext>
            </a:extLst>
          </p:cNvPr>
          <p:cNvSpPr>
            <a:spLocks noGrp="1"/>
          </p:cNvSpPr>
          <p:nvPr>
            <p:ph type="body" sz="quarter" idx="52" hasCustomPrompt="1"/>
          </p:nvPr>
        </p:nvSpPr>
        <p:spPr>
          <a:xfrm>
            <a:off x="3178800" y="2924937"/>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26" name="Text Placeholder 7">
            <a:extLst>
              <a:ext uri="{FF2B5EF4-FFF2-40B4-BE49-F238E27FC236}">
                <a16:creationId xmlns:a16="http://schemas.microsoft.com/office/drawing/2014/main" id="{946E76D4-D929-104E-A752-083EDE91073C}"/>
              </a:ext>
            </a:extLst>
          </p:cNvPr>
          <p:cNvSpPr>
            <a:spLocks noGrp="1"/>
          </p:cNvSpPr>
          <p:nvPr>
            <p:ph type="body" sz="quarter" idx="53" hasCustomPrompt="1"/>
          </p:nvPr>
        </p:nvSpPr>
        <p:spPr>
          <a:xfrm>
            <a:off x="3178800" y="3645017"/>
            <a:ext cx="211680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
        <p:nvSpPr>
          <p:cNvPr id="27" name="Text Placeholder 4">
            <a:extLst>
              <a:ext uri="{FF2B5EF4-FFF2-40B4-BE49-F238E27FC236}">
                <a16:creationId xmlns:a16="http://schemas.microsoft.com/office/drawing/2014/main" id="{CB2048ED-3445-BF44-8AB4-27D5FEA1F6D1}"/>
              </a:ext>
            </a:extLst>
          </p:cNvPr>
          <p:cNvSpPr>
            <a:spLocks noGrp="1"/>
          </p:cNvSpPr>
          <p:nvPr>
            <p:ph type="body" sz="quarter" idx="54" hasCustomPrompt="1"/>
          </p:nvPr>
        </p:nvSpPr>
        <p:spPr>
          <a:xfrm>
            <a:off x="5727600" y="2924934"/>
            <a:ext cx="2116161"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a:t>
            </a:r>
            <a:endParaRPr lang="en-US"/>
          </a:p>
        </p:txBody>
      </p:sp>
      <p:sp>
        <p:nvSpPr>
          <p:cNvPr id="28" name="Text Placeholder 7">
            <a:extLst>
              <a:ext uri="{FF2B5EF4-FFF2-40B4-BE49-F238E27FC236}">
                <a16:creationId xmlns:a16="http://schemas.microsoft.com/office/drawing/2014/main" id="{29A534B2-B068-CB4D-928E-652DB31D4536}"/>
              </a:ext>
            </a:extLst>
          </p:cNvPr>
          <p:cNvSpPr>
            <a:spLocks noGrp="1"/>
          </p:cNvSpPr>
          <p:nvPr>
            <p:ph type="body" sz="quarter" idx="55" hasCustomPrompt="1"/>
          </p:nvPr>
        </p:nvSpPr>
        <p:spPr>
          <a:xfrm>
            <a:off x="5727600" y="3645014"/>
            <a:ext cx="2116800"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a:t>
            </a:r>
            <a:endParaRPr lang="en-GB"/>
          </a:p>
        </p:txBody>
      </p:sp>
    </p:spTree>
    <p:extLst>
      <p:ext uri="{BB962C8B-B14F-4D97-AF65-F5344CB8AC3E}">
        <p14:creationId xmlns:p14="http://schemas.microsoft.com/office/powerpoint/2010/main" val="1670529687"/>
      </p:ext>
    </p:extLst>
  </p:cSld>
  <p:clrMapOvr>
    <a:masterClrMapping/>
  </p:clrMapOvr>
  <p:extLst>
    <p:ext uri="{DCECCB84-F9BA-43D5-87BE-67443E8EF086}">
      <p15:sldGuideLst xmlns:p15="http://schemas.microsoft.com/office/powerpoint/2012/main"/>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3_Copy x1 White_With breadcrumb, title and subtitle">
    <p:bg>
      <p:bgPr>
        <a:solidFill>
          <a:schemeClr val="bg1"/>
        </a:solidFill>
        <a:effectLst/>
      </p:bgPr>
    </p:bg>
    <p:spTree>
      <p:nvGrpSpPr>
        <p:cNvPr id="1" name=""/>
        <p:cNvGrpSpPr/>
        <p:nvPr/>
      </p:nvGrpSpPr>
      <p:grpSpPr>
        <a:xfrm>
          <a:off x="0" y="0"/>
          <a:ext cx="0" cy="0"/>
          <a:chOff x="0" y="0"/>
          <a:chExt cx="0" cy="0"/>
        </a:xfrm>
      </p:grpSpPr>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0" name="Text Placeholder 4">
            <a:extLst>
              <a:ext uri="{FF2B5EF4-FFF2-40B4-BE49-F238E27FC236}">
                <a16:creationId xmlns:a16="http://schemas.microsoft.com/office/drawing/2014/main" id="{FF8E8013-FCFE-A240-A1BD-D1898C46AC9F}"/>
              </a:ext>
            </a:extLst>
          </p:cNvPr>
          <p:cNvSpPr>
            <a:spLocks noGrp="1"/>
          </p:cNvSpPr>
          <p:nvPr>
            <p:ph type="body" sz="quarter" idx="44" hasCustomPrompt="1"/>
          </p:nvPr>
        </p:nvSpPr>
        <p:spPr>
          <a:xfrm>
            <a:off x="633600" y="2924944"/>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11" name="Text Placeholder 2">
            <a:extLst>
              <a:ext uri="{FF2B5EF4-FFF2-40B4-BE49-F238E27FC236}">
                <a16:creationId xmlns:a16="http://schemas.microsoft.com/office/drawing/2014/main" id="{8670F834-9476-4F4C-85E6-B5071A67EBC0}"/>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2" name="Text Placeholder 7">
            <a:extLst>
              <a:ext uri="{FF2B5EF4-FFF2-40B4-BE49-F238E27FC236}">
                <a16:creationId xmlns:a16="http://schemas.microsoft.com/office/drawing/2014/main" id="{4B23077A-8E56-4444-985D-F98055C220F5}"/>
              </a:ext>
            </a:extLst>
          </p:cNvPr>
          <p:cNvSpPr>
            <a:spLocks noGrp="1"/>
          </p:cNvSpPr>
          <p:nvPr>
            <p:ph type="body" sz="quarter" idx="43" hasCustomPrompt="1"/>
          </p:nvPr>
        </p:nvSpPr>
        <p:spPr>
          <a:xfrm>
            <a:off x="633600" y="3645024"/>
            <a:ext cx="7226113" cy="1938992"/>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13" name="Text Placeholder 6">
            <a:extLst>
              <a:ext uri="{FF2B5EF4-FFF2-40B4-BE49-F238E27FC236}">
                <a16:creationId xmlns:a16="http://schemas.microsoft.com/office/drawing/2014/main" id="{8F195DDA-B570-E94D-9725-CFE91B7928EB}"/>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2974778492"/>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2_Section divider_Purple">
    <p:bg>
      <p:bgPr>
        <a:solidFill>
          <a:schemeClr val="bg1"/>
        </a:solidFill>
        <a:effectLst/>
      </p:bgPr>
    </p:bg>
    <p:spTree>
      <p:nvGrpSpPr>
        <p:cNvPr id="1" name=""/>
        <p:cNvGrpSpPr/>
        <p:nvPr/>
      </p:nvGrpSpPr>
      <p:grpSpPr>
        <a:xfrm>
          <a:off x="0" y="0"/>
          <a:ext cx="0" cy="0"/>
          <a:chOff x="0" y="0"/>
          <a:chExt cx="0" cy="0"/>
        </a:xfrm>
      </p:grpSpPr>
      <p:sp>
        <p:nvSpPr>
          <p:cNvPr id="11" name="Slide Number Placeholder 2">
            <a:extLst>
              <a:ext uri="{FF2B5EF4-FFF2-40B4-BE49-F238E27FC236}">
                <a16:creationId xmlns:a16="http://schemas.microsoft.com/office/drawing/2014/main" id="{DDD325A3-9809-3C4A-A2F3-EE45F3686CD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9F8C5777-9DB2-0749-867B-BB0B81F6246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pic>
        <p:nvPicPr>
          <p:cNvPr id="2" name="Picture Placeholder 13">
            <a:extLst>
              <a:ext uri="{FF2B5EF4-FFF2-40B4-BE49-F238E27FC236}">
                <a16:creationId xmlns:a16="http://schemas.microsoft.com/office/drawing/2014/main" id="{9161FBA1-FD5F-A2A3-9BB2-005868B9E0EF}"/>
              </a:ext>
            </a:extLst>
          </p:cNvPr>
          <p:cNvPicPr>
            <a:picLocks noChangeAspect="1"/>
          </p:cNvPicPr>
          <p:nvPr userDrawn="1"/>
        </p:nvPicPr>
        <p:blipFill>
          <a:blip r:embed="rId2">
            <a:extLst>
              <a:ext uri="{96DAC541-7B7A-43D3-8B79-37D633B846F1}">
                <asvg:svgBlip xmlns:asvg="http://schemas.microsoft.com/office/drawing/2016/SVG/main" r:embed="rId3"/>
              </a:ext>
            </a:extLst>
          </a:blip>
          <a:srcRect l="50" r="50"/>
          <a:stretch>
            <a:fillRect/>
          </a:stretch>
        </p:blipFill>
        <p:spPr>
          <a:xfrm>
            <a:off x="516364" y="6364809"/>
            <a:ext cx="1369169" cy="405680"/>
          </a:xfrm>
          <a:prstGeom prst="rect">
            <a:avLst/>
          </a:prstGeom>
        </p:spPr>
      </p:pic>
    </p:spTree>
    <p:extLst>
      <p:ext uri="{BB962C8B-B14F-4D97-AF65-F5344CB8AC3E}">
        <p14:creationId xmlns:p14="http://schemas.microsoft.com/office/powerpoint/2010/main" val="3287248199"/>
      </p:ext>
    </p:extLst>
  </p:cSld>
  <p:clrMapOvr>
    <a:masterClrMapping/>
  </p:clrMapOvr>
  <p:extLst>
    <p:ext uri="{DCECCB84-F9BA-43D5-87BE-67443E8EF086}">
      <p15:sldGuideLst xmlns:p15="http://schemas.microsoft.com/office/powerpoint/2012/main">
        <p15:guide id="1" orient="horz" pos="368">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4_Copy x1 White_With breadcrumb and title">
    <p:bg>
      <p:bgPr>
        <a:solidFill>
          <a:schemeClr val="bg1"/>
        </a:solidFill>
        <a:effectLst/>
      </p:bgPr>
    </p:bg>
    <p:spTree>
      <p:nvGrpSpPr>
        <p:cNvPr id="1" name=""/>
        <p:cNvGrpSpPr/>
        <p:nvPr/>
      </p:nvGrpSpPr>
      <p:grpSpPr>
        <a:xfrm>
          <a:off x="0" y="0"/>
          <a:ext cx="0" cy="0"/>
          <a:chOff x="0" y="0"/>
          <a:chExt cx="0" cy="0"/>
        </a:xfrm>
      </p:grpSpPr>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8670F834-9476-4F4C-85E6-B5071A67EBC0}"/>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4" name="Text Placeholder 4">
            <a:extLst>
              <a:ext uri="{FF2B5EF4-FFF2-40B4-BE49-F238E27FC236}">
                <a16:creationId xmlns:a16="http://schemas.microsoft.com/office/drawing/2014/main" id="{97BE5009-BE35-4948-AD3C-47A40D27215C}"/>
              </a:ext>
            </a:extLst>
          </p:cNvPr>
          <p:cNvSpPr>
            <a:spLocks noGrp="1"/>
          </p:cNvSpPr>
          <p:nvPr>
            <p:ph type="body" sz="quarter" idx="53" hasCustomPrompt="1"/>
          </p:nvPr>
        </p:nvSpPr>
        <p:spPr>
          <a:xfrm>
            <a:off x="633600" y="1994105"/>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5" name="Text Placeholder 7">
            <a:extLst>
              <a:ext uri="{FF2B5EF4-FFF2-40B4-BE49-F238E27FC236}">
                <a16:creationId xmlns:a16="http://schemas.microsoft.com/office/drawing/2014/main" id="{046E6961-4C1B-8D89-A781-A8FBE2E549A9}"/>
              </a:ext>
            </a:extLst>
          </p:cNvPr>
          <p:cNvSpPr>
            <a:spLocks noGrp="1"/>
          </p:cNvSpPr>
          <p:nvPr>
            <p:ph type="body" sz="quarter" idx="54" hasCustomPrompt="1"/>
          </p:nvPr>
        </p:nvSpPr>
        <p:spPr>
          <a:xfrm>
            <a:off x="633600" y="2733641"/>
            <a:ext cx="7226113" cy="3046988"/>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Tree>
    <p:extLst>
      <p:ext uri="{BB962C8B-B14F-4D97-AF65-F5344CB8AC3E}">
        <p14:creationId xmlns:p14="http://schemas.microsoft.com/office/powerpoint/2010/main" val="1577464291"/>
      </p:ext>
    </p:extLst>
  </p:cSld>
  <p:clrMapOvr>
    <a:masterClrMapping/>
  </p:clrMapOvr>
  <p:extLst>
    <p:ext uri="{DCECCB84-F9BA-43D5-87BE-67443E8EF086}">
      <p15:sldGuideLst xmlns:p15="http://schemas.microsoft.com/office/powerpoint/2012/main"/>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45_Copy x1 White_With title and subtitle">
    <p:bg>
      <p:bgPr>
        <a:solidFill>
          <a:schemeClr val="bg1"/>
        </a:solidFill>
        <a:effectLst/>
      </p:bgPr>
    </p:bg>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4">
            <a:extLst>
              <a:ext uri="{FF2B5EF4-FFF2-40B4-BE49-F238E27FC236}">
                <a16:creationId xmlns:a16="http://schemas.microsoft.com/office/drawing/2014/main" id="{624A7B87-7F8F-244A-FD16-7C86BD6D9AF0}"/>
              </a:ext>
            </a:extLst>
          </p:cNvPr>
          <p:cNvSpPr>
            <a:spLocks noGrp="1"/>
          </p:cNvSpPr>
          <p:nvPr>
            <p:ph type="body" sz="quarter" idx="50" hasCustomPrompt="1"/>
          </p:nvPr>
        </p:nvSpPr>
        <p:spPr>
          <a:xfrm>
            <a:off x="633600" y="2362240"/>
            <a:ext cx="7226113"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23" name="Text Placeholder 7">
            <a:extLst>
              <a:ext uri="{FF2B5EF4-FFF2-40B4-BE49-F238E27FC236}">
                <a16:creationId xmlns:a16="http://schemas.microsoft.com/office/drawing/2014/main" id="{9F431106-CC5B-1F74-50A9-1D2AF734893E}"/>
              </a:ext>
            </a:extLst>
          </p:cNvPr>
          <p:cNvSpPr>
            <a:spLocks noGrp="1"/>
          </p:cNvSpPr>
          <p:nvPr>
            <p:ph type="body" sz="quarter" idx="52" hasCustomPrompt="1"/>
          </p:nvPr>
        </p:nvSpPr>
        <p:spPr>
          <a:xfrm>
            <a:off x="633600" y="3101776"/>
            <a:ext cx="7226113" cy="3046988"/>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7" name="Text Placeholder 6">
            <a:extLst>
              <a:ext uri="{FF2B5EF4-FFF2-40B4-BE49-F238E27FC236}">
                <a16:creationId xmlns:a16="http://schemas.microsoft.com/office/drawing/2014/main" id="{01FA133D-7E42-2DDC-52C1-4F6DA84FF891}"/>
              </a:ext>
            </a:extLst>
          </p:cNvPr>
          <p:cNvSpPr>
            <a:spLocks noGrp="1"/>
          </p:cNvSpPr>
          <p:nvPr>
            <p:ph type="body" sz="quarter" idx="45" hasCustomPrompt="1"/>
          </p:nvPr>
        </p:nvSpPr>
        <p:spPr>
          <a:xfrm>
            <a:off x="633600" y="1365981"/>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8" name="Text Placeholder 2">
            <a:extLst>
              <a:ext uri="{FF2B5EF4-FFF2-40B4-BE49-F238E27FC236}">
                <a16:creationId xmlns:a16="http://schemas.microsoft.com/office/drawing/2014/main" id="{52B3CA00-D4F7-468E-C6BE-369AC3BFCADE}"/>
              </a:ext>
            </a:extLst>
          </p:cNvPr>
          <p:cNvSpPr>
            <a:spLocks noGrp="1"/>
          </p:cNvSpPr>
          <p:nvPr>
            <p:ph type="body" sz="quarter" idx="53" hasCustomPrompt="1"/>
          </p:nvPr>
        </p:nvSpPr>
        <p:spPr>
          <a:xfrm>
            <a:off x="633600" y="451581"/>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Tree>
    <p:extLst>
      <p:ext uri="{BB962C8B-B14F-4D97-AF65-F5344CB8AC3E}">
        <p14:creationId xmlns:p14="http://schemas.microsoft.com/office/powerpoint/2010/main" val="936417515"/>
      </p:ext>
    </p:extLst>
  </p:cSld>
  <p:clrMapOvr>
    <a:masterClrMapping/>
  </p:clrMapOvr>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46_Copy x1 White_Simple bullet points">
    <p:bg>
      <p:bgPr>
        <a:solidFill>
          <a:schemeClr val="bg1"/>
        </a:solidFill>
        <a:effectLst/>
      </p:bgPr>
    </p:bg>
    <p:spTree>
      <p:nvGrpSpPr>
        <p:cNvPr id="1" name=""/>
        <p:cNvGrpSpPr/>
        <p:nvPr/>
      </p:nvGrpSpPr>
      <p:grpSpPr>
        <a:xfrm>
          <a:off x="0" y="0"/>
          <a:ext cx="0" cy="0"/>
          <a:chOff x="0" y="0"/>
          <a:chExt cx="0" cy="0"/>
        </a:xfrm>
      </p:grpSpPr>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0" name="Text Placeholder 4">
            <a:extLst>
              <a:ext uri="{FF2B5EF4-FFF2-40B4-BE49-F238E27FC236}">
                <a16:creationId xmlns:a16="http://schemas.microsoft.com/office/drawing/2014/main" id="{FF8E8013-FCFE-A240-A1BD-D1898C46AC9F}"/>
              </a:ext>
            </a:extLst>
          </p:cNvPr>
          <p:cNvSpPr>
            <a:spLocks noGrp="1"/>
          </p:cNvSpPr>
          <p:nvPr>
            <p:ph type="body" sz="quarter" idx="44" hasCustomPrompt="1"/>
          </p:nvPr>
        </p:nvSpPr>
        <p:spPr>
          <a:xfrm>
            <a:off x="633600" y="2924943"/>
            <a:ext cx="7226113" cy="3150419"/>
          </a:xfrm>
          <a:prstGeom prst="rect">
            <a:avLst/>
          </a:prstGeom>
        </p:spPr>
        <p:txBody>
          <a:bodyPr/>
          <a:lstStyle>
            <a:lvl1pPr marL="180000" indent="-180000">
              <a:lnSpc>
                <a:spcPct val="150000"/>
              </a:lnSpc>
              <a:spcBef>
                <a:spcPts val="0"/>
              </a:spcBef>
              <a:spcAft>
                <a:spcPts val="0"/>
              </a:spcAft>
              <a:buFont typeface="Arial" panose="020B0604020202020204" pitchFamily="34" charset="0"/>
              <a:buChar char="•"/>
              <a:defRPr sz="1800" b="0"/>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r>
              <a:rPr lang="en-US"/>
              <a:t>Lorem ipsum dolor sit </a:t>
            </a:r>
            <a:r>
              <a:rPr lang="en-US" err="1"/>
              <a:t>amet</a:t>
            </a:r>
            <a:r>
              <a:rPr lang="en-US"/>
              <a:t>, </a:t>
            </a:r>
            <a:r>
              <a:rPr lang="en-US" err="1"/>
              <a:t>consectetur</a:t>
            </a:r>
            <a:r>
              <a:rPr lang="en-US"/>
              <a:t> </a:t>
            </a:r>
            <a:r>
              <a:rPr lang="en-US" err="1"/>
              <a:t>adipiscing</a:t>
            </a:r>
            <a:r>
              <a:rPr lang="en-US"/>
              <a:t> </a:t>
            </a:r>
            <a:r>
              <a:rPr lang="en-US" err="1"/>
              <a:t>elit</a:t>
            </a:r>
            <a:endParaRPr lang="en-US"/>
          </a:p>
          <a:p>
            <a:r>
              <a:rPr lang="en-US"/>
              <a:t>Sed do </a:t>
            </a:r>
            <a:r>
              <a:rPr lang="en-US" err="1"/>
              <a:t>eiusmod</a:t>
            </a:r>
            <a:r>
              <a:rPr lang="en-US"/>
              <a:t> </a:t>
            </a:r>
            <a:r>
              <a:rPr lang="en-US" err="1"/>
              <a:t>tempor</a:t>
            </a:r>
            <a:r>
              <a:rPr lang="en-US"/>
              <a:t> </a:t>
            </a:r>
            <a:r>
              <a:rPr lang="en-US" err="1"/>
              <a:t>incididunt</a:t>
            </a:r>
            <a:r>
              <a:rPr lang="en-US"/>
              <a:t> </a:t>
            </a:r>
            <a:r>
              <a:rPr lang="en-US" err="1"/>
              <a:t>ut</a:t>
            </a:r>
            <a:r>
              <a:rPr lang="en-US"/>
              <a:t> labore et dolore magna </a:t>
            </a:r>
            <a:r>
              <a:rPr lang="en-US" err="1"/>
              <a:t>aliqua</a:t>
            </a:r>
            <a:endParaRPr lang="en-US"/>
          </a:p>
          <a:p>
            <a:r>
              <a:rPr lang="en-US"/>
              <a:t>Ut </a:t>
            </a:r>
            <a:r>
              <a:rPr lang="en-US" err="1"/>
              <a:t>enim</a:t>
            </a:r>
            <a:r>
              <a:rPr lang="en-US"/>
              <a:t> ad minim </a:t>
            </a:r>
            <a:r>
              <a:rPr lang="en-US" err="1"/>
              <a:t>veniam</a:t>
            </a:r>
            <a:r>
              <a:rPr lang="en-US"/>
              <a:t>, </a:t>
            </a:r>
            <a:r>
              <a:rPr lang="en-US" err="1"/>
              <a:t>quis</a:t>
            </a:r>
            <a:r>
              <a:rPr lang="en-US"/>
              <a:t> </a:t>
            </a:r>
            <a:r>
              <a:rPr lang="en-US" err="1"/>
              <a:t>nostrud</a:t>
            </a:r>
            <a:r>
              <a:rPr lang="en-US"/>
              <a:t> exercitation</a:t>
            </a:r>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a:t>
            </a:r>
          </a:p>
          <a:p>
            <a:pPr lvl="0"/>
            <a:r>
              <a:rPr lang="en-US"/>
              <a:t>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a:t>
            </a:r>
          </a:p>
          <a:p>
            <a:pPr lvl="0"/>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endParaRPr lang="en-US"/>
          </a:p>
          <a:p>
            <a:r>
              <a:rPr lang="en-US"/>
              <a:t>Sed do </a:t>
            </a:r>
            <a:r>
              <a:rPr lang="en-US" err="1"/>
              <a:t>eiusmod</a:t>
            </a:r>
            <a:r>
              <a:rPr lang="en-US"/>
              <a:t> </a:t>
            </a:r>
            <a:r>
              <a:rPr lang="en-US" err="1"/>
              <a:t>tempor</a:t>
            </a:r>
            <a:r>
              <a:rPr lang="en-US"/>
              <a:t> </a:t>
            </a:r>
            <a:r>
              <a:rPr lang="en-US" err="1"/>
              <a:t>incididunt</a:t>
            </a:r>
            <a:r>
              <a:rPr lang="en-US"/>
              <a:t> </a:t>
            </a:r>
            <a:r>
              <a:rPr lang="en-US" err="1"/>
              <a:t>ut</a:t>
            </a:r>
            <a:r>
              <a:rPr lang="en-US"/>
              <a:t> labore et dolore magna </a:t>
            </a:r>
            <a:r>
              <a:rPr lang="en-US" err="1"/>
              <a:t>aliqua</a:t>
            </a:r>
            <a:endParaRPr lang="en-US"/>
          </a:p>
        </p:txBody>
      </p:sp>
      <p:sp>
        <p:nvSpPr>
          <p:cNvPr id="11" name="Text Placeholder 2">
            <a:extLst>
              <a:ext uri="{FF2B5EF4-FFF2-40B4-BE49-F238E27FC236}">
                <a16:creationId xmlns:a16="http://schemas.microsoft.com/office/drawing/2014/main" id="{8670F834-9476-4F4C-85E6-B5071A67EBC0}"/>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13" name="Text Placeholder 6">
            <a:extLst>
              <a:ext uri="{FF2B5EF4-FFF2-40B4-BE49-F238E27FC236}">
                <a16:creationId xmlns:a16="http://schemas.microsoft.com/office/drawing/2014/main" id="{8F195DDA-B570-E94D-9725-CFE91B7928EB}"/>
              </a:ext>
            </a:extLst>
          </p:cNvPr>
          <p:cNvSpPr>
            <a:spLocks noGrp="1"/>
          </p:cNvSpPr>
          <p:nvPr>
            <p:ph type="body" sz="quarter" idx="45"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911616326"/>
      </p:ext>
    </p:extLst>
  </p:cSld>
  <p:clrMapOvr>
    <a:masterClrMapping/>
  </p:clrMapOvr>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7_Copy x2 White">
    <p:bg>
      <p:bgPr>
        <a:solidFill>
          <a:schemeClr val="bg1"/>
        </a:solidFill>
        <a:effectLst/>
      </p:bgPr>
    </p:bg>
    <p:spTree>
      <p:nvGrpSpPr>
        <p:cNvPr id="1" name=""/>
        <p:cNvGrpSpPr/>
        <p:nvPr/>
      </p:nvGrpSpPr>
      <p:grpSpPr>
        <a:xfrm>
          <a:off x="0" y="0"/>
          <a:ext cx="0" cy="0"/>
          <a:chOff x="0" y="0"/>
          <a:chExt cx="0" cy="0"/>
        </a:xfrm>
      </p:grpSpPr>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5206814"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8FF8DD97-CCF6-4144-834B-45132907B4D3}"/>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2" name="Footer Placeholder 1">
            <a:extLst>
              <a:ext uri="{FF2B5EF4-FFF2-40B4-BE49-F238E27FC236}">
                <a16:creationId xmlns:a16="http://schemas.microsoft.com/office/drawing/2014/main" id="{9A233D65-41A7-B141-83DF-9FAE05D6ACB2}"/>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3" name="Text Placeholder 4">
            <a:extLst>
              <a:ext uri="{FF2B5EF4-FFF2-40B4-BE49-F238E27FC236}">
                <a16:creationId xmlns:a16="http://schemas.microsoft.com/office/drawing/2014/main" id="{597C6E95-AED2-6845-8DFE-365145E921E3}"/>
              </a:ext>
            </a:extLst>
          </p:cNvPr>
          <p:cNvSpPr>
            <a:spLocks noGrp="1"/>
          </p:cNvSpPr>
          <p:nvPr>
            <p:ph type="body" sz="quarter" idx="44" hasCustomPrompt="1"/>
          </p:nvPr>
        </p:nvSpPr>
        <p:spPr>
          <a:xfrm>
            <a:off x="633600" y="2924944"/>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4" name="Text Placeholder 7">
            <a:extLst>
              <a:ext uri="{FF2B5EF4-FFF2-40B4-BE49-F238E27FC236}">
                <a16:creationId xmlns:a16="http://schemas.microsoft.com/office/drawing/2014/main" id="{31E20A2A-0E9C-9E49-86CD-C961E1F1EBEA}"/>
              </a:ext>
            </a:extLst>
          </p:cNvPr>
          <p:cNvSpPr>
            <a:spLocks noGrp="1"/>
          </p:cNvSpPr>
          <p:nvPr>
            <p:ph type="body" sz="quarter" idx="43" hasCustomPrompt="1"/>
          </p:nvPr>
        </p:nvSpPr>
        <p:spPr>
          <a:xfrm>
            <a:off x="633600" y="3645024"/>
            <a:ext cx="520681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25" name="Text Placeholder 4">
            <a:extLst>
              <a:ext uri="{FF2B5EF4-FFF2-40B4-BE49-F238E27FC236}">
                <a16:creationId xmlns:a16="http://schemas.microsoft.com/office/drawing/2014/main" id="{183200B3-9070-7C46-B6CA-09CB3A4EBD5B}"/>
              </a:ext>
            </a:extLst>
          </p:cNvPr>
          <p:cNvSpPr>
            <a:spLocks noGrp="1"/>
          </p:cNvSpPr>
          <p:nvPr>
            <p:ph type="body" sz="quarter" idx="49" hasCustomPrompt="1"/>
          </p:nvPr>
        </p:nvSpPr>
        <p:spPr>
          <a:xfrm>
            <a:off x="6189663" y="2923200"/>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6" name="Text Placeholder 7">
            <a:extLst>
              <a:ext uri="{FF2B5EF4-FFF2-40B4-BE49-F238E27FC236}">
                <a16:creationId xmlns:a16="http://schemas.microsoft.com/office/drawing/2014/main" id="{91FC9A82-2FCB-2044-A93E-3CE92B2600A8}"/>
              </a:ext>
            </a:extLst>
          </p:cNvPr>
          <p:cNvSpPr>
            <a:spLocks noGrp="1"/>
          </p:cNvSpPr>
          <p:nvPr>
            <p:ph type="body" sz="quarter" idx="50" hasCustomPrompt="1"/>
          </p:nvPr>
        </p:nvSpPr>
        <p:spPr>
          <a:xfrm>
            <a:off x="6189663" y="3646800"/>
            <a:ext cx="520681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3" name="Text Placeholder 6">
            <a:extLst>
              <a:ext uri="{FF2B5EF4-FFF2-40B4-BE49-F238E27FC236}">
                <a16:creationId xmlns:a16="http://schemas.microsoft.com/office/drawing/2014/main" id="{3182AC00-649F-D94F-BF00-677AF418ECE0}"/>
              </a:ext>
            </a:extLst>
          </p:cNvPr>
          <p:cNvSpPr>
            <a:spLocks noGrp="1"/>
          </p:cNvSpPr>
          <p:nvPr>
            <p:ph type="body" sz="quarter" idx="48" hasCustomPrompt="1"/>
          </p:nvPr>
        </p:nvSpPr>
        <p:spPr>
          <a:xfrm>
            <a:off x="633600" y="1555200"/>
            <a:ext cx="520681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endParaRPr lang="en-GB"/>
          </a:p>
        </p:txBody>
      </p:sp>
      <p:sp>
        <p:nvSpPr>
          <p:cNvPr id="34" name="Text Placeholder 2">
            <a:extLst>
              <a:ext uri="{FF2B5EF4-FFF2-40B4-BE49-F238E27FC236}">
                <a16:creationId xmlns:a16="http://schemas.microsoft.com/office/drawing/2014/main" id="{23FE8A7F-E98B-B847-A338-3B049FD6EE1E}"/>
              </a:ext>
            </a:extLst>
          </p:cNvPr>
          <p:cNvSpPr>
            <a:spLocks noGrp="1"/>
          </p:cNvSpPr>
          <p:nvPr>
            <p:ph type="body" sz="quarter" idx="40" hasCustomPrompt="1"/>
          </p:nvPr>
        </p:nvSpPr>
        <p:spPr>
          <a:xfrm>
            <a:off x="633600" y="630000"/>
            <a:ext cx="5206815" cy="91432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endParaRPr lang="en-US"/>
          </a:p>
        </p:txBody>
      </p:sp>
    </p:spTree>
    <p:extLst>
      <p:ext uri="{BB962C8B-B14F-4D97-AF65-F5344CB8AC3E}">
        <p14:creationId xmlns:p14="http://schemas.microsoft.com/office/powerpoint/2010/main" val="1120039766"/>
      </p:ext>
    </p:extLst>
  </p:cSld>
  <p:clrMapOvr>
    <a:masterClrMapping/>
  </p:clrMapOvr>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48_Copy x2_1/2_Grey right">
    <p:bg>
      <p:bgPr>
        <a:solidFill>
          <a:schemeClr val="bg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037B6881-1D7B-1E48-A5CA-430C951845D2}"/>
              </a:ext>
            </a:extLst>
          </p:cNvPr>
          <p:cNvSpPr/>
          <p:nvPr userDrawn="1"/>
        </p:nvSpPr>
        <p:spPr>
          <a:xfrm>
            <a:off x="6096000" y="0"/>
            <a:ext cx="60960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5206814"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Slide Number Placeholder 2">
            <a:extLst>
              <a:ext uri="{FF2B5EF4-FFF2-40B4-BE49-F238E27FC236}">
                <a16:creationId xmlns:a16="http://schemas.microsoft.com/office/drawing/2014/main" id="{6B72DFE5-2D6A-4144-8671-DBF9CE1EE303}"/>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FF105EF5-BF49-9F45-8DF8-8B0CE6838DA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4" name="Text Placeholder 6">
            <a:extLst>
              <a:ext uri="{FF2B5EF4-FFF2-40B4-BE49-F238E27FC236}">
                <a16:creationId xmlns:a16="http://schemas.microsoft.com/office/drawing/2014/main" id="{365A9DC3-A854-4D42-B279-98929303845F}"/>
              </a:ext>
            </a:extLst>
          </p:cNvPr>
          <p:cNvSpPr>
            <a:spLocks noGrp="1"/>
          </p:cNvSpPr>
          <p:nvPr>
            <p:ph type="body" sz="quarter" idx="48" hasCustomPrompt="1"/>
          </p:nvPr>
        </p:nvSpPr>
        <p:spPr>
          <a:xfrm>
            <a:off x="633600" y="1555200"/>
            <a:ext cx="520681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endParaRPr lang="en-GB"/>
          </a:p>
        </p:txBody>
      </p:sp>
      <p:sp>
        <p:nvSpPr>
          <p:cNvPr id="29" name="Text Placeholder 7">
            <a:extLst>
              <a:ext uri="{FF2B5EF4-FFF2-40B4-BE49-F238E27FC236}">
                <a16:creationId xmlns:a16="http://schemas.microsoft.com/office/drawing/2014/main" id="{6E851C4A-9AD6-8C44-B4C7-C40F14BFB39F}"/>
              </a:ext>
            </a:extLst>
          </p:cNvPr>
          <p:cNvSpPr>
            <a:spLocks noGrp="1"/>
          </p:cNvSpPr>
          <p:nvPr>
            <p:ph type="body" sz="quarter" idx="43" hasCustomPrompt="1"/>
          </p:nvPr>
        </p:nvSpPr>
        <p:spPr>
          <a:xfrm>
            <a:off x="633600" y="3645024"/>
            <a:ext cx="5206815"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0" name="Text Placeholder 4">
            <a:extLst>
              <a:ext uri="{FF2B5EF4-FFF2-40B4-BE49-F238E27FC236}">
                <a16:creationId xmlns:a16="http://schemas.microsoft.com/office/drawing/2014/main" id="{3E6F3019-1536-4849-A1AC-7E97F71AAD61}"/>
              </a:ext>
            </a:extLst>
          </p:cNvPr>
          <p:cNvSpPr>
            <a:spLocks noGrp="1"/>
          </p:cNvSpPr>
          <p:nvPr>
            <p:ph type="body" sz="quarter" idx="44" hasCustomPrompt="1"/>
          </p:nvPr>
        </p:nvSpPr>
        <p:spPr>
          <a:xfrm>
            <a:off x="633600" y="2923200"/>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1" name="Text Placeholder 4">
            <a:extLst>
              <a:ext uri="{FF2B5EF4-FFF2-40B4-BE49-F238E27FC236}">
                <a16:creationId xmlns:a16="http://schemas.microsoft.com/office/drawing/2014/main" id="{20B04294-BD8D-D74D-8E71-524104EE909E}"/>
              </a:ext>
            </a:extLst>
          </p:cNvPr>
          <p:cNvSpPr>
            <a:spLocks noGrp="1"/>
          </p:cNvSpPr>
          <p:nvPr>
            <p:ph type="body" sz="quarter" idx="49" hasCustomPrompt="1"/>
          </p:nvPr>
        </p:nvSpPr>
        <p:spPr>
          <a:xfrm>
            <a:off x="6346800" y="2923200"/>
            <a:ext cx="5205600"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2" name="Text Placeholder 7">
            <a:extLst>
              <a:ext uri="{FF2B5EF4-FFF2-40B4-BE49-F238E27FC236}">
                <a16:creationId xmlns:a16="http://schemas.microsoft.com/office/drawing/2014/main" id="{091E0832-479F-3D4B-8A3A-73BC1B562ACF}"/>
              </a:ext>
            </a:extLst>
          </p:cNvPr>
          <p:cNvSpPr>
            <a:spLocks noGrp="1"/>
          </p:cNvSpPr>
          <p:nvPr>
            <p:ph type="body" sz="quarter" idx="50" hasCustomPrompt="1"/>
          </p:nvPr>
        </p:nvSpPr>
        <p:spPr>
          <a:xfrm>
            <a:off x="6346800" y="3646800"/>
            <a:ext cx="5205600"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3" name="Text Placeholder 2">
            <a:extLst>
              <a:ext uri="{FF2B5EF4-FFF2-40B4-BE49-F238E27FC236}">
                <a16:creationId xmlns:a16="http://schemas.microsoft.com/office/drawing/2014/main" id="{2D81B319-885D-5840-A117-77E2E3E42728}"/>
              </a:ext>
            </a:extLst>
          </p:cNvPr>
          <p:cNvSpPr>
            <a:spLocks noGrp="1"/>
          </p:cNvSpPr>
          <p:nvPr>
            <p:ph type="body" sz="quarter" idx="40" hasCustomPrompt="1"/>
          </p:nvPr>
        </p:nvSpPr>
        <p:spPr>
          <a:xfrm>
            <a:off x="633600" y="630000"/>
            <a:ext cx="5206815" cy="91432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endParaRPr lang="en-US"/>
          </a:p>
        </p:txBody>
      </p:sp>
    </p:spTree>
    <p:extLst>
      <p:ext uri="{BB962C8B-B14F-4D97-AF65-F5344CB8AC3E}">
        <p14:creationId xmlns:p14="http://schemas.microsoft.com/office/powerpoint/2010/main" val="2759325340"/>
      </p:ext>
    </p:extLst>
  </p:cSld>
  <p:clrMapOvr>
    <a:masterClrMapping/>
  </p:clrMapOvr>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49_Copy x2_1/2_Grey left">
    <p:bg>
      <p:bgPr>
        <a:solidFill>
          <a:schemeClr val="bg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00C50CAC-D9FE-E744-9C3F-D14865C04927}"/>
              </a:ext>
            </a:extLst>
          </p:cNvPr>
          <p:cNvSpPr/>
          <p:nvPr userDrawn="1"/>
        </p:nvSpPr>
        <p:spPr>
          <a:xfrm>
            <a:off x="-5968" y="0"/>
            <a:ext cx="6096000" cy="687972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20" name="Text Placeholder 2">
            <a:extLst>
              <a:ext uri="{FF2B5EF4-FFF2-40B4-BE49-F238E27FC236}">
                <a16:creationId xmlns:a16="http://schemas.microsoft.com/office/drawing/2014/main" id="{C24283BC-21FE-1A4C-BA6F-BD28C121AFD5}"/>
              </a:ext>
            </a:extLst>
          </p:cNvPr>
          <p:cNvSpPr>
            <a:spLocks noGrp="1"/>
          </p:cNvSpPr>
          <p:nvPr>
            <p:ph type="body" sz="quarter" idx="16" hasCustomPrompt="1"/>
          </p:nvPr>
        </p:nvSpPr>
        <p:spPr>
          <a:xfrm>
            <a:off x="633600" y="442800"/>
            <a:ext cx="5206814"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pic>
        <p:nvPicPr>
          <p:cNvPr id="14" name="Graphic 13">
            <a:extLst>
              <a:ext uri="{FF2B5EF4-FFF2-40B4-BE49-F238E27FC236}">
                <a16:creationId xmlns:a16="http://schemas.microsoft.com/office/drawing/2014/main" id="{F34746B0-DC2C-9A44-92B3-D805D1D5897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5" name="Slide Number Placeholder 2">
            <a:extLst>
              <a:ext uri="{FF2B5EF4-FFF2-40B4-BE49-F238E27FC236}">
                <a16:creationId xmlns:a16="http://schemas.microsoft.com/office/drawing/2014/main" id="{76A68B89-FC8B-9B43-B271-11810C20F26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8" name="Footer Placeholder 1">
            <a:extLst>
              <a:ext uri="{FF2B5EF4-FFF2-40B4-BE49-F238E27FC236}">
                <a16:creationId xmlns:a16="http://schemas.microsoft.com/office/drawing/2014/main" id="{BA66C31F-B485-E443-8F85-88590AF2631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31" name="Text Placeholder 7">
            <a:extLst>
              <a:ext uri="{FF2B5EF4-FFF2-40B4-BE49-F238E27FC236}">
                <a16:creationId xmlns:a16="http://schemas.microsoft.com/office/drawing/2014/main" id="{3AE8C1BE-12E7-0444-B7B2-3D272DABAE89}"/>
              </a:ext>
            </a:extLst>
          </p:cNvPr>
          <p:cNvSpPr>
            <a:spLocks noGrp="1"/>
          </p:cNvSpPr>
          <p:nvPr>
            <p:ph type="body" sz="quarter" idx="43" hasCustomPrompt="1"/>
          </p:nvPr>
        </p:nvSpPr>
        <p:spPr>
          <a:xfrm>
            <a:off x="633600" y="3645024"/>
            <a:ext cx="5206815"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2" name="Text Placeholder 7">
            <a:extLst>
              <a:ext uri="{FF2B5EF4-FFF2-40B4-BE49-F238E27FC236}">
                <a16:creationId xmlns:a16="http://schemas.microsoft.com/office/drawing/2014/main" id="{EB67AE02-254F-2C4A-94A9-CA11FF84AEEE}"/>
              </a:ext>
            </a:extLst>
          </p:cNvPr>
          <p:cNvSpPr>
            <a:spLocks noGrp="1"/>
          </p:cNvSpPr>
          <p:nvPr>
            <p:ph type="body" sz="quarter" idx="50" hasCustomPrompt="1"/>
          </p:nvPr>
        </p:nvSpPr>
        <p:spPr>
          <a:xfrm>
            <a:off x="6346800" y="3646800"/>
            <a:ext cx="5205600"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4" name="Text Placeholder 4">
            <a:extLst>
              <a:ext uri="{FF2B5EF4-FFF2-40B4-BE49-F238E27FC236}">
                <a16:creationId xmlns:a16="http://schemas.microsoft.com/office/drawing/2014/main" id="{05C16630-2186-BC4C-B456-9DA3A946B957}"/>
              </a:ext>
            </a:extLst>
          </p:cNvPr>
          <p:cNvSpPr>
            <a:spLocks noGrp="1"/>
          </p:cNvSpPr>
          <p:nvPr>
            <p:ph type="body" sz="quarter" idx="44" hasCustomPrompt="1"/>
          </p:nvPr>
        </p:nvSpPr>
        <p:spPr>
          <a:xfrm>
            <a:off x="633600" y="2923200"/>
            <a:ext cx="5206815"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5" name="Text Placeholder 4">
            <a:extLst>
              <a:ext uri="{FF2B5EF4-FFF2-40B4-BE49-F238E27FC236}">
                <a16:creationId xmlns:a16="http://schemas.microsoft.com/office/drawing/2014/main" id="{2CF67A13-B3DD-914F-997A-6927392274BF}"/>
              </a:ext>
            </a:extLst>
          </p:cNvPr>
          <p:cNvSpPr>
            <a:spLocks noGrp="1"/>
          </p:cNvSpPr>
          <p:nvPr>
            <p:ph type="body" sz="quarter" idx="49" hasCustomPrompt="1"/>
          </p:nvPr>
        </p:nvSpPr>
        <p:spPr>
          <a:xfrm>
            <a:off x="6346800" y="2923200"/>
            <a:ext cx="5205600"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7" name="Text Placeholder 6">
            <a:extLst>
              <a:ext uri="{FF2B5EF4-FFF2-40B4-BE49-F238E27FC236}">
                <a16:creationId xmlns:a16="http://schemas.microsoft.com/office/drawing/2014/main" id="{552B15CE-5C0F-6F4D-9546-FF988F3247FA}"/>
              </a:ext>
            </a:extLst>
          </p:cNvPr>
          <p:cNvSpPr>
            <a:spLocks noGrp="1"/>
          </p:cNvSpPr>
          <p:nvPr>
            <p:ph type="body" sz="quarter" idx="48" hasCustomPrompt="1"/>
          </p:nvPr>
        </p:nvSpPr>
        <p:spPr>
          <a:xfrm>
            <a:off x="633600" y="1555200"/>
            <a:ext cx="520681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endParaRPr lang="en-GB"/>
          </a:p>
        </p:txBody>
      </p:sp>
      <p:sp>
        <p:nvSpPr>
          <p:cNvPr id="38" name="Text Placeholder 2">
            <a:extLst>
              <a:ext uri="{FF2B5EF4-FFF2-40B4-BE49-F238E27FC236}">
                <a16:creationId xmlns:a16="http://schemas.microsoft.com/office/drawing/2014/main" id="{04088D34-47A6-0F48-AFD8-BF4D4DDC5125}"/>
              </a:ext>
            </a:extLst>
          </p:cNvPr>
          <p:cNvSpPr>
            <a:spLocks noGrp="1"/>
          </p:cNvSpPr>
          <p:nvPr>
            <p:ph type="body" sz="quarter" idx="40" hasCustomPrompt="1"/>
          </p:nvPr>
        </p:nvSpPr>
        <p:spPr>
          <a:xfrm>
            <a:off x="633600" y="630000"/>
            <a:ext cx="5206815" cy="91432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endParaRPr lang="en-US"/>
          </a:p>
        </p:txBody>
      </p:sp>
    </p:spTree>
    <p:extLst>
      <p:ext uri="{BB962C8B-B14F-4D97-AF65-F5344CB8AC3E}">
        <p14:creationId xmlns:p14="http://schemas.microsoft.com/office/powerpoint/2010/main" val="2481772685"/>
      </p:ext>
    </p:extLst>
  </p:cSld>
  <p:clrMapOvr>
    <a:masterClrMapping/>
  </p:clrMapOvr>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50_Copy x2_1/3_Grey righ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7859712" y="0"/>
            <a:ext cx="4332287"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3" name="Slide Number Placeholder 2">
            <a:extLst>
              <a:ext uri="{FF2B5EF4-FFF2-40B4-BE49-F238E27FC236}">
                <a16:creationId xmlns:a16="http://schemas.microsoft.com/office/drawing/2014/main" id="{2DCF6DED-8A6B-D645-8340-AB786C0E00EC}"/>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A3B22AB9-4A6C-1945-8BC5-655F2040203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Text Placeholder 2">
            <a:extLst>
              <a:ext uri="{FF2B5EF4-FFF2-40B4-BE49-F238E27FC236}">
                <a16:creationId xmlns:a16="http://schemas.microsoft.com/office/drawing/2014/main" id="{4E1D1821-354C-5347-8D7A-9CB6C1C92750}"/>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3" name="Text Placeholder 6">
            <a:extLst>
              <a:ext uri="{FF2B5EF4-FFF2-40B4-BE49-F238E27FC236}">
                <a16:creationId xmlns:a16="http://schemas.microsoft.com/office/drawing/2014/main" id="{2CEF693C-7DB9-C544-8522-5724391C5842}"/>
              </a:ext>
            </a:extLst>
          </p:cNvPr>
          <p:cNvSpPr>
            <a:spLocks noGrp="1"/>
          </p:cNvSpPr>
          <p:nvPr>
            <p:ph type="body" sz="quarter" idx="48"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5" name="Text Placeholder 4">
            <a:extLst>
              <a:ext uri="{FF2B5EF4-FFF2-40B4-BE49-F238E27FC236}">
                <a16:creationId xmlns:a16="http://schemas.microsoft.com/office/drawing/2014/main" id="{90492330-266B-5641-9B56-3E0F7A2B2621}"/>
              </a:ext>
            </a:extLst>
          </p:cNvPr>
          <p:cNvSpPr>
            <a:spLocks noGrp="1"/>
          </p:cNvSpPr>
          <p:nvPr>
            <p:ph type="body" sz="quarter" idx="49" hasCustomPrompt="1"/>
          </p:nvPr>
        </p:nvSpPr>
        <p:spPr>
          <a:xfrm>
            <a:off x="8256240" y="2914528"/>
            <a:ext cx="3299173"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endParaRPr lang="en-US"/>
          </a:p>
        </p:txBody>
      </p:sp>
      <p:sp>
        <p:nvSpPr>
          <p:cNvPr id="26" name="Text Placeholder 7">
            <a:extLst>
              <a:ext uri="{FF2B5EF4-FFF2-40B4-BE49-F238E27FC236}">
                <a16:creationId xmlns:a16="http://schemas.microsoft.com/office/drawing/2014/main" id="{A300DD46-B576-5B4B-BBFC-C9F3A2EB2398}"/>
              </a:ext>
            </a:extLst>
          </p:cNvPr>
          <p:cNvSpPr>
            <a:spLocks noGrp="1"/>
          </p:cNvSpPr>
          <p:nvPr>
            <p:ph type="body" sz="quarter" idx="50" hasCustomPrompt="1"/>
          </p:nvPr>
        </p:nvSpPr>
        <p:spPr>
          <a:xfrm>
            <a:off x="8256240" y="3634608"/>
            <a:ext cx="3299173"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a:t>
            </a:r>
            <a:endParaRPr lang="en-GB"/>
          </a:p>
        </p:txBody>
      </p:sp>
      <p:sp>
        <p:nvSpPr>
          <p:cNvPr id="29" name="Text Placeholder 4">
            <a:extLst>
              <a:ext uri="{FF2B5EF4-FFF2-40B4-BE49-F238E27FC236}">
                <a16:creationId xmlns:a16="http://schemas.microsoft.com/office/drawing/2014/main" id="{E1F8CA5F-271F-5543-9B2B-C514749BBBAF}"/>
              </a:ext>
            </a:extLst>
          </p:cNvPr>
          <p:cNvSpPr>
            <a:spLocks noGrp="1"/>
          </p:cNvSpPr>
          <p:nvPr>
            <p:ph type="body" sz="quarter" idx="44" hasCustomPrompt="1"/>
          </p:nvPr>
        </p:nvSpPr>
        <p:spPr>
          <a:xfrm>
            <a:off x="633600" y="2924944"/>
            <a:ext cx="6974568" cy="709664"/>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endParaRPr lang="en-US"/>
          </a:p>
        </p:txBody>
      </p:sp>
      <p:sp>
        <p:nvSpPr>
          <p:cNvPr id="30" name="Text Placeholder 7">
            <a:extLst>
              <a:ext uri="{FF2B5EF4-FFF2-40B4-BE49-F238E27FC236}">
                <a16:creationId xmlns:a16="http://schemas.microsoft.com/office/drawing/2014/main" id="{BDEFEF84-D678-EB48-8646-13735D6C3DF8}"/>
              </a:ext>
            </a:extLst>
          </p:cNvPr>
          <p:cNvSpPr>
            <a:spLocks noGrp="1"/>
          </p:cNvSpPr>
          <p:nvPr>
            <p:ph type="body" sz="quarter" idx="43" hasCustomPrompt="1"/>
          </p:nvPr>
        </p:nvSpPr>
        <p:spPr>
          <a:xfrm>
            <a:off x="633600" y="3645024"/>
            <a:ext cx="6974568"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Tree>
    <p:extLst>
      <p:ext uri="{BB962C8B-B14F-4D97-AF65-F5344CB8AC3E}">
        <p14:creationId xmlns:p14="http://schemas.microsoft.com/office/powerpoint/2010/main" val="201088056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51_Copy x2_1/3_Purple righ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7859712" y="0"/>
            <a:ext cx="433228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3" name="Slide Number Placeholder 2">
            <a:extLst>
              <a:ext uri="{FF2B5EF4-FFF2-40B4-BE49-F238E27FC236}">
                <a16:creationId xmlns:a16="http://schemas.microsoft.com/office/drawing/2014/main" id="{D2435144-B98C-6641-975F-1DD58646723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D0D79BF5-5EC4-2A48-9786-1766E911D221}"/>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29" name="Text Placeholder 4">
            <a:extLst>
              <a:ext uri="{FF2B5EF4-FFF2-40B4-BE49-F238E27FC236}">
                <a16:creationId xmlns:a16="http://schemas.microsoft.com/office/drawing/2014/main" id="{E0579904-59A2-564B-BB99-EC58281324DE}"/>
              </a:ext>
            </a:extLst>
          </p:cNvPr>
          <p:cNvSpPr>
            <a:spLocks noGrp="1"/>
          </p:cNvSpPr>
          <p:nvPr>
            <p:ph type="body" sz="quarter" idx="49" hasCustomPrompt="1"/>
          </p:nvPr>
        </p:nvSpPr>
        <p:spPr>
          <a:xfrm>
            <a:off x="8256240" y="2914528"/>
            <a:ext cx="3299173"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endParaRPr lang="en-US"/>
          </a:p>
        </p:txBody>
      </p:sp>
      <p:sp>
        <p:nvSpPr>
          <p:cNvPr id="30" name="Text Placeholder 7">
            <a:extLst>
              <a:ext uri="{FF2B5EF4-FFF2-40B4-BE49-F238E27FC236}">
                <a16:creationId xmlns:a16="http://schemas.microsoft.com/office/drawing/2014/main" id="{D1740F75-B60A-5144-8799-BCE19BBD58CF}"/>
              </a:ext>
            </a:extLst>
          </p:cNvPr>
          <p:cNvSpPr>
            <a:spLocks noGrp="1"/>
          </p:cNvSpPr>
          <p:nvPr>
            <p:ph type="body" sz="quarter" idx="50" hasCustomPrompt="1"/>
          </p:nvPr>
        </p:nvSpPr>
        <p:spPr>
          <a:xfrm>
            <a:off x="8256240" y="3634608"/>
            <a:ext cx="3299173"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a:t>
            </a:r>
            <a:endParaRPr lang="en-GB"/>
          </a:p>
        </p:txBody>
      </p:sp>
      <p:sp>
        <p:nvSpPr>
          <p:cNvPr id="31" name="Text Placeholder 4">
            <a:extLst>
              <a:ext uri="{FF2B5EF4-FFF2-40B4-BE49-F238E27FC236}">
                <a16:creationId xmlns:a16="http://schemas.microsoft.com/office/drawing/2014/main" id="{6DFCA24A-5475-C24B-B4DC-5040AD8A889D}"/>
              </a:ext>
            </a:extLst>
          </p:cNvPr>
          <p:cNvSpPr>
            <a:spLocks noGrp="1"/>
          </p:cNvSpPr>
          <p:nvPr>
            <p:ph type="body" sz="quarter" idx="44" hasCustomPrompt="1"/>
          </p:nvPr>
        </p:nvSpPr>
        <p:spPr>
          <a:xfrm>
            <a:off x="633600" y="2924944"/>
            <a:ext cx="6974568" cy="709664"/>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endParaRPr lang="en-US"/>
          </a:p>
        </p:txBody>
      </p:sp>
      <p:sp>
        <p:nvSpPr>
          <p:cNvPr id="32" name="Text Placeholder 7">
            <a:extLst>
              <a:ext uri="{FF2B5EF4-FFF2-40B4-BE49-F238E27FC236}">
                <a16:creationId xmlns:a16="http://schemas.microsoft.com/office/drawing/2014/main" id="{9FAA2513-7C00-794D-9DB2-943FD4F80EF3}"/>
              </a:ext>
            </a:extLst>
          </p:cNvPr>
          <p:cNvSpPr>
            <a:spLocks noGrp="1"/>
          </p:cNvSpPr>
          <p:nvPr>
            <p:ph type="body" sz="quarter" idx="43" hasCustomPrompt="1"/>
          </p:nvPr>
        </p:nvSpPr>
        <p:spPr>
          <a:xfrm>
            <a:off x="633600" y="3645024"/>
            <a:ext cx="6974568"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3" name="Text Placeholder 2">
            <a:extLst>
              <a:ext uri="{FF2B5EF4-FFF2-40B4-BE49-F238E27FC236}">
                <a16:creationId xmlns:a16="http://schemas.microsoft.com/office/drawing/2014/main" id="{177AC54C-6930-A546-8C2C-BE6717A0B1C2}"/>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34" name="Text Placeholder 6">
            <a:extLst>
              <a:ext uri="{FF2B5EF4-FFF2-40B4-BE49-F238E27FC236}">
                <a16:creationId xmlns:a16="http://schemas.microsoft.com/office/drawing/2014/main" id="{494A254E-2105-444A-9BEC-58C6DBF7D2F3}"/>
              </a:ext>
            </a:extLst>
          </p:cNvPr>
          <p:cNvSpPr>
            <a:spLocks noGrp="1"/>
          </p:cNvSpPr>
          <p:nvPr>
            <p:ph type="body" sz="quarter" idx="48"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138739899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52_Copy x2_1/3_Midnight blue righ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7859712" y="0"/>
            <a:ext cx="4332287"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3" name="Slide Number Placeholder 2">
            <a:extLst>
              <a:ext uri="{FF2B5EF4-FFF2-40B4-BE49-F238E27FC236}">
                <a16:creationId xmlns:a16="http://schemas.microsoft.com/office/drawing/2014/main" id="{B932752F-850A-8F47-B5C3-F08496B619DC}"/>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C8B752B6-0AB1-F14A-8279-EBB9B9C7BD95}"/>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29" name="Text Placeholder 4">
            <a:extLst>
              <a:ext uri="{FF2B5EF4-FFF2-40B4-BE49-F238E27FC236}">
                <a16:creationId xmlns:a16="http://schemas.microsoft.com/office/drawing/2014/main" id="{A4339F39-CB96-414D-9D6F-464E8252BD63}"/>
              </a:ext>
            </a:extLst>
          </p:cNvPr>
          <p:cNvSpPr>
            <a:spLocks noGrp="1"/>
          </p:cNvSpPr>
          <p:nvPr>
            <p:ph type="body" sz="quarter" idx="49" hasCustomPrompt="1"/>
          </p:nvPr>
        </p:nvSpPr>
        <p:spPr>
          <a:xfrm>
            <a:off x="8256240" y="2914528"/>
            <a:ext cx="3297600"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endParaRPr lang="en-US"/>
          </a:p>
        </p:txBody>
      </p:sp>
      <p:sp>
        <p:nvSpPr>
          <p:cNvPr id="30" name="Text Placeholder 7">
            <a:extLst>
              <a:ext uri="{FF2B5EF4-FFF2-40B4-BE49-F238E27FC236}">
                <a16:creationId xmlns:a16="http://schemas.microsoft.com/office/drawing/2014/main" id="{43ED83E0-CCD2-484B-8204-6DEC2ECF88E9}"/>
              </a:ext>
            </a:extLst>
          </p:cNvPr>
          <p:cNvSpPr>
            <a:spLocks noGrp="1"/>
          </p:cNvSpPr>
          <p:nvPr>
            <p:ph type="body" sz="quarter" idx="50" hasCustomPrompt="1"/>
          </p:nvPr>
        </p:nvSpPr>
        <p:spPr>
          <a:xfrm>
            <a:off x="8256240" y="3634608"/>
            <a:ext cx="3299173"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a:t>
            </a:r>
            <a:endParaRPr lang="en-GB"/>
          </a:p>
        </p:txBody>
      </p:sp>
      <p:sp>
        <p:nvSpPr>
          <p:cNvPr id="31" name="Text Placeholder 4">
            <a:extLst>
              <a:ext uri="{FF2B5EF4-FFF2-40B4-BE49-F238E27FC236}">
                <a16:creationId xmlns:a16="http://schemas.microsoft.com/office/drawing/2014/main" id="{8C15CCB2-5E16-2844-AE57-DE52DC33257B}"/>
              </a:ext>
            </a:extLst>
          </p:cNvPr>
          <p:cNvSpPr>
            <a:spLocks noGrp="1"/>
          </p:cNvSpPr>
          <p:nvPr>
            <p:ph type="body" sz="quarter" idx="44" hasCustomPrompt="1"/>
          </p:nvPr>
        </p:nvSpPr>
        <p:spPr>
          <a:xfrm>
            <a:off x="633600" y="2924944"/>
            <a:ext cx="6974568"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endParaRPr lang="en-US"/>
          </a:p>
        </p:txBody>
      </p:sp>
      <p:sp>
        <p:nvSpPr>
          <p:cNvPr id="32" name="Text Placeholder 7">
            <a:extLst>
              <a:ext uri="{FF2B5EF4-FFF2-40B4-BE49-F238E27FC236}">
                <a16:creationId xmlns:a16="http://schemas.microsoft.com/office/drawing/2014/main" id="{8D6A3B6E-FE5A-B045-88EB-8D9DE8D8B53D}"/>
              </a:ext>
            </a:extLst>
          </p:cNvPr>
          <p:cNvSpPr>
            <a:spLocks noGrp="1"/>
          </p:cNvSpPr>
          <p:nvPr>
            <p:ph type="body" sz="quarter" idx="43" hasCustomPrompt="1"/>
          </p:nvPr>
        </p:nvSpPr>
        <p:spPr>
          <a:xfrm>
            <a:off x="633600" y="3645024"/>
            <a:ext cx="6974568"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a:t>
            </a:r>
            <a:br>
              <a:rPr lang="en-US"/>
            </a:br>
            <a:endParaRPr lang="en-US"/>
          </a:p>
          <a:p>
            <a:pPr lvl="0"/>
            <a:r>
              <a:rPr lang="en-US"/>
              <a:t>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 </a:t>
            </a:r>
            <a:r>
              <a:rPr lang="en-US" err="1"/>
              <a:t>officia</a:t>
            </a:r>
            <a:r>
              <a:rPr lang="en-US"/>
              <a:t> </a:t>
            </a:r>
            <a:r>
              <a:rPr lang="en-US" err="1"/>
              <a:t>deserunt</a:t>
            </a:r>
            <a:r>
              <a:rPr lang="en-US"/>
              <a:t> </a:t>
            </a:r>
            <a:r>
              <a:rPr lang="en-US" err="1"/>
              <a:t>mollit</a:t>
            </a:r>
            <a:r>
              <a:rPr lang="en-US"/>
              <a:t> </a:t>
            </a:r>
            <a:r>
              <a:rPr lang="en-US" err="1"/>
              <a:t>anim</a:t>
            </a:r>
            <a:r>
              <a:rPr lang="en-US"/>
              <a:t> id </a:t>
            </a:r>
            <a:r>
              <a:rPr lang="en-US" err="1"/>
              <a:t>est</a:t>
            </a:r>
            <a:r>
              <a:rPr lang="en-US"/>
              <a:t> </a:t>
            </a:r>
            <a:r>
              <a:rPr lang="en-US" err="1"/>
              <a:t>laborum</a:t>
            </a:r>
            <a:r>
              <a:rPr lang="en-US"/>
              <a:t>.</a:t>
            </a:r>
            <a:endParaRPr lang="en-GB"/>
          </a:p>
        </p:txBody>
      </p:sp>
      <p:sp>
        <p:nvSpPr>
          <p:cNvPr id="33" name="Text Placeholder 2">
            <a:extLst>
              <a:ext uri="{FF2B5EF4-FFF2-40B4-BE49-F238E27FC236}">
                <a16:creationId xmlns:a16="http://schemas.microsoft.com/office/drawing/2014/main" id="{F44D9F01-6B8E-CA49-8BF6-E4E77BE38872}"/>
              </a:ext>
            </a:extLst>
          </p:cNvPr>
          <p:cNvSpPr>
            <a:spLocks noGrp="1"/>
          </p:cNvSpPr>
          <p:nvPr>
            <p:ph type="body" sz="quarter" idx="40"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34" name="Text Placeholder 6">
            <a:extLst>
              <a:ext uri="{FF2B5EF4-FFF2-40B4-BE49-F238E27FC236}">
                <a16:creationId xmlns:a16="http://schemas.microsoft.com/office/drawing/2014/main" id="{AEA35986-486F-714C-847B-7C39F90BD2B3}"/>
              </a:ext>
            </a:extLst>
          </p:cNvPr>
          <p:cNvSpPr>
            <a:spLocks noGrp="1"/>
          </p:cNvSpPr>
          <p:nvPr>
            <p:ph type="body" sz="quarter" idx="48"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Tree>
    <p:extLst>
      <p:ext uri="{BB962C8B-B14F-4D97-AF65-F5344CB8AC3E}">
        <p14:creationId xmlns:p14="http://schemas.microsoft.com/office/powerpoint/2010/main" val="398916766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53_Copy x2_1/3_Grey le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43308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6" name="Text Placeholder 4">
            <a:extLst>
              <a:ext uri="{FF2B5EF4-FFF2-40B4-BE49-F238E27FC236}">
                <a16:creationId xmlns:a16="http://schemas.microsoft.com/office/drawing/2014/main" id="{67C0911F-9BCA-8845-A563-FC168FEB2630}"/>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8" name="Text Placeholder 7">
            <a:extLst>
              <a:ext uri="{FF2B5EF4-FFF2-40B4-BE49-F238E27FC236}">
                <a16:creationId xmlns:a16="http://schemas.microsoft.com/office/drawing/2014/main" id="{288209CD-7EF5-764D-A568-4E0D87BEECE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9" name="Text Placeholder 2">
            <a:extLst>
              <a:ext uri="{FF2B5EF4-FFF2-40B4-BE49-F238E27FC236}">
                <a16:creationId xmlns:a16="http://schemas.microsoft.com/office/drawing/2014/main" id="{A119173F-0F3F-D149-A99D-439A42732612}"/>
              </a:ext>
            </a:extLst>
          </p:cNvPr>
          <p:cNvSpPr>
            <a:spLocks noGrp="1"/>
          </p:cNvSpPr>
          <p:nvPr>
            <p:ph type="body" sz="quarter" idx="40"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30" name="Text Placeholder 6">
            <a:extLst>
              <a:ext uri="{FF2B5EF4-FFF2-40B4-BE49-F238E27FC236}">
                <a16:creationId xmlns:a16="http://schemas.microsoft.com/office/drawing/2014/main" id="{B7AEBFC4-2825-0D4C-9751-3691B8F1A720}"/>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
        <p:nvSpPr>
          <p:cNvPr id="33" name="Text Placeholder 4">
            <a:extLst>
              <a:ext uri="{FF2B5EF4-FFF2-40B4-BE49-F238E27FC236}">
                <a16:creationId xmlns:a16="http://schemas.microsoft.com/office/drawing/2014/main" id="{CC5F365C-9732-8F48-8890-7B9CE01C1DB8}"/>
              </a:ext>
            </a:extLst>
          </p:cNvPr>
          <p:cNvSpPr>
            <a:spLocks noGrp="1"/>
          </p:cNvSpPr>
          <p:nvPr>
            <p:ph type="body" sz="quarter" idx="49" hasCustomPrompt="1"/>
          </p:nvPr>
        </p:nvSpPr>
        <p:spPr>
          <a:xfrm>
            <a:off x="4665600" y="2924944"/>
            <a:ext cx="6903008"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34" name="Text Placeholder 7">
            <a:extLst>
              <a:ext uri="{FF2B5EF4-FFF2-40B4-BE49-F238E27FC236}">
                <a16:creationId xmlns:a16="http://schemas.microsoft.com/office/drawing/2014/main" id="{12AE25C6-936C-2C4E-BF06-EC5979F8C463}"/>
              </a:ext>
            </a:extLst>
          </p:cNvPr>
          <p:cNvSpPr>
            <a:spLocks noGrp="1"/>
          </p:cNvSpPr>
          <p:nvPr>
            <p:ph type="body" sz="quarter" idx="50" hasCustomPrompt="1"/>
          </p:nvPr>
        </p:nvSpPr>
        <p:spPr>
          <a:xfrm>
            <a:off x="4665600" y="3645024"/>
            <a:ext cx="6903008"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Sed </a:t>
            </a:r>
            <a:r>
              <a:rPr lang="en-US" err="1"/>
              <a:t>ut</a:t>
            </a:r>
            <a:r>
              <a:rPr lang="en-US"/>
              <a:t>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 </a:t>
            </a:r>
            <a:r>
              <a:rPr lang="en-US" err="1"/>
              <a:t>inventore</a:t>
            </a:r>
            <a:r>
              <a:rPr lang="en-US"/>
              <a:t> </a:t>
            </a:r>
            <a:r>
              <a:rPr lang="en-US" err="1"/>
              <a:t>veritatis</a:t>
            </a:r>
            <a:r>
              <a:rPr lang="en-US"/>
              <a:t> et quasi </a:t>
            </a:r>
            <a:r>
              <a:rPr lang="en-US" err="1"/>
              <a:t>architecto</a:t>
            </a:r>
            <a:r>
              <a:rPr lang="en-US"/>
              <a:t> beatae vitae dicta sunt </a:t>
            </a:r>
            <a:r>
              <a:rPr lang="en-US" err="1"/>
              <a:t>explicabo</a:t>
            </a:r>
            <a:r>
              <a:rPr lang="en-US"/>
              <a:t>. Nemo </a:t>
            </a:r>
            <a:r>
              <a:rPr lang="en-US" err="1"/>
              <a:t>enim</a:t>
            </a:r>
            <a:r>
              <a:rPr lang="en-US"/>
              <a:t> </a:t>
            </a:r>
            <a:r>
              <a:rPr lang="en-US" err="1"/>
              <a:t>ipsam</a:t>
            </a:r>
            <a:r>
              <a:rPr lang="en-US"/>
              <a:t> </a:t>
            </a:r>
            <a:r>
              <a:rPr lang="en-US" err="1"/>
              <a:t>voluptatem</a:t>
            </a:r>
            <a:r>
              <a:rPr lang="en-US"/>
              <a:t> </a:t>
            </a:r>
            <a:r>
              <a:rPr lang="en-US" err="1"/>
              <a:t>quia</a:t>
            </a:r>
            <a:r>
              <a:rPr lang="en-US"/>
              <a:t> </a:t>
            </a:r>
            <a:r>
              <a:rPr lang="en-US" err="1"/>
              <a:t>voluptas</a:t>
            </a:r>
            <a:r>
              <a:rPr lang="en-US"/>
              <a:t> sit </a:t>
            </a:r>
            <a:r>
              <a:rPr lang="en-US" err="1"/>
              <a:t>aspernatur</a:t>
            </a:r>
            <a:r>
              <a:rPr lang="en-US"/>
              <a:t> </a:t>
            </a:r>
            <a:r>
              <a:rPr lang="en-US" err="1"/>
              <a:t>aut</a:t>
            </a:r>
            <a:r>
              <a:rPr lang="en-US"/>
              <a:t> </a:t>
            </a:r>
            <a:r>
              <a:rPr lang="en-US" err="1"/>
              <a:t>odit</a:t>
            </a:r>
            <a:r>
              <a:rPr lang="en-US"/>
              <a:t> </a:t>
            </a:r>
            <a:r>
              <a:rPr lang="en-US" err="1"/>
              <a:t>aut</a:t>
            </a:r>
            <a:r>
              <a:rPr lang="en-US"/>
              <a:t> fugit, sed </a:t>
            </a:r>
            <a:r>
              <a:rPr lang="en-US" err="1"/>
              <a:t>quia</a:t>
            </a:r>
            <a:r>
              <a:rPr lang="en-US"/>
              <a:t> </a:t>
            </a:r>
            <a:r>
              <a:rPr lang="en-US" err="1"/>
              <a:t>consequuntur</a:t>
            </a:r>
            <a:r>
              <a:rPr lang="en-US"/>
              <a:t> </a:t>
            </a:r>
            <a:r>
              <a:rPr lang="en-US" err="1"/>
              <a:t>magni</a:t>
            </a:r>
            <a:r>
              <a:rPr lang="en-US"/>
              <a:t> </a:t>
            </a:r>
            <a:r>
              <a:rPr lang="en-US" err="1"/>
              <a:t>dolores</a:t>
            </a:r>
            <a:r>
              <a:rPr lang="en-US"/>
              <a:t> </a:t>
            </a:r>
            <a:r>
              <a:rPr lang="en-US" err="1"/>
              <a:t>eos</a:t>
            </a:r>
            <a:r>
              <a:rPr lang="en-US"/>
              <a:t> qui </a:t>
            </a:r>
            <a:r>
              <a:rPr lang="en-US" err="1"/>
              <a:t>ratione</a:t>
            </a:r>
            <a:r>
              <a:rPr lang="en-US"/>
              <a:t>.</a:t>
            </a:r>
            <a:endParaRPr lang="en-GB"/>
          </a:p>
        </p:txBody>
      </p:sp>
    </p:spTree>
    <p:extLst>
      <p:ext uri="{BB962C8B-B14F-4D97-AF65-F5344CB8AC3E}">
        <p14:creationId xmlns:p14="http://schemas.microsoft.com/office/powerpoint/2010/main" val="32668204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Medium text_white">
    <p:spTree>
      <p:nvGrpSpPr>
        <p:cNvPr id="1" name=""/>
        <p:cNvGrpSpPr/>
        <p:nvPr/>
      </p:nvGrpSpPr>
      <p:grpSpPr>
        <a:xfrm>
          <a:off x="0" y="0"/>
          <a:ext cx="0" cy="0"/>
          <a:chOff x="0" y="0"/>
          <a:chExt cx="0" cy="0"/>
        </a:xfrm>
      </p:grpSpPr>
      <p:sp>
        <p:nvSpPr>
          <p:cNvPr id="12" name="Slide Number Placeholder 10">
            <a:extLst>
              <a:ext uri="{FF2B5EF4-FFF2-40B4-BE49-F238E27FC236}">
                <a16:creationId xmlns:a16="http://schemas.microsoft.com/office/drawing/2014/main" id="{0E3F65AB-ECD0-1342-BCB6-1D958E120436}"/>
              </a:ext>
            </a:extLst>
          </p:cNvPr>
          <p:cNvSpPr>
            <a:spLocks noGrp="1"/>
          </p:cNvSpPr>
          <p:nvPr>
            <p:ph type="sldNum" sz="quarter" idx="4"/>
          </p:nvPr>
        </p:nvSpPr>
        <p:spPr>
          <a:xfrm>
            <a:off x="1131078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13" name="Footer Placeholder 3">
            <a:extLst>
              <a:ext uri="{FF2B5EF4-FFF2-40B4-BE49-F238E27FC236}">
                <a16:creationId xmlns:a16="http://schemas.microsoft.com/office/drawing/2014/main" id="{B5B444AC-5CD2-5041-B0DC-990C1072CAE0}"/>
              </a:ext>
            </a:extLst>
          </p:cNvPr>
          <p:cNvSpPr>
            <a:spLocks noGrp="1"/>
          </p:cNvSpPr>
          <p:nvPr>
            <p:ph type="ftr" sz="quarter" idx="3"/>
          </p:nvPr>
        </p:nvSpPr>
        <p:spPr>
          <a:xfrm>
            <a:off x="672052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11" name="Title 1">
            <a:extLst>
              <a:ext uri="{FF2B5EF4-FFF2-40B4-BE49-F238E27FC236}">
                <a16:creationId xmlns:a16="http://schemas.microsoft.com/office/drawing/2014/main" id="{2588ECB1-0687-764A-A1EC-F70A4E2343AA}"/>
              </a:ext>
            </a:extLst>
          </p:cNvPr>
          <p:cNvSpPr>
            <a:spLocks noGrp="1"/>
          </p:cNvSpPr>
          <p:nvPr>
            <p:ph type="title" hasCustomPrompt="1"/>
          </p:nvPr>
        </p:nvSpPr>
        <p:spPr>
          <a:xfrm>
            <a:off x="569986" y="816951"/>
            <a:ext cx="832636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7" name="Text Placeholder 13">
            <a:extLst>
              <a:ext uri="{FF2B5EF4-FFF2-40B4-BE49-F238E27FC236}">
                <a16:creationId xmlns:a16="http://schemas.microsoft.com/office/drawing/2014/main" id="{67124A53-577E-1447-B0F2-0EDD1B213F23}"/>
              </a:ext>
            </a:extLst>
          </p:cNvPr>
          <p:cNvSpPr>
            <a:spLocks noGrp="1"/>
          </p:cNvSpPr>
          <p:nvPr>
            <p:ph type="body" sz="quarter" idx="30" hasCustomPrompt="1"/>
          </p:nvPr>
        </p:nvSpPr>
        <p:spPr>
          <a:xfrm>
            <a:off x="569986" y="1812925"/>
            <a:ext cx="8326364" cy="4548188"/>
          </a:xfrm>
        </p:spPr>
        <p:txBody>
          <a:bodyPr>
            <a:normAutofit/>
          </a:bodyPr>
          <a:lstStyle>
            <a:lvl1pPr marL="360000" indent="-360000">
              <a:lnSpc>
                <a:spcPct val="100000"/>
              </a:lnSpc>
              <a:spcBef>
                <a:spcPts val="600"/>
              </a:spcBef>
              <a:spcAft>
                <a:spcPts val="400"/>
              </a:spcAft>
              <a:buClr>
                <a:schemeClr val="accent1"/>
              </a:buClr>
              <a:defRPr sz="3000">
                <a:solidFill>
                  <a:schemeClr val="tx1"/>
                </a:solidFill>
              </a:defRPr>
            </a:lvl1pPr>
            <a:lvl2pPr marL="828000" indent="-432000">
              <a:lnSpc>
                <a:spcPct val="100000"/>
              </a:lnSpc>
              <a:spcBef>
                <a:spcPts val="600"/>
              </a:spcBef>
              <a:spcAft>
                <a:spcPts val="400"/>
              </a:spcAft>
              <a:buClr>
                <a:schemeClr val="accent1"/>
              </a:buClr>
              <a:defRPr sz="3000">
                <a:solidFill>
                  <a:schemeClr val="tx1"/>
                </a:solidFill>
              </a:defRPr>
            </a:lvl2pPr>
            <a:lvl3pPr marL="1216800" indent="-378000">
              <a:lnSpc>
                <a:spcPct val="100000"/>
              </a:lnSpc>
              <a:spcBef>
                <a:spcPts val="600"/>
              </a:spcBef>
              <a:spcAft>
                <a:spcPts val="400"/>
              </a:spcAft>
              <a:buClr>
                <a:schemeClr val="accent1"/>
              </a:buClr>
              <a:defRPr sz="2400">
                <a:solidFill>
                  <a:schemeClr val="tx1"/>
                </a:solidFill>
              </a:defRPr>
            </a:lvl3pPr>
            <a:lvl4pPr marL="1598400" indent="-378000">
              <a:lnSpc>
                <a:spcPct val="100000"/>
              </a:lnSpc>
              <a:spcBef>
                <a:spcPts val="600"/>
              </a:spcBef>
              <a:spcAft>
                <a:spcPts val="400"/>
              </a:spcAft>
              <a:buClr>
                <a:schemeClr val="accent1"/>
              </a:buClr>
              <a:defRPr sz="2400">
                <a:solidFill>
                  <a:schemeClr val="tx1"/>
                </a:solidFill>
              </a:defRPr>
            </a:lvl4pPr>
            <a:lvl5pPr marL="1872000" indent="-252000">
              <a:lnSpc>
                <a:spcPct val="100000"/>
              </a:lnSpc>
              <a:spcBef>
                <a:spcPts val="600"/>
              </a:spcBef>
              <a:spcAft>
                <a:spcPts val="400"/>
              </a:spcAft>
              <a:buClr>
                <a:schemeClr val="accent1"/>
              </a:buClr>
              <a:defRPr sz="1800">
                <a:solidFill>
                  <a:schemeClr val="tx1"/>
                </a:solidFill>
              </a:defRPr>
            </a:lvl5pPr>
            <a:lvl6pPr marL="2149200" indent="-252000">
              <a:lnSpc>
                <a:spcPct val="100000"/>
              </a:lnSpc>
              <a:spcBef>
                <a:spcPts val="600"/>
              </a:spcBef>
              <a:spcAft>
                <a:spcPts val="400"/>
              </a:spcAft>
              <a:buClr>
                <a:schemeClr val="accent1"/>
              </a:buClr>
              <a:defRPr sz="18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6819841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54_Copy x2_1/3_Purple le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1" y="0"/>
            <a:ext cx="43308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Text Placeholder 2">
            <a:extLst>
              <a:ext uri="{FF2B5EF4-FFF2-40B4-BE49-F238E27FC236}">
                <a16:creationId xmlns:a16="http://schemas.microsoft.com/office/drawing/2014/main" id="{B6B563E1-39D5-4348-B384-922CC6F4EF5F}"/>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4" name="Slide Number Placeholder 2">
            <a:extLst>
              <a:ext uri="{FF2B5EF4-FFF2-40B4-BE49-F238E27FC236}">
                <a16:creationId xmlns:a16="http://schemas.microsoft.com/office/drawing/2014/main" id="{2C8C1B15-FFB1-A54A-AB18-B7AECDAFE9F8}"/>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89276449-AD5C-EA4B-A6F4-FF8448A7333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pic>
        <p:nvPicPr>
          <p:cNvPr id="20" name="Graphic 19">
            <a:extLst>
              <a:ext uri="{FF2B5EF4-FFF2-40B4-BE49-F238E27FC236}">
                <a16:creationId xmlns:a16="http://schemas.microsoft.com/office/drawing/2014/main" id="{9532481A-3432-6C4B-BC27-EDBE02D1744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2" name="Text Placeholder 4">
            <a:extLst>
              <a:ext uri="{FF2B5EF4-FFF2-40B4-BE49-F238E27FC236}">
                <a16:creationId xmlns:a16="http://schemas.microsoft.com/office/drawing/2014/main" id="{31981C1C-CC01-8E46-9335-5659A9729A53}"/>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4" name="Text Placeholder 7">
            <a:extLst>
              <a:ext uri="{FF2B5EF4-FFF2-40B4-BE49-F238E27FC236}">
                <a16:creationId xmlns:a16="http://schemas.microsoft.com/office/drawing/2014/main" id="{7F91D02E-826B-4F4E-AFE2-27C1F09B7327}"/>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5" name="Text Placeholder 2">
            <a:extLst>
              <a:ext uri="{FF2B5EF4-FFF2-40B4-BE49-F238E27FC236}">
                <a16:creationId xmlns:a16="http://schemas.microsoft.com/office/drawing/2014/main" id="{74C49FC1-A545-AB45-9E3D-39B20281DE0C}"/>
              </a:ext>
            </a:extLst>
          </p:cNvPr>
          <p:cNvSpPr>
            <a:spLocks noGrp="1"/>
          </p:cNvSpPr>
          <p:nvPr>
            <p:ph type="body" sz="quarter" idx="40"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bg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6" name="Text Placeholder 6">
            <a:extLst>
              <a:ext uri="{FF2B5EF4-FFF2-40B4-BE49-F238E27FC236}">
                <a16:creationId xmlns:a16="http://schemas.microsoft.com/office/drawing/2014/main" id="{EBC5DA36-5081-FB4B-8FCE-598F7BE4E2FC}"/>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bg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
        <p:nvSpPr>
          <p:cNvPr id="27" name="Text Placeholder 4">
            <a:extLst>
              <a:ext uri="{FF2B5EF4-FFF2-40B4-BE49-F238E27FC236}">
                <a16:creationId xmlns:a16="http://schemas.microsoft.com/office/drawing/2014/main" id="{1F4E7673-9E0F-9342-A963-68D7C04CC312}"/>
              </a:ext>
            </a:extLst>
          </p:cNvPr>
          <p:cNvSpPr>
            <a:spLocks noGrp="1"/>
          </p:cNvSpPr>
          <p:nvPr>
            <p:ph type="body" sz="quarter" idx="49" hasCustomPrompt="1"/>
          </p:nvPr>
        </p:nvSpPr>
        <p:spPr>
          <a:xfrm>
            <a:off x="4665600" y="2924944"/>
            <a:ext cx="6903008"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28" name="Text Placeholder 7">
            <a:extLst>
              <a:ext uri="{FF2B5EF4-FFF2-40B4-BE49-F238E27FC236}">
                <a16:creationId xmlns:a16="http://schemas.microsoft.com/office/drawing/2014/main" id="{83928657-6A83-A74F-84A4-CAD96A0B7CC1}"/>
              </a:ext>
            </a:extLst>
          </p:cNvPr>
          <p:cNvSpPr>
            <a:spLocks noGrp="1"/>
          </p:cNvSpPr>
          <p:nvPr>
            <p:ph type="body" sz="quarter" idx="50" hasCustomPrompt="1"/>
          </p:nvPr>
        </p:nvSpPr>
        <p:spPr>
          <a:xfrm>
            <a:off x="4665600" y="3645024"/>
            <a:ext cx="6903008"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Sed </a:t>
            </a:r>
            <a:r>
              <a:rPr lang="en-US" err="1"/>
              <a:t>ut</a:t>
            </a:r>
            <a:r>
              <a:rPr lang="en-US"/>
              <a:t>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 </a:t>
            </a:r>
            <a:r>
              <a:rPr lang="en-US" err="1"/>
              <a:t>inventore</a:t>
            </a:r>
            <a:r>
              <a:rPr lang="en-US"/>
              <a:t> </a:t>
            </a:r>
            <a:r>
              <a:rPr lang="en-US" err="1"/>
              <a:t>veritatis</a:t>
            </a:r>
            <a:r>
              <a:rPr lang="en-US"/>
              <a:t> et quasi </a:t>
            </a:r>
            <a:r>
              <a:rPr lang="en-US" err="1"/>
              <a:t>architecto</a:t>
            </a:r>
            <a:r>
              <a:rPr lang="en-US"/>
              <a:t> beatae vitae dicta sunt </a:t>
            </a:r>
            <a:r>
              <a:rPr lang="en-US" err="1"/>
              <a:t>explicabo</a:t>
            </a:r>
            <a:r>
              <a:rPr lang="en-US"/>
              <a:t>. Nemo </a:t>
            </a:r>
            <a:r>
              <a:rPr lang="en-US" err="1"/>
              <a:t>enim</a:t>
            </a:r>
            <a:r>
              <a:rPr lang="en-US"/>
              <a:t> </a:t>
            </a:r>
            <a:r>
              <a:rPr lang="en-US" err="1"/>
              <a:t>ipsam</a:t>
            </a:r>
            <a:r>
              <a:rPr lang="en-US"/>
              <a:t> </a:t>
            </a:r>
            <a:r>
              <a:rPr lang="en-US" err="1"/>
              <a:t>voluptatem</a:t>
            </a:r>
            <a:r>
              <a:rPr lang="en-US"/>
              <a:t> </a:t>
            </a:r>
            <a:r>
              <a:rPr lang="en-US" err="1"/>
              <a:t>quia</a:t>
            </a:r>
            <a:r>
              <a:rPr lang="en-US"/>
              <a:t> </a:t>
            </a:r>
            <a:r>
              <a:rPr lang="en-US" err="1"/>
              <a:t>voluptas</a:t>
            </a:r>
            <a:r>
              <a:rPr lang="en-US"/>
              <a:t> sit </a:t>
            </a:r>
            <a:r>
              <a:rPr lang="en-US" err="1"/>
              <a:t>aspernatur</a:t>
            </a:r>
            <a:r>
              <a:rPr lang="en-US"/>
              <a:t> </a:t>
            </a:r>
            <a:r>
              <a:rPr lang="en-US" err="1"/>
              <a:t>aut</a:t>
            </a:r>
            <a:r>
              <a:rPr lang="en-US"/>
              <a:t> </a:t>
            </a:r>
            <a:r>
              <a:rPr lang="en-US" err="1"/>
              <a:t>odit</a:t>
            </a:r>
            <a:r>
              <a:rPr lang="en-US"/>
              <a:t> </a:t>
            </a:r>
            <a:r>
              <a:rPr lang="en-US" err="1"/>
              <a:t>aut</a:t>
            </a:r>
            <a:r>
              <a:rPr lang="en-US"/>
              <a:t> fugit, sed </a:t>
            </a:r>
            <a:r>
              <a:rPr lang="en-US" err="1"/>
              <a:t>quia</a:t>
            </a:r>
            <a:r>
              <a:rPr lang="en-US"/>
              <a:t> </a:t>
            </a:r>
            <a:r>
              <a:rPr lang="en-US" err="1"/>
              <a:t>consequuntur</a:t>
            </a:r>
            <a:r>
              <a:rPr lang="en-US"/>
              <a:t> </a:t>
            </a:r>
            <a:r>
              <a:rPr lang="en-US" err="1"/>
              <a:t>magni</a:t>
            </a:r>
            <a:r>
              <a:rPr lang="en-US"/>
              <a:t> </a:t>
            </a:r>
            <a:r>
              <a:rPr lang="en-US" err="1"/>
              <a:t>dolores</a:t>
            </a:r>
            <a:r>
              <a:rPr lang="en-US"/>
              <a:t> </a:t>
            </a:r>
            <a:r>
              <a:rPr lang="en-US" err="1"/>
              <a:t>eos</a:t>
            </a:r>
            <a:r>
              <a:rPr lang="en-US"/>
              <a:t> qui </a:t>
            </a:r>
            <a:r>
              <a:rPr lang="en-US" err="1"/>
              <a:t>ratione</a:t>
            </a:r>
            <a:r>
              <a:rPr lang="en-US"/>
              <a:t>.</a:t>
            </a:r>
            <a:endParaRPr lang="en-GB"/>
          </a:p>
        </p:txBody>
      </p:sp>
    </p:spTree>
    <p:extLst>
      <p:ext uri="{BB962C8B-B14F-4D97-AF65-F5344CB8AC3E}">
        <p14:creationId xmlns:p14="http://schemas.microsoft.com/office/powerpoint/2010/main" val="293973165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55_Copy x2_1/3_Midnight blue le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1" y="0"/>
            <a:ext cx="43308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4" name="Slide Number Placeholder 2">
            <a:extLst>
              <a:ext uri="{FF2B5EF4-FFF2-40B4-BE49-F238E27FC236}">
                <a16:creationId xmlns:a16="http://schemas.microsoft.com/office/drawing/2014/main" id="{327BEFC1-6F80-4A44-B9A3-BED2FE738458}"/>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D9BE9EB7-D915-F34F-894E-5326598C7D94}"/>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D72FB380-DD6B-9A4A-927A-DDEB055160C9}"/>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pic>
        <p:nvPicPr>
          <p:cNvPr id="19" name="Graphic 18">
            <a:extLst>
              <a:ext uri="{FF2B5EF4-FFF2-40B4-BE49-F238E27FC236}">
                <a16:creationId xmlns:a16="http://schemas.microsoft.com/office/drawing/2014/main" id="{A782ACC1-8E34-F044-A97C-D19DDE2F213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1" name="Text Placeholder 4">
            <a:extLst>
              <a:ext uri="{FF2B5EF4-FFF2-40B4-BE49-F238E27FC236}">
                <a16:creationId xmlns:a16="http://schemas.microsoft.com/office/drawing/2014/main" id="{D68679F6-A085-DF4C-8D98-ECC08961E8F4}"/>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2" name="Text Placeholder 7">
            <a:extLst>
              <a:ext uri="{FF2B5EF4-FFF2-40B4-BE49-F238E27FC236}">
                <a16:creationId xmlns:a16="http://schemas.microsoft.com/office/drawing/2014/main" id="{C3CE0018-35A2-E84B-AEB0-4F634D36BB81}"/>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4" name="Text Placeholder 2">
            <a:extLst>
              <a:ext uri="{FF2B5EF4-FFF2-40B4-BE49-F238E27FC236}">
                <a16:creationId xmlns:a16="http://schemas.microsoft.com/office/drawing/2014/main" id="{D93A4FD1-B5AA-7C45-8B44-29669B265186}"/>
              </a:ext>
            </a:extLst>
          </p:cNvPr>
          <p:cNvSpPr>
            <a:spLocks noGrp="1"/>
          </p:cNvSpPr>
          <p:nvPr>
            <p:ph type="body" sz="quarter" idx="40"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bg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5" name="Text Placeholder 6">
            <a:extLst>
              <a:ext uri="{FF2B5EF4-FFF2-40B4-BE49-F238E27FC236}">
                <a16:creationId xmlns:a16="http://schemas.microsoft.com/office/drawing/2014/main" id="{C765FA12-57C6-3741-8779-EA248918C8EF}"/>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bg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
        <p:nvSpPr>
          <p:cNvPr id="26" name="Text Placeholder 4">
            <a:extLst>
              <a:ext uri="{FF2B5EF4-FFF2-40B4-BE49-F238E27FC236}">
                <a16:creationId xmlns:a16="http://schemas.microsoft.com/office/drawing/2014/main" id="{3601D714-5BD3-9B47-B871-4C26667EDCF5}"/>
              </a:ext>
            </a:extLst>
          </p:cNvPr>
          <p:cNvSpPr>
            <a:spLocks noGrp="1"/>
          </p:cNvSpPr>
          <p:nvPr>
            <p:ph type="body" sz="quarter" idx="49" hasCustomPrompt="1"/>
          </p:nvPr>
        </p:nvSpPr>
        <p:spPr>
          <a:xfrm>
            <a:off x="4665600" y="2924944"/>
            <a:ext cx="6903008" cy="72008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a:t>
            </a:r>
            <a:endParaRPr lang="en-US"/>
          </a:p>
        </p:txBody>
      </p:sp>
      <p:sp>
        <p:nvSpPr>
          <p:cNvPr id="27" name="Text Placeholder 7">
            <a:extLst>
              <a:ext uri="{FF2B5EF4-FFF2-40B4-BE49-F238E27FC236}">
                <a16:creationId xmlns:a16="http://schemas.microsoft.com/office/drawing/2014/main" id="{0B9A3882-6E6B-7D46-BB31-47F4E3690D08}"/>
              </a:ext>
            </a:extLst>
          </p:cNvPr>
          <p:cNvSpPr>
            <a:spLocks noGrp="1"/>
          </p:cNvSpPr>
          <p:nvPr>
            <p:ph type="body" sz="quarter" idx="50" hasCustomPrompt="1"/>
          </p:nvPr>
        </p:nvSpPr>
        <p:spPr>
          <a:xfrm>
            <a:off x="4665600" y="3645024"/>
            <a:ext cx="6903008" cy="2492990"/>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a:t>
            </a:r>
            <a:br>
              <a:rPr lang="en-US"/>
            </a:br>
            <a:endParaRPr lang="en-US"/>
          </a:p>
          <a:p>
            <a:pPr lvl="0"/>
            <a:r>
              <a:rPr lang="en-US"/>
              <a:t>Sed </a:t>
            </a:r>
            <a:r>
              <a:rPr lang="en-US" err="1"/>
              <a:t>ut</a:t>
            </a:r>
            <a:r>
              <a:rPr lang="en-US"/>
              <a:t>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accusantium</a:t>
            </a:r>
            <a:r>
              <a:rPr lang="en-US"/>
              <a:t> </a:t>
            </a:r>
            <a:r>
              <a:rPr lang="en-US" err="1"/>
              <a:t>doloremque</a:t>
            </a:r>
            <a:r>
              <a:rPr lang="en-US"/>
              <a:t> </a:t>
            </a:r>
            <a:r>
              <a:rPr lang="en-US" err="1"/>
              <a:t>laudantium</a:t>
            </a:r>
            <a:r>
              <a:rPr lang="en-US"/>
              <a:t>, </a:t>
            </a:r>
            <a:r>
              <a:rPr lang="en-US" err="1"/>
              <a:t>totam</a:t>
            </a:r>
            <a:r>
              <a:rPr lang="en-US"/>
              <a:t> rem </a:t>
            </a:r>
            <a:r>
              <a:rPr lang="en-US" err="1"/>
              <a:t>aperiam</a:t>
            </a:r>
            <a:r>
              <a:rPr lang="en-US"/>
              <a:t>, </a:t>
            </a:r>
            <a:r>
              <a:rPr lang="en-US" err="1"/>
              <a:t>eaque</a:t>
            </a:r>
            <a:r>
              <a:rPr lang="en-US"/>
              <a:t> </a:t>
            </a:r>
            <a:r>
              <a:rPr lang="en-US" err="1"/>
              <a:t>ipsa</a:t>
            </a:r>
            <a:r>
              <a:rPr lang="en-US"/>
              <a:t> </a:t>
            </a:r>
            <a:r>
              <a:rPr lang="en-US" err="1"/>
              <a:t>quae</a:t>
            </a:r>
            <a:r>
              <a:rPr lang="en-US"/>
              <a:t> ab </a:t>
            </a:r>
            <a:r>
              <a:rPr lang="en-US" err="1"/>
              <a:t>illo</a:t>
            </a:r>
            <a:r>
              <a:rPr lang="en-US"/>
              <a:t> </a:t>
            </a:r>
            <a:r>
              <a:rPr lang="en-US" err="1"/>
              <a:t>inventore</a:t>
            </a:r>
            <a:r>
              <a:rPr lang="en-US"/>
              <a:t> </a:t>
            </a:r>
            <a:r>
              <a:rPr lang="en-US" err="1"/>
              <a:t>veritatis</a:t>
            </a:r>
            <a:r>
              <a:rPr lang="en-US"/>
              <a:t> et quasi </a:t>
            </a:r>
            <a:r>
              <a:rPr lang="en-US" err="1"/>
              <a:t>architecto</a:t>
            </a:r>
            <a:r>
              <a:rPr lang="en-US"/>
              <a:t> beatae vitae dicta sunt </a:t>
            </a:r>
            <a:r>
              <a:rPr lang="en-US" err="1"/>
              <a:t>explicabo</a:t>
            </a:r>
            <a:r>
              <a:rPr lang="en-US"/>
              <a:t>. Nemo </a:t>
            </a:r>
            <a:r>
              <a:rPr lang="en-US" err="1"/>
              <a:t>enim</a:t>
            </a:r>
            <a:r>
              <a:rPr lang="en-US"/>
              <a:t> </a:t>
            </a:r>
            <a:r>
              <a:rPr lang="en-US" err="1"/>
              <a:t>ipsam</a:t>
            </a:r>
            <a:r>
              <a:rPr lang="en-US"/>
              <a:t> </a:t>
            </a:r>
            <a:r>
              <a:rPr lang="en-US" err="1"/>
              <a:t>voluptatem</a:t>
            </a:r>
            <a:r>
              <a:rPr lang="en-US"/>
              <a:t> </a:t>
            </a:r>
            <a:r>
              <a:rPr lang="en-US" err="1"/>
              <a:t>quia</a:t>
            </a:r>
            <a:r>
              <a:rPr lang="en-US"/>
              <a:t> </a:t>
            </a:r>
            <a:r>
              <a:rPr lang="en-US" err="1"/>
              <a:t>voluptas</a:t>
            </a:r>
            <a:r>
              <a:rPr lang="en-US"/>
              <a:t> sit </a:t>
            </a:r>
            <a:r>
              <a:rPr lang="en-US" err="1"/>
              <a:t>aspernatur</a:t>
            </a:r>
            <a:r>
              <a:rPr lang="en-US"/>
              <a:t> </a:t>
            </a:r>
            <a:r>
              <a:rPr lang="en-US" err="1"/>
              <a:t>aut</a:t>
            </a:r>
            <a:r>
              <a:rPr lang="en-US"/>
              <a:t> </a:t>
            </a:r>
            <a:r>
              <a:rPr lang="en-US" err="1"/>
              <a:t>odit</a:t>
            </a:r>
            <a:r>
              <a:rPr lang="en-US"/>
              <a:t> </a:t>
            </a:r>
            <a:r>
              <a:rPr lang="en-US" err="1"/>
              <a:t>aut</a:t>
            </a:r>
            <a:r>
              <a:rPr lang="en-US"/>
              <a:t> fugit, sed </a:t>
            </a:r>
            <a:r>
              <a:rPr lang="en-US" err="1"/>
              <a:t>quia</a:t>
            </a:r>
            <a:r>
              <a:rPr lang="en-US"/>
              <a:t> </a:t>
            </a:r>
            <a:r>
              <a:rPr lang="en-US" err="1"/>
              <a:t>consequuntur</a:t>
            </a:r>
            <a:r>
              <a:rPr lang="en-US"/>
              <a:t> </a:t>
            </a:r>
            <a:r>
              <a:rPr lang="en-US" err="1"/>
              <a:t>magni</a:t>
            </a:r>
            <a:r>
              <a:rPr lang="en-US"/>
              <a:t> </a:t>
            </a:r>
            <a:r>
              <a:rPr lang="en-US" err="1"/>
              <a:t>dolores</a:t>
            </a:r>
            <a:r>
              <a:rPr lang="en-US"/>
              <a:t> </a:t>
            </a:r>
            <a:r>
              <a:rPr lang="en-US" err="1"/>
              <a:t>eos</a:t>
            </a:r>
            <a:r>
              <a:rPr lang="en-US"/>
              <a:t> qui </a:t>
            </a:r>
            <a:r>
              <a:rPr lang="en-US" err="1"/>
              <a:t>ratione</a:t>
            </a:r>
            <a:r>
              <a:rPr lang="en-US"/>
              <a:t>.</a:t>
            </a:r>
            <a:endParaRPr lang="en-GB"/>
          </a:p>
        </p:txBody>
      </p:sp>
    </p:spTree>
    <p:extLst>
      <p:ext uri="{BB962C8B-B14F-4D97-AF65-F5344CB8AC3E}">
        <p14:creationId xmlns:p14="http://schemas.microsoft.com/office/powerpoint/2010/main" val="336146138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56_Copy and charts x2_White">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68E7B8C8-EC13-5744-9AA9-243E0E2215FA}"/>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7" name="Footer Placeholder 1">
            <a:extLst>
              <a:ext uri="{FF2B5EF4-FFF2-40B4-BE49-F238E27FC236}">
                <a16:creationId xmlns:a16="http://schemas.microsoft.com/office/drawing/2014/main" id="{0C413973-270C-1849-9172-F312467D681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05025038-5EA4-414B-A100-DEEB9222CC1B}"/>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4" name="Content Placeholder 4">
            <a:extLst>
              <a:ext uri="{FF2B5EF4-FFF2-40B4-BE49-F238E27FC236}">
                <a16:creationId xmlns:a16="http://schemas.microsoft.com/office/drawing/2014/main" id="{E050E2AE-F06C-5144-BF3A-2CAC68054D7D}"/>
              </a:ext>
            </a:extLst>
          </p:cNvPr>
          <p:cNvSpPr>
            <a:spLocks noGrp="1"/>
          </p:cNvSpPr>
          <p:nvPr>
            <p:ph sz="quarter" idx="40" hasCustomPrompt="1"/>
          </p:nvPr>
        </p:nvSpPr>
        <p:spPr>
          <a:xfrm>
            <a:off x="4618798" y="730250"/>
            <a:ext cx="6936615" cy="5152076"/>
          </a:xfrm>
          <a:prstGeom prst="rect">
            <a:avLst/>
          </a:prstGeom>
        </p:spPr>
        <p:txBody>
          <a:bodyPr lIns="180000" tIns="180000" rIns="180000" bIns="180000"/>
          <a:lstStyle>
            <a:lvl1pPr marL="0" marR="0" indent="0" algn="l" defTabSz="914377" rtl="0" eaLnBrk="1" fontAlgn="auto" latinLnBrk="0" hangingPunct="1">
              <a:lnSpc>
                <a:spcPct val="100000"/>
              </a:lnSpc>
              <a:spcBef>
                <a:spcPts val="300"/>
              </a:spcBef>
              <a:spcAft>
                <a:spcPts val="200"/>
              </a:spcAft>
              <a:buClr>
                <a:schemeClr val="bg2"/>
              </a:buClr>
              <a:buSzTx/>
              <a:buFont typeface="Arial" panose="020B0604020202020204" pitchFamily="34" charset="0"/>
              <a:buNone/>
              <a:tabLst/>
              <a:defRPr sz="1200">
                <a:highlight>
                  <a:srgbClr val="FFFF00"/>
                </a:highlight>
              </a:defRPr>
            </a:lvl1pPr>
          </a:lstStyle>
          <a:p>
            <a:r>
              <a:rPr lang="en-GB"/>
              <a:t>Click on the icon to import your own table, chart or media</a:t>
            </a:r>
          </a:p>
          <a:p>
            <a:pPr lvl="0"/>
            <a:endParaRPr lang="en-GB"/>
          </a:p>
        </p:txBody>
      </p:sp>
      <p:sp>
        <p:nvSpPr>
          <p:cNvPr id="16" name="Text Placeholder 2">
            <a:extLst>
              <a:ext uri="{FF2B5EF4-FFF2-40B4-BE49-F238E27FC236}">
                <a16:creationId xmlns:a16="http://schemas.microsoft.com/office/drawing/2014/main" id="{2F4685CF-BA42-AE47-9385-6D56D2BFD488}"/>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8" name="Text Placeholder 4">
            <a:extLst>
              <a:ext uri="{FF2B5EF4-FFF2-40B4-BE49-F238E27FC236}">
                <a16:creationId xmlns:a16="http://schemas.microsoft.com/office/drawing/2014/main" id="{6BE5E3A9-41AF-D248-9766-93B5A4BC95E0}"/>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19" name="Text Placeholder 7">
            <a:extLst>
              <a:ext uri="{FF2B5EF4-FFF2-40B4-BE49-F238E27FC236}">
                <a16:creationId xmlns:a16="http://schemas.microsoft.com/office/drawing/2014/main" id="{000A65ED-724C-F045-ADAB-320CCA7EE5E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1" name="Text Placeholder 2">
            <a:extLst>
              <a:ext uri="{FF2B5EF4-FFF2-40B4-BE49-F238E27FC236}">
                <a16:creationId xmlns:a16="http://schemas.microsoft.com/office/drawing/2014/main" id="{C0D0A1B5-BE18-AC40-9A7E-3A1E10087B3C}"/>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2" name="Text Placeholder 6">
            <a:extLst>
              <a:ext uri="{FF2B5EF4-FFF2-40B4-BE49-F238E27FC236}">
                <a16:creationId xmlns:a16="http://schemas.microsoft.com/office/drawing/2014/main" id="{4A37CFA2-FA62-C640-B251-BD05FE693200}"/>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5994165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57_Copy and charts x2_1/3_Grey left">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1F3C2271-7F4B-2543-8C66-C9CB9A92A7B2}"/>
              </a:ext>
            </a:extLst>
          </p:cNvPr>
          <p:cNvSpPr/>
          <p:nvPr userDrawn="1"/>
        </p:nvSpPr>
        <p:spPr>
          <a:xfrm>
            <a:off x="1" y="0"/>
            <a:ext cx="42355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27" name="Text Placeholder 2">
            <a:extLst>
              <a:ext uri="{FF2B5EF4-FFF2-40B4-BE49-F238E27FC236}">
                <a16:creationId xmlns:a16="http://schemas.microsoft.com/office/drawing/2014/main" id="{9C42DEEA-E3D8-4145-A3E8-BBCD5899FC53}"/>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Content Placeholder 4">
            <a:extLst>
              <a:ext uri="{FF2B5EF4-FFF2-40B4-BE49-F238E27FC236}">
                <a16:creationId xmlns:a16="http://schemas.microsoft.com/office/drawing/2014/main" id="{DDD4FC24-FEB6-6949-BEA4-AC7430F96978}"/>
              </a:ext>
            </a:extLst>
          </p:cNvPr>
          <p:cNvSpPr>
            <a:spLocks noGrp="1"/>
          </p:cNvSpPr>
          <p:nvPr>
            <p:ph sz="quarter" idx="40" hasCustomPrompt="1"/>
          </p:nvPr>
        </p:nvSpPr>
        <p:spPr>
          <a:xfrm>
            <a:off x="4618798" y="730250"/>
            <a:ext cx="6936615" cy="5152076"/>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Click on the icon to import your own table, chart or media</a:t>
            </a:r>
          </a:p>
          <a:p>
            <a:pPr marL="0" marR="0" lvl="0" indent="0" fontAlgn="auto">
              <a:buSzTx/>
              <a:buNone/>
              <a:tabLst/>
            </a:pPr>
            <a:endParaRPr lang="en-GB"/>
          </a:p>
        </p:txBody>
      </p:sp>
      <p:sp>
        <p:nvSpPr>
          <p:cNvPr id="17" name="Slide Number Placeholder 2">
            <a:extLst>
              <a:ext uri="{FF2B5EF4-FFF2-40B4-BE49-F238E27FC236}">
                <a16:creationId xmlns:a16="http://schemas.microsoft.com/office/drawing/2014/main" id="{5ECCB48E-2B9F-1440-AFCE-10FF7CAEB03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1D3D8B2E-C2D0-144D-A7C7-7FC2CE40DB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pic>
        <p:nvPicPr>
          <p:cNvPr id="21" name="Graphic 20">
            <a:extLst>
              <a:ext uri="{FF2B5EF4-FFF2-40B4-BE49-F238E27FC236}">
                <a16:creationId xmlns:a16="http://schemas.microsoft.com/office/drawing/2014/main" id="{AAE70BE3-3A9E-D243-8503-2928956DD5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5" name="Text Placeholder 2">
            <a:extLst>
              <a:ext uri="{FF2B5EF4-FFF2-40B4-BE49-F238E27FC236}">
                <a16:creationId xmlns:a16="http://schemas.microsoft.com/office/drawing/2014/main" id="{05C3BA8E-D9A9-2241-9CD3-2EC316084068}"/>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2" name="Text Placeholder 4">
            <a:extLst>
              <a:ext uri="{FF2B5EF4-FFF2-40B4-BE49-F238E27FC236}">
                <a16:creationId xmlns:a16="http://schemas.microsoft.com/office/drawing/2014/main" id="{463BA766-7616-E64C-9ED9-04A1F74E57A2}"/>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3" name="Text Placeholder 7">
            <a:extLst>
              <a:ext uri="{FF2B5EF4-FFF2-40B4-BE49-F238E27FC236}">
                <a16:creationId xmlns:a16="http://schemas.microsoft.com/office/drawing/2014/main" id="{373C1A25-DD98-AB46-A62C-26A178D53F0C}"/>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4" name="Text Placeholder 2">
            <a:extLst>
              <a:ext uri="{FF2B5EF4-FFF2-40B4-BE49-F238E27FC236}">
                <a16:creationId xmlns:a16="http://schemas.microsoft.com/office/drawing/2014/main" id="{40814045-177B-8540-A1A6-DA1BEB78551C}"/>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5" name="Text Placeholder 6">
            <a:extLst>
              <a:ext uri="{FF2B5EF4-FFF2-40B4-BE49-F238E27FC236}">
                <a16:creationId xmlns:a16="http://schemas.microsoft.com/office/drawing/2014/main" id="{C620DC29-A057-2C43-9431-B8C61482ABBE}"/>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187654897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58_Copy and charts x2_1/3_Purple lef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8EBB34DD-B160-1748-9C8B-A156CAD1FC18}"/>
              </a:ext>
            </a:extLst>
          </p:cNvPr>
          <p:cNvSpPr/>
          <p:nvPr userDrawn="1"/>
        </p:nvSpPr>
        <p:spPr>
          <a:xfrm>
            <a:off x="1" y="0"/>
            <a:ext cx="42355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1" name="Text Placeholder 2">
            <a:extLst>
              <a:ext uri="{FF2B5EF4-FFF2-40B4-BE49-F238E27FC236}">
                <a16:creationId xmlns:a16="http://schemas.microsoft.com/office/drawing/2014/main" id="{09C95F5B-805D-1342-9DC7-6B8F26331DBB}"/>
              </a:ext>
            </a:extLst>
          </p:cNvPr>
          <p:cNvSpPr>
            <a:spLocks noGrp="1"/>
          </p:cNvSpPr>
          <p:nvPr>
            <p:ph type="body" sz="quarter" idx="39"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9" name="Slide Number Placeholder 2">
            <a:extLst>
              <a:ext uri="{FF2B5EF4-FFF2-40B4-BE49-F238E27FC236}">
                <a16:creationId xmlns:a16="http://schemas.microsoft.com/office/drawing/2014/main" id="{FB8F2C6F-B15D-034F-B8CE-3CC67A8667F4}"/>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D59631AF-B831-FF4E-9CE2-37BACC8DEF0C}"/>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9618C4C9-5E46-B842-B050-BD2FD910779C}"/>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8" name="Content Placeholder 4">
            <a:extLst>
              <a:ext uri="{FF2B5EF4-FFF2-40B4-BE49-F238E27FC236}">
                <a16:creationId xmlns:a16="http://schemas.microsoft.com/office/drawing/2014/main" id="{61BA715A-845F-EA43-B2F2-D01F9709A38A}"/>
              </a:ext>
            </a:extLst>
          </p:cNvPr>
          <p:cNvSpPr>
            <a:spLocks noGrp="1"/>
          </p:cNvSpPr>
          <p:nvPr>
            <p:ph sz="quarter" idx="40" hasCustomPrompt="1"/>
          </p:nvPr>
        </p:nvSpPr>
        <p:spPr>
          <a:xfrm>
            <a:off x="4618798" y="730250"/>
            <a:ext cx="6936615" cy="5152076"/>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Click on the icon to import your own table, chart or media</a:t>
            </a:r>
          </a:p>
          <a:p>
            <a:pPr marL="0" marR="0" lvl="0" indent="0" fontAlgn="auto">
              <a:buSzTx/>
              <a:buNone/>
              <a:tabLst/>
            </a:pPr>
            <a:endParaRPr lang="en-GB"/>
          </a:p>
        </p:txBody>
      </p:sp>
      <p:pic>
        <p:nvPicPr>
          <p:cNvPr id="22" name="Graphic 21">
            <a:extLst>
              <a:ext uri="{FF2B5EF4-FFF2-40B4-BE49-F238E27FC236}">
                <a16:creationId xmlns:a16="http://schemas.microsoft.com/office/drawing/2014/main" id="{C27D7B68-26C3-B44B-9DA7-FA82D299B95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21" name="Text Placeholder 4">
            <a:extLst>
              <a:ext uri="{FF2B5EF4-FFF2-40B4-BE49-F238E27FC236}">
                <a16:creationId xmlns:a16="http://schemas.microsoft.com/office/drawing/2014/main" id="{4A944531-350F-3F40-8C81-5CECBEF7B0D2}"/>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3" name="Text Placeholder 7">
            <a:extLst>
              <a:ext uri="{FF2B5EF4-FFF2-40B4-BE49-F238E27FC236}">
                <a16:creationId xmlns:a16="http://schemas.microsoft.com/office/drawing/2014/main" id="{ADB47AB2-CC2E-7441-ADAC-320CD7F54DA6}"/>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4" name="Text Placeholder 2">
            <a:extLst>
              <a:ext uri="{FF2B5EF4-FFF2-40B4-BE49-F238E27FC236}">
                <a16:creationId xmlns:a16="http://schemas.microsoft.com/office/drawing/2014/main" id="{BDACB38C-ACD7-474B-BEEC-EAB9EBC746D0}"/>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bg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5" name="Text Placeholder 6">
            <a:extLst>
              <a:ext uri="{FF2B5EF4-FFF2-40B4-BE49-F238E27FC236}">
                <a16:creationId xmlns:a16="http://schemas.microsoft.com/office/drawing/2014/main" id="{66E92E36-2D90-D344-99EC-04B47FBE98BF}"/>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bg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360931651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9_Copy and charts x2_1/3_Midnight blue lef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8EBB34DD-B160-1748-9C8B-A156CAD1FC18}"/>
              </a:ext>
            </a:extLst>
          </p:cNvPr>
          <p:cNvSpPr/>
          <p:nvPr userDrawn="1"/>
        </p:nvSpPr>
        <p:spPr>
          <a:xfrm>
            <a:off x="1" y="0"/>
            <a:ext cx="42355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9" name="Slide Number Placeholder 2">
            <a:extLst>
              <a:ext uri="{FF2B5EF4-FFF2-40B4-BE49-F238E27FC236}">
                <a16:creationId xmlns:a16="http://schemas.microsoft.com/office/drawing/2014/main" id="{DAABEC51-9A0D-4447-B24B-BF999E0B58D4}"/>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13B09016-BDB4-DC4A-835D-7AF6C9F356D8}"/>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Text Placeholder 2">
            <a:extLst>
              <a:ext uri="{FF2B5EF4-FFF2-40B4-BE49-F238E27FC236}">
                <a16:creationId xmlns:a16="http://schemas.microsoft.com/office/drawing/2014/main" id="{9EEC16CB-B978-8C4D-B677-FC112ACF589B}"/>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2" name="Content Placeholder 4">
            <a:extLst>
              <a:ext uri="{FF2B5EF4-FFF2-40B4-BE49-F238E27FC236}">
                <a16:creationId xmlns:a16="http://schemas.microsoft.com/office/drawing/2014/main" id="{05EC0C52-A10A-744C-ADD3-366615887F0C}"/>
              </a:ext>
            </a:extLst>
          </p:cNvPr>
          <p:cNvSpPr>
            <a:spLocks noGrp="1"/>
          </p:cNvSpPr>
          <p:nvPr>
            <p:ph sz="quarter" idx="40" hasCustomPrompt="1"/>
          </p:nvPr>
        </p:nvSpPr>
        <p:spPr>
          <a:xfrm>
            <a:off x="4618798" y="730250"/>
            <a:ext cx="6936615" cy="5152076"/>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Click on the icon to import your own table, chart or media</a:t>
            </a:r>
          </a:p>
          <a:p>
            <a:pPr marL="0" marR="0" lvl="0" indent="0" fontAlgn="auto">
              <a:buSzTx/>
              <a:buNone/>
              <a:tabLst/>
            </a:pPr>
            <a:endParaRPr lang="en-GB"/>
          </a:p>
        </p:txBody>
      </p:sp>
      <p:sp>
        <p:nvSpPr>
          <p:cNvPr id="15" name="Text Placeholder 2">
            <a:extLst>
              <a:ext uri="{FF2B5EF4-FFF2-40B4-BE49-F238E27FC236}">
                <a16:creationId xmlns:a16="http://schemas.microsoft.com/office/drawing/2014/main" id="{7F570C9D-33E2-0A46-AC0F-66540059A7D4}"/>
              </a:ext>
            </a:extLst>
          </p:cNvPr>
          <p:cNvSpPr>
            <a:spLocks noGrp="1"/>
          </p:cNvSpPr>
          <p:nvPr>
            <p:ph type="body" sz="quarter" idx="39"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pic>
        <p:nvPicPr>
          <p:cNvPr id="21" name="Graphic 20">
            <a:extLst>
              <a:ext uri="{FF2B5EF4-FFF2-40B4-BE49-F238E27FC236}">
                <a16:creationId xmlns:a16="http://schemas.microsoft.com/office/drawing/2014/main" id="{4C7AF388-D28F-4741-8674-E8175B87A52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
        <p:nvSpPr>
          <p:cNvPr id="17" name="Text Placeholder 4">
            <a:extLst>
              <a:ext uri="{FF2B5EF4-FFF2-40B4-BE49-F238E27FC236}">
                <a16:creationId xmlns:a16="http://schemas.microsoft.com/office/drawing/2014/main" id="{DD6EFC2F-D912-7445-883F-C3AFEEBF5A3C}"/>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bg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24" name="Text Placeholder 7">
            <a:extLst>
              <a:ext uri="{FF2B5EF4-FFF2-40B4-BE49-F238E27FC236}">
                <a16:creationId xmlns:a16="http://schemas.microsoft.com/office/drawing/2014/main" id="{6E3A5082-A1AE-6F4D-B741-7EB050D46298}"/>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bg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5" name="Text Placeholder 2">
            <a:extLst>
              <a:ext uri="{FF2B5EF4-FFF2-40B4-BE49-F238E27FC236}">
                <a16:creationId xmlns:a16="http://schemas.microsoft.com/office/drawing/2014/main" id="{72E1DB60-6CB9-CA44-94DA-A1666FAC9F69}"/>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bg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6" name="Text Placeholder 6">
            <a:extLst>
              <a:ext uri="{FF2B5EF4-FFF2-40B4-BE49-F238E27FC236}">
                <a16:creationId xmlns:a16="http://schemas.microsoft.com/office/drawing/2014/main" id="{9EF76AF7-ACD3-194F-A405-4AE85818EABE}"/>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bg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118104004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0_Copy and icons x2">
    <p:spTree>
      <p:nvGrpSpPr>
        <p:cNvPr id="1" name=""/>
        <p:cNvGrpSpPr/>
        <p:nvPr/>
      </p:nvGrpSpPr>
      <p:grpSpPr>
        <a:xfrm>
          <a:off x="0" y="0"/>
          <a:ext cx="0" cy="0"/>
          <a:chOff x="0" y="0"/>
          <a:chExt cx="0" cy="0"/>
        </a:xfrm>
      </p:grpSpPr>
      <p:sp>
        <p:nvSpPr>
          <p:cNvPr id="34" name="Picture Placeholder 6">
            <a:extLst>
              <a:ext uri="{FF2B5EF4-FFF2-40B4-BE49-F238E27FC236}">
                <a16:creationId xmlns:a16="http://schemas.microsoft.com/office/drawing/2014/main" id="{C903BB1A-4246-FF4A-B237-62D75BBFD4F3}"/>
              </a:ext>
            </a:extLst>
          </p:cNvPr>
          <p:cNvSpPr>
            <a:spLocks noGrp="1" noChangeAspect="1"/>
          </p:cNvSpPr>
          <p:nvPr>
            <p:ph type="pic" sz="quarter" idx="18" hasCustomPrompt="1"/>
          </p:nvPr>
        </p:nvSpPr>
        <p:spPr>
          <a:xfrm>
            <a:off x="63346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12" name="Text Placeholder 2">
            <a:extLst>
              <a:ext uri="{FF2B5EF4-FFF2-40B4-BE49-F238E27FC236}">
                <a16:creationId xmlns:a16="http://schemas.microsoft.com/office/drawing/2014/main" id="{C1966F80-8F2A-6845-988F-0E1DCCC7871E}"/>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6" name="Picture Placeholder 6">
            <a:extLst>
              <a:ext uri="{FF2B5EF4-FFF2-40B4-BE49-F238E27FC236}">
                <a16:creationId xmlns:a16="http://schemas.microsoft.com/office/drawing/2014/main" id="{7101EDA6-B6C0-CE46-BAFE-476695A32CC5}"/>
              </a:ext>
            </a:extLst>
          </p:cNvPr>
          <p:cNvSpPr>
            <a:spLocks noGrp="1" noChangeAspect="1"/>
          </p:cNvSpPr>
          <p:nvPr>
            <p:ph type="pic" sz="quarter" idx="49" hasCustomPrompt="1"/>
          </p:nvPr>
        </p:nvSpPr>
        <p:spPr>
          <a:xfrm>
            <a:off x="618826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19" name="Slide Number Placeholder 2">
            <a:extLst>
              <a:ext uri="{FF2B5EF4-FFF2-40B4-BE49-F238E27FC236}">
                <a16:creationId xmlns:a16="http://schemas.microsoft.com/office/drawing/2014/main" id="{81326B43-5DCE-5A46-ACBA-74EC62D57ECF}"/>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8A24DD5E-4B81-0147-8222-2C94383FF75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Text Placeholder 2">
            <a:extLst>
              <a:ext uri="{FF2B5EF4-FFF2-40B4-BE49-F238E27FC236}">
                <a16:creationId xmlns:a16="http://schemas.microsoft.com/office/drawing/2014/main" id="{0983D694-3DCF-AD42-A164-856AFF9B58E9}"/>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4" name="Text Placeholder 6">
            <a:extLst>
              <a:ext uri="{FF2B5EF4-FFF2-40B4-BE49-F238E27FC236}">
                <a16:creationId xmlns:a16="http://schemas.microsoft.com/office/drawing/2014/main" id="{0F48CB84-4B2F-B840-9B13-BF5EFA6C81D9}"/>
              </a:ext>
            </a:extLst>
          </p:cNvPr>
          <p:cNvSpPr>
            <a:spLocks noGrp="1"/>
          </p:cNvSpPr>
          <p:nvPr>
            <p:ph type="body" sz="quarter" idx="50"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7" name="Text Placeholder 4">
            <a:extLst>
              <a:ext uri="{FF2B5EF4-FFF2-40B4-BE49-F238E27FC236}">
                <a16:creationId xmlns:a16="http://schemas.microsoft.com/office/drawing/2014/main" id="{C801E4BB-5309-9E42-B250-7DD7CBB3DBA5}"/>
              </a:ext>
            </a:extLst>
          </p:cNvPr>
          <p:cNvSpPr>
            <a:spLocks noGrp="1"/>
          </p:cNvSpPr>
          <p:nvPr>
            <p:ph type="body" sz="quarter" idx="44" hasCustomPrompt="1"/>
          </p:nvPr>
        </p:nvSpPr>
        <p:spPr>
          <a:xfrm>
            <a:off x="633600" y="3670538"/>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8" name="Text Placeholder 7">
            <a:extLst>
              <a:ext uri="{FF2B5EF4-FFF2-40B4-BE49-F238E27FC236}">
                <a16:creationId xmlns:a16="http://schemas.microsoft.com/office/drawing/2014/main" id="{CFDB213B-A419-A649-8956-3961856CA616}"/>
              </a:ext>
            </a:extLst>
          </p:cNvPr>
          <p:cNvSpPr>
            <a:spLocks noGrp="1"/>
          </p:cNvSpPr>
          <p:nvPr>
            <p:ph type="body" sz="quarter" idx="43" hasCustomPrompt="1"/>
          </p:nvPr>
        </p:nvSpPr>
        <p:spPr>
          <a:xfrm>
            <a:off x="633600" y="4390618"/>
            <a:ext cx="520681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a:t>
            </a:r>
            <a:endParaRPr lang="en-GB"/>
          </a:p>
        </p:txBody>
      </p:sp>
      <p:sp>
        <p:nvSpPr>
          <p:cNvPr id="29" name="Text Placeholder 4">
            <a:extLst>
              <a:ext uri="{FF2B5EF4-FFF2-40B4-BE49-F238E27FC236}">
                <a16:creationId xmlns:a16="http://schemas.microsoft.com/office/drawing/2014/main" id="{7262EFB9-B101-A54A-94C3-98652EE38C0C}"/>
              </a:ext>
            </a:extLst>
          </p:cNvPr>
          <p:cNvSpPr>
            <a:spLocks noGrp="1"/>
          </p:cNvSpPr>
          <p:nvPr>
            <p:ph type="body" sz="quarter" idx="51" hasCustomPrompt="1"/>
          </p:nvPr>
        </p:nvSpPr>
        <p:spPr>
          <a:xfrm>
            <a:off x="6189663" y="3668794"/>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0" name="Text Placeholder 7">
            <a:extLst>
              <a:ext uri="{FF2B5EF4-FFF2-40B4-BE49-F238E27FC236}">
                <a16:creationId xmlns:a16="http://schemas.microsoft.com/office/drawing/2014/main" id="{27DEE15D-C32F-A540-A975-6EDE39147C33}"/>
              </a:ext>
            </a:extLst>
          </p:cNvPr>
          <p:cNvSpPr>
            <a:spLocks noGrp="1"/>
          </p:cNvSpPr>
          <p:nvPr>
            <p:ph type="body" sz="quarter" idx="52" hasCustomPrompt="1"/>
          </p:nvPr>
        </p:nvSpPr>
        <p:spPr>
          <a:xfrm>
            <a:off x="6189663" y="4392394"/>
            <a:ext cx="520681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a:t>
            </a:r>
            <a:endParaRPr lang="en-GB"/>
          </a:p>
        </p:txBody>
      </p:sp>
      <p:sp>
        <p:nvSpPr>
          <p:cNvPr id="3" name="Text Placeholder 4">
            <a:extLst>
              <a:ext uri="{FF2B5EF4-FFF2-40B4-BE49-F238E27FC236}">
                <a16:creationId xmlns:a16="http://schemas.microsoft.com/office/drawing/2014/main" id="{5876DC37-B3A9-B958-7712-05BA5549C2ED}"/>
              </a:ext>
            </a:extLst>
          </p:cNvPr>
          <p:cNvSpPr>
            <a:spLocks noGrp="1"/>
          </p:cNvSpPr>
          <p:nvPr>
            <p:ph type="body" sz="quarter" idx="73" hasCustomPrompt="1"/>
          </p:nvPr>
        </p:nvSpPr>
        <p:spPr>
          <a:xfrm>
            <a:off x="8040688" y="549275"/>
            <a:ext cx="3517900" cy="1584325"/>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lvl="0"/>
            <a:r>
              <a:rPr lang="en-GB"/>
              <a:t>Click on the insert icon box to add an icon. </a:t>
            </a:r>
          </a:p>
          <a:p>
            <a:pPr lvl="0"/>
            <a:r>
              <a:rPr lang="en-GB"/>
              <a:t>Use icons from our approved library only available in the brand portal.</a:t>
            </a:r>
          </a:p>
          <a:p>
            <a:pPr lvl="0"/>
            <a:r>
              <a:rPr lang="en-GB"/>
              <a:t>To resize accordingly to ensure that the icon is not cropped or stretched.</a:t>
            </a:r>
          </a:p>
        </p:txBody>
      </p:sp>
    </p:spTree>
    <p:extLst>
      <p:ext uri="{BB962C8B-B14F-4D97-AF65-F5344CB8AC3E}">
        <p14:creationId xmlns:p14="http://schemas.microsoft.com/office/powerpoint/2010/main" val="269636318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61_Copy and icons x3">
    <p:spTree>
      <p:nvGrpSpPr>
        <p:cNvPr id="1" name=""/>
        <p:cNvGrpSpPr/>
        <p:nvPr/>
      </p:nvGrpSpPr>
      <p:grpSpPr>
        <a:xfrm>
          <a:off x="0" y="0"/>
          <a:ext cx="0" cy="0"/>
          <a:chOff x="0" y="0"/>
          <a:chExt cx="0" cy="0"/>
        </a:xfrm>
      </p:grpSpPr>
      <p:sp>
        <p:nvSpPr>
          <p:cNvPr id="22" name="Slide Number Placeholder 2">
            <a:extLst>
              <a:ext uri="{FF2B5EF4-FFF2-40B4-BE49-F238E27FC236}">
                <a16:creationId xmlns:a16="http://schemas.microsoft.com/office/drawing/2014/main" id="{8F3D8BC5-1F99-EA47-9FAE-27CF4DF71F5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3" name="Footer Placeholder 1">
            <a:extLst>
              <a:ext uri="{FF2B5EF4-FFF2-40B4-BE49-F238E27FC236}">
                <a16:creationId xmlns:a16="http://schemas.microsoft.com/office/drawing/2014/main" id="{CE864FDF-10AF-B245-8633-E287EA37B85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D86667C0-CBFB-9A4D-9C16-D93F43AB3078}"/>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0" name="Text Placeholder 2">
            <a:extLst>
              <a:ext uri="{FF2B5EF4-FFF2-40B4-BE49-F238E27FC236}">
                <a16:creationId xmlns:a16="http://schemas.microsoft.com/office/drawing/2014/main" id="{B7314059-F623-5A48-B458-C86A1A04D883}"/>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6" name="Text Placeholder 6">
            <a:extLst>
              <a:ext uri="{FF2B5EF4-FFF2-40B4-BE49-F238E27FC236}">
                <a16:creationId xmlns:a16="http://schemas.microsoft.com/office/drawing/2014/main" id="{D5754799-75EB-A445-9476-C9D644404E42}"/>
              </a:ext>
            </a:extLst>
          </p:cNvPr>
          <p:cNvSpPr>
            <a:spLocks noGrp="1"/>
          </p:cNvSpPr>
          <p:nvPr>
            <p:ph type="body" sz="quarter" idx="54"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27" name="Text Placeholder 4">
            <a:extLst>
              <a:ext uri="{FF2B5EF4-FFF2-40B4-BE49-F238E27FC236}">
                <a16:creationId xmlns:a16="http://schemas.microsoft.com/office/drawing/2014/main" id="{19F98A7D-7801-1641-986A-027CDCA0409A}"/>
              </a:ext>
            </a:extLst>
          </p:cNvPr>
          <p:cNvSpPr>
            <a:spLocks noGrp="1"/>
          </p:cNvSpPr>
          <p:nvPr>
            <p:ph type="body" sz="quarter" idx="44" hasCustomPrompt="1"/>
          </p:nvPr>
        </p:nvSpPr>
        <p:spPr>
          <a:xfrm>
            <a:off x="633600" y="3670538"/>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28" name="Text Placeholder 7">
            <a:extLst>
              <a:ext uri="{FF2B5EF4-FFF2-40B4-BE49-F238E27FC236}">
                <a16:creationId xmlns:a16="http://schemas.microsoft.com/office/drawing/2014/main" id="{71769D15-4C0F-8548-B944-683F166B7BCF}"/>
              </a:ext>
            </a:extLst>
          </p:cNvPr>
          <p:cNvSpPr>
            <a:spLocks noGrp="1"/>
          </p:cNvSpPr>
          <p:nvPr>
            <p:ph type="body" sz="quarter" idx="43" hasCustomPrompt="1"/>
          </p:nvPr>
        </p:nvSpPr>
        <p:spPr>
          <a:xfrm>
            <a:off x="633600" y="4390618"/>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29" name="Picture Placeholder 6">
            <a:extLst>
              <a:ext uri="{FF2B5EF4-FFF2-40B4-BE49-F238E27FC236}">
                <a16:creationId xmlns:a16="http://schemas.microsoft.com/office/drawing/2014/main" id="{3C7468CC-6844-DB49-AEC4-1062C8857FF4}"/>
              </a:ext>
            </a:extLst>
          </p:cNvPr>
          <p:cNvSpPr>
            <a:spLocks noGrp="1" noChangeAspect="1"/>
          </p:cNvSpPr>
          <p:nvPr>
            <p:ph type="pic" sz="quarter" idx="18" hasCustomPrompt="1"/>
          </p:nvPr>
        </p:nvSpPr>
        <p:spPr>
          <a:xfrm>
            <a:off x="63346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0" name="Text Placeholder 4">
            <a:extLst>
              <a:ext uri="{FF2B5EF4-FFF2-40B4-BE49-F238E27FC236}">
                <a16:creationId xmlns:a16="http://schemas.microsoft.com/office/drawing/2014/main" id="{956E3DFA-6EE9-8642-8807-EFA884382227}"/>
              </a:ext>
            </a:extLst>
          </p:cNvPr>
          <p:cNvSpPr>
            <a:spLocks noGrp="1"/>
          </p:cNvSpPr>
          <p:nvPr>
            <p:ph type="body" sz="quarter" idx="55" hasCustomPrompt="1"/>
          </p:nvPr>
        </p:nvSpPr>
        <p:spPr>
          <a:xfrm>
            <a:off x="4343331" y="3672000"/>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31" name="Text Placeholder 7">
            <a:extLst>
              <a:ext uri="{FF2B5EF4-FFF2-40B4-BE49-F238E27FC236}">
                <a16:creationId xmlns:a16="http://schemas.microsoft.com/office/drawing/2014/main" id="{97354B5C-BF22-A742-8C7B-8507865D10A0}"/>
              </a:ext>
            </a:extLst>
          </p:cNvPr>
          <p:cNvSpPr>
            <a:spLocks noGrp="1"/>
          </p:cNvSpPr>
          <p:nvPr>
            <p:ph type="body" sz="quarter" idx="56" hasCustomPrompt="1"/>
          </p:nvPr>
        </p:nvSpPr>
        <p:spPr>
          <a:xfrm>
            <a:off x="4343331" y="4392000"/>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4" name="Picture Placeholder 6">
            <a:extLst>
              <a:ext uri="{FF2B5EF4-FFF2-40B4-BE49-F238E27FC236}">
                <a16:creationId xmlns:a16="http://schemas.microsoft.com/office/drawing/2014/main" id="{39167D27-5CEF-F449-9347-CB146705AB87}"/>
              </a:ext>
            </a:extLst>
          </p:cNvPr>
          <p:cNvSpPr>
            <a:spLocks noGrp="1" noChangeAspect="1"/>
          </p:cNvSpPr>
          <p:nvPr>
            <p:ph type="pic" sz="quarter" idx="57" hasCustomPrompt="1"/>
          </p:nvPr>
        </p:nvSpPr>
        <p:spPr>
          <a:xfrm>
            <a:off x="4343193"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5" name="Text Placeholder 4">
            <a:extLst>
              <a:ext uri="{FF2B5EF4-FFF2-40B4-BE49-F238E27FC236}">
                <a16:creationId xmlns:a16="http://schemas.microsoft.com/office/drawing/2014/main" id="{BDE3272F-42DB-CF4E-920F-6446586CD2E8}"/>
              </a:ext>
            </a:extLst>
          </p:cNvPr>
          <p:cNvSpPr>
            <a:spLocks noGrp="1"/>
          </p:cNvSpPr>
          <p:nvPr>
            <p:ph type="body" sz="quarter" idx="58" hasCustomPrompt="1"/>
          </p:nvPr>
        </p:nvSpPr>
        <p:spPr>
          <a:xfrm>
            <a:off x="8052924" y="3672000"/>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37" name="Text Placeholder 7">
            <a:extLst>
              <a:ext uri="{FF2B5EF4-FFF2-40B4-BE49-F238E27FC236}">
                <a16:creationId xmlns:a16="http://schemas.microsoft.com/office/drawing/2014/main" id="{46144726-1725-7B4E-B1FE-042FC0C9C92E}"/>
              </a:ext>
            </a:extLst>
          </p:cNvPr>
          <p:cNvSpPr>
            <a:spLocks noGrp="1"/>
          </p:cNvSpPr>
          <p:nvPr>
            <p:ph type="body" sz="quarter" idx="59" hasCustomPrompt="1"/>
          </p:nvPr>
        </p:nvSpPr>
        <p:spPr>
          <a:xfrm>
            <a:off x="8052924" y="4392000"/>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9" name="Picture Placeholder 6">
            <a:extLst>
              <a:ext uri="{FF2B5EF4-FFF2-40B4-BE49-F238E27FC236}">
                <a16:creationId xmlns:a16="http://schemas.microsoft.com/office/drawing/2014/main" id="{00E31945-752A-EA43-BA0B-4CA0902420EF}"/>
              </a:ext>
            </a:extLst>
          </p:cNvPr>
          <p:cNvSpPr>
            <a:spLocks noGrp="1" noChangeAspect="1"/>
          </p:cNvSpPr>
          <p:nvPr>
            <p:ph type="pic" sz="quarter" idx="60" hasCustomPrompt="1"/>
          </p:nvPr>
        </p:nvSpPr>
        <p:spPr>
          <a:xfrm>
            <a:off x="8052786"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 name="Text Placeholder 4">
            <a:extLst>
              <a:ext uri="{FF2B5EF4-FFF2-40B4-BE49-F238E27FC236}">
                <a16:creationId xmlns:a16="http://schemas.microsoft.com/office/drawing/2014/main" id="{FA4A8C07-C1BE-85F2-3E80-E61CFBE28BBF}"/>
              </a:ext>
            </a:extLst>
          </p:cNvPr>
          <p:cNvSpPr>
            <a:spLocks noGrp="1"/>
          </p:cNvSpPr>
          <p:nvPr>
            <p:ph type="body" sz="quarter" idx="73" hasCustomPrompt="1"/>
          </p:nvPr>
        </p:nvSpPr>
        <p:spPr>
          <a:xfrm>
            <a:off x="8040688" y="549275"/>
            <a:ext cx="3517900" cy="1584325"/>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lvl="0"/>
            <a:r>
              <a:rPr lang="en-GB"/>
              <a:t>Click on the insert icon box to add an icon. </a:t>
            </a:r>
          </a:p>
          <a:p>
            <a:pPr lvl="0"/>
            <a:r>
              <a:rPr lang="en-GB"/>
              <a:t>Use icons from our approved library only available in the brand portal.</a:t>
            </a:r>
          </a:p>
          <a:p>
            <a:pPr lvl="0"/>
            <a:r>
              <a:rPr lang="en-GB"/>
              <a:t>To resize accordingly to ensure that the icon is not cropped or stretched.</a:t>
            </a:r>
          </a:p>
        </p:txBody>
      </p:sp>
    </p:spTree>
    <p:extLst>
      <p:ext uri="{BB962C8B-B14F-4D97-AF65-F5344CB8AC3E}">
        <p14:creationId xmlns:p14="http://schemas.microsoft.com/office/powerpoint/2010/main" val="266498947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62_Copy and icons x4">
    <p:spTree>
      <p:nvGrpSpPr>
        <p:cNvPr id="1" name=""/>
        <p:cNvGrpSpPr/>
        <p:nvPr/>
      </p:nvGrpSpPr>
      <p:grpSpPr>
        <a:xfrm>
          <a:off x="0" y="0"/>
          <a:ext cx="0" cy="0"/>
          <a:chOff x="0" y="0"/>
          <a:chExt cx="0" cy="0"/>
        </a:xfrm>
      </p:grpSpPr>
      <p:sp>
        <p:nvSpPr>
          <p:cNvPr id="24" name="Slide Number Placeholder 2">
            <a:extLst>
              <a:ext uri="{FF2B5EF4-FFF2-40B4-BE49-F238E27FC236}">
                <a16:creationId xmlns:a16="http://schemas.microsoft.com/office/drawing/2014/main" id="{CAED5612-A51F-324A-B1EB-8ADB0CE5E72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5" name="Footer Placeholder 1">
            <a:extLst>
              <a:ext uri="{FF2B5EF4-FFF2-40B4-BE49-F238E27FC236}">
                <a16:creationId xmlns:a16="http://schemas.microsoft.com/office/drawing/2014/main" id="{7558F1BE-4372-B644-9081-69DAE1C89446}"/>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9" name="Text Placeholder 2">
            <a:extLst>
              <a:ext uri="{FF2B5EF4-FFF2-40B4-BE49-F238E27FC236}">
                <a16:creationId xmlns:a16="http://schemas.microsoft.com/office/drawing/2014/main" id="{035778F2-1360-8F44-9AC9-D05A08017992}"/>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8" name="Text Placeholder 2">
            <a:extLst>
              <a:ext uri="{FF2B5EF4-FFF2-40B4-BE49-F238E27FC236}">
                <a16:creationId xmlns:a16="http://schemas.microsoft.com/office/drawing/2014/main" id="{4AEC73D6-B995-0145-A515-BC90F2E09D0C}"/>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30" name="Text Placeholder 6">
            <a:extLst>
              <a:ext uri="{FF2B5EF4-FFF2-40B4-BE49-F238E27FC236}">
                <a16:creationId xmlns:a16="http://schemas.microsoft.com/office/drawing/2014/main" id="{8F24EC78-3B71-BC43-85DB-7B7F82470B68}"/>
              </a:ext>
            </a:extLst>
          </p:cNvPr>
          <p:cNvSpPr>
            <a:spLocks noGrp="1"/>
          </p:cNvSpPr>
          <p:nvPr>
            <p:ph type="body" sz="quarter" idx="54" hasCustomPrompt="1"/>
          </p:nvPr>
        </p:nvSpPr>
        <p:spPr>
          <a:xfrm>
            <a:off x="633600" y="1555200"/>
            <a:ext cx="5349875" cy="914400"/>
          </a:xfrm>
          <a:prstGeom prst="rect">
            <a:avLst/>
          </a:prstGeom>
        </p:spPr>
        <p:txBody>
          <a:bodyPr/>
          <a:lstStyle>
            <a:lvl1pPr marL="0" indent="0">
              <a:spcBef>
                <a:spcPts val="0"/>
              </a:spcBef>
              <a:spcAft>
                <a:spcPts val="0"/>
              </a:spcAft>
              <a:buNone/>
              <a:defRPr sz="2400"/>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 dolor sit </a:t>
            </a:r>
            <a:r>
              <a:rPr lang="en-US" err="1"/>
              <a:t>amet</a:t>
            </a:r>
            <a:r>
              <a:rPr lang="en-US"/>
              <a:t>, </a:t>
            </a:r>
            <a:r>
              <a:rPr lang="en-US" err="1"/>
              <a:t>consectetur</a:t>
            </a:r>
            <a:r>
              <a:rPr lang="en-US"/>
              <a:t> </a:t>
            </a:r>
            <a:r>
              <a:rPr lang="en-US" err="1"/>
              <a:t>adipiscing</a:t>
            </a:r>
            <a:r>
              <a:rPr lang="en-US"/>
              <a:t> </a:t>
            </a:r>
            <a:r>
              <a:rPr lang="en-US" err="1"/>
              <a:t>elit</a:t>
            </a:r>
            <a:endParaRPr lang="en-GB"/>
          </a:p>
        </p:txBody>
      </p:sp>
      <p:sp>
        <p:nvSpPr>
          <p:cNvPr id="31" name="Text Placeholder 4">
            <a:extLst>
              <a:ext uri="{FF2B5EF4-FFF2-40B4-BE49-F238E27FC236}">
                <a16:creationId xmlns:a16="http://schemas.microsoft.com/office/drawing/2014/main" id="{67322413-8BBA-E345-8792-B7FF41B389B3}"/>
              </a:ext>
            </a:extLst>
          </p:cNvPr>
          <p:cNvSpPr>
            <a:spLocks noGrp="1"/>
          </p:cNvSpPr>
          <p:nvPr>
            <p:ph type="body" sz="quarter" idx="44" hasCustomPrompt="1"/>
          </p:nvPr>
        </p:nvSpPr>
        <p:spPr>
          <a:xfrm>
            <a:off x="633600" y="3670538"/>
            <a:ext cx="238184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a:t>
            </a:r>
            <a:endParaRPr lang="en-US"/>
          </a:p>
        </p:txBody>
      </p:sp>
      <p:sp>
        <p:nvSpPr>
          <p:cNvPr id="33" name="Text Placeholder 7">
            <a:extLst>
              <a:ext uri="{FF2B5EF4-FFF2-40B4-BE49-F238E27FC236}">
                <a16:creationId xmlns:a16="http://schemas.microsoft.com/office/drawing/2014/main" id="{A7902555-8BDB-0246-BF76-A4D294E36FC0}"/>
              </a:ext>
            </a:extLst>
          </p:cNvPr>
          <p:cNvSpPr>
            <a:spLocks noGrp="1"/>
          </p:cNvSpPr>
          <p:nvPr>
            <p:ph type="body" sz="quarter" idx="43" hasCustomPrompt="1"/>
          </p:nvPr>
        </p:nvSpPr>
        <p:spPr>
          <a:xfrm>
            <a:off x="633600" y="4390618"/>
            <a:ext cx="238184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a:t>
            </a:r>
            <a:endParaRPr lang="en-GB"/>
          </a:p>
        </p:txBody>
      </p:sp>
      <p:sp>
        <p:nvSpPr>
          <p:cNvPr id="38" name="Picture Placeholder 6">
            <a:extLst>
              <a:ext uri="{FF2B5EF4-FFF2-40B4-BE49-F238E27FC236}">
                <a16:creationId xmlns:a16="http://schemas.microsoft.com/office/drawing/2014/main" id="{FAF00E14-0A41-B841-8071-463313D0F8CC}"/>
              </a:ext>
            </a:extLst>
          </p:cNvPr>
          <p:cNvSpPr>
            <a:spLocks noGrp="1" noChangeAspect="1"/>
          </p:cNvSpPr>
          <p:nvPr>
            <p:ph type="pic" sz="quarter" idx="18" hasCustomPrompt="1"/>
          </p:nvPr>
        </p:nvSpPr>
        <p:spPr>
          <a:xfrm>
            <a:off x="63346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9" name="Text Placeholder 4">
            <a:extLst>
              <a:ext uri="{FF2B5EF4-FFF2-40B4-BE49-F238E27FC236}">
                <a16:creationId xmlns:a16="http://schemas.microsoft.com/office/drawing/2014/main" id="{F2587B54-59ED-784A-A6A6-F69B23FB5E96}"/>
              </a:ext>
            </a:extLst>
          </p:cNvPr>
          <p:cNvSpPr>
            <a:spLocks noGrp="1"/>
          </p:cNvSpPr>
          <p:nvPr>
            <p:ph type="body" sz="quarter" idx="62" hasCustomPrompt="1"/>
          </p:nvPr>
        </p:nvSpPr>
        <p:spPr>
          <a:xfrm>
            <a:off x="3442530" y="3670538"/>
            <a:ext cx="238184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a:t>
            </a:r>
            <a:endParaRPr lang="en-US"/>
          </a:p>
        </p:txBody>
      </p:sp>
      <p:sp>
        <p:nvSpPr>
          <p:cNvPr id="40" name="Text Placeholder 7">
            <a:extLst>
              <a:ext uri="{FF2B5EF4-FFF2-40B4-BE49-F238E27FC236}">
                <a16:creationId xmlns:a16="http://schemas.microsoft.com/office/drawing/2014/main" id="{1F47E9AC-B3F9-0B4A-8392-8C09ED6DFEC3}"/>
              </a:ext>
            </a:extLst>
          </p:cNvPr>
          <p:cNvSpPr>
            <a:spLocks noGrp="1"/>
          </p:cNvSpPr>
          <p:nvPr>
            <p:ph type="body" sz="quarter" idx="63" hasCustomPrompt="1"/>
          </p:nvPr>
        </p:nvSpPr>
        <p:spPr>
          <a:xfrm>
            <a:off x="3442530" y="4390618"/>
            <a:ext cx="238184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a:t>
            </a:r>
            <a:endParaRPr lang="en-GB"/>
          </a:p>
        </p:txBody>
      </p:sp>
      <p:sp>
        <p:nvSpPr>
          <p:cNvPr id="41" name="Picture Placeholder 6">
            <a:extLst>
              <a:ext uri="{FF2B5EF4-FFF2-40B4-BE49-F238E27FC236}">
                <a16:creationId xmlns:a16="http://schemas.microsoft.com/office/drawing/2014/main" id="{A351B640-520F-5B49-B808-24D6D58583F9}"/>
              </a:ext>
            </a:extLst>
          </p:cNvPr>
          <p:cNvSpPr>
            <a:spLocks noGrp="1" noChangeAspect="1"/>
          </p:cNvSpPr>
          <p:nvPr>
            <p:ph type="pic" sz="quarter" idx="64" hasCustomPrompt="1"/>
          </p:nvPr>
        </p:nvSpPr>
        <p:spPr>
          <a:xfrm>
            <a:off x="3442392"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3" name="Text Placeholder 4">
            <a:extLst>
              <a:ext uri="{FF2B5EF4-FFF2-40B4-BE49-F238E27FC236}">
                <a16:creationId xmlns:a16="http://schemas.microsoft.com/office/drawing/2014/main" id="{CFF7E380-3649-6845-ABB3-6FBA14018BB0}"/>
              </a:ext>
            </a:extLst>
          </p:cNvPr>
          <p:cNvSpPr>
            <a:spLocks noGrp="1"/>
          </p:cNvSpPr>
          <p:nvPr>
            <p:ph type="body" sz="quarter" idx="65" hasCustomPrompt="1"/>
          </p:nvPr>
        </p:nvSpPr>
        <p:spPr>
          <a:xfrm>
            <a:off x="6189663" y="3672000"/>
            <a:ext cx="238184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a:t>
            </a:r>
            <a:endParaRPr lang="en-US"/>
          </a:p>
        </p:txBody>
      </p:sp>
      <p:sp>
        <p:nvSpPr>
          <p:cNvPr id="45" name="Text Placeholder 7">
            <a:extLst>
              <a:ext uri="{FF2B5EF4-FFF2-40B4-BE49-F238E27FC236}">
                <a16:creationId xmlns:a16="http://schemas.microsoft.com/office/drawing/2014/main" id="{4ACEC28C-EC26-AF4A-9363-60B52B6EEC05}"/>
              </a:ext>
            </a:extLst>
          </p:cNvPr>
          <p:cNvSpPr>
            <a:spLocks noGrp="1"/>
          </p:cNvSpPr>
          <p:nvPr>
            <p:ph type="body" sz="quarter" idx="66" hasCustomPrompt="1"/>
          </p:nvPr>
        </p:nvSpPr>
        <p:spPr>
          <a:xfrm>
            <a:off x="6189663" y="4392000"/>
            <a:ext cx="238184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a:t>
            </a:r>
            <a:endParaRPr lang="en-GB"/>
          </a:p>
        </p:txBody>
      </p:sp>
      <p:sp>
        <p:nvSpPr>
          <p:cNvPr id="46" name="Picture Placeholder 6">
            <a:extLst>
              <a:ext uri="{FF2B5EF4-FFF2-40B4-BE49-F238E27FC236}">
                <a16:creationId xmlns:a16="http://schemas.microsoft.com/office/drawing/2014/main" id="{702909EE-166B-8B4A-A0D8-DF245D68C4CC}"/>
              </a:ext>
            </a:extLst>
          </p:cNvPr>
          <p:cNvSpPr>
            <a:spLocks noGrp="1" noChangeAspect="1"/>
          </p:cNvSpPr>
          <p:nvPr>
            <p:ph type="pic" sz="quarter" idx="67" hasCustomPrompt="1"/>
          </p:nvPr>
        </p:nvSpPr>
        <p:spPr>
          <a:xfrm>
            <a:off x="6189525"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7" name="Text Placeholder 4">
            <a:extLst>
              <a:ext uri="{FF2B5EF4-FFF2-40B4-BE49-F238E27FC236}">
                <a16:creationId xmlns:a16="http://schemas.microsoft.com/office/drawing/2014/main" id="{F97E4D5C-3223-8242-A6E1-94F48E7B8044}"/>
              </a:ext>
            </a:extLst>
          </p:cNvPr>
          <p:cNvSpPr>
            <a:spLocks noGrp="1"/>
          </p:cNvSpPr>
          <p:nvPr>
            <p:ph type="body" sz="quarter" idx="68" hasCustomPrompt="1"/>
          </p:nvPr>
        </p:nvSpPr>
        <p:spPr>
          <a:xfrm>
            <a:off x="8998593" y="3672000"/>
            <a:ext cx="238184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a:t>
            </a:r>
            <a:endParaRPr lang="en-US"/>
          </a:p>
        </p:txBody>
      </p:sp>
      <p:sp>
        <p:nvSpPr>
          <p:cNvPr id="48" name="Text Placeholder 7">
            <a:extLst>
              <a:ext uri="{FF2B5EF4-FFF2-40B4-BE49-F238E27FC236}">
                <a16:creationId xmlns:a16="http://schemas.microsoft.com/office/drawing/2014/main" id="{E6DB0A75-70E3-AC47-9C06-B6B6FE633C18}"/>
              </a:ext>
            </a:extLst>
          </p:cNvPr>
          <p:cNvSpPr>
            <a:spLocks noGrp="1"/>
          </p:cNvSpPr>
          <p:nvPr>
            <p:ph type="body" sz="quarter" idx="69" hasCustomPrompt="1"/>
          </p:nvPr>
        </p:nvSpPr>
        <p:spPr>
          <a:xfrm>
            <a:off x="8998593" y="4392000"/>
            <a:ext cx="238184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a:t>
            </a:r>
            <a:endParaRPr lang="en-GB"/>
          </a:p>
        </p:txBody>
      </p:sp>
      <p:sp>
        <p:nvSpPr>
          <p:cNvPr id="49" name="Picture Placeholder 6">
            <a:extLst>
              <a:ext uri="{FF2B5EF4-FFF2-40B4-BE49-F238E27FC236}">
                <a16:creationId xmlns:a16="http://schemas.microsoft.com/office/drawing/2014/main" id="{36713541-07BD-C04E-A2BB-B1499D46E4FC}"/>
              </a:ext>
            </a:extLst>
          </p:cNvPr>
          <p:cNvSpPr>
            <a:spLocks noGrp="1" noChangeAspect="1"/>
          </p:cNvSpPr>
          <p:nvPr>
            <p:ph type="pic" sz="quarter" idx="70" hasCustomPrompt="1"/>
          </p:nvPr>
        </p:nvSpPr>
        <p:spPr>
          <a:xfrm>
            <a:off x="8998455" y="308160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 name="Text Placeholder 4">
            <a:extLst>
              <a:ext uri="{FF2B5EF4-FFF2-40B4-BE49-F238E27FC236}">
                <a16:creationId xmlns:a16="http://schemas.microsoft.com/office/drawing/2014/main" id="{0CCCB29F-C195-959C-1DE8-F1202349497C}"/>
              </a:ext>
            </a:extLst>
          </p:cNvPr>
          <p:cNvSpPr>
            <a:spLocks noGrp="1"/>
          </p:cNvSpPr>
          <p:nvPr>
            <p:ph type="body" sz="quarter" idx="73" hasCustomPrompt="1"/>
          </p:nvPr>
        </p:nvSpPr>
        <p:spPr>
          <a:xfrm>
            <a:off x="8040688" y="549275"/>
            <a:ext cx="3517900" cy="1584325"/>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lvl="0"/>
            <a:r>
              <a:rPr lang="en-GB"/>
              <a:t>Click on the insert icon box to add an icon. </a:t>
            </a:r>
          </a:p>
          <a:p>
            <a:pPr lvl="0"/>
            <a:r>
              <a:rPr lang="en-GB"/>
              <a:t>Use icons from our approved library only available in the brand portal.</a:t>
            </a:r>
          </a:p>
          <a:p>
            <a:pPr lvl="0"/>
            <a:r>
              <a:rPr lang="en-GB"/>
              <a:t>To resize accordingly to ensure that the icon is not cropped or stretched.</a:t>
            </a:r>
          </a:p>
        </p:txBody>
      </p:sp>
    </p:spTree>
    <p:extLst>
      <p:ext uri="{BB962C8B-B14F-4D97-AF65-F5344CB8AC3E}">
        <p14:creationId xmlns:p14="http://schemas.microsoft.com/office/powerpoint/2010/main" val="291872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63_Copy and product_Laptop">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68E7B8C8-EC13-5744-9AA9-243E0E2215FA}"/>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7" name="Footer Placeholder 1">
            <a:extLst>
              <a:ext uri="{FF2B5EF4-FFF2-40B4-BE49-F238E27FC236}">
                <a16:creationId xmlns:a16="http://schemas.microsoft.com/office/drawing/2014/main" id="{0C413973-270C-1849-9172-F312467D681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05025038-5EA4-414B-A100-DEEB9222CC1B}"/>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6" name="Text Placeholder 2">
            <a:extLst>
              <a:ext uri="{FF2B5EF4-FFF2-40B4-BE49-F238E27FC236}">
                <a16:creationId xmlns:a16="http://schemas.microsoft.com/office/drawing/2014/main" id="{2F4685CF-BA42-AE47-9385-6D56D2BFD488}"/>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8" name="Text Placeholder 4">
            <a:extLst>
              <a:ext uri="{FF2B5EF4-FFF2-40B4-BE49-F238E27FC236}">
                <a16:creationId xmlns:a16="http://schemas.microsoft.com/office/drawing/2014/main" id="{6BE5E3A9-41AF-D248-9766-93B5A4BC95E0}"/>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19" name="Text Placeholder 7">
            <a:extLst>
              <a:ext uri="{FF2B5EF4-FFF2-40B4-BE49-F238E27FC236}">
                <a16:creationId xmlns:a16="http://schemas.microsoft.com/office/drawing/2014/main" id="{000A65ED-724C-F045-ADAB-320CCA7EE5E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1" name="Text Placeholder 2">
            <a:extLst>
              <a:ext uri="{FF2B5EF4-FFF2-40B4-BE49-F238E27FC236}">
                <a16:creationId xmlns:a16="http://schemas.microsoft.com/office/drawing/2014/main" id="{C0D0A1B5-BE18-AC40-9A7E-3A1E10087B3C}"/>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2" name="Text Placeholder 6">
            <a:extLst>
              <a:ext uri="{FF2B5EF4-FFF2-40B4-BE49-F238E27FC236}">
                <a16:creationId xmlns:a16="http://schemas.microsoft.com/office/drawing/2014/main" id="{4A37CFA2-FA62-C640-B251-BD05FE693200}"/>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pic>
        <p:nvPicPr>
          <p:cNvPr id="3" name="Picture 2" descr="A computer with a blank screen&#10;&#10;Description automatically generated with low confidence">
            <a:extLst>
              <a:ext uri="{FF2B5EF4-FFF2-40B4-BE49-F238E27FC236}">
                <a16:creationId xmlns:a16="http://schemas.microsoft.com/office/drawing/2014/main" id="{2519A65B-E278-82F9-07B9-2E9C7314FE31}"/>
              </a:ext>
            </a:extLst>
          </p:cNvPr>
          <p:cNvPicPr>
            <a:picLocks noChangeAspect="1"/>
          </p:cNvPicPr>
          <p:nvPr userDrawn="1"/>
        </p:nvPicPr>
        <p:blipFill rotWithShape="1">
          <a:blip r:embed="rId2"/>
          <a:srcRect l="8173" t="13950" r="8173" b="13950"/>
          <a:stretch/>
        </p:blipFill>
        <p:spPr>
          <a:xfrm>
            <a:off x="4429646" y="1154939"/>
            <a:ext cx="7282977" cy="5000740"/>
          </a:xfrm>
          <a:prstGeom prst="rect">
            <a:avLst/>
          </a:prstGeom>
        </p:spPr>
      </p:pic>
      <p:sp>
        <p:nvSpPr>
          <p:cNvPr id="5" name="Picture Placeholder 4">
            <a:extLst>
              <a:ext uri="{FF2B5EF4-FFF2-40B4-BE49-F238E27FC236}">
                <a16:creationId xmlns:a16="http://schemas.microsoft.com/office/drawing/2014/main" id="{C87D8C28-3F15-D9DC-1CB2-ADD2D3E1FCC4}"/>
              </a:ext>
            </a:extLst>
          </p:cNvPr>
          <p:cNvSpPr>
            <a:spLocks noGrp="1"/>
          </p:cNvSpPr>
          <p:nvPr>
            <p:ph type="pic" sz="quarter" idx="49" hasCustomPrompt="1"/>
          </p:nvPr>
        </p:nvSpPr>
        <p:spPr>
          <a:xfrm>
            <a:off x="5413731" y="1859077"/>
            <a:ext cx="5371343" cy="3324541"/>
          </a:xfrm>
        </p:spPr>
        <p:txBody>
          <a:bodyPr vert="horz" lIns="180000" tIns="180000" rIns="180000" bIns="180000" rtlCol="0">
            <a:noAutofit/>
          </a:bodyPr>
          <a:lstStyle>
            <a:lvl1pPr>
              <a:defRPr lang="en-US" sz="1200" dirty="0">
                <a:highlight>
                  <a:srgbClr val="FFFF00"/>
                </a:highlight>
              </a:defRPr>
            </a:lvl1pPr>
          </a:lstStyle>
          <a:p>
            <a:pPr marL="0" marR="0" lvl="0" indent="0" fontAlgn="auto">
              <a:buSzTx/>
              <a:buNone/>
              <a:tabLst/>
            </a:pPr>
            <a:r>
              <a:rPr lang="en-US"/>
              <a:t>Insert your product screenshot here by clicking on the icon</a:t>
            </a:r>
          </a:p>
        </p:txBody>
      </p:sp>
    </p:spTree>
    <p:extLst>
      <p:ext uri="{BB962C8B-B14F-4D97-AF65-F5344CB8AC3E}">
        <p14:creationId xmlns:p14="http://schemas.microsoft.com/office/powerpoint/2010/main" val="2390261965"/>
      </p:ext>
    </p:extLst>
  </p:cSld>
  <p:clrMapOvr>
    <a:masterClrMapping/>
  </p:clrMapOvr>
  <p:extLst>
    <p:ext uri="{DCECCB84-F9BA-43D5-87BE-67443E8EF086}">
      <p15:sldGuideLst xmlns:p15="http://schemas.microsoft.com/office/powerpoint/2012/main">
        <p15:guide id="1" orient="horz" pos="1026">
          <p15:clr>
            <a:srgbClr val="FBAE40"/>
          </p15:clr>
        </p15:guide>
        <p15:guide id="2" orient="horz" pos="352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Medium text_light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1" y="407988"/>
            <a:ext cx="11601132" cy="5953125"/>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3" name="Slide Number Placeholder 10">
            <a:extLst>
              <a:ext uri="{FF2B5EF4-FFF2-40B4-BE49-F238E27FC236}">
                <a16:creationId xmlns:a16="http://schemas.microsoft.com/office/drawing/2014/main" id="{C6534C0D-8FF3-E342-A1BB-27F7F6415169}"/>
              </a:ext>
            </a:extLst>
          </p:cNvPr>
          <p:cNvSpPr>
            <a:spLocks noGrp="1"/>
          </p:cNvSpPr>
          <p:nvPr>
            <p:ph type="sldNum" sz="quarter" idx="4"/>
          </p:nvPr>
        </p:nvSpPr>
        <p:spPr>
          <a:xfrm>
            <a:off x="1131078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14" name="Footer Placeholder 3">
            <a:extLst>
              <a:ext uri="{FF2B5EF4-FFF2-40B4-BE49-F238E27FC236}">
                <a16:creationId xmlns:a16="http://schemas.microsoft.com/office/drawing/2014/main" id="{C2475B0E-7F02-EE42-891D-9DE8C829C9A5}"/>
              </a:ext>
            </a:extLst>
          </p:cNvPr>
          <p:cNvSpPr>
            <a:spLocks noGrp="1"/>
          </p:cNvSpPr>
          <p:nvPr>
            <p:ph type="ftr" sz="quarter" idx="3"/>
          </p:nvPr>
        </p:nvSpPr>
        <p:spPr>
          <a:xfrm>
            <a:off x="672052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3273" y="816951"/>
            <a:ext cx="8323078" cy="395878"/>
          </a:xfrm>
        </p:spPr>
        <p:txBody>
          <a:bodyPr wrap="square" anchor="t" anchorCtr="0">
            <a:noAutofit/>
          </a:bodyPr>
          <a:lstStyle>
            <a:lvl1pPr>
              <a:lnSpc>
                <a:spcPct val="85000"/>
              </a:lnSpc>
              <a:buClr>
                <a:schemeClr val="tx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3">
            <a:extLst>
              <a:ext uri="{FF2B5EF4-FFF2-40B4-BE49-F238E27FC236}">
                <a16:creationId xmlns:a16="http://schemas.microsoft.com/office/drawing/2014/main" id="{A80838BB-97AD-ED46-AC09-7F7CAA9EA335}"/>
              </a:ext>
            </a:extLst>
          </p:cNvPr>
          <p:cNvSpPr>
            <a:spLocks noGrp="1"/>
          </p:cNvSpPr>
          <p:nvPr>
            <p:ph type="body" sz="quarter" idx="30" hasCustomPrompt="1"/>
          </p:nvPr>
        </p:nvSpPr>
        <p:spPr>
          <a:xfrm>
            <a:off x="568961" y="1812925"/>
            <a:ext cx="8327390" cy="4548188"/>
          </a:xfrm>
        </p:spPr>
        <p:txBody>
          <a:bodyPr>
            <a:normAutofit/>
          </a:bodyPr>
          <a:lstStyle>
            <a:lvl1pPr marL="288000" indent="-360000">
              <a:lnSpc>
                <a:spcPct val="100000"/>
              </a:lnSpc>
              <a:spcBef>
                <a:spcPts val="600"/>
              </a:spcBef>
              <a:spcAft>
                <a:spcPts val="400"/>
              </a:spcAft>
              <a:buClr>
                <a:schemeClr val="accent1"/>
              </a:buClr>
              <a:defRPr sz="3000">
                <a:solidFill>
                  <a:schemeClr val="tx1"/>
                </a:solidFill>
              </a:defRPr>
            </a:lvl1pPr>
            <a:lvl2pPr marL="828000" indent="-432000">
              <a:lnSpc>
                <a:spcPct val="100000"/>
              </a:lnSpc>
              <a:spcBef>
                <a:spcPts val="600"/>
              </a:spcBef>
              <a:spcAft>
                <a:spcPts val="400"/>
              </a:spcAft>
              <a:buClr>
                <a:schemeClr val="accent1"/>
              </a:buClr>
              <a:defRPr sz="3000">
                <a:solidFill>
                  <a:schemeClr val="tx1"/>
                </a:solidFill>
              </a:defRPr>
            </a:lvl2pPr>
            <a:lvl3pPr marL="1216800" indent="-378000">
              <a:lnSpc>
                <a:spcPct val="100000"/>
              </a:lnSpc>
              <a:spcBef>
                <a:spcPts val="600"/>
              </a:spcBef>
              <a:spcAft>
                <a:spcPts val="400"/>
              </a:spcAft>
              <a:buClr>
                <a:schemeClr val="accent1"/>
              </a:buClr>
              <a:defRPr sz="2400">
                <a:solidFill>
                  <a:schemeClr val="tx1"/>
                </a:solidFill>
              </a:defRPr>
            </a:lvl3pPr>
            <a:lvl4pPr marL="1598400" indent="-378000">
              <a:lnSpc>
                <a:spcPct val="100000"/>
              </a:lnSpc>
              <a:spcBef>
                <a:spcPts val="600"/>
              </a:spcBef>
              <a:spcAft>
                <a:spcPts val="400"/>
              </a:spcAft>
              <a:buClr>
                <a:schemeClr val="accent1"/>
              </a:buClr>
              <a:defRPr sz="2400">
                <a:solidFill>
                  <a:schemeClr val="tx1"/>
                </a:solidFill>
              </a:defRPr>
            </a:lvl4pPr>
            <a:lvl5pPr marL="1872000" indent="-252000">
              <a:lnSpc>
                <a:spcPct val="100000"/>
              </a:lnSpc>
              <a:spcBef>
                <a:spcPts val="600"/>
              </a:spcBef>
              <a:spcAft>
                <a:spcPts val="400"/>
              </a:spcAft>
              <a:buClr>
                <a:schemeClr val="accent1"/>
              </a:buClr>
              <a:defRPr sz="1800">
                <a:solidFill>
                  <a:schemeClr val="tx1"/>
                </a:solidFill>
              </a:defRPr>
            </a:lvl5pPr>
            <a:lvl6pPr marL="2149200" indent="-252000">
              <a:lnSpc>
                <a:spcPct val="100000"/>
              </a:lnSpc>
              <a:spcBef>
                <a:spcPts val="600"/>
              </a:spcBef>
              <a:spcAft>
                <a:spcPts val="400"/>
              </a:spcAft>
              <a:buClr>
                <a:schemeClr val="accent1"/>
              </a:buClr>
              <a:defRPr sz="18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8" name="Text Placeholder 17">
            <a:extLst>
              <a:ext uri="{FF2B5EF4-FFF2-40B4-BE49-F238E27FC236}">
                <a16:creationId xmlns:a16="http://schemas.microsoft.com/office/drawing/2014/main" id="{6E02F4D5-E4C1-5642-8587-7EFF5F63CAD9}"/>
              </a:ext>
            </a:extLst>
          </p:cNvPr>
          <p:cNvSpPr>
            <a:spLocks noGrp="1"/>
          </p:cNvSpPr>
          <p:nvPr>
            <p:ph type="body" sz="quarter" idx="29" hasCustomPrompt="1"/>
          </p:nvPr>
        </p:nvSpPr>
        <p:spPr>
          <a:xfrm>
            <a:off x="571824" y="1193187"/>
            <a:ext cx="8327234"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0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23946408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64_Copy and product_Tablet and mobile">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68E7B8C8-EC13-5744-9AA9-243E0E2215FA}"/>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7" name="Footer Placeholder 1">
            <a:extLst>
              <a:ext uri="{FF2B5EF4-FFF2-40B4-BE49-F238E27FC236}">
                <a16:creationId xmlns:a16="http://schemas.microsoft.com/office/drawing/2014/main" id="{0C413973-270C-1849-9172-F312467D681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1" name="Text Placeholder 2">
            <a:extLst>
              <a:ext uri="{FF2B5EF4-FFF2-40B4-BE49-F238E27FC236}">
                <a16:creationId xmlns:a16="http://schemas.microsoft.com/office/drawing/2014/main" id="{05025038-5EA4-414B-A100-DEEB9222CC1B}"/>
              </a:ext>
            </a:extLst>
          </p:cNvPr>
          <p:cNvSpPr>
            <a:spLocks noGrp="1"/>
          </p:cNvSpPr>
          <p:nvPr>
            <p:ph type="body" sz="quarter" idx="31" hasCustomPrompt="1"/>
          </p:nvPr>
        </p:nvSpPr>
        <p:spPr>
          <a:xfrm>
            <a:off x="4609901" y="5882326"/>
            <a:ext cx="4505961" cy="24542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6" name="Text Placeholder 2">
            <a:extLst>
              <a:ext uri="{FF2B5EF4-FFF2-40B4-BE49-F238E27FC236}">
                <a16:creationId xmlns:a16="http://schemas.microsoft.com/office/drawing/2014/main" id="{2F4685CF-BA42-AE47-9385-6D56D2BFD488}"/>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8" name="Text Placeholder 4">
            <a:extLst>
              <a:ext uri="{FF2B5EF4-FFF2-40B4-BE49-F238E27FC236}">
                <a16:creationId xmlns:a16="http://schemas.microsoft.com/office/drawing/2014/main" id="{6BE5E3A9-41AF-D248-9766-93B5A4BC95E0}"/>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19" name="Text Placeholder 7">
            <a:extLst>
              <a:ext uri="{FF2B5EF4-FFF2-40B4-BE49-F238E27FC236}">
                <a16:creationId xmlns:a16="http://schemas.microsoft.com/office/drawing/2014/main" id="{000A65ED-724C-F045-ADAB-320CCA7EE5E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21" name="Text Placeholder 2">
            <a:extLst>
              <a:ext uri="{FF2B5EF4-FFF2-40B4-BE49-F238E27FC236}">
                <a16:creationId xmlns:a16="http://schemas.microsoft.com/office/drawing/2014/main" id="{C0D0A1B5-BE18-AC40-9A7E-3A1E10087B3C}"/>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22" name="Text Placeholder 6">
            <a:extLst>
              <a:ext uri="{FF2B5EF4-FFF2-40B4-BE49-F238E27FC236}">
                <a16:creationId xmlns:a16="http://schemas.microsoft.com/office/drawing/2014/main" id="{4A37CFA2-FA62-C640-B251-BD05FE693200}"/>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pic>
        <p:nvPicPr>
          <p:cNvPr id="3" name="Picture 2">
            <a:extLst>
              <a:ext uri="{FF2B5EF4-FFF2-40B4-BE49-F238E27FC236}">
                <a16:creationId xmlns:a16="http://schemas.microsoft.com/office/drawing/2014/main" id="{2519A65B-E278-82F9-07B9-2E9C7314FE31}"/>
              </a:ext>
            </a:extLst>
          </p:cNvPr>
          <p:cNvPicPr>
            <a:picLocks noChangeAspect="1"/>
          </p:cNvPicPr>
          <p:nvPr userDrawn="1"/>
        </p:nvPicPr>
        <p:blipFill rotWithShape="1">
          <a:blip r:embed="rId2"/>
          <a:srcRect l="1454" r="14427"/>
          <a:stretch/>
        </p:blipFill>
        <p:spPr>
          <a:xfrm>
            <a:off x="5072063" y="1066116"/>
            <a:ext cx="6508061" cy="5157815"/>
          </a:xfrm>
          <a:prstGeom prst="rect">
            <a:avLst/>
          </a:prstGeom>
        </p:spPr>
      </p:pic>
      <p:sp>
        <p:nvSpPr>
          <p:cNvPr id="5" name="Picture Placeholder 4">
            <a:extLst>
              <a:ext uri="{FF2B5EF4-FFF2-40B4-BE49-F238E27FC236}">
                <a16:creationId xmlns:a16="http://schemas.microsoft.com/office/drawing/2014/main" id="{C87D8C28-3F15-D9DC-1CB2-ADD2D3E1FCC4}"/>
              </a:ext>
            </a:extLst>
          </p:cNvPr>
          <p:cNvSpPr>
            <a:spLocks noGrp="1"/>
          </p:cNvSpPr>
          <p:nvPr>
            <p:ph type="pic" sz="quarter" idx="49" hasCustomPrompt="1"/>
          </p:nvPr>
        </p:nvSpPr>
        <p:spPr>
          <a:xfrm>
            <a:off x="6451643" y="1801629"/>
            <a:ext cx="4794207" cy="3609975"/>
          </a:xfrm>
          <a:prstGeom prst="roundRect">
            <a:avLst>
              <a:gd name="adj" fmla="val 1584"/>
            </a:avLst>
          </a:prstGeom>
        </p:spPr>
        <p:txBody>
          <a:bodyPr vert="horz" lIns="180000" tIns="180000" rIns="180000" bIns="180000" rtlCol="0">
            <a:noAutofit/>
          </a:bodyPr>
          <a:lstStyle>
            <a:lvl1pPr>
              <a:defRPr lang="en-US" sz="1200" dirty="0">
                <a:highlight>
                  <a:srgbClr val="FFFF00"/>
                </a:highlight>
              </a:defRPr>
            </a:lvl1pPr>
          </a:lstStyle>
          <a:p>
            <a:pPr marL="0" marR="0" lvl="0" indent="0" fontAlgn="auto">
              <a:buSzTx/>
              <a:buNone/>
              <a:tabLst/>
            </a:pPr>
            <a:r>
              <a:rPr lang="en-US"/>
              <a:t>Insert your product screenshot here </a:t>
            </a:r>
            <a:br>
              <a:rPr lang="en-US"/>
            </a:br>
            <a:r>
              <a:rPr lang="en-US"/>
              <a:t>by clicking on the icon</a:t>
            </a:r>
          </a:p>
        </p:txBody>
      </p:sp>
      <p:pic>
        <p:nvPicPr>
          <p:cNvPr id="13" name="Picture 12" descr="Icon&#10;&#10;Description automatically generated">
            <a:extLst>
              <a:ext uri="{FF2B5EF4-FFF2-40B4-BE49-F238E27FC236}">
                <a16:creationId xmlns:a16="http://schemas.microsoft.com/office/drawing/2014/main" id="{B5240E4B-2E62-C0C8-7B78-DFB98C76BF4B}"/>
              </a:ext>
            </a:extLst>
          </p:cNvPr>
          <p:cNvPicPr>
            <a:picLocks noChangeAspect="1"/>
          </p:cNvPicPr>
          <p:nvPr userDrawn="1"/>
        </p:nvPicPr>
        <p:blipFill rotWithShape="1">
          <a:blip r:embed="rId3"/>
          <a:srcRect l="32150" r="32150"/>
          <a:stretch/>
        </p:blipFill>
        <p:spPr>
          <a:xfrm>
            <a:off x="5012775" y="2417391"/>
            <a:ext cx="1877830" cy="3506733"/>
          </a:xfrm>
          <a:prstGeom prst="rect">
            <a:avLst/>
          </a:prstGeom>
        </p:spPr>
      </p:pic>
      <p:sp>
        <p:nvSpPr>
          <p:cNvPr id="14" name="Picture Placeholder 4">
            <a:extLst>
              <a:ext uri="{FF2B5EF4-FFF2-40B4-BE49-F238E27FC236}">
                <a16:creationId xmlns:a16="http://schemas.microsoft.com/office/drawing/2014/main" id="{0991B2C4-8235-D1A4-26BF-5C34BFF96BE3}"/>
              </a:ext>
            </a:extLst>
          </p:cNvPr>
          <p:cNvSpPr>
            <a:spLocks noGrp="1"/>
          </p:cNvSpPr>
          <p:nvPr>
            <p:ph type="pic" sz="quarter" idx="51"/>
          </p:nvPr>
        </p:nvSpPr>
        <p:spPr>
          <a:xfrm>
            <a:off x="5282123" y="2788593"/>
            <a:ext cx="1272809" cy="2738605"/>
          </a:xfrm>
          <a:prstGeom prst="roundRect">
            <a:avLst>
              <a:gd name="adj" fmla="val 11184"/>
            </a:avLst>
          </a:prstGeom>
        </p:spPr>
        <p:txBody>
          <a:bodyPr vert="horz" lIns="180000" tIns="180000" rIns="180000" bIns="180000" rtlCol="0">
            <a:noAutofit/>
          </a:bodyPr>
          <a:lstStyle>
            <a:lvl1pPr>
              <a:defRPr lang="en-US" sz="1200" dirty="0">
                <a:highlight>
                  <a:srgbClr val="FFFF00"/>
                </a:highlight>
              </a:defRPr>
            </a:lvl1pPr>
          </a:lstStyle>
          <a:p>
            <a:pPr marL="0" marR="0" lvl="0" indent="0" fontAlgn="auto">
              <a:buSzTx/>
              <a:buNone/>
              <a:tabLst/>
            </a:pPr>
            <a:r>
              <a:rPr lang="en-GB"/>
              <a:t>Click icon to add picture</a:t>
            </a:r>
            <a:endParaRPr lang="en-US"/>
          </a:p>
        </p:txBody>
      </p:sp>
    </p:spTree>
    <p:extLst>
      <p:ext uri="{BB962C8B-B14F-4D97-AF65-F5344CB8AC3E}">
        <p14:creationId xmlns:p14="http://schemas.microsoft.com/office/powerpoint/2010/main" val="3865667355"/>
      </p:ext>
    </p:extLst>
  </p:cSld>
  <p:clrMapOvr>
    <a:masterClrMapping/>
  </p:clrMapOvr>
  <p:extLst>
    <p:ext uri="{DCECCB84-F9BA-43D5-87BE-67443E8EF086}">
      <p15:sldGuideLst xmlns:p15="http://schemas.microsoft.com/office/powerpoint/2012/main">
        <p15:guide id="1" orient="horz" pos="1026">
          <p15:clr>
            <a:srgbClr val="A4A3A4"/>
          </p15:clr>
        </p15:guide>
        <p15:guide id="2" orient="horz" pos="3521">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65_Copy and pictogram x2">
    <p:spTree>
      <p:nvGrpSpPr>
        <p:cNvPr id="1" name=""/>
        <p:cNvGrpSpPr/>
        <p:nvPr/>
      </p:nvGrpSpPr>
      <p:grpSpPr>
        <a:xfrm>
          <a:off x="0" y="0"/>
          <a:ext cx="0" cy="0"/>
          <a:chOff x="0" y="0"/>
          <a:chExt cx="0" cy="0"/>
        </a:xfrm>
      </p:grpSpPr>
      <p:sp>
        <p:nvSpPr>
          <p:cNvPr id="12" name="Text Placeholder 2">
            <a:extLst>
              <a:ext uri="{FF2B5EF4-FFF2-40B4-BE49-F238E27FC236}">
                <a16:creationId xmlns:a16="http://schemas.microsoft.com/office/drawing/2014/main" id="{C1966F80-8F2A-6845-988F-0E1DCCC7871E}"/>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9" name="Slide Number Placeholder 2">
            <a:extLst>
              <a:ext uri="{FF2B5EF4-FFF2-40B4-BE49-F238E27FC236}">
                <a16:creationId xmlns:a16="http://schemas.microsoft.com/office/drawing/2014/main" id="{81326B43-5DCE-5A46-ACBA-74EC62D57ECF}"/>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0" name="Footer Placeholder 1">
            <a:extLst>
              <a:ext uri="{FF2B5EF4-FFF2-40B4-BE49-F238E27FC236}">
                <a16:creationId xmlns:a16="http://schemas.microsoft.com/office/drawing/2014/main" id="{8A24DD5E-4B81-0147-8222-2C94383FF75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8" name="Text Placeholder 2">
            <a:extLst>
              <a:ext uri="{FF2B5EF4-FFF2-40B4-BE49-F238E27FC236}">
                <a16:creationId xmlns:a16="http://schemas.microsoft.com/office/drawing/2014/main" id="{0983D694-3DCF-AD42-A164-856AFF9B58E9}"/>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7" name="Text Placeholder 4">
            <a:extLst>
              <a:ext uri="{FF2B5EF4-FFF2-40B4-BE49-F238E27FC236}">
                <a16:creationId xmlns:a16="http://schemas.microsoft.com/office/drawing/2014/main" id="{C801E4BB-5309-9E42-B250-7DD7CBB3DBA5}"/>
              </a:ext>
            </a:extLst>
          </p:cNvPr>
          <p:cNvSpPr>
            <a:spLocks noGrp="1"/>
          </p:cNvSpPr>
          <p:nvPr>
            <p:ph type="body" sz="quarter" idx="44" hasCustomPrompt="1"/>
          </p:nvPr>
        </p:nvSpPr>
        <p:spPr>
          <a:xfrm>
            <a:off x="633600" y="3670538"/>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28" name="Text Placeholder 7">
            <a:extLst>
              <a:ext uri="{FF2B5EF4-FFF2-40B4-BE49-F238E27FC236}">
                <a16:creationId xmlns:a16="http://schemas.microsoft.com/office/drawing/2014/main" id="{CFDB213B-A419-A649-8956-3961856CA616}"/>
              </a:ext>
            </a:extLst>
          </p:cNvPr>
          <p:cNvSpPr>
            <a:spLocks noGrp="1"/>
          </p:cNvSpPr>
          <p:nvPr>
            <p:ph type="body" sz="quarter" idx="43" hasCustomPrompt="1"/>
          </p:nvPr>
        </p:nvSpPr>
        <p:spPr>
          <a:xfrm>
            <a:off x="633600" y="4390618"/>
            <a:ext cx="520681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a:t>
            </a:r>
            <a:endParaRPr lang="en-GB"/>
          </a:p>
        </p:txBody>
      </p:sp>
      <p:sp>
        <p:nvSpPr>
          <p:cNvPr id="29" name="Text Placeholder 4">
            <a:extLst>
              <a:ext uri="{FF2B5EF4-FFF2-40B4-BE49-F238E27FC236}">
                <a16:creationId xmlns:a16="http://schemas.microsoft.com/office/drawing/2014/main" id="{7262EFB9-B101-A54A-94C3-98652EE38C0C}"/>
              </a:ext>
            </a:extLst>
          </p:cNvPr>
          <p:cNvSpPr>
            <a:spLocks noGrp="1"/>
          </p:cNvSpPr>
          <p:nvPr>
            <p:ph type="body" sz="quarter" idx="51" hasCustomPrompt="1"/>
          </p:nvPr>
        </p:nvSpPr>
        <p:spPr>
          <a:xfrm>
            <a:off x="6189663" y="3668794"/>
            <a:ext cx="5206815"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endParaRPr lang="en-US"/>
          </a:p>
        </p:txBody>
      </p:sp>
      <p:sp>
        <p:nvSpPr>
          <p:cNvPr id="30" name="Text Placeholder 7">
            <a:extLst>
              <a:ext uri="{FF2B5EF4-FFF2-40B4-BE49-F238E27FC236}">
                <a16:creationId xmlns:a16="http://schemas.microsoft.com/office/drawing/2014/main" id="{27DEE15D-C32F-A540-A975-6EDE39147C33}"/>
              </a:ext>
            </a:extLst>
          </p:cNvPr>
          <p:cNvSpPr>
            <a:spLocks noGrp="1"/>
          </p:cNvSpPr>
          <p:nvPr>
            <p:ph type="body" sz="quarter" idx="52" hasCustomPrompt="1"/>
          </p:nvPr>
        </p:nvSpPr>
        <p:spPr>
          <a:xfrm>
            <a:off x="6189663" y="4392394"/>
            <a:ext cx="5206815" cy="1661993"/>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Duis </a:t>
            </a:r>
            <a:r>
              <a:rPr lang="en-US" err="1"/>
              <a:t>aute</a:t>
            </a:r>
            <a:r>
              <a:rPr lang="en-US"/>
              <a:t> </a:t>
            </a:r>
            <a:r>
              <a:rPr lang="en-US" err="1"/>
              <a:t>irure</a:t>
            </a:r>
            <a:r>
              <a:rPr lang="en-US"/>
              <a:t> dolor in </a:t>
            </a:r>
            <a:r>
              <a:rPr lang="en-US" err="1"/>
              <a:t>reprehenderit</a:t>
            </a:r>
            <a:r>
              <a:rPr lang="en-US"/>
              <a:t> in </a:t>
            </a:r>
            <a:r>
              <a:rPr lang="en-US" err="1"/>
              <a:t>voluptate</a:t>
            </a:r>
            <a:r>
              <a:rPr lang="en-US"/>
              <a:t> </a:t>
            </a:r>
            <a:r>
              <a:rPr lang="en-US" err="1"/>
              <a:t>velit</a:t>
            </a:r>
            <a:r>
              <a:rPr lang="en-US"/>
              <a:t> </a:t>
            </a:r>
            <a:r>
              <a:rPr lang="en-US" err="1"/>
              <a:t>esse</a:t>
            </a:r>
            <a:r>
              <a:rPr lang="en-US"/>
              <a:t> </a:t>
            </a:r>
            <a:r>
              <a:rPr lang="en-US" err="1"/>
              <a:t>cillum</a:t>
            </a:r>
            <a:r>
              <a:rPr lang="en-US"/>
              <a:t> dolore </a:t>
            </a:r>
            <a:r>
              <a:rPr lang="en-US" err="1"/>
              <a:t>eu</a:t>
            </a:r>
            <a:r>
              <a:rPr lang="en-US"/>
              <a:t> </a:t>
            </a:r>
            <a:r>
              <a:rPr lang="en-US" err="1"/>
              <a:t>fugiat</a:t>
            </a:r>
            <a:r>
              <a:rPr lang="en-US"/>
              <a:t> </a:t>
            </a:r>
            <a:r>
              <a:rPr lang="en-US" err="1"/>
              <a:t>nulla</a:t>
            </a:r>
            <a:r>
              <a:rPr lang="en-US"/>
              <a:t> </a:t>
            </a:r>
            <a:r>
              <a:rPr lang="en-US" err="1"/>
              <a:t>pariatur</a:t>
            </a:r>
            <a:r>
              <a:rPr lang="en-US"/>
              <a:t>. </a:t>
            </a:r>
            <a:r>
              <a:rPr lang="en-US" err="1"/>
              <a:t>Excepteur</a:t>
            </a:r>
            <a:r>
              <a:rPr lang="en-US"/>
              <a:t> </a:t>
            </a:r>
            <a:r>
              <a:rPr lang="en-US" err="1"/>
              <a:t>sint</a:t>
            </a:r>
            <a:r>
              <a:rPr lang="en-US"/>
              <a:t> </a:t>
            </a:r>
            <a:r>
              <a:rPr lang="en-US" err="1"/>
              <a:t>occaecat</a:t>
            </a:r>
            <a:r>
              <a:rPr lang="en-US"/>
              <a:t> </a:t>
            </a:r>
            <a:r>
              <a:rPr lang="en-US" err="1"/>
              <a:t>cupidatat</a:t>
            </a:r>
            <a:r>
              <a:rPr lang="en-US"/>
              <a:t> non </a:t>
            </a:r>
            <a:r>
              <a:rPr lang="en-US" err="1"/>
              <a:t>proident</a:t>
            </a:r>
            <a:r>
              <a:rPr lang="en-US"/>
              <a:t>, sunt in culpa qui.</a:t>
            </a:r>
            <a:endParaRPr lang="en-GB"/>
          </a:p>
        </p:txBody>
      </p:sp>
      <p:sp>
        <p:nvSpPr>
          <p:cNvPr id="8" name="Picture Placeholder 6">
            <a:extLst>
              <a:ext uri="{FF2B5EF4-FFF2-40B4-BE49-F238E27FC236}">
                <a16:creationId xmlns:a16="http://schemas.microsoft.com/office/drawing/2014/main" id="{66ED6D9F-AF96-D702-2960-842A949AF8CC}"/>
              </a:ext>
            </a:extLst>
          </p:cNvPr>
          <p:cNvSpPr>
            <a:spLocks noGrp="1" noChangeAspect="1"/>
          </p:cNvSpPr>
          <p:nvPr>
            <p:ph type="pic" sz="quarter" idx="73" hasCustomPrompt="1"/>
          </p:nvPr>
        </p:nvSpPr>
        <p:spPr>
          <a:xfrm>
            <a:off x="335360" y="1727674"/>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9" name="Picture Placeholder 6">
            <a:extLst>
              <a:ext uri="{FF2B5EF4-FFF2-40B4-BE49-F238E27FC236}">
                <a16:creationId xmlns:a16="http://schemas.microsoft.com/office/drawing/2014/main" id="{5DF00D19-F939-275D-E75E-901B169FCE15}"/>
              </a:ext>
            </a:extLst>
          </p:cNvPr>
          <p:cNvSpPr>
            <a:spLocks noGrp="1" noChangeAspect="1"/>
          </p:cNvSpPr>
          <p:nvPr>
            <p:ph type="pic" sz="quarter" idx="74" hasCustomPrompt="1"/>
          </p:nvPr>
        </p:nvSpPr>
        <p:spPr>
          <a:xfrm>
            <a:off x="5909883" y="1720407"/>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6" name="Text Placeholder 4">
            <a:extLst>
              <a:ext uri="{FF2B5EF4-FFF2-40B4-BE49-F238E27FC236}">
                <a16:creationId xmlns:a16="http://schemas.microsoft.com/office/drawing/2014/main" id="{5A7D604B-6484-3C02-E6A5-89F03F5FE1A1}"/>
              </a:ext>
            </a:extLst>
          </p:cNvPr>
          <p:cNvSpPr>
            <a:spLocks noGrp="1"/>
          </p:cNvSpPr>
          <p:nvPr>
            <p:ph type="body" sz="quarter" idx="76" hasCustomPrompt="1"/>
          </p:nvPr>
        </p:nvSpPr>
        <p:spPr>
          <a:xfrm>
            <a:off x="8040688" y="549276"/>
            <a:ext cx="3517900" cy="914400"/>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marL="171450" lvl="0" indent="-171450">
              <a:spcBef>
                <a:spcPts val="0"/>
              </a:spcBef>
              <a:spcAft>
                <a:spcPts val="0"/>
              </a:spcAft>
            </a:pPr>
            <a:r>
              <a:rPr lang="en-US"/>
              <a:t>Click on the insert pictogram box to add a pictogram.</a:t>
            </a:r>
          </a:p>
          <a:p>
            <a:pPr marL="171450" lvl="0" indent="-171450">
              <a:spcBef>
                <a:spcPts val="0"/>
              </a:spcBef>
              <a:spcAft>
                <a:spcPts val="0"/>
              </a:spcAft>
            </a:pPr>
            <a:r>
              <a:rPr lang="en-US"/>
              <a:t>Use our approved library only available </a:t>
            </a:r>
            <a:br>
              <a:rPr lang="en-US"/>
            </a:br>
            <a:r>
              <a:rPr lang="en-US"/>
              <a:t>in the brand portal.</a:t>
            </a:r>
          </a:p>
          <a:p>
            <a:pPr marL="171450" lvl="0" indent="-171450">
              <a:spcBef>
                <a:spcPts val="0"/>
              </a:spcBef>
              <a:spcAft>
                <a:spcPts val="0"/>
              </a:spcAft>
            </a:pPr>
            <a:r>
              <a:rPr lang="en-US"/>
              <a:t>Do not resize.</a:t>
            </a:r>
          </a:p>
        </p:txBody>
      </p:sp>
    </p:spTree>
    <p:extLst>
      <p:ext uri="{BB962C8B-B14F-4D97-AF65-F5344CB8AC3E}">
        <p14:creationId xmlns:p14="http://schemas.microsoft.com/office/powerpoint/2010/main" val="106924231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66_Copy and pictogram x3">
    <p:spTree>
      <p:nvGrpSpPr>
        <p:cNvPr id="1" name=""/>
        <p:cNvGrpSpPr/>
        <p:nvPr/>
      </p:nvGrpSpPr>
      <p:grpSpPr>
        <a:xfrm>
          <a:off x="0" y="0"/>
          <a:ext cx="0" cy="0"/>
          <a:chOff x="0" y="0"/>
          <a:chExt cx="0" cy="0"/>
        </a:xfrm>
      </p:grpSpPr>
      <p:sp>
        <p:nvSpPr>
          <p:cNvPr id="22" name="Slide Number Placeholder 2">
            <a:extLst>
              <a:ext uri="{FF2B5EF4-FFF2-40B4-BE49-F238E27FC236}">
                <a16:creationId xmlns:a16="http://schemas.microsoft.com/office/drawing/2014/main" id="{8F3D8BC5-1F99-EA47-9FAE-27CF4DF71F5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23" name="Footer Placeholder 1">
            <a:extLst>
              <a:ext uri="{FF2B5EF4-FFF2-40B4-BE49-F238E27FC236}">
                <a16:creationId xmlns:a16="http://schemas.microsoft.com/office/drawing/2014/main" id="{CE864FDF-10AF-B245-8633-E287EA37B85B}"/>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D86667C0-CBFB-9A4D-9C16-D93F43AB3078}"/>
              </a:ext>
            </a:extLst>
          </p:cNvPr>
          <p:cNvSpPr>
            <a:spLocks noGrp="1"/>
          </p:cNvSpPr>
          <p:nvPr>
            <p:ph type="body" sz="quarter" idx="16" hasCustomPrompt="1"/>
          </p:nvPr>
        </p:nvSpPr>
        <p:spPr>
          <a:xfrm>
            <a:off x="633600" y="442800"/>
            <a:ext cx="5367150"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20" name="Text Placeholder 2">
            <a:extLst>
              <a:ext uri="{FF2B5EF4-FFF2-40B4-BE49-F238E27FC236}">
                <a16:creationId xmlns:a16="http://schemas.microsoft.com/office/drawing/2014/main" id="{B7314059-F623-5A48-B458-C86A1A04D883}"/>
              </a:ext>
            </a:extLst>
          </p:cNvPr>
          <p:cNvSpPr>
            <a:spLocks noGrp="1"/>
          </p:cNvSpPr>
          <p:nvPr>
            <p:ph type="body" sz="quarter" idx="40" hasCustomPrompt="1"/>
          </p:nvPr>
        </p:nvSpPr>
        <p:spPr>
          <a:xfrm>
            <a:off x="633600" y="630000"/>
            <a:ext cx="5356863" cy="914400"/>
          </a:xfrm>
          <a:prstGeom prst="rect">
            <a:avLst/>
          </a:prstGeom>
        </p:spPr>
        <p:txBody>
          <a:bodyPr wrap="square">
            <a:sp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
        <p:nvSpPr>
          <p:cNvPr id="27" name="Text Placeholder 4">
            <a:extLst>
              <a:ext uri="{FF2B5EF4-FFF2-40B4-BE49-F238E27FC236}">
                <a16:creationId xmlns:a16="http://schemas.microsoft.com/office/drawing/2014/main" id="{19F98A7D-7801-1641-986A-027CDCA0409A}"/>
              </a:ext>
            </a:extLst>
          </p:cNvPr>
          <p:cNvSpPr>
            <a:spLocks noGrp="1"/>
          </p:cNvSpPr>
          <p:nvPr>
            <p:ph type="body" sz="quarter" idx="44" hasCustomPrompt="1"/>
          </p:nvPr>
        </p:nvSpPr>
        <p:spPr>
          <a:xfrm>
            <a:off x="633600" y="3670538"/>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28" name="Text Placeholder 7">
            <a:extLst>
              <a:ext uri="{FF2B5EF4-FFF2-40B4-BE49-F238E27FC236}">
                <a16:creationId xmlns:a16="http://schemas.microsoft.com/office/drawing/2014/main" id="{71769D15-4C0F-8548-B944-683F166B7BCF}"/>
              </a:ext>
            </a:extLst>
          </p:cNvPr>
          <p:cNvSpPr>
            <a:spLocks noGrp="1"/>
          </p:cNvSpPr>
          <p:nvPr>
            <p:ph type="body" sz="quarter" idx="43" hasCustomPrompt="1"/>
          </p:nvPr>
        </p:nvSpPr>
        <p:spPr>
          <a:xfrm>
            <a:off x="633600" y="4390618"/>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0" name="Text Placeholder 4">
            <a:extLst>
              <a:ext uri="{FF2B5EF4-FFF2-40B4-BE49-F238E27FC236}">
                <a16:creationId xmlns:a16="http://schemas.microsoft.com/office/drawing/2014/main" id="{956E3DFA-6EE9-8642-8807-EFA884382227}"/>
              </a:ext>
            </a:extLst>
          </p:cNvPr>
          <p:cNvSpPr>
            <a:spLocks noGrp="1"/>
          </p:cNvSpPr>
          <p:nvPr>
            <p:ph type="body" sz="quarter" idx="55" hasCustomPrompt="1"/>
          </p:nvPr>
        </p:nvSpPr>
        <p:spPr>
          <a:xfrm>
            <a:off x="4343331" y="3672000"/>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31" name="Text Placeholder 7">
            <a:extLst>
              <a:ext uri="{FF2B5EF4-FFF2-40B4-BE49-F238E27FC236}">
                <a16:creationId xmlns:a16="http://schemas.microsoft.com/office/drawing/2014/main" id="{97354B5C-BF22-A742-8C7B-8507865D10A0}"/>
              </a:ext>
            </a:extLst>
          </p:cNvPr>
          <p:cNvSpPr>
            <a:spLocks noGrp="1"/>
          </p:cNvSpPr>
          <p:nvPr>
            <p:ph type="body" sz="quarter" idx="56" hasCustomPrompt="1"/>
          </p:nvPr>
        </p:nvSpPr>
        <p:spPr>
          <a:xfrm>
            <a:off x="4343331" y="4392000"/>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5" name="Text Placeholder 4">
            <a:extLst>
              <a:ext uri="{FF2B5EF4-FFF2-40B4-BE49-F238E27FC236}">
                <a16:creationId xmlns:a16="http://schemas.microsoft.com/office/drawing/2014/main" id="{BDE3272F-42DB-CF4E-920F-6446586CD2E8}"/>
              </a:ext>
            </a:extLst>
          </p:cNvPr>
          <p:cNvSpPr>
            <a:spLocks noGrp="1"/>
          </p:cNvSpPr>
          <p:nvPr>
            <p:ph type="body" sz="quarter" idx="58" hasCustomPrompt="1"/>
          </p:nvPr>
        </p:nvSpPr>
        <p:spPr>
          <a:xfrm>
            <a:off x="8052924" y="3672000"/>
            <a:ext cx="3350789" cy="709200"/>
          </a:xfrm>
          <a:prstGeom prst="rect">
            <a:avLst/>
          </a:prstGeom>
        </p:spPr>
        <p:txBody>
          <a:bodyPr/>
          <a:lstStyle>
            <a:lvl1pPr marL="0" indent="0">
              <a:spcBef>
                <a:spcPts val="0"/>
              </a:spcBef>
              <a:spcAft>
                <a:spcPts val="0"/>
              </a:spcAft>
              <a:buFontTx/>
              <a:buNone/>
              <a:defRPr sz="1800" b="1"/>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Lorem ipsum </a:t>
            </a:r>
            <a:r>
              <a:rPr lang="en-GB" err="1"/>
              <a:t>dolor</a:t>
            </a:r>
            <a:r>
              <a:rPr lang="en-GB"/>
              <a:t> sit </a:t>
            </a:r>
            <a:r>
              <a:rPr lang="en-GB" err="1"/>
              <a:t>amet</a:t>
            </a:r>
            <a:r>
              <a:rPr lang="en-GB"/>
              <a:t> </a:t>
            </a:r>
            <a:r>
              <a:rPr lang="en-GB" err="1"/>
              <a:t>consectetur</a:t>
            </a:r>
            <a:endParaRPr lang="en-US"/>
          </a:p>
        </p:txBody>
      </p:sp>
      <p:sp>
        <p:nvSpPr>
          <p:cNvPr id="37" name="Text Placeholder 7">
            <a:extLst>
              <a:ext uri="{FF2B5EF4-FFF2-40B4-BE49-F238E27FC236}">
                <a16:creationId xmlns:a16="http://schemas.microsoft.com/office/drawing/2014/main" id="{46144726-1725-7B4E-B1FE-042FC0C9C92E}"/>
              </a:ext>
            </a:extLst>
          </p:cNvPr>
          <p:cNvSpPr>
            <a:spLocks noGrp="1"/>
          </p:cNvSpPr>
          <p:nvPr>
            <p:ph type="body" sz="quarter" idx="59" hasCustomPrompt="1"/>
          </p:nvPr>
        </p:nvSpPr>
        <p:spPr>
          <a:xfrm>
            <a:off x="8052924" y="4392000"/>
            <a:ext cx="3350789" cy="1384995"/>
          </a:xfrm>
          <a:prstGeom prst="rect">
            <a:avLst/>
          </a:prstGeom>
        </p:spPr>
        <p:txBody>
          <a:bodyPr wrap="square">
            <a:spAutoFit/>
          </a:bodyPr>
          <a:lstStyle>
            <a:lvl1pPr marL="0" indent="0">
              <a:lnSpc>
                <a:spcPct val="100000"/>
              </a:lnSpc>
              <a:spcBef>
                <a:spcPts val="0"/>
              </a:spcBef>
              <a:spcAft>
                <a:spcPts val="0"/>
              </a:spcAft>
              <a:buFontTx/>
              <a:buNone/>
              <a:defRPr sz="1800" b="0"/>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a:t>
            </a:r>
            <a:endParaRPr lang="en-GB"/>
          </a:p>
        </p:txBody>
      </p:sp>
      <p:sp>
        <p:nvSpPr>
          <p:cNvPr id="3" name="Picture Placeholder 6">
            <a:extLst>
              <a:ext uri="{FF2B5EF4-FFF2-40B4-BE49-F238E27FC236}">
                <a16:creationId xmlns:a16="http://schemas.microsoft.com/office/drawing/2014/main" id="{43433694-0019-64B0-06D6-0439C4BA2E79}"/>
              </a:ext>
            </a:extLst>
          </p:cNvPr>
          <p:cNvSpPr>
            <a:spLocks noGrp="1" noChangeAspect="1"/>
          </p:cNvSpPr>
          <p:nvPr>
            <p:ph type="pic" sz="quarter" idx="73" hasCustomPrompt="1"/>
          </p:nvPr>
        </p:nvSpPr>
        <p:spPr>
          <a:xfrm>
            <a:off x="335360" y="1727674"/>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4" name="Picture Placeholder 6">
            <a:extLst>
              <a:ext uri="{FF2B5EF4-FFF2-40B4-BE49-F238E27FC236}">
                <a16:creationId xmlns:a16="http://schemas.microsoft.com/office/drawing/2014/main" id="{78FC228C-D223-4A9E-0E36-17C8E81A2DDD}"/>
              </a:ext>
            </a:extLst>
          </p:cNvPr>
          <p:cNvSpPr>
            <a:spLocks noGrp="1" noChangeAspect="1"/>
          </p:cNvSpPr>
          <p:nvPr>
            <p:ph type="pic" sz="quarter" idx="74" hasCustomPrompt="1"/>
          </p:nvPr>
        </p:nvSpPr>
        <p:spPr>
          <a:xfrm>
            <a:off x="4089050" y="1720407"/>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5" name="Picture Placeholder 6">
            <a:extLst>
              <a:ext uri="{FF2B5EF4-FFF2-40B4-BE49-F238E27FC236}">
                <a16:creationId xmlns:a16="http://schemas.microsoft.com/office/drawing/2014/main" id="{047B2BD7-B20C-E7FA-7B6F-95125820F936}"/>
              </a:ext>
            </a:extLst>
          </p:cNvPr>
          <p:cNvSpPr>
            <a:spLocks noGrp="1" noChangeAspect="1"/>
          </p:cNvSpPr>
          <p:nvPr>
            <p:ph type="pic" sz="quarter" idx="75" hasCustomPrompt="1"/>
          </p:nvPr>
        </p:nvSpPr>
        <p:spPr>
          <a:xfrm>
            <a:off x="7703788" y="1720407"/>
            <a:ext cx="1872000" cy="1872000"/>
          </a:xfrm>
          <a:prstGeom prst="rect">
            <a:avLst/>
          </a:prstGeom>
        </p:spPr>
        <p:txBody>
          <a:bodyPr vert="horz" lIns="180000" tIns="180000" rIns="180000" bIns="180000" rtlCol="0">
            <a:noAutofit/>
          </a:bodyPr>
          <a:lstStyle>
            <a:lvl1pPr>
              <a:defRPr lang="en-GB" sz="1200" dirty="0">
                <a:highlight>
                  <a:srgbClr val="FFFF00"/>
                </a:highlight>
              </a:defRPr>
            </a:lvl1pPr>
          </a:lstStyle>
          <a:p>
            <a:pPr marL="0" marR="0" lvl="0" indent="0" fontAlgn="auto">
              <a:buSzTx/>
              <a:buNone/>
              <a:tabLst/>
            </a:pPr>
            <a:r>
              <a:rPr lang="en-GB"/>
              <a:t>Insert pictogram</a:t>
            </a:r>
          </a:p>
        </p:txBody>
      </p:sp>
      <p:sp>
        <p:nvSpPr>
          <p:cNvPr id="6" name="Text Placeholder 4">
            <a:extLst>
              <a:ext uri="{FF2B5EF4-FFF2-40B4-BE49-F238E27FC236}">
                <a16:creationId xmlns:a16="http://schemas.microsoft.com/office/drawing/2014/main" id="{AAA94AD9-AC81-2ADA-14E8-C6A2833559FB}"/>
              </a:ext>
            </a:extLst>
          </p:cNvPr>
          <p:cNvSpPr>
            <a:spLocks noGrp="1"/>
          </p:cNvSpPr>
          <p:nvPr>
            <p:ph type="body" sz="quarter" idx="76" hasCustomPrompt="1"/>
          </p:nvPr>
        </p:nvSpPr>
        <p:spPr>
          <a:xfrm>
            <a:off x="8040688" y="549276"/>
            <a:ext cx="3517900" cy="914400"/>
          </a:xfrm>
        </p:spPr>
        <p:txBody>
          <a:bodyPr lIns="180000" tIns="180000" rIns="180000" bIns="180000"/>
          <a:lstStyle>
            <a:lvl1pPr marL="171450" indent="-171450">
              <a:spcBef>
                <a:spcPts val="0"/>
              </a:spcBef>
              <a:spcAft>
                <a:spcPts val="0"/>
              </a:spcAft>
              <a:buFont typeface="Arial" panose="020B0604020202020204" pitchFamily="34" charset="0"/>
              <a:buChar char="•"/>
              <a:defRPr sz="1200">
                <a:highlight>
                  <a:srgbClr val="FFFF00"/>
                </a:highlight>
              </a:defRPr>
            </a:lvl1pPr>
            <a:lvl2pPr marL="182880" indent="0">
              <a:spcBef>
                <a:spcPts val="0"/>
              </a:spcBef>
              <a:spcAft>
                <a:spcPts val="0"/>
              </a:spcAft>
              <a:buNone/>
              <a:defRPr sz="1200">
                <a:highlight>
                  <a:srgbClr val="FFFF00"/>
                </a:highlight>
              </a:defRPr>
            </a:lvl2pPr>
            <a:lvl3pPr marL="365760" indent="0">
              <a:spcBef>
                <a:spcPts val="0"/>
              </a:spcBef>
              <a:spcAft>
                <a:spcPts val="0"/>
              </a:spcAft>
              <a:buNone/>
              <a:defRPr sz="1200">
                <a:highlight>
                  <a:srgbClr val="FFFF00"/>
                </a:highlight>
              </a:defRPr>
            </a:lvl3pPr>
            <a:lvl4pPr marL="548640" indent="0">
              <a:spcBef>
                <a:spcPts val="0"/>
              </a:spcBef>
              <a:spcAft>
                <a:spcPts val="0"/>
              </a:spcAft>
              <a:buNone/>
              <a:defRPr sz="1200">
                <a:highlight>
                  <a:srgbClr val="FFFF00"/>
                </a:highlight>
              </a:defRPr>
            </a:lvl4pPr>
            <a:lvl5pPr marL="731520" indent="0">
              <a:spcBef>
                <a:spcPts val="0"/>
              </a:spcBef>
              <a:spcAft>
                <a:spcPts val="0"/>
              </a:spcAft>
              <a:buNone/>
              <a:defRPr sz="1200">
                <a:highlight>
                  <a:srgbClr val="FFFF00"/>
                </a:highlight>
              </a:defRPr>
            </a:lvl5pPr>
          </a:lstStyle>
          <a:p>
            <a:pPr marL="171450" lvl="0" indent="-171450">
              <a:spcBef>
                <a:spcPts val="0"/>
              </a:spcBef>
              <a:spcAft>
                <a:spcPts val="0"/>
              </a:spcAft>
            </a:pPr>
            <a:r>
              <a:rPr lang="en-US"/>
              <a:t>Click on the insert pictogram box to add a pictogram.</a:t>
            </a:r>
          </a:p>
          <a:p>
            <a:pPr marL="171450" lvl="0" indent="-171450">
              <a:spcBef>
                <a:spcPts val="0"/>
              </a:spcBef>
              <a:spcAft>
                <a:spcPts val="0"/>
              </a:spcAft>
            </a:pPr>
            <a:r>
              <a:rPr lang="en-US"/>
              <a:t>Use our approved library only available </a:t>
            </a:r>
            <a:br>
              <a:rPr lang="en-US"/>
            </a:br>
            <a:r>
              <a:rPr lang="en-US"/>
              <a:t>in the brand portal.</a:t>
            </a:r>
          </a:p>
          <a:p>
            <a:pPr marL="171450" lvl="0" indent="-171450">
              <a:spcBef>
                <a:spcPts val="0"/>
              </a:spcBef>
              <a:spcAft>
                <a:spcPts val="0"/>
              </a:spcAft>
            </a:pPr>
            <a:r>
              <a:rPr lang="en-US"/>
              <a:t>Do not resize.</a:t>
            </a:r>
          </a:p>
        </p:txBody>
      </p:sp>
    </p:spTree>
    <p:extLst>
      <p:ext uri="{BB962C8B-B14F-4D97-AF65-F5344CB8AC3E}">
        <p14:creationId xmlns:p14="http://schemas.microsoft.com/office/powerpoint/2010/main" val="214401598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67_Copy and map">
    <p:bg>
      <p:bgPr>
        <a:solidFill>
          <a:schemeClr val="bg1"/>
        </a:solid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0946F0FA-854F-DE49-83E2-73557212BE4E}"/>
              </a:ext>
            </a:extLst>
          </p:cNvPr>
          <p:cNvGrpSpPr/>
          <p:nvPr userDrawn="1"/>
        </p:nvGrpSpPr>
        <p:grpSpPr>
          <a:xfrm>
            <a:off x="3933121" y="1508729"/>
            <a:ext cx="7686147" cy="4542667"/>
            <a:chOff x="4118865" y="1346736"/>
            <a:chExt cx="7686147" cy="4542667"/>
          </a:xfrm>
        </p:grpSpPr>
        <p:sp>
          <p:nvSpPr>
            <p:cNvPr id="27" name="Freeform 26">
              <a:extLst>
                <a:ext uri="{FF2B5EF4-FFF2-40B4-BE49-F238E27FC236}">
                  <a16:creationId xmlns:a16="http://schemas.microsoft.com/office/drawing/2014/main" id="{91EED6C9-B42A-4B41-9541-EE3A9E31AA13}"/>
                </a:ext>
              </a:extLst>
            </p:cNvPr>
            <p:cNvSpPr>
              <a:spLocks/>
            </p:cNvSpPr>
            <p:nvPr userDrawn="1">
              <p:custDataLst>
                <p:tags r:id="rId1"/>
              </p:custDataLst>
            </p:nvPr>
          </p:nvSpPr>
          <p:spPr bwMode="auto">
            <a:xfrm>
              <a:off x="5446313" y="5826476"/>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 name="Freeform 25">
              <a:extLst>
                <a:ext uri="{FF2B5EF4-FFF2-40B4-BE49-F238E27FC236}">
                  <a16:creationId xmlns:a16="http://schemas.microsoft.com/office/drawing/2014/main" id="{8A3E54EA-EC6A-BA4B-A15B-29A9B4E3C10A}"/>
                </a:ext>
              </a:extLst>
            </p:cNvPr>
            <p:cNvSpPr>
              <a:spLocks/>
            </p:cNvSpPr>
            <p:nvPr userDrawn="1">
              <p:custDataLst>
                <p:tags r:id="rId2"/>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 name="Freeform 105">
              <a:extLst>
                <a:ext uri="{FF2B5EF4-FFF2-40B4-BE49-F238E27FC236}">
                  <a16:creationId xmlns:a16="http://schemas.microsoft.com/office/drawing/2014/main" id="{55A455D0-674B-5E43-A621-6E0F6EFA0459}"/>
                </a:ext>
              </a:extLst>
            </p:cNvPr>
            <p:cNvSpPr>
              <a:spLocks/>
            </p:cNvSpPr>
            <p:nvPr userDrawn="1">
              <p:custDataLst>
                <p:tags r:id="rId3"/>
              </p:custDataLst>
            </p:nvPr>
          </p:nvSpPr>
          <p:spPr bwMode="auto">
            <a:xfrm>
              <a:off x="6219636" y="5801305"/>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 name="Freeform 197">
              <a:extLst>
                <a:ext uri="{FF2B5EF4-FFF2-40B4-BE49-F238E27FC236}">
                  <a16:creationId xmlns:a16="http://schemas.microsoft.com/office/drawing/2014/main" id="{F1FD872B-2294-3643-819B-EBDDDEB8A4DB}"/>
                </a:ext>
              </a:extLst>
            </p:cNvPr>
            <p:cNvSpPr>
              <a:spLocks/>
            </p:cNvSpPr>
            <p:nvPr userDrawn="1">
              <p:custDataLst>
                <p:tags r:id="rId4"/>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1" name="Freeform 198">
              <a:extLst>
                <a:ext uri="{FF2B5EF4-FFF2-40B4-BE49-F238E27FC236}">
                  <a16:creationId xmlns:a16="http://schemas.microsoft.com/office/drawing/2014/main" id="{591BB3EA-5DE4-F54F-9FB3-77879C421DFA}"/>
                </a:ext>
              </a:extLst>
            </p:cNvPr>
            <p:cNvSpPr>
              <a:spLocks/>
            </p:cNvSpPr>
            <p:nvPr userDrawn="1">
              <p:custDataLst>
                <p:tags r:id="rId5"/>
              </p:custDataLst>
            </p:nvPr>
          </p:nvSpPr>
          <p:spPr bwMode="auto">
            <a:xfrm>
              <a:off x="5426757" y="5812319"/>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2" name="Freeform 199">
              <a:extLst>
                <a:ext uri="{FF2B5EF4-FFF2-40B4-BE49-F238E27FC236}">
                  <a16:creationId xmlns:a16="http://schemas.microsoft.com/office/drawing/2014/main" id="{AA1A2608-FA5B-C144-9EDE-F475734252E7}"/>
                </a:ext>
              </a:extLst>
            </p:cNvPr>
            <p:cNvSpPr>
              <a:spLocks/>
            </p:cNvSpPr>
            <p:nvPr userDrawn="1">
              <p:custDataLst>
                <p:tags r:id="rId6"/>
              </p:custDataLst>
            </p:nvPr>
          </p:nvSpPr>
          <p:spPr bwMode="auto">
            <a:xfrm>
              <a:off x="5426757" y="5791866"/>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 name="Freeform 200">
              <a:extLst>
                <a:ext uri="{FF2B5EF4-FFF2-40B4-BE49-F238E27FC236}">
                  <a16:creationId xmlns:a16="http://schemas.microsoft.com/office/drawing/2014/main" id="{4A0A5051-B20B-2D45-9FF0-853B7A66EE46}"/>
                </a:ext>
              </a:extLst>
            </p:cNvPr>
            <p:cNvSpPr>
              <a:spLocks/>
            </p:cNvSpPr>
            <p:nvPr userDrawn="1">
              <p:custDataLst>
                <p:tags r:id="rId7"/>
              </p:custDataLst>
            </p:nvPr>
          </p:nvSpPr>
          <p:spPr bwMode="auto">
            <a:xfrm>
              <a:off x="5392980" y="5785573"/>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 name="Freeform 201">
              <a:extLst>
                <a:ext uri="{FF2B5EF4-FFF2-40B4-BE49-F238E27FC236}">
                  <a16:creationId xmlns:a16="http://schemas.microsoft.com/office/drawing/2014/main" id="{1F4A1321-BAFB-6541-A4ED-E418C248D689}"/>
                </a:ext>
              </a:extLst>
            </p:cNvPr>
            <p:cNvSpPr>
              <a:spLocks/>
            </p:cNvSpPr>
            <p:nvPr userDrawn="1">
              <p:custDataLst>
                <p:tags r:id="rId8"/>
              </p:custDataLst>
            </p:nvPr>
          </p:nvSpPr>
          <p:spPr bwMode="auto">
            <a:xfrm>
              <a:off x="5364537" y="5776133"/>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 name="Freeform 202">
              <a:extLst>
                <a:ext uri="{FF2B5EF4-FFF2-40B4-BE49-F238E27FC236}">
                  <a16:creationId xmlns:a16="http://schemas.microsoft.com/office/drawing/2014/main" id="{D97A6146-343B-764E-9F29-2C111DD26E1C}"/>
                </a:ext>
              </a:extLst>
            </p:cNvPr>
            <p:cNvSpPr>
              <a:spLocks/>
            </p:cNvSpPr>
            <p:nvPr userDrawn="1">
              <p:custDataLst>
                <p:tags r:id="rId9"/>
              </p:custDataLst>
            </p:nvPr>
          </p:nvSpPr>
          <p:spPr bwMode="auto">
            <a:xfrm>
              <a:off x="5337869" y="5763548"/>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 name="Freeform 203">
              <a:extLst>
                <a:ext uri="{FF2B5EF4-FFF2-40B4-BE49-F238E27FC236}">
                  <a16:creationId xmlns:a16="http://schemas.microsoft.com/office/drawing/2014/main" id="{D84A4751-6725-6A47-A886-1A960EBBF59A}"/>
                </a:ext>
              </a:extLst>
            </p:cNvPr>
            <p:cNvSpPr>
              <a:spLocks/>
            </p:cNvSpPr>
            <p:nvPr userDrawn="1">
              <p:custDataLst>
                <p:tags r:id="rId10"/>
              </p:custDataLst>
            </p:nvPr>
          </p:nvSpPr>
          <p:spPr bwMode="auto">
            <a:xfrm>
              <a:off x="5330759" y="5744670"/>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 name="Freeform 212">
              <a:extLst>
                <a:ext uri="{FF2B5EF4-FFF2-40B4-BE49-F238E27FC236}">
                  <a16:creationId xmlns:a16="http://schemas.microsoft.com/office/drawing/2014/main" id="{5A8D8BEC-84F4-8944-91C3-005A6ABA8D60}"/>
                </a:ext>
              </a:extLst>
            </p:cNvPr>
            <p:cNvSpPr>
              <a:spLocks/>
            </p:cNvSpPr>
            <p:nvPr userDrawn="1">
              <p:custDataLst>
                <p:tags r:id="rId11"/>
              </p:custDataLst>
            </p:nvPr>
          </p:nvSpPr>
          <p:spPr bwMode="auto">
            <a:xfrm>
              <a:off x="5318314" y="5736804"/>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 name="Freeform 213">
              <a:extLst>
                <a:ext uri="{FF2B5EF4-FFF2-40B4-BE49-F238E27FC236}">
                  <a16:creationId xmlns:a16="http://schemas.microsoft.com/office/drawing/2014/main" id="{E7F11D9F-D97F-B547-BF1D-6D11CEDA50F8}"/>
                </a:ext>
              </a:extLst>
            </p:cNvPr>
            <p:cNvSpPr>
              <a:spLocks/>
            </p:cNvSpPr>
            <p:nvPr userDrawn="1">
              <p:custDataLst>
                <p:tags r:id="rId12"/>
              </p:custDataLst>
            </p:nvPr>
          </p:nvSpPr>
          <p:spPr bwMode="auto">
            <a:xfrm>
              <a:off x="5401869" y="5806024"/>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1" name="Freeform 214">
              <a:extLst>
                <a:ext uri="{FF2B5EF4-FFF2-40B4-BE49-F238E27FC236}">
                  <a16:creationId xmlns:a16="http://schemas.microsoft.com/office/drawing/2014/main" id="{C126D11E-5102-584B-AC0A-E3EE3C388A60}"/>
                </a:ext>
              </a:extLst>
            </p:cNvPr>
            <p:cNvSpPr>
              <a:spLocks/>
            </p:cNvSpPr>
            <p:nvPr userDrawn="1">
              <p:custDataLst>
                <p:tags r:id="rId13"/>
              </p:custDataLst>
            </p:nvPr>
          </p:nvSpPr>
          <p:spPr bwMode="auto">
            <a:xfrm>
              <a:off x="5444535" y="5747817"/>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2" name="Freeform 5">
              <a:extLst>
                <a:ext uri="{FF2B5EF4-FFF2-40B4-BE49-F238E27FC236}">
                  <a16:creationId xmlns:a16="http://schemas.microsoft.com/office/drawing/2014/main" id="{CF3F4837-8232-8942-A24D-4161BDE06037}"/>
                </a:ext>
              </a:extLst>
            </p:cNvPr>
            <p:cNvSpPr>
              <a:spLocks/>
            </p:cNvSpPr>
            <p:nvPr userDrawn="1">
              <p:custDataLst>
                <p:tags r:id="rId14"/>
              </p:custDataLst>
            </p:nvPr>
          </p:nvSpPr>
          <p:spPr bwMode="auto">
            <a:xfrm>
              <a:off x="4118865" y="1617364"/>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43" name="Group 438">
              <a:extLst>
                <a:ext uri="{FF2B5EF4-FFF2-40B4-BE49-F238E27FC236}">
                  <a16:creationId xmlns:a16="http://schemas.microsoft.com/office/drawing/2014/main" id="{B1EEE932-D28B-7D46-AD67-BC623C3FDA1A}"/>
                </a:ext>
              </a:extLst>
            </p:cNvPr>
            <p:cNvGrpSpPr>
              <a:grpSpLocks/>
            </p:cNvGrpSpPr>
            <p:nvPr userDrawn="1">
              <p:custDataLst>
                <p:tags r:id="rId15"/>
              </p:custDataLst>
            </p:nvPr>
          </p:nvGrpSpPr>
          <p:grpSpPr bwMode="auto">
            <a:xfrm>
              <a:off x="5812257" y="4225770"/>
              <a:ext cx="393661" cy="935686"/>
              <a:chOff x="1589" y="3126"/>
              <a:chExt cx="290" cy="657"/>
            </a:xfrm>
            <a:solidFill>
              <a:srgbClr val="DADADA"/>
            </a:solidFill>
          </p:grpSpPr>
          <p:sp>
            <p:nvSpPr>
              <p:cNvPr id="595" name="Freeform 439">
                <a:extLst>
                  <a:ext uri="{FF2B5EF4-FFF2-40B4-BE49-F238E27FC236}">
                    <a16:creationId xmlns:a16="http://schemas.microsoft.com/office/drawing/2014/main" id="{4E22C162-38E2-674A-8CE6-35259C794B65}"/>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96" name="Freeform 440">
                <a:extLst>
                  <a:ext uri="{FF2B5EF4-FFF2-40B4-BE49-F238E27FC236}">
                    <a16:creationId xmlns:a16="http://schemas.microsoft.com/office/drawing/2014/main" id="{ED43CD94-DD87-1340-B38A-A7599A7171E8}"/>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97" name="Freeform 441">
                <a:extLst>
                  <a:ext uri="{FF2B5EF4-FFF2-40B4-BE49-F238E27FC236}">
                    <a16:creationId xmlns:a16="http://schemas.microsoft.com/office/drawing/2014/main" id="{FEBC2EAA-A23C-334C-8448-0D62D1EE9F21}"/>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44" name="Freeform 6">
              <a:extLst>
                <a:ext uri="{FF2B5EF4-FFF2-40B4-BE49-F238E27FC236}">
                  <a16:creationId xmlns:a16="http://schemas.microsoft.com/office/drawing/2014/main" id="{E8A9940F-268E-6542-BAD8-2FAD9430097B}"/>
                </a:ext>
              </a:extLst>
            </p:cNvPr>
            <p:cNvSpPr>
              <a:spLocks/>
            </p:cNvSpPr>
            <p:nvPr userDrawn="1">
              <p:custDataLst>
                <p:tags r:id="rId16"/>
              </p:custDataLst>
            </p:nvPr>
          </p:nvSpPr>
          <p:spPr bwMode="auto">
            <a:xfrm>
              <a:off x="4590607" y="2175897"/>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 name="Freeform 7">
              <a:extLst>
                <a:ext uri="{FF2B5EF4-FFF2-40B4-BE49-F238E27FC236}">
                  <a16:creationId xmlns:a16="http://schemas.microsoft.com/office/drawing/2014/main" id="{F9705AEF-81D8-954E-804A-6B4CA3AF5C2C}"/>
                </a:ext>
              </a:extLst>
            </p:cNvPr>
            <p:cNvSpPr>
              <a:spLocks/>
            </p:cNvSpPr>
            <p:nvPr userDrawn="1">
              <p:custDataLst>
                <p:tags r:id="rId17"/>
              </p:custDataLst>
            </p:nvPr>
          </p:nvSpPr>
          <p:spPr bwMode="auto">
            <a:xfrm>
              <a:off x="5444623" y="3582305"/>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 name="Freeform 8">
              <a:extLst>
                <a:ext uri="{FF2B5EF4-FFF2-40B4-BE49-F238E27FC236}">
                  <a16:creationId xmlns:a16="http://schemas.microsoft.com/office/drawing/2014/main" id="{34FEBA93-C136-C543-8FDA-F83C298321BF}"/>
                </a:ext>
              </a:extLst>
            </p:cNvPr>
            <p:cNvSpPr>
              <a:spLocks/>
            </p:cNvSpPr>
            <p:nvPr userDrawn="1">
              <p:custDataLst>
                <p:tags r:id="rId18"/>
              </p:custDataLst>
            </p:nvPr>
          </p:nvSpPr>
          <p:spPr bwMode="auto">
            <a:xfrm>
              <a:off x="5752069" y="4093332"/>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 name="Freeform 9">
              <a:extLst>
                <a:ext uri="{FF2B5EF4-FFF2-40B4-BE49-F238E27FC236}">
                  <a16:creationId xmlns:a16="http://schemas.microsoft.com/office/drawing/2014/main" id="{C62826DE-C938-8C49-86B0-17198D5F4011}"/>
                </a:ext>
              </a:extLst>
            </p:cNvPr>
            <p:cNvSpPr>
              <a:spLocks/>
            </p:cNvSpPr>
            <p:nvPr userDrawn="1">
              <p:custDataLst>
                <p:tags r:id="rId19"/>
              </p:custDataLst>
            </p:nvPr>
          </p:nvSpPr>
          <p:spPr bwMode="auto">
            <a:xfrm>
              <a:off x="5654468" y="3442673"/>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8" name="Freeform 10">
              <a:extLst>
                <a:ext uri="{FF2B5EF4-FFF2-40B4-BE49-F238E27FC236}">
                  <a16:creationId xmlns:a16="http://schemas.microsoft.com/office/drawing/2014/main" id="{5DDC205A-D568-DB4C-9C24-F9A450CA3852}"/>
                </a:ext>
              </a:extLst>
            </p:cNvPr>
            <p:cNvSpPr>
              <a:spLocks/>
            </p:cNvSpPr>
            <p:nvPr userDrawn="1">
              <p:custDataLst>
                <p:tags r:id="rId20"/>
              </p:custDataLst>
            </p:nvPr>
          </p:nvSpPr>
          <p:spPr bwMode="auto">
            <a:xfrm>
              <a:off x="7819601" y="2486834"/>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 name="Freeform 11">
              <a:extLst>
                <a:ext uri="{FF2B5EF4-FFF2-40B4-BE49-F238E27FC236}">
                  <a16:creationId xmlns:a16="http://schemas.microsoft.com/office/drawing/2014/main" id="{DDC0884E-D683-064F-9CEF-B5DA29AF2895}"/>
                </a:ext>
              </a:extLst>
            </p:cNvPr>
            <p:cNvSpPr>
              <a:spLocks/>
            </p:cNvSpPr>
            <p:nvPr userDrawn="1">
              <p:custDataLst>
                <p:tags r:id="rId21"/>
              </p:custDataLst>
            </p:nvPr>
          </p:nvSpPr>
          <p:spPr bwMode="auto">
            <a:xfrm>
              <a:off x="7305564" y="2373112"/>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 name="Freeform 12">
              <a:extLst>
                <a:ext uri="{FF2B5EF4-FFF2-40B4-BE49-F238E27FC236}">
                  <a16:creationId xmlns:a16="http://schemas.microsoft.com/office/drawing/2014/main" id="{D380981C-A3CD-D44B-929F-F48E11265739}"/>
                </a:ext>
              </a:extLst>
            </p:cNvPr>
            <p:cNvSpPr>
              <a:spLocks/>
            </p:cNvSpPr>
            <p:nvPr userDrawn="1">
              <p:custDataLst>
                <p:tags r:id="rId22"/>
              </p:custDataLst>
            </p:nvPr>
          </p:nvSpPr>
          <p:spPr bwMode="auto">
            <a:xfrm>
              <a:off x="7388528" y="1916065"/>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 name="Freeform 13">
              <a:extLst>
                <a:ext uri="{FF2B5EF4-FFF2-40B4-BE49-F238E27FC236}">
                  <a16:creationId xmlns:a16="http://schemas.microsoft.com/office/drawing/2014/main" id="{43B8DFBF-C55C-6A4A-8426-F932254B6BBA}"/>
                </a:ext>
              </a:extLst>
            </p:cNvPr>
            <p:cNvSpPr>
              <a:spLocks/>
            </p:cNvSpPr>
            <p:nvPr userDrawn="1">
              <p:custDataLst>
                <p:tags r:id="rId23"/>
              </p:custDataLst>
            </p:nvPr>
          </p:nvSpPr>
          <p:spPr bwMode="auto">
            <a:xfrm>
              <a:off x="7756160" y="2181654"/>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2" name="Freeform 14">
              <a:extLst>
                <a:ext uri="{FF2B5EF4-FFF2-40B4-BE49-F238E27FC236}">
                  <a16:creationId xmlns:a16="http://schemas.microsoft.com/office/drawing/2014/main" id="{30E6D6DE-4088-124C-81C7-1752E2932B11}"/>
                </a:ext>
              </a:extLst>
            </p:cNvPr>
            <p:cNvSpPr>
              <a:spLocks/>
            </p:cNvSpPr>
            <p:nvPr userDrawn="1">
              <p:custDataLst>
                <p:tags r:id="rId24"/>
              </p:custDataLst>
            </p:nvPr>
          </p:nvSpPr>
          <p:spPr bwMode="auto">
            <a:xfrm>
              <a:off x="9285256" y="2044902"/>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 name="Freeform 15">
              <a:extLst>
                <a:ext uri="{FF2B5EF4-FFF2-40B4-BE49-F238E27FC236}">
                  <a16:creationId xmlns:a16="http://schemas.microsoft.com/office/drawing/2014/main" id="{22C06802-06AF-404B-B721-47769D0BDD0F}"/>
                </a:ext>
              </a:extLst>
            </p:cNvPr>
            <p:cNvSpPr>
              <a:spLocks/>
            </p:cNvSpPr>
            <p:nvPr userDrawn="1">
              <p:custDataLst>
                <p:tags r:id="rId25"/>
              </p:custDataLst>
            </p:nvPr>
          </p:nvSpPr>
          <p:spPr bwMode="auto">
            <a:xfrm>
              <a:off x="7944858" y="1628881"/>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 name="Freeform 16">
              <a:extLst>
                <a:ext uri="{FF2B5EF4-FFF2-40B4-BE49-F238E27FC236}">
                  <a16:creationId xmlns:a16="http://schemas.microsoft.com/office/drawing/2014/main" id="{48BF2451-474B-DB40-BC6D-999C7EC7A402}"/>
                </a:ext>
              </a:extLst>
            </p:cNvPr>
            <p:cNvSpPr>
              <a:spLocks/>
            </p:cNvSpPr>
            <p:nvPr userDrawn="1">
              <p:custDataLst>
                <p:tags r:id="rId26"/>
              </p:custDataLst>
            </p:nvPr>
          </p:nvSpPr>
          <p:spPr bwMode="auto">
            <a:xfrm>
              <a:off x="7675002" y="2012512"/>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 name="Freeform 17">
              <a:extLst>
                <a:ext uri="{FF2B5EF4-FFF2-40B4-BE49-F238E27FC236}">
                  <a16:creationId xmlns:a16="http://schemas.microsoft.com/office/drawing/2014/main" id="{DB16A8A8-23EE-B848-89AF-D1A07DCB606F}"/>
                </a:ext>
              </a:extLst>
            </p:cNvPr>
            <p:cNvSpPr>
              <a:spLocks/>
            </p:cNvSpPr>
            <p:nvPr userDrawn="1">
              <p:custDataLst>
                <p:tags r:id="rId27"/>
              </p:custDataLst>
            </p:nvPr>
          </p:nvSpPr>
          <p:spPr bwMode="auto">
            <a:xfrm>
              <a:off x="7700854" y="2240676"/>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 name="Freeform 18">
              <a:extLst>
                <a:ext uri="{FF2B5EF4-FFF2-40B4-BE49-F238E27FC236}">
                  <a16:creationId xmlns:a16="http://schemas.microsoft.com/office/drawing/2014/main" id="{A6E6C1F1-3C36-224E-A82B-C7D8FB6FFB60}"/>
                </a:ext>
              </a:extLst>
            </p:cNvPr>
            <p:cNvSpPr>
              <a:spLocks/>
            </p:cNvSpPr>
            <p:nvPr userDrawn="1">
              <p:custDataLst>
                <p:tags r:id="rId28"/>
              </p:custDataLst>
            </p:nvPr>
          </p:nvSpPr>
          <p:spPr bwMode="auto">
            <a:xfrm>
              <a:off x="7718746" y="2393264"/>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57" name="Group 19">
              <a:extLst>
                <a:ext uri="{FF2B5EF4-FFF2-40B4-BE49-F238E27FC236}">
                  <a16:creationId xmlns:a16="http://schemas.microsoft.com/office/drawing/2014/main" id="{7465772D-F428-F84F-9226-97B6754FD990}"/>
                </a:ext>
              </a:extLst>
            </p:cNvPr>
            <p:cNvGrpSpPr>
              <a:grpSpLocks/>
            </p:cNvGrpSpPr>
            <p:nvPr userDrawn="1">
              <p:custDataLst>
                <p:tags r:id="rId29"/>
              </p:custDataLst>
            </p:nvPr>
          </p:nvGrpSpPr>
          <p:grpSpPr bwMode="auto">
            <a:xfrm>
              <a:off x="10095353" y="3354862"/>
              <a:ext cx="484756" cy="192895"/>
              <a:chOff x="4488" y="2394"/>
              <a:chExt cx="358" cy="124"/>
            </a:xfrm>
            <a:solidFill>
              <a:srgbClr val="DADADA"/>
            </a:solidFill>
          </p:grpSpPr>
          <p:sp>
            <p:nvSpPr>
              <p:cNvPr id="593" name="Freeform 20">
                <a:extLst>
                  <a:ext uri="{FF2B5EF4-FFF2-40B4-BE49-F238E27FC236}">
                    <a16:creationId xmlns:a16="http://schemas.microsoft.com/office/drawing/2014/main" id="{E2C3DCEE-BEA7-DA40-A760-FA4285BD78A7}"/>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94" name="Freeform 21">
                <a:extLst>
                  <a:ext uri="{FF2B5EF4-FFF2-40B4-BE49-F238E27FC236}">
                    <a16:creationId xmlns:a16="http://schemas.microsoft.com/office/drawing/2014/main" id="{2AB4C31E-8E78-B644-99F7-F2F0B6386682}"/>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58" name="Freeform 22">
              <a:extLst>
                <a:ext uri="{FF2B5EF4-FFF2-40B4-BE49-F238E27FC236}">
                  <a16:creationId xmlns:a16="http://schemas.microsoft.com/office/drawing/2014/main" id="{4AB1A08E-B947-9D45-80AD-8BF42D41CF39}"/>
                </a:ext>
              </a:extLst>
            </p:cNvPr>
            <p:cNvSpPr>
              <a:spLocks/>
            </p:cNvSpPr>
            <p:nvPr userDrawn="1">
              <p:custDataLst>
                <p:tags r:id="rId30"/>
              </p:custDataLst>
            </p:nvPr>
          </p:nvSpPr>
          <p:spPr bwMode="auto">
            <a:xfrm>
              <a:off x="8068486" y="1428789"/>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9" name="Freeform 23">
              <a:extLst>
                <a:ext uri="{FF2B5EF4-FFF2-40B4-BE49-F238E27FC236}">
                  <a16:creationId xmlns:a16="http://schemas.microsoft.com/office/drawing/2014/main" id="{FFBBBA35-068D-B049-ABE3-075AD9539D4D}"/>
                </a:ext>
              </a:extLst>
            </p:cNvPr>
            <p:cNvSpPr>
              <a:spLocks/>
            </p:cNvSpPr>
            <p:nvPr userDrawn="1">
              <p:custDataLst>
                <p:tags r:id="rId31"/>
              </p:custDataLst>
            </p:nvPr>
          </p:nvSpPr>
          <p:spPr bwMode="auto">
            <a:xfrm>
              <a:off x="7313700" y="2324167"/>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0" name="Freeform 24">
              <a:extLst>
                <a:ext uri="{FF2B5EF4-FFF2-40B4-BE49-F238E27FC236}">
                  <a16:creationId xmlns:a16="http://schemas.microsoft.com/office/drawing/2014/main" id="{F29A2861-A1BD-464A-926A-5671B1DEAAC8}"/>
                </a:ext>
              </a:extLst>
            </p:cNvPr>
            <p:cNvSpPr>
              <a:spLocks/>
            </p:cNvSpPr>
            <p:nvPr userDrawn="1">
              <p:custDataLst>
                <p:tags r:id="rId32"/>
              </p:custDataLst>
            </p:nvPr>
          </p:nvSpPr>
          <p:spPr bwMode="auto">
            <a:xfrm>
              <a:off x="10010764" y="2993543"/>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1" name="Line 26" descr="Horizontal dunkel">
              <a:extLst>
                <a:ext uri="{FF2B5EF4-FFF2-40B4-BE49-F238E27FC236}">
                  <a16:creationId xmlns:a16="http://schemas.microsoft.com/office/drawing/2014/main" id="{87F558F1-101A-754E-A880-D358284BEEAE}"/>
                </a:ext>
              </a:extLst>
            </p:cNvPr>
            <p:cNvSpPr>
              <a:spLocks noChangeShapeType="1"/>
            </p:cNvSpPr>
            <p:nvPr userDrawn="1">
              <p:custDataLst>
                <p:tags r:id="rId33"/>
              </p:custDataLst>
            </p:nvPr>
          </p:nvSpPr>
          <p:spPr bwMode="auto">
            <a:xfrm>
              <a:off x="4447459" y="2367353"/>
              <a:ext cx="3254" cy="8637"/>
            </a:xfrm>
            <a:prstGeom prst="line">
              <a:avLst/>
            </a:prstGeom>
            <a:no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 name="Freeform 27">
              <a:extLst>
                <a:ext uri="{FF2B5EF4-FFF2-40B4-BE49-F238E27FC236}">
                  <a16:creationId xmlns:a16="http://schemas.microsoft.com/office/drawing/2014/main" id="{DAD5189B-C5B8-8241-AF9A-35AB323F5995}"/>
                </a:ext>
              </a:extLst>
            </p:cNvPr>
            <p:cNvSpPr>
              <a:spLocks/>
            </p:cNvSpPr>
            <p:nvPr userDrawn="1">
              <p:custDataLst>
                <p:tags r:id="rId34"/>
              </p:custDataLst>
            </p:nvPr>
          </p:nvSpPr>
          <p:spPr bwMode="auto">
            <a:xfrm>
              <a:off x="4450711" y="2364474"/>
              <a:ext cx="3254" cy="50383"/>
            </a:xfrm>
            <a:custGeom>
              <a:avLst/>
              <a:gdLst>
                <a:gd name="T0" fmla="*/ 0 w 6"/>
                <a:gd name="T1" fmla="*/ 24 h 24"/>
                <a:gd name="T2" fmla="*/ 0 w 6"/>
                <a:gd name="T3" fmla="*/ 19 h 24"/>
                <a:gd name="T4" fmla="*/ 1 w 6"/>
                <a:gd name="T5" fmla="*/ 14 h 24"/>
                <a:gd name="T6" fmla="*/ 3 w 6"/>
                <a:gd name="T7" fmla="*/ 8 h 24"/>
                <a:gd name="T8" fmla="*/ 6 w 6"/>
                <a:gd name="T9" fmla="*/ 0 h 24"/>
              </a:gdLst>
              <a:ahLst/>
              <a:cxnLst>
                <a:cxn ang="0">
                  <a:pos x="T0" y="T1"/>
                </a:cxn>
                <a:cxn ang="0">
                  <a:pos x="T2" y="T3"/>
                </a:cxn>
                <a:cxn ang="0">
                  <a:pos x="T4" y="T5"/>
                </a:cxn>
                <a:cxn ang="0">
                  <a:pos x="T6" y="T7"/>
                </a:cxn>
                <a:cxn ang="0">
                  <a:pos x="T8" y="T9"/>
                </a:cxn>
              </a:cxnLst>
              <a:rect l="0" t="0" r="r" b="b"/>
              <a:pathLst>
                <a:path w="6" h="24">
                  <a:moveTo>
                    <a:pt x="0" y="24"/>
                  </a:moveTo>
                  <a:lnTo>
                    <a:pt x="0" y="19"/>
                  </a:lnTo>
                  <a:lnTo>
                    <a:pt x="1" y="14"/>
                  </a:lnTo>
                  <a:lnTo>
                    <a:pt x="3" y="8"/>
                  </a:lnTo>
                  <a:lnTo>
                    <a:pt x="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3" name="Freeform 28">
              <a:extLst>
                <a:ext uri="{FF2B5EF4-FFF2-40B4-BE49-F238E27FC236}">
                  <a16:creationId xmlns:a16="http://schemas.microsoft.com/office/drawing/2014/main" id="{10803402-A50A-D24A-8415-F74135BF91EE}"/>
                </a:ext>
              </a:extLst>
            </p:cNvPr>
            <p:cNvSpPr>
              <a:spLocks/>
            </p:cNvSpPr>
            <p:nvPr userDrawn="1">
              <p:custDataLst>
                <p:tags r:id="rId35"/>
              </p:custDataLst>
            </p:nvPr>
          </p:nvSpPr>
          <p:spPr bwMode="auto">
            <a:xfrm>
              <a:off x="4426310" y="2413418"/>
              <a:ext cx="24401" cy="51823"/>
            </a:xfrm>
            <a:custGeom>
              <a:avLst/>
              <a:gdLst>
                <a:gd name="T0" fmla="*/ 0 w 47"/>
                <a:gd name="T1" fmla="*/ 24 h 67"/>
                <a:gd name="T2" fmla="*/ 0 w 47"/>
                <a:gd name="T3" fmla="*/ 30 h 67"/>
                <a:gd name="T4" fmla="*/ 2 w 47"/>
                <a:gd name="T5" fmla="*/ 36 h 67"/>
                <a:gd name="T6" fmla="*/ 3 w 47"/>
                <a:gd name="T7" fmla="*/ 42 h 67"/>
                <a:gd name="T8" fmla="*/ 5 w 47"/>
                <a:gd name="T9" fmla="*/ 47 h 67"/>
                <a:gd name="T10" fmla="*/ 9 w 47"/>
                <a:gd name="T11" fmla="*/ 58 h 67"/>
                <a:gd name="T12" fmla="*/ 14 w 47"/>
                <a:gd name="T13" fmla="*/ 67 h 67"/>
                <a:gd name="T14" fmla="*/ 47 w 47"/>
                <a:gd name="T15" fmla="*/ 67 h 67"/>
                <a:gd name="T16" fmla="*/ 47 w 47"/>
                <a:gd name="T17" fmla="*/ 0 h 67"/>
                <a:gd name="T18" fmla="*/ 36 w 47"/>
                <a:gd name="T19" fmla="*/ 2 h 67"/>
                <a:gd name="T20" fmla="*/ 26 w 47"/>
                <a:gd name="T21" fmla="*/ 4 h 67"/>
                <a:gd name="T22" fmla="*/ 18 w 47"/>
                <a:gd name="T23" fmla="*/ 7 h 67"/>
                <a:gd name="T24" fmla="*/ 11 w 47"/>
                <a:gd name="T25" fmla="*/ 9 h 67"/>
                <a:gd name="T26" fmla="*/ 6 w 47"/>
                <a:gd name="T27" fmla="*/ 12 h 67"/>
                <a:gd name="T28" fmla="*/ 3 w 47"/>
                <a:gd name="T29" fmla="*/ 16 h 67"/>
                <a:gd name="T30" fmla="*/ 0 w 47"/>
                <a:gd name="T31" fmla="*/ 20 h 67"/>
                <a:gd name="T32" fmla="*/ 0 w 47"/>
                <a:gd name="T33"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67">
                  <a:moveTo>
                    <a:pt x="0" y="24"/>
                  </a:moveTo>
                  <a:lnTo>
                    <a:pt x="0" y="30"/>
                  </a:lnTo>
                  <a:lnTo>
                    <a:pt x="2" y="36"/>
                  </a:lnTo>
                  <a:lnTo>
                    <a:pt x="3" y="42"/>
                  </a:lnTo>
                  <a:lnTo>
                    <a:pt x="5" y="47"/>
                  </a:lnTo>
                  <a:lnTo>
                    <a:pt x="9" y="58"/>
                  </a:lnTo>
                  <a:lnTo>
                    <a:pt x="14" y="67"/>
                  </a:lnTo>
                  <a:lnTo>
                    <a:pt x="47" y="67"/>
                  </a:lnTo>
                  <a:lnTo>
                    <a:pt x="47" y="0"/>
                  </a:lnTo>
                  <a:lnTo>
                    <a:pt x="36" y="2"/>
                  </a:lnTo>
                  <a:lnTo>
                    <a:pt x="26" y="4"/>
                  </a:lnTo>
                  <a:lnTo>
                    <a:pt x="18" y="7"/>
                  </a:lnTo>
                  <a:lnTo>
                    <a:pt x="11" y="9"/>
                  </a:lnTo>
                  <a:lnTo>
                    <a:pt x="6" y="12"/>
                  </a:lnTo>
                  <a:lnTo>
                    <a:pt x="3" y="16"/>
                  </a:lnTo>
                  <a:lnTo>
                    <a:pt x="0" y="20"/>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4" name="Freeform 29">
              <a:extLst>
                <a:ext uri="{FF2B5EF4-FFF2-40B4-BE49-F238E27FC236}">
                  <a16:creationId xmlns:a16="http://schemas.microsoft.com/office/drawing/2014/main" id="{1A6AD196-9F9B-814B-8481-07A52F275E7C}"/>
                </a:ext>
              </a:extLst>
            </p:cNvPr>
            <p:cNvSpPr>
              <a:spLocks/>
            </p:cNvSpPr>
            <p:nvPr userDrawn="1">
              <p:custDataLst>
                <p:tags r:id="rId36"/>
              </p:custDataLst>
            </p:nvPr>
          </p:nvSpPr>
          <p:spPr bwMode="auto">
            <a:xfrm>
              <a:off x="5784602" y="2409099"/>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 name="Freeform 30">
              <a:extLst>
                <a:ext uri="{FF2B5EF4-FFF2-40B4-BE49-F238E27FC236}">
                  <a16:creationId xmlns:a16="http://schemas.microsoft.com/office/drawing/2014/main" id="{C2A4E529-A3C6-9D47-A5CF-9DBAE8A27D00}"/>
                </a:ext>
              </a:extLst>
            </p:cNvPr>
            <p:cNvSpPr>
              <a:spLocks/>
            </p:cNvSpPr>
            <p:nvPr userDrawn="1">
              <p:custDataLst>
                <p:tags r:id="rId37"/>
              </p:custDataLst>
            </p:nvPr>
          </p:nvSpPr>
          <p:spPr bwMode="auto">
            <a:xfrm>
              <a:off x="8590657" y="2007475"/>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6" name="Freeform 31">
              <a:extLst>
                <a:ext uri="{FF2B5EF4-FFF2-40B4-BE49-F238E27FC236}">
                  <a16:creationId xmlns:a16="http://schemas.microsoft.com/office/drawing/2014/main" id="{49DBD8D3-69AE-AC40-8DFA-8995E7BDCF1C}"/>
                </a:ext>
              </a:extLst>
            </p:cNvPr>
            <p:cNvSpPr>
              <a:spLocks/>
            </p:cNvSpPr>
            <p:nvPr userDrawn="1">
              <p:custDataLst>
                <p:tags r:id="rId38"/>
              </p:custDataLst>
            </p:nvPr>
          </p:nvSpPr>
          <p:spPr bwMode="auto">
            <a:xfrm>
              <a:off x="8826528" y="2282421"/>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 name="Freeform 32">
              <a:extLst>
                <a:ext uri="{FF2B5EF4-FFF2-40B4-BE49-F238E27FC236}">
                  <a16:creationId xmlns:a16="http://schemas.microsoft.com/office/drawing/2014/main" id="{1F34DFB8-458D-8F4C-89DB-8D75AFC19B5C}"/>
                </a:ext>
              </a:extLst>
            </p:cNvPr>
            <p:cNvSpPr>
              <a:spLocks/>
            </p:cNvSpPr>
            <p:nvPr userDrawn="1">
              <p:custDataLst>
                <p:tags r:id="rId39"/>
              </p:custDataLst>
            </p:nvPr>
          </p:nvSpPr>
          <p:spPr bwMode="auto">
            <a:xfrm>
              <a:off x="7604878" y="3192196"/>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8" name="Freeform 33">
              <a:extLst>
                <a:ext uri="{FF2B5EF4-FFF2-40B4-BE49-F238E27FC236}">
                  <a16:creationId xmlns:a16="http://schemas.microsoft.com/office/drawing/2014/main" id="{526C4F69-7090-8748-AC17-F463A3C0897C}"/>
                </a:ext>
              </a:extLst>
            </p:cNvPr>
            <p:cNvSpPr>
              <a:spLocks/>
            </p:cNvSpPr>
            <p:nvPr userDrawn="1">
              <p:custDataLst>
                <p:tags r:id="rId40"/>
              </p:custDataLst>
            </p:nvPr>
          </p:nvSpPr>
          <p:spPr bwMode="auto">
            <a:xfrm>
              <a:off x="8468654" y="3069837"/>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 name="Freeform 34">
              <a:extLst>
                <a:ext uri="{FF2B5EF4-FFF2-40B4-BE49-F238E27FC236}">
                  <a16:creationId xmlns:a16="http://schemas.microsoft.com/office/drawing/2014/main" id="{33B086D9-2C93-804C-A790-48DC2FE4DC2E}"/>
                </a:ext>
              </a:extLst>
            </p:cNvPr>
            <p:cNvSpPr>
              <a:spLocks/>
            </p:cNvSpPr>
            <p:nvPr userDrawn="1">
              <p:custDataLst>
                <p:tags r:id="rId41"/>
              </p:custDataLst>
            </p:nvPr>
          </p:nvSpPr>
          <p:spPr bwMode="auto">
            <a:xfrm>
              <a:off x="7917204" y="2167260"/>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0" name="Freeform 35">
              <a:extLst>
                <a:ext uri="{FF2B5EF4-FFF2-40B4-BE49-F238E27FC236}">
                  <a16:creationId xmlns:a16="http://schemas.microsoft.com/office/drawing/2014/main" id="{5DBAA909-C0FE-9A40-8EEF-F2B3CA9E876A}"/>
                </a:ext>
              </a:extLst>
            </p:cNvPr>
            <p:cNvSpPr>
              <a:spLocks/>
            </p:cNvSpPr>
            <p:nvPr userDrawn="1">
              <p:custDataLst>
                <p:tags r:id="rId42"/>
              </p:custDataLst>
            </p:nvPr>
          </p:nvSpPr>
          <p:spPr bwMode="auto">
            <a:xfrm>
              <a:off x="8802126" y="2820800"/>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 name="Freeform 36">
              <a:extLst>
                <a:ext uri="{FF2B5EF4-FFF2-40B4-BE49-F238E27FC236}">
                  <a16:creationId xmlns:a16="http://schemas.microsoft.com/office/drawing/2014/main" id="{294DD296-3B87-8E43-A55E-A679EE53B054}"/>
                </a:ext>
              </a:extLst>
            </p:cNvPr>
            <p:cNvSpPr>
              <a:spLocks/>
            </p:cNvSpPr>
            <p:nvPr userDrawn="1">
              <p:custDataLst>
                <p:tags r:id="rId43"/>
              </p:custDataLst>
            </p:nvPr>
          </p:nvSpPr>
          <p:spPr bwMode="auto">
            <a:xfrm>
              <a:off x="8924131" y="2825119"/>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2" name="Freeform 37">
              <a:extLst>
                <a:ext uri="{FF2B5EF4-FFF2-40B4-BE49-F238E27FC236}">
                  <a16:creationId xmlns:a16="http://schemas.microsoft.com/office/drawing/2014/main" id="{F252B278-75E9-E54E-97AE-EBF05CDC2598}"/>
                </a:ext>
              </a:extLst>
            </p:cNvPr>
            <p:cNvSpPr>
              <a:spLocks/>
            </p:cNvSpPr>
            <p:nvPr userDrawn="1">
              <p:custDataLst>
                <p:tags r:id="rId44"/>
              </p:custDataLst>
            </p:nvPr>
          </p:nvSpPr>
          <p:spPr bwMode="auto">
            <a:xfrm>
              <a:off x="10448345" y="3423958"/>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73" name="Group 38">
              <a:extLst>
                <a:ext uri="{FF2B5EF4-FFF2-40B4-BE49-F238E27FC236}">
                  <a16:creationId xmlns:a16="http://schemas.microsoft.com/office/drawing/2014/main" id="{2DBA41A6-F1FA-6A45-A5B2-8AE2FFB71EB3}"/>
                </a:ext>
              </a:extLst>
            </p:cNvPr>
            <p:cNvGrpSpPr>
              <a:grpSpLocks/>
            </p:cNvGrpSpPr>
            <p:nvPr userDrawn="1">
              <p:custDataLst>
                <p:tags r:id="rId45"/>
              </p:custDataLst>
            </p:nvPr>
          </p:nvGrpSpPr>
          <p:grpSpPr bwMode="auto">
            <a:xfrm>
              <a:off x="6197785" y="5063568"/>
              <a:ext cx="66694" cy="50383"/>
              <a:chOff x="1654" y="3671"/>
              <a:chExt cx="49" cy="17"/>
            </a:xfrm>
            <a:solidFill>
              <a:srgbClr val="DADADA"/>
            </a:solidFill>
          </p:grpSpPr>
          <p:sp>
            <p:nvSpPr>
              <p:cNvPr id="591" name="Freeform 39">
                <a:extLst>
                  <a:ext uri="{FF2B5EF4-FFF2-40B4-BE49-F238E27FC236}">
                    <a16:creationId xmlns:a16="http://schemas.microsoft.com/office/drawing/2014/main" id="{6C070F00-CAE8-244D-A9D6-8783A94BAFE8}"/>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92" name="Freeform 40">
                <a:extLst>
                  <a:ext uri="{FF2B5EF4-FFF2-40B4-BE49-F238E27FC236}">
                    <a16:creationId xmlns:a16="http://schemas.microsoft.com/office/drawing/2014/main" id="{854B3BF1-5726-CE42-B0E2-D31D6590C687}"/>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74" name="Freeform 41">
              <a:extLst>
                <a:ext uri="{FF2B5EF4-FFF2-40B4-BE49-F238E27FC236}">
                  <a16:creationId xmlns:a16="http://schemas.microsoft.com/office/drawing/2014/main" id="{FF61A0D5-1F4F-E746-B45F-2DE0C9F95A71}"/>
                </a:ext>
              </a:extLst>
            </p:cNvPr>
            <p:cNvSpPr>
              <a:spLocks/>
            </p:cNvSpPr>
            <p:nvPr userDrawn="1">
              <p:custDataLst>
                <p:tags r:id="rId46"/>
              </p:custDataLst>
            </p:nvPr>
          </p:nvSpPr>
          <p:spPr bwMode="auto">
            <a:xfrm>
              <a:off x="5836657" y="3064080"/>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5" name="Freeform 42">
              <a:extLst>
                <a:ext uri="{FF2B5EF4-FFF2-40B4-BE49-F238E27FC236}">
                  <a16:creationId xmlns:a16="http://schemas.microsoft.com/office/drawing/2014/main" id="{E7DED503-1BAF-8F44-946B-C9D68F3C9CA4}"/>
                </a:ext>
              </a:extLst>
            </p:cNvPr>
            <p:cNvSpPr>
              <a:spLocks/>
            </p:cNvSpPr>
            <p:nvPr userDrawn="1">
              <p:custDataLst>
                <p:tags r:id="rId47"/>
              </p:custDataLst>
            </p:nvPr>
          </p:nvSpPr>
          <p:spPr bwMode="auto">
            <a:xfrm>
              <a:off x="5893591" y="3069838"/>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 name="Freeform 43">
              <a:extLst>
                <a:ext uri="{FF2B5EF4-FFF2-40B4-BE49-F238E27FC236}">
                  <a16:creationId xmlns:a16="http://schemas.microsoft.com/office/drawing/2014/main" id="{6F24C4E9-C436-2E45-AAD0-517CB1A33CD4}"/>
                </a:ext>
              </a:extLst>
            </p:cNvPr>
            <p:cNvSpPr>
              <a:spLocks/>
            </p:cNvSpPr>
            <p:nvPr userDrawn="1">
              <p:custDataLst>
                <p:tags r:id="rId48"/>
              </p:custDataLst>
            </p:nvPr>
          </p:nvSpPr>
          <p:spPr bwMode="auto">
            <a:xfrm>
              <a:off x="5906605" y="3071277"/>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7" name="Freeform 44">
              <a:extLst>
                <a:ext uri="{FF2B5EF4-FFF2-40B4-BE49-F238E27FC236}">
                  <a16:creationId xmlns:a16="http://schemas.microsoft.com/office/drawing/2014/main" id="{BCCA787C-DD89-EE49-BD69-F570D7D53582}"/>
                </a:ext>
              </a:extLst>
            </p:cNvPr>
            <p:cNvSpPr>
              <a:spLocks/>
            </p:cNvSpPr>
            <p:nvPr userDrawn="1">
              <p:custDataLst>
                <p:tags r:id="rId49"/>
              </p:custDataLst>
            </p:nvPr>
          </p:nvSpPr>
          <p:spPr bwMode="auto">
            <a:xfrm>
              <a:off x="5921246" y="3062640"/>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 name="Freeform 45">
              <a:extLst>
                <a:ext uri="{FF2B5EF4-FFF2-40B4-BE49-F238E27FC236}">
                  <a16:creationId xmlns:a16="http://schemas.microsoft.com/office/drawing/2014/main" id="{6922BA4F-7191-AE48-B46F-BEE6AEDF8889}"/>
                </a:ext>
              </a:extLst>
            </p:cNvPr>
            <p:cNvSpPr>
              <a:spLocks/>
            </p:cNvSpPr>
            <p:nvPr userDrawn="1">
              <p:custDataLst>
                <p:tags r:id="rId50"/>
              </p:custDataLst>
            </p:nvPr>
          </p:nvSpPr>
          <p:spPr bwMode="auto">
            <a:xfrm>
              <a:off x="5900099" y="3055443"/>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 name="Freeform 46">
              <a:extLst>
                <a:ext uri="{FF2B5EF4-FFF2-40B4-BE49-F238E27FC236}">
                  <a16:creationId xmlns:a16="http://schemas.microsoft.com/office/drawing/2014/main" id="{A5DEAFBF-C99F-BD4D-9CE8-E2B5CEF1A6BE}"/>
                </a:ext>
              </a:extLst>
            </p:cNvPr>
            <p:cNvSpPr>
              <a:spLocks/>
            </p:cNvSpPr>
            <p:nvPr userDrawn="1">
              <p:custDataLst>
                <p:tags r:id="rId51"/>
              </p:custDataLst>
            </p:nvPr>
          </p:nvSpPr>
          <p:spPr bwMode="auto">
            <a:xfrm>
              <a:off x="5950527" y="3081355"/>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 name="Line 47">
              <a:extLst>
                <a:ext uri="{FF2B5EF4-FFF2-40B4-BE49-F238E27FC236}">
                  <a16:creationId xmlns:a16="http://schemas.microsoft.com/office/drawing/2014/main" id="{58DFE0E1-1D5B-0040-AEB5-840FBA1F0F0A}"/>
                </a:ext>
              </a:extLst>
            </p:cNvPr>
            <p:cNvSpPr>
              <a:spLocks noChangeShapeType="1"/>
            </p:cNvSpPr>
            <p:nvPr userDrawn="1">
              <p:custDataLst>
                <p:tags r:id="rId52"/>
              </p:custDataLst>
            </p:nvPr>
          </p:nvSpPr>
          <p:spPr bwMode="auto">
            <a:xfrm flipH="1" flipV="1">
              <a:off x="5958659" y="3078475"/>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 name="Line 48">
              <a:extLst>
                <a:ext uri="{FF2B5EF4-FFF2-40B4-BE49-F238E27FC236}">
                  <a16:creationId xmlns:a16="http://schemas.microsoft.com/office/drawing/2014/main" id="{6C781665-5764-A342-8700-F546016E4F7F}"/>
                </a:ext>
              </a:extLst>
            </p:cNvPr>
            <p:cNvSpPr>
              <a:spLocks noChangeShapeType="1"/>
            </p:cNvSpPr>
            <p:nvPr userDrawn="1">
              <p:custDataLst>
                <p:tags r:id="rId53"/>
              </p:custDataLst>
            </p:nvPr>
          </p:nvSpPr>
          <p:spPr bwMode="auto">
            <a:xfrm flipH="1">
              <a:off x="5958659" y="3101506"/>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 name="Freeform 49">
              <a:extLst>
                <a:ext uri="{FF2B5EF4-FFF2-40B4-BE49-F238E27FC236}">
                  <a16:creationId xmlns:a16="http://schemas.microsoft.com/office/drawing/2014/main" id="{778D4E78-3414-7A44-96E3-E24E390DED83}"/>
                </a:ext>
              </a:extLst>
            </p:cNvPr>
            <p:cNvSpPr>
              <a:spLocks/>
            </p:cNvSpPr>
            <p:nvPr userDrawn="1">
              <p:custDataLst>
                <p:tags r:id="rId54"/>
              </p:custDataLst>
            </p:nvPr>
          </p:nvSpPr>
          <p:spPr bwMode="auto">
            <a:xfrm>
              <a:off x="5958660" y="3097188"/>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 name="Freeform 50">
              <a:extLst>
                <a:ext uri="{FF2B5EF4-FFF2-40B4-BE49-F238E27FC236}">
                  <a16:creationId xmlns:a16="http://schemas.microsoft.com/office/drawing/2014/main" id="{540AEFEE-BDAD-2B41-8611-485691EE838A}"/>
                </a:ext>
              </a:extLst>
            </p:cNvPr>
            <p:cNvSpPr>
              <a:spLocks/>
            </p:cNvSpPr>
            <p:nvPr userDrawn="1">
              <p:custDataLst>
                <p:tags r:id="rId55"/>
              </p:custDataLst>
            </p:nvPr>
          </p:nvSpPr>
          <p:spPr bwMode="auto">
            <a:xfrm>
              <a:off x="5965167" y="3123099"/>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 name="Freeform 51">
              <a:extLst>
                <a:ext uri="{FF2B5EF4-FFF2-40B4-BE49-F238E27FC236}">
                  <a16:creationId xmlns:a16="http://schemas.microsoft.com/office/drawing/2014/main" id="{6CB2E263-0BC5-FC41-A866-6BBF5C7A842E}"/>
                </a:ext>
              </a:extLst>
            </p:cNvPr>
            <p:cNvSpPr>
              <a:spLocks/>
            </p:cNvSpPr>
            <p:nvPr userDrawn="1">
              <p:custDataLst>
                <p:tags r:id="rId56"/>
              </p:custDataLst>
            </p:nvPr>
          </p:nvSpPr>
          <p:spPr bwMode="auto">
            <a:xfrm>
              <a:off x="5971674" y="3166284"/>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 name="Freeform 52">
              <a:extLst>
                <a:ext uri="{FF2B5EF4-FFF2-40B4-BE49-F238E27FC236}">
                  <a16:creationId xmlns:a16="http://schemas.microsoft.com/office/drawing/2014/main" id="{258E1CC0-EEEA-2E4D-A12B-E6885912F61A}"/>
                </a:ext>
              </a:extLst>
            </p:cNvPr>
            <p:cNvSpPr>
              <a:spLocks/>
            </p:cNvSpPr>
            <p:nvPr userDrawn="1">
              <p:custDataLst>
                <p:tags r:id="rId57"/>
              </p:custDataLst>
            </p:nvPr>
          </p:nvSpPr>
          <p:spPr bwMode="auto">
            <a:xfrm>
              <a:off x="5981433" y="3189317"/>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 name="Freeform 53">
              <a:extLst>
                <a:ext uri="{FF2B5EF4-FFF2-40B4-BE49-F238E27FC236}">
                  <a16:creationId xmlns:a16="http://schemas.microsoft.com/office/drawing/2014/main" id="{55213A4F-F192-944D-994E-F02EF4C75872}"/>
                </a:ext>
              </a:extLst>
            </p:cNvPr>
            <p:cNvSpPr>
              <a:spLocks/>
            </p:cNvSpPr>
            <p:nvPr userDrawn="1">
              <p:custDataLst>
                <p:tags r:id="rId58"/>
              </p:custDataLst>
            </p:nvPr>
          </p:nvSpPr>
          <p:spPr bwMode="auto">
            <a:xfrm>
              <a:off x="6004207" y="3216669"/>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 name="Freeform 54">
              <a:extLst>
                <a:ext uri="{FF2B5EF4-FFF2-40B4-BE49-F238E27FC236}">
                  <a16:creationId xmlns:a16="http://schemas.microsoft.com/office/drawing/2014/main" id="{CC750AE3-AD7B-FF4B-BBDA-C819FB445AF7}"/>
                </a:ext>
              </a:extLst>
            </p:cNvPr>
            <p:cNvSpPr>
              <a:spLocks/>
            </p:cNvSpPr>
            <p:nvPr userDrawn="1">
              <p:custDataLst>
                <p:tags r:id="rId59"/>
              </p:custDataLst>
            </p:nvPr>
          </p:nvSpPr>
          <p:spPr bwMode="auto">
            <a:xfrm>
              <a:off x="5965167" y="3228184"/>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8" name="Freeform 55">
              <a:extLst>
                <a:ext uri="{FF2B5EF4-FFF2-40B4-BE49-F238E27FC236}">
                  <a16:creationId xmlns:a16="http://schemas.microsoft.com/office/drawing/2014/main" id="{2392937B-6053-7D4E-9B03-9BD7556B53D1}"/>
                </a:ext>
              </a:extLst>
            </p:cNvPr>
            <p:cNvSpPr>
              <a:spLocks/>
            </p:cNvSpPr>
            <p:nvPr userDrawn="1">
              <p:custDataLst>
                <p:tags r:id="rId60"/>
              </p:custDataLst>
            </p:nvPr>
          </p:nvSpPr>
          <p:spPr bwMode="auto">
            <a:xfrm>
              <a:off x="5950526" y="3287204"/>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 name="Freeform 56">
              <a:extLst>
                <a:ext uri="{FF2B5EF4-FFF2-40B4-BE49-F238E27FC236}">
                  <a16:creationId xmlns:a16="http://schemas.microsoft.com/office/drawing/2014/main" id="{BAC8748C-BDA8-C640-BCA8-E4C75DF4F8FB}"/>
                </a:ext>
              </a:extLst>
            </p:cNvPr>
            <p:cNvSpPr>
              <a:spLocks/>
            </p:cNvSpPr>
            <p:nvPr userDrawn="1">
              <p:custDataLst>
                <p:tags r:id="rId61"/>
              </p:custDataLst>
            </p:nvPr>
          </p:nvSpPr>
          <p:spPr bwMode="auto">
            <a:xfrm>
              <a:off x="5970047" y="3265612"/>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 name="Freeform 57">
              <a:extLst>
                <a:ext uri="{FF2B5EF4-FFF2-40B4-BE49-F238E27FC236}">
                  <a16:creationId xmlns:a16="http://schemas.microsoft.com/office/drawing/2014/main" id="{949BB9D2-4FE5-C943-AE31-44A0597B77AA}"/>
                </a:ext>
              </a:extLst>
            </p:cNvPr>
            <p:cNvSpPr>
              <a:spLocks/>
            </p:cNvSpPr>
            <p:nvPr userDrawn="1">
              <p:custDataLst>
                <p:tags r:id="rId62"/>
              </p:custDataLst>
            </p:nvPr>
          </p:nvSpPr>
          <p:spPr bwMode="auto">
            <a:xfrm>
              <a:off x="5439743" y="2967631"/>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91" name="Group 58">
              <a:extLst>
                <a:ext uri="{FF2B5EF4-FFF2-40B4-BE49-F238E27FC236}">
                  <a16:creationId xmlns:a16="http://schemas.microsoft.com/office/drawing/2014/main" id="{F466DB90-B300-9D4A-868A-BA7A590A1BB9}"/>
                </a:ext>
              </a:extLst>
            </p:cNvPr>
            <p:cNvGrpSpPr>
              <a:grpSpLocks/>
            </p:cNvGrpSpPr>
            <p:nvPr userDrawn="1">
              <p:custDataLst>
                <p:tags r:id="rId63"/>
              </p:custDataLst>
            </p:nvPr>
          </p:nvGrpSpPr>
          <p:grpSpPr bwMode="auto">
            <a:xfrm>
              <a:off x="5568253" y="2816482"/>
              <a:ext cx="135016" cy="177061"/>
              <a:chOff x="1199" y="2121"/>
              <a:chExt cx="97" cy="123"/>
            </a:xfrm>
            <a:solidFill>
              <a:srgbClr val="DADADA"/>
            </a:solidFill>
          </p:grpSpPr>
          <p:sp>
            <p:nvSpPr>
              <p:cNvPr id="581" name="Freeform 59">
                <a:extLst>
                  <a:ext uri="{FF2B5EF4-FFF2-40B4-BE49-F238E27FC236}">
                    <a16:creationId xmlns:a16="http://schemas.microsoft.com/office/drawing/2014/main" id="{51C7039B-A3E7-D64E-AD39-176F9604D38E}"/>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82" name="Freeform 60">
                <a:extLst>
                  <a:ext uri="{FF2B5EF4-FFF2-40B4-BE49-F238E27FC236}">
                    <a16:creationId xmlns:a16="http://schemas.microsoft.com/office/drawing/2014/main" id="{5C9E1C87-85AB-FF4F-9FB1-DEEB1A46E078}"/>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83" name="Freeform 61">
                <a:extLst>
                  <a:ext uri="{FF2B5EF4-FFF2-40B4-BE49-F238E27FC236}">
                    <a16:creationId xmlns:a16="http://schemas.microsoft.com/office/drawing/2014/main" id="{3FDC13AD-0B65-1040-8560-6CEFAE46E4ED}"/>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84" name="Freeform 62">
                <a:extLst>
                  <a:ext uri="{FF2B5EF4-FFF2-40B4-BE49-F238E27FC236}">
                    <a16:creationId xmlns:a16="http://schemas.microsoft.com/office/drawing/2014/main" id="{6B699510-8AB4-2145-ABF7-38FA471DE1BE}"/>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85" name="Freeform 63">
                <a:extLst>
                  <a:ext uri="{FF2B5EF4-FFF2-40B4-BE49-F238E27FC236}">
                    <a16:creationId xmlns:a16="http://schemas.microsoft.com/office/drawing/2014/main" id="{A84F284B-7B31-844A-BA9A-A09DD42C8054}"/>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86" name="Freeform 64">
                <a:extLst>
                  <a:ext uri="{FF2B5EF4-FFF2-40B4-BE49-F238E27FC236}">
                    <a16:creationId xmlns:a16="http://schemas.microsoft.com/office/drawing/2014/main" id="{5480B412-1C68-BE4D-8009-E6561656AA88}"/>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87" name="Freeform 65">
                <a:extLst>
                  <a:ext uri="{FF2B5EF4-FFF2-40B4-BE49-F238E27FC236}">
                    <a16:creationId xmlns:a16="http://schemas.microsoft.com/office/drawing/2014/main" id="{C93E70B5-E8D5-E04E-8B9D-787D099EE9C7}"/>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88" name="Freeform 66">
                <a:extLst>
                  <a:ext uri="{FF2B5EF4-FFF2-40B4-BE49-F238E27FC236}">
                    <a16:creationId xmlns:a16="http://schemas.microsoft.com/office/drawing/2014/main" id="{5F4522F0-5BE1-7B4E-9AE9-8FBE53918450}"/>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89" name="Freeform 67">
                <a:extLst>
                  <a:ext uri="{FF2B5EF4-FFF2-40B4-BE49-F238E27FC236}">
                    <a16:creationId xmlns:a16="http://schemas.microsoft.com/office/drawing/2014/main" id="{37819EE3-C39A-DD49-B237-F1948B14E1F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90" name="Freeform 68">
                <a:extLst>
                  <a:ext uri="{FF2B5EF4-FFF2-40B4-BE49-F238E27FC236}">
                    <a16:creationId xmlns:a16="http://schemas.microsoft.com/office/drawing/2014/main" id="{24B31491-FAD4-4A41-8855-2034160D5B05}"/>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92" name="Freeform 69">
              <a:extLst>
                <a:ext uri="{FF2B5EF4-FFF2-40B4-BE49-F238E27FC236}">
                  <a16:creationId xmlns:a16="http://schemas.microsoft.com/office/drawing/2014/main" id="{78230E83-FD9F-4A4D-8F75-2126745FBAE3}"/>
                </a:ext>
              </a:extLst>
            </p:cNvPr>
            <p:cNvSpPr>
              <a:spLocks/>
            </p:cNvSpPr>
            <p:nvPr userDrawn="1">
              <p:custDataLst>
                <p:tags r:id="rId64"/>
              </p:custDataLst>
            </p:nvPr>
          </p:nvSpPr>
          <p:spPr bwMode="auto">
            <a:xfrm>
              <a:off x="11525219" y="4110607"/>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 name="Freeform 70">
              <a:extLst>
                <a:ext uri="{FF2B5EF4-FFF2-40B4-BE49-F238E27FC236}">
                  <a16:creationId xmlns:a16="http://schemas.microsoft.com/office/drawing/2014/main" id="{7CA654A9-0421-244E-BF7F-824F4866630C}"/>
                </a:ext>
              </a:extLst>
            </p:cNvPr>
            <p:cNvSpPr>
              <a:spLocks/>
            </p:cNvSpPr>
            <p:nvPr userDrawn="1">
              <p:custDataLst>
                <p:tags r:id="rId65"/>
              </p:custDataLst>
            </p:nvPr>
          </p:nvSpPr>
          <p:spPr bwMode="auto">
            <a:xfrm>
              <a:off x="11534981" y="4192662"/>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 name="Freeform 71">
              <a:extLst>
                <a:ext uri="{FF2B5EF4-FFF2-40B4-BE49-F238E27FC236}">
                  <a16:creationId xmlns:a16="http://schemas.microsoft.com/office/drawing/2014/main" id="{BD81F3AF-4D4C-9344-9228-A478196344F2}"/>
                </a:ext>
              </a:extLst>
            </p:cNvPr>
            <p:cNvSpPr>
              <a:spLocks/>
            </p:cNvSpPr>
            <p:nvPr userDrawn="1">
              <p:custDataLst>
                <p:tags r:id="rId66"/>
              </p:custDataLst>
            </p:nvPr>
          </p:nvSpPr>
          <p:spPr bwMode="auto">
            <a:xfrm>
              <a:off x="11652101" y="4110608"/>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 name="Freeform 72">
              <a:extLst>
                <a:ext uri="{FF2B5EF4-FFF2-40B4-BE49-F238E27FC236}">
                  <a16:creationId xmlns:a16="http://schemas.microsoft.com/office/drawing/2014/main" id="{D3B80293-2FD2-1C47-83CE-9B4269AB2A9E}"/>
                </a:ext>
              </a:extLst>
            </p:cNvPr>
            <p:cNvSpPr>
              <a:spLocks/>
            </p:cNvSpPr>
            <p:nvPr userDrawn="1">
              <p:custDataLst>
                <p:tags r:id="rId67"/>
              </p:custDataLst>
            </p:nvPr>
          </p:nvSpPr>
          <p:spPr bwMode="auto">
            <a:xfrm>
              <a:off x="11652101" y="4086137"/>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118" name="Group 73">
              <a:extLst>
                <a:ext uri="{FF2B5EF4-FFF2-40B4-BE49-F238E27FC236}">
                  <a16:creationId xmlns:a16="http://schemas.microsoft.com/office/drawing/2014/main" id="{89276D6B-E2F0-784C-B998-1E841B84876D}"/>
                </a:ext>
              </a:extLst>
            </p:cNvPr>
            <p:cNvGrpSpPr>
              <a:grpSpLocks/>
            </p:cNvGrpSpPr>
            <p:nvPr userDrawn="1">
              <p:custDataLst>
                <p:tags r:id="rId68"/>
              </p:custDataLst>
            </p:nvPr>
          </p:nvGrpSpPr>
          <p:grpSpPr bwMode="auto">
            <a:xfrm>
              <a:off x="11334897" y="4558298"/>
              <a:ext cx="470115" cy="367077"/>
              <a:chOff x="5372" y="3323"/>
              <a:chExt cx="341" cy="253"/>
            </a:xfrm>
            <a:solidFill>
              <a:srgbClr val="DADADA"/>
            </a:solidFill>
          </p:grpSpPr>
          <p:sp>
            <p:nvSpPr>
              <p:cNvPr id="578" name="Freeform 74">
                <a:extLst>
                  <a:ext uri="{FF2B5EF4-FFF2-40B4-BE49-F238E27FC236}">
                    <a16:creationId xmlns:a16="http://schemas.microsoft.com/office/drawing/2014/main" id="{30891E16-4B1E-DE4F-A929-63EAB9FCD301}"/>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79" name="Freeform 75">
                <a:extLst>
                  <a:ext uri="{FF2B5EF4-FFF2-40B4-BE49-F238E27FC236}">
                    <a16:creationId xmlns:a16="http://schemas.microsoft.com/office/drawing/2014/main" id="{2CD37E5D-320B-7B4D-9304-FD3C9C79BE9C}"/>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80" name="Freeform 76">
                <a:extLst>
                  <a:ext uri="{FF2B5EF4-FFF2-40B4-BE49-F238E27FC236}">
                    <a16:creationId xmlns:a16="http://schemas.microsoft.com/office/drawing/2014/main" id="{C3F4F108-8777-2D45-AC3F-EF82DD70486D}"/>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119" name="Freeform 77">
              <a:extLst>
                <a:ext uri="{FF2B5EF4-FFF2-40B4-BE49-F238E27FC236}">
                  <a16:creationId xmlns:a16="http://schemas.microsoft.com/office/drawing/2014/main" id="{554232A8-6E21-7847-AB3F-0ED0383778D0}"/>
                </a:ext>
              </a:extLst>
            </p:cNvPr>
            <p:cNvSpPr>
              <a:spLocks/>
            </p:cNvSpPr>
            <p:nvPr userDrawn="1">
              <p:custDataLst>
                <p:tags r:id="rId69"/>
              </p:custDataLst>
            </p:nvPr>
          </p:nvSpPr>
          <p:spPr bwMode="auto">
            <a:xfrm>
              <a:off x="10968890" y="3340467"/>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0" name="Freeform 78">
              <a:extLst>
                <a:ext uri="{FF2B5EF4-FFF2-40B4-BE49-F238E27FC236}">
                  <a16:creationId xmlns:a16="http://schemas.microsoft.com/office/drawing/2014/main" id="{79F401DA-7C26-2E4C-8012-534501D10DC3}"/>
                </a:ext>
              </a:extLst>
            </p:cNvPr>
            <p:cNvSpPr>
              <a:spLocks/>
            </p:cNvSpPr>
            <p:nvPr userDrawn="1">
              <p:custDataLst>
                <p:tags r:id="rId70"/>
              </p:custDataLst>
            </p:nvPr>
          </p:nvSpPr>
          <p:spPr bwMode="auto">
            <a:xfrm>
              <a:off x="11713916" y="4158112"/>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1" name="Freeform 79">
              <a:extLst>
                <a:ext uri="{FF2B5EF4-FFF2-40B4-BE49-F238E27FC236}">
                  <a16:creationId xmlns:a16="http://schemas.microsoft.com/office/drawing/2014/main" id="{A12AF347-48A1-A449-A5DC-D4D2064A0136}"/>
                </a:ext>
              </a:extLst>
            </p:cNvPr>
            <p:cNvSpPr>
              <a:spLocks/>
            </p:cNvSpPr>
            <p:nvPr userDrawn="1">
              <p:custDataLst>
                <p:tags r:id="rId71"/>
              </p:custDataLst>
            </p:nvPr>
          </p:nvSpPr>
          <p:spPr bwMode="auto">
            <a:xfrm>
              <a:off x="11736690" y="4166750"/>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2" name="Freeform 80">
              <a:extLst>
                <a:ext uri="{FF2B5EF4-FFF2-40B4-BE49-F238E27FC236}">
                  <a16:creationId xmlns:a16="http://schemas.microsoft.com/office/drawing/2014/main" id="{7C66D3CC-B1C6-D143-8E04-D42089EF0667}"/>
                </a:ext>
              </a:extLst>
            </p:cNvPr>
            <p:cNvSpPr>
              <a:spLocks/>
            </p:cNvSpPr>
            <p:nvPr userDrawn="1">
              <p:custDataLst>
                <p:tags r:id="rId72"/>
              </p:custDataLst>
            </p:nvPr>
          </p:nvSpPr>
          <p:spPr bwMode="auto">
            <a:xfrm>
              <a:off x="11033956" y="3330390"/>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3" name="Freeform 81">
              <a:extLst>
                <a:ext uri="{FF2B5EF4-FFF2-40B4-BE49-F238E27FC236}">
                  <a16:creationId xmlns:a16="http://schemas.microsoft.com/office/drawing/2014/main" id="{850A8CB9-4CB2-7647-BE51-647A55EAF12D}"/>
                </a:ext>
              </a:extLst>
            </p:cNvPr>
            <p:cNvSpPr>
              <a:spLocks/>
            </p:cNvSpPr>
            <p:nvPr userDrawn="1">
              <p:custDataLst>
                <p:tags r:id="rId73"/>
              </p:custDataLst>
            </p:nvPr>
          </p:nvSpPr>
          <p:spPr bwMode="auto">
            <a:xfrm>
              <a:off x="11094144" y="3280006"/>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4" name="Freeform 82">
              <a:extLst>
                <a:ext uri="{FF2B5EF4-FFF2-40B4-BE49-F238E27FC236}">
                  <a16:creationId xmlns:a16="http://schemas.microsoft.com/office/drawing/2014/main" id="{D7DBB974-5B18-8543-B1A2-ABC012ACF4E9}"/>
                </a:ext>
              </a:extLst>
            </p:cNvPr>
            <p:cNvSpPr>
              <a:spLocks/>
            </p:cNvSpPr>
            <p:nvPr userDrawn="1">
              <p:custDataLst>
                <p:tags r:id="rId74"/>
              </p:custDataLst>
            </p:nvPr>
          </p:nvSpPr>
          <p:spPr bwMode="auto">
            <a:xfrm>
              <a:off x="11209641" y="3179240"/>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5" name="Freeform 83">
              <a:extLst>
                <a:ext uri="{FF2B5EF4-FFF2-40B4-BE49-F238E27FC236}">
                  <a16:creationId xmlns:a16="http://schemas.microsoft.com/office/drawing/2014/main" id="{AB975813-CE30-EE43-89E2-909297FBD87B}"/>
                </a:ext>
              </a:extLst>
            </p:cNvPr>
            <p:cNvSpPr>
              <a:spLocks/>
            </p:cNvSpPr>
            <p:nvPr userDrawn="1">
              <p:custDataLst>
                <p:tags r:id="rId75"/>
              </p:custDataLst>
            </p:nvPr>
          </p:nvSpPr>
          <p:spPr bwMode="auto">
            <a:xfrm>
              <a:off x="11365803" y="3812629"/>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6" name="Freeform 84">
              <a:extLst>
                <a:ext uri="{FF2B5EF4-FFF2-40B4-BE49-F238E27FC236}">
                  <a16:creationId xmlns:a16="http://schemas.microsoft.com/office/drawing/2014/main" id="{3485CDE8-C22D-0C4B-9DEB-E338AB76ACF2}"/>
                </a:ext>
              </a:extLst>
            </p:cNvPr>
            <p:cNvSpPr>
              <a:spLocks/>
            </p:cNvSpPr>
            <p:nvPr userDrawn="1">
              <p:custDataLst>
                <p:tags r:id="rId76"/>
              </p:custDataLst>
            </p:nvPr>
          </p:nvSpPr>
          <p:spPr bwMode="auto">
            <a:xfrm>
              <a:off x="11430870" y="3825583"/>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7" name="Freeform 85">
              <a:extLst>
                <a:ext uri="{FF2B5EF4-FFF2-40B4-BE49-F238E27FC236}">
                  <a16:creationId xmlns:a16="http://schemas.microsoft.com/office/drawing/2014/main" id="{F4CEB88B-7EC8-3B42-8311-84379E06A99D}"/>
                </a:ext>
              </a:extLst>
            </p:cNvPr>
            <p:cNvSpPr>
              <a:spLocks/>
            </p:cNvSpPr>
            <p:nvPr userDrawn="1">
              <p:custDataLst>
                <p:tags r:id="rId77"/>
              </p:custDataLst>
            </p:nvPr>
          </p:nvSpPr>
          <p:spPr bwMode="auto">
            <a:xfrm>
              <a:off x="11284468" y="3622612"/>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8" name="Freeform 86">
              <a:extLst>
                <a:ext uri="{FF2B5EF4-FFF2-40B4-BE49-F238E27FC236}">
                  <a16:creationId xmlns:a16="http://schemas.microsoft.com/office/drawing/2014/main" id="{07286757-D28C-8C48-8A42-5EFC4D9FDB0E}"/>
                </a:ext>
              </a:extLst>
            </p:cNvPr>
            <p:cNvSpPr>
              <a:spLocks/>
            </p:cNvSpPr>
            <p:nvPr userDrawn="1">
              <p:custDataLst>
                <p:tags r:id="rId78"/>
              </p:custDataLst>
            </p:nvPr>
          </p:nvSpPr>
          <p:spPr bwMode="auto">
            <a:xfrm>
              <a:off x="11225908" y="3599579"/>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29" name="Freeform 87">
              <a:extLst>
                <a:ext uri="{FF2B5EF4-FFF2-40B4-BE49-F238E27FC236}">
                  <a16:creationId xmlns:a16="http://schemas.microsoft.com/office/drawing/2014/main" id="{6F2B7564-0A59-C145-8F62-6D9EB10F7622}"/>
                </a:ext>
              </a:extLst>
            </p:cNvPr>
            <p:cNvSpPr>
              <a:spLocks/>
            </p:cNvSpPr>
            <p:nvPr userDrawn="1">
              <p:custDataLst>
                <p:tags r:id="rId79"/>
              </p:custDataLst>
            </p:nvPr>
          </p:nvSpPr>
          <p:spPr bwMode="auto">
            <a:xfrm>
              <a:off x="11430870" y="3900438"/>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30" name="Freeform 88">
              <a:extLst>
                <a:ext uri="{FF2B5EF4-FFF2-40B4-BE49-F238E27FC236}">
                  <a16:creationId xmlns:a16="http://schemas.microsoft.com/office/drawing/2014/main" id="{A24CD3C9-7AC9-F044-9ADC-6620B23CEDB6}"/>
                </a:ext>
              </a:extLst>
            </p:cNvPr>
            <p:cNvSpPr>
              <a:spLocks/>
            </p:cNvSpPr>
            <p:nvPr userDrawn="1">
              <p:custDataLst>
                <p:tags r:id="rId80"/>
              </p:custDataLst>
            </p:nvPr>
          </p:nvSpPr>
          <p:spPr bwMode="auto">
            <a:xfrm>
              <a:off x="11385324" y="3890362"/>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31" name="Line 89">
              <a:extLst>
                <a:ext uri="{FF2B5EF4-FFF2-40B4-BE49-F238E27FC236}">
                  <a16:creationId xmlns:a16="http://schemas.microsoft.com/office/drawing/2014/main" id="{71989BCC-27AF-F646-8357-4F02F80AD778}"/>
                </a:ext>
              </a:extLst>
            </p:cNvPr>
            <p:cNvSpPr>
              <a:spLocks noChangeShapeType="1"/>
            </p:cNvSpPr>
            <p:nvPr userDrawn="1">
              <p:custDataLst>
                <p:tags r:id="rId81"/>
              </p:custDataLst>
            </p:nvPr>
          </p:nvSpPr>
          <p:spPr bwMode="auto">
            <a:xfrm>
              <a:off x="11419486" y="3877406"/>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32" name="Freeform 90">
              <a:extLst>
                <a:ext uri="{FF2B5EF4-FFF2-40B4-BE49-F238E27FC236}">
                  <a16:creationId xmlns:a16="http://schemas.microsoft.com/office/drawing/2014/main" id="{00B1F5BE-2DEC-1E4B-B167-A7C1384B1F97}"/>
                </a:ext>
              </a:extLst>
            </p:cNvPr>
            <p:cNvSpPr>
              <a:spLocks/>
            </p:cNvSpPr>
            <p:nvPr userDrawn="1">
              <p:custDataLst>
                <p:tags r:id="rId82"/>
              </p:custDataLst>
            </p:nvPr>
          </p:nvSpPr>
          <p:spPr bwMode="auto">
            <a:xfrm>
              <a:off x="11440631" y="3883164"/>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33" name="Freeform 91">
              <a:extLst>
                <a:ext uri="{FF2B5EF4-FFF2-40B4-BE49-F238E27FC236}">
                  <a16:creationId xmlns:a16="http://schemas.microsoft.com/office/drawing/2014/main" id="{BE7D6175-19C4-1644-98D5-07FAC91C431C}"/>
                </a:ext>
              </a:extLst>
            </p:cNvPr>
            <p:cNvSpPr>
              <a:spLocks/>
            </p:cNvSpPr>
            <p:nvPr userDrawn="1">
              <p:custDataLst>
                <p:tags r:id="rId83"/>
              </p:custDataLst>
            </p:nvPr>
          </p:nvSpPr>
          <p:spPr bwMode="auto">
            <a:xfrm>
              <a:off x="11393458" y="3877406"/>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34" name="Freeform 92">
              <a:extLst>
                <a:ext uri="{FF2B5EF4-FFF2-40B4-BE49-F238E27FC236}">
                  <a16:creationId xmlns:a16="http://schemas.microsoft.com/office/drawing/2014/main" id="{81C20E97-3F37-3741-8388-8E59740A0539}"/>
                </a:ext>
              </a:extLst>
            </p:cNvPr>
            <p:cNvSpPr>
              <a:spLocks/>
            </p:cNvSpPr>
            <p:nvPr userDrawn="1">
              <p:custDataLst>
                <p:tags r:id="rId84"/>
              </p:custDataLst>
            </p:nvPr>
          </p:nvSpPr>
          <p:spPr bwMode="auto">
            <a:xfrm>
              <a:off x="11386950" y="3860133"/>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35" name="Freeform 93">
              <a:extLst>
                <a:ext uri="{FF2B5EF4-FFF2-40B4-BE49-F238E27FC236}">
                  <a16:creationId xmlns:a16="http://schemas.microsoft.com/office/drawing/2014/main" id="{42DD15A5-C3C1-1A4A-8CF1-66A9A62C7433}"/>
                </a:ext>
              </a:extLst>
            </p:cNvPr>
            <p:cNvSpPr>
              <a:spLocks/>
            </p:cNvSpPr>
            <p:nvPr userDrawn="1">
              <p:custDataLst>
                <p:tags r:id="rId85"/>
              </p:custDataLst>
            </p:nvPr>
          </p:nvSpPr>
          <p:spPr bwMode="auto">
            <a:xfrm>
              <a:off x="11469911" y="3612534"/>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136" name="Group 94">
              <a:extLst>
                <a:ext uri="{FF2B5EF4-FFF2-40B4-BE49-F238E27FC236}">
                  <a16:creationId xmlns:a16="http://schemas.microsoft.com/office/drawing/2014/main" id="{50F8C932-7585-0145-AC8C-AF1B0F3B3570}"/>
                </a:ext>
              </a:extLst>
            </p:cNvPr>
            <p:cNvGrpSpPr>
              <a:grpSpLocks/>
            </p:cNvGrpSpPr>
            <p:nvPr userDrawn="1">
              <p:custDataLst>
                <p:tags r:id="rId86"/>
              </p:custDataLst>
            </p:nvPr>
          </p:nvGrpSpPr>
          <p:grpSpPr bwMode="auto">
            <a:xfrm>
              <a:off x="11341402" y="3314555"/>
              <a:ext cx="167549" cy="103645"/>
              <a:chOff x="5379" y="2466"/>
              <a:chExt cx="122" cy="71"/>
            </a:xfrm>
            <a:solidFill>
              <a:srgbClr val="DADADA"/>
            </a:solidFill>
          </p:grpSpPr>
          <p:sp>
            <p:nvSpPr>
              <p:cNvPr id="569" name="Freeform 95">
                <a:extLst>
                  <a:ext uri="{FF2B5EF4-FFF2-40B4-BE49-F238E27FC236}">
                    <a16:creationId xmlns:a16="http://schemas.microsoft.com/office/drawing/2014/main" id="{88A60716-7CE7-8345-AA09-98F8D4D8B135}"/>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70" name="Freeform 96">
                <a:extLst>
                  <a:ext uri="{FF2B5EF4-FFF2-40B4-BE49-F238E27FC236}">
                    <a16:creationId xmlns:a16="http://schemas.microsoft.com/office/drawing/2014/main" id="{4A8DB8D0-7F32-764D-8B86-A958160A5219}"/>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71" name="Freeform 97">
                <a:extLst>
                  <a:ext uri="{FF2B5EF4-FFF2-40B4-BE49-F238E27FC236}">
                    <a16:creationId xmlns:a16="http://schemas.microsoft.com/office/drawing/2014/main" id="{7A00D4FE-EC5F-5643-AFFC-C25E3E593019}"/>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72" name="Freeform 98">
                <a:extLst>
                  <a:ext uri="{FF2B5EF4-FFF2-40B4-BE49-F238E27FC236}">
                    <a16:creationId xmlns:a16="http://schemas.microsoft.com/office/drawing/2014/main" id="{F4B080D5-8D9E-6341-90DE-142A52B9D95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73" name="Freeform 99">
                <a:extLst>
                  <a:ext uri="{FF2B5EF4-FFF2-40B4-BE49-F238E27FC236}">
                    <a16:creationId xmlns:a16="http://schemas.microsoft.com/office/drawing/2014/main" id="{F66897B2-4CFB-2D4F-A5A7-DF3C7A5869DA}"/>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74" name="Line 100">
                <a:extLst>
                  <a:ext uri="{FF2B5EF4-FFF2-40B4-BE49-F238E27FC236}">
                    <a16:creationId xmlns:a16="http://schemas.microsoft.com/office/drawing/2014/main" id="{3F3BED4C-BEC0-E54D-8E43-538CA5FC08B9}"/>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75" name="Freeform 101">
                <a:extLst>
                  <a:ext uri="{FF2B5EF4-FFF2-40B4-BE49-F238E27FC236}">
                    <a16:creationId xmlns:a16="http://schemas.microsoft.com/office/drawing/2014/main" id="{589CEBF4-94BC-E24B-808D-3681F01A6514}"/>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76" name="Line 102">
                <a:extLst>
                  <a:ext uri="{FF2B5EF4-FFF2-40B4-BE49-F238E27FC236}">
                    <a16:creationId xmlns:a16="http://schemas.microsoft.com/office/drawing/2014/main" id="{2CA390D0-08E5-834A-8560-C635473A7649}"/>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77" name="Freeform 103">
                <a:extLst>
                  <a:ext uri="{FF2B5EF4-FFF2-40B4-BE49-F238E27FC236}">
                    <a16:creationId xmlns:a16="http://schemas.microsoft.com/office/drawing/2014/main" id="{F42D4CF3-6043-F34A-ACB9-4CC99C141EA9}"/>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137" name="Freeform 104">
              <a:extLst>
                <a:ext uri="{FF2B5EF4-FFF2-40B4-BE49-F238E27FC236}">
                  <a16:creationId xmlns:a16="http://schemas.microsoft.com/office/drawing/2014/main" id="{12521F98-F30D-384E-A84C-ED6974EC156E}"/>
                </a:ext>
              </a:extLst>
            </p:cNvPr>
            <p:cNvSpPr>
              <a:spLocks/>
            </p:cNvSpPr>
            <p:nvPr userDrawn="1">
              <p:custDataLst>
                <p:tags r:id="rId87"/>
              </p:custDataLst>
            </p:nvPr>
          </p:nvSpPr>
          <p:spPr bwMode="auto">
            <a:xfrm>
              <a:off x="9890388" y="3189317"/>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38" name="Freeform 106">
              <a:extLst>
                <a:ext uri="{FF2B5EF4-FFF2-40B4-BE49-F238E27FC236}">
                  <a16:creationId xmlns:a16="http://schemas.microsoft.com/office/drawing/2014/main" id="{E0CEDDAC-A5C8-924E-BF6D-D0D6BD076103}"/>
                </a:ext>
              </a:extLst>
            </p:cNvPr>
            <p:cNvSpPr>
              <a:spLocks/>
            </p:cNvSpPr>
            <p:nvPr userDrawn="1">
              <p:custDataLst>
                <p:tags r:id="rId88"/>
              </p:custDataLst>
            </p:nvPr>
          </p:nvSpPr>
          <p:spPr bwMode="auto">
            <a:xfrm>
              <a:off x="9072160" y="4982956"/>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39" name="Freeform 107">
              <a:extLst>
                <a:ext uri="{FF2B5EF4-FFF2-40B4-BE49-F238E27FC236}">
                  <a16:creationId xmlns:a16="http://schemas.microsoft.com/office/drawing/2014/main" id="{C52FA733-5C2E-0C41-9D55-BFC8EF8BD950}"/>
                </a:ext>
              </a:extLst>
            </p:cNvPr>
            <p:cNvSpPr>
              <a:spLocks/>
            </p:cNvSpPr>
            <p:nvPr userDrawn="1">
              <p:custDataLst>
                <p:tags r:id="rId89"/>
              </p:custDataLst>
            </p:nvPr>
          </p:nvSpPr>
          <p:spPr bwMode="auto">
            <a:xfrm>
              <a:off x="11279590" y="2054977"/>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40" name="Freeform 108">
              <a:extLst>
                <a:ext uri="{FF2B5EF4-FFF2-40B4-BE49-F238E27FC236}">
                  <a16:creationId xmlns:a16="http://schemas.microsoft.com/office/drawing/2014/main" id="{2997C3D4-A7E1-4B40-9B0E-01AC75796180}"/>
                </a:ext>
              </a:extLst>
            </p:cNvPr>
            <p:cNvSpPr>
              <a:spLocks/>
            </p:cNvSpPr>
            <p:nvPr userDrawn="1">
              <p:custDataLst>
                <p:tags r:id="rId90"/>
              </p:custDataLst>
            </p:nvPr>
          </p:nvSpPr>
          <p:spPr bwMode="auto">
            <a:xfrm>
              <a:off x="11460152" y="2085208"/>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41" name="Freeform 109">
              <a:extLst>
                <a:ext uri="{FF2B5EF4-FFF2-40B4-BE49-F238E27FC236}">
                  <a16:creationId xmlns:a16="http://schemas.microsoft.com/office/drawing/2014/main" id="{35AB3CB4-1ECE-A840-82A0-C52B646143D4}"/>
                </a:ext>
              </a:extLst>
            </p:cNvPr>
            <p:cNvSpPr>
              <a:spLocks/>
            </p:cNvSpPr>
            <p:nvPr userDrawn="1">
              <p:custDataLst>
                <p:tags r:id="rId91"/>
              </p:custDataLst>
            </p:nvPr>
          </p:nvSpPr>
          <p:spPr bwMode="auto">
            <a:xfrm>
              <a:off x="10895687" y="2293938"/>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42" name="Freeform 110">
              <a:extLst>
                <a:ext uri="{FF2B5EF4-FFF2-40B4-BE49-F238E27FC236}">
                  <a16:creationId xmlns:a16="http://schemas.microsoft.com/office/drawing/2014/main" id="{26AD0EB7-4FCE-1D40-9A56-3B87EA098D41}"/>
                </a:ext>
              </a:extLst>
            </p:cNvPr>
            <p:cNvSpPr>
              <a:spLocks/>
            </p:cNvSpPr>
            <p:nvPr userDrawn="1">
              <p:custDataLst>
                <p:tags r:id="rId92"/>
              </p:custDataLst>
            </p:nvPr>
          </p:nvSpPr>
          <p:spPr bwMode="auto">
            <a:xfrm>
              <a:off x="10705363" y="2803526"/>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43" name="Freeform 111">
              <a:extLst>
                <a:ext uri="{FF2B5EF4-FFF2-40B4-BE49-F238E27FC236}">
                  <a16:creationId xmlns:a16="http://schemas.microsoft.com/office/drawing/2014/main" id="{B425C791-AA6F-FA4A-A15E-5DDCEECCF1FA}"/>
                </a:ext>
              </a:extLst>
            </p:cNvPr>
            <p:cNvSpPr>
              <a:spLocks/>
            </p:cNvSpPr>
            <p:nvPr userDrawn="1">
              <p:custDataLst>
                <p:tags r:id="rId93"/>
              </p:custDataLst>
            </p:nvPr>
          </p:nvSpPr>
          <p:spPr bwMode="auto">
            <a:xfrm>
              <a:off x="10723258" y="2744506"/>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44" name="Freeform 112">
              <a:extLst>
                <a:ext uri="{FF2B5EF4-FFF2-40B4-BE49-F238E27FC236}">
                  <a16:creationId xmlns:a16="http://schemas.microsoft.com/office/drawing/2014/main" id="{E7E72954-89A6-7A4B-B5B6-49ABFD29D0F4}"/>
                </a:ext>
              </a:extLst>
            </p:cNvPr>
            <p:cNvSpPr>
              <a:spLocks/>
            </p:cNvSpPr>
            <p:nvPr userDrawn="1">
              <p:custDataLst>
                <p:tags r:id="rId94"/>
              </p:custDataLst>
            </p:nvPr>
          </p:nvSpPr>
          <p:spPr bwMode="auto">
            <a:xfrm>
              <a:off x="10609389" y="2607752"/>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45" name="Freeform 113">
              <a:extLst>
                <a:ext uri="{FF2B5EF4-FFF2-40B4-BE49-F238E27FC236}">
                  <a16:creationId xmlns:a16="http://schemas.microsoft.com/office/drawing/2014/main" id="{A8C4BA9C-4161-4F4B-9A97-957E9202C84F}"/>
                </a:ext>
              </a:extLst>
            </p:cNvPr>
            <p:cNvSpPr>
              <a:spLocks/>
            </p:cNvSpPr>
            <p:nvPr userDrawn="1">
              <p:custDataLst>
                <p:tags r:id="rId95"/>
              </p:custDataLst>
            </p:nvPr>
          </p:nvSpPr>
          <p:spPr bwMode="auto">
            <a:xfrm>
              <a:off x="7383648" y="1816017"/>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46" name="Freeform 114">
              <a:extLst>
                <a:ext uri="{FF2B5EF4-FFF2-40B4-BE49-F238E27FC236}">
                  <a16:creationId xmlns:a16="http://schemas.microsoft.com/office/drawing/2014/main" id="{38C60A5A-8A05-F044-B583-75E2EE49DD4B}"/>
                </a:ext>
              </a:extLst>
            </p:cNvPr>
            <p:cNvSpPr>
              <a:spLocks/>
            </p:cNvSpPr>
            <p:nvPr userDrawn="1">
              <p:custDataLst>
                <p:tags r:id="rId96"/>
              </p:custDataLst>
            </p:nvPr>
          </p:nvSpPr>
          <p:spPr bwMode="auto">
            <a:xfrm>
              <a:off x="7369007" y="1605848"/>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47" name="Freeform 115">
              <a:extLst>
                <a:ext uri="{FF2B5EF4-FFF2-40B4-BE49-F238E27FC236}">
                  <a16:creationId xmlns:a16="http://schemas.microsoft.com/office/drawing/2014/main" id="{0F31D5F6-0462-C443-9A2C-C192804E4621}"/>
                </a:ext>
              </a:extLst>
            </p:cNvPr>
            <p:cNvSpPr>
              <a:spLocks/>
            </p:cNvSpPr>
            <p:nvPr userDrawn="1">
              <p:custDataLst>
                <p:tags r:id="rId97"/>
              </p:custDataLst>
            </p:nvPr>
          </p:nvSpPr>
          <p:spPr bwMode="auto">
            <a:xfrm>
              <a:off x="8886715" y="3218108"/>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48" name="Freeform 116">
              <a:extLst>
                <a:ext uri="{FF2B5EF4-FFF2-40B4-BE49-F238E27FC236}">
                  <a16:creationId xmlns:a16="http://schemas.microsoft.com/office/drawing/2014/main" id="{5C32E9CD-6575-5E44-9F4F-B3BBB2E9B4E8}"/>
                </a:ext>
              </a:extLst>
            </p:cNvPr>
            <p:cNvSpPr>
              <a:spLocks/>
            </p:cNvSpPr>
            <p:nvPr userDrawn="1">
              <p:custDataLst>
                <p:tags r:id="rId98"/>
              </p:custDataLst>
            </p:nvPr>
          </p:nvSpPr>
          <p:spPr bwMode="auto">
            <a:xfrm>
              <a:off x="8582523" y="3092870"/>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149" name="Group 117">
              <a:extLst>
                <a:ext uri="{FF2B5EF4-FFF2-40B4-BE49-F238E27FC236}">
                  <a16:creationId xmlns:a16="http://schemas.microsoft.com/office/drawing/2014/main" id="{B20A6108-1492-454E-BE86-803B72E38193}"/>
                </a:ext>
              </a:extLst>
            </p:cNvPr>
            <p:cNvGrpSpPr>
              <a:grpSpLocks/>
            </p:cNvGrpSpPr>
            <p:nvPr userDrawn="1">
              <p:custDataLst>
                <p:tags r:id="rId99"/>
              </p:custDataLst>
            </p:nvPr>
          </p:nvGrpSpPr>
          <p:grpSpPr bwMode="auto">
            <a:xfrm>
              <a:off x="9373099" y="3262732"/>
              <a:ext cx="47173" cy="339727"/>
              <a:chOff x="3950" y="2430"/>
              <a:chExt cx="36" cy="234"/>
            </a:xfrm>
            <a:solidFill>
              <a:srgbClr val="DADADA"/>
            </a:solidFill>
          </p:grpSpPr>
          <p:sp>
            <p:nvSpPr>
              <p:cNvPr id="538" name="Freeform 118">
                <a:extLst>
                  <a:ext uri="{FF2B5EF4-FFF2-40B4-BE49-F238E27FC236}">
                    <a16:creationId xmlns:a16="http://schemas.microsoft.com/office/drawing/2014/main" id="{A8197C6F-C5BC-5744-8D8F-C676D53EFD0C}"/>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9" name="Freeform 119">
                <a:extLst>
                  <a:ext uri="{FF2B5EF4-FFF2-40B4-BE49-F238E27FC236}">
                    <a16:creationId xmlns:a16="http://schemas.microsoft.com/office/drawing/2014/main" id="{969211EE-3587-724C-B78F-066AB64AD2B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0" name="Freeform 120">
                <a:extLst>
                  <a:ext uri="{FF2B5EF4-FFF2-40B4-BE49-F238E27FC236}">
                    <a16:creationId xmlns:a16="http://schemas.microsoft.com/office/drawing/2014/main" id="{CECA9DF5-5411-634C-8C1A-CB34DE64E0FB}"/>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1" name="Rectangle 121">
                <a:extLst>
                  <a:ext uri="{FF2B5EF4-FFF2-40B4-BE49-F238E27FC236}">
                    <a16:creationId xmlns:a16="http://schemas.microsoft.com/office/drawing/2014/main" id="{DB490846-10B9-D14E-A618-236324626035}"/>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2" name="Line 122">
                <a:extLst>
                  <a:ext uri="{FF2B5EF4-FFF2-40B4-BE49-F238E27FC236}">
                    <a16:creationId xmlns:a16="http://schemas.microsoft.com/office/drawing/2014/main" id="{62EB56B9-C8EB-3E45-97EB-7AB58FF231C8}"/>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3" name="Freeform 123">
                <a:extLst>
                  <a:ext uri="{FF2B5EF4-FFF2-40B4-BE49-F238E27FC236}">
                    <a16:creationId xmlns:a16="http://schemas.microsoft.com/office/drawing/2014/main" id="{21CB899E-B10B-A74D-89FC-0502319ABA24}"/>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4" name="Freeform 124">
                <a:extLst>
                  <a:ext uri="{FF2B5EF4-FFF2-40B4-BE49-F238E27FC236}">
                    <a16:creationId xmlns:a16="http://schemas.microsoft.com/office/drawing/2014/main" id="{5089D9CB-AAC5-D04D-8033-678D053ABA26}"/>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5" name="Line 125">
                <a:extLst>
                  <a:ext uri="{FF2B5EF4-FFF2-40B4-BE49-F238E27FC236}">
                    <a16:creationId xmlns:a16="http://schemas.microsoft.com/office/drawing/2014/main" id="{721EAC4B-15A0-BF47-9609-FE2B6BA2239D}"/>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6" name="Freeform 126">
                <a:extLst>
                  <a:ext uri="{FF2B5EF4-FFF2-40B4-BE49-F238E27FC236}">
                    <a16:creationId xmlns:a16="http://schemas.microsoft.com/office/drawing/2014/main" id="{E84FE0B0-59F6-F04A-A09B-D96E130ACF68}"/>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7" name="Freeform 127">
                <a:extLst>
                  <a:ext uri="{FF2B5EF4-FFF2-40B4-BE49-F238E27FC236}">
                    <a16:creationId xmlns:a16="http://schemas.microsoft.com/office/drawing/2014/main" id="{666305E3-A235-954C-B97B-A01FAAB0AFFF}"/>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8" name="Line 128">
                <a:extLst>
                  <a:ext uri="{FF2B5EF4-FFF2-40B4-BE49-F238E27FC236}">
                    <a16:creationId xmlns:a16="http://schemas.microsoft.com/office/drawing/2014/main" id="{6D3B7D2A-FCBD-E841-B206-2869A61F49D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49" name="Freeform 129">
                <a:extLst>
                  <a:ext uri="{FF2B5EF4-FFF2-40B4-BE49-F238E27FC236}">
                    <a16:creationId xmlns:a16="http://schemas.microsoft.com/office/drawing/2014/main" id="{2031BAAC-9CDC-7248-A1AB-34FA41EB4BEF}"/>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0" name="Freeform 130">
                <a:extLst>
                  <a:ext uri="{FF2B5EF4-FFF2-40B4-BE49-F238E27FC236}">
                    <a16:creationId xmlns:a16="http://schemas.microsoft.com/office/drawing/2014/main" id="{7E4885E2-85D1-A541-92F2-FA7901667B17}"/>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1" name="Freeform 131">
                <a:extLst>
                  <a:ext uri="{FF2B5EF4-FFF2-40B4-BE49-F238E27FC236}">
                    <a16:creationId xmlns:a16="http://schemas.microsoft.com/office/drawing/2014/main" id="{C09A467B-2D9F-2845-8080-A1F7258DE0B9}"/>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2" name="Freeform 132">
                <a:extLst>
                  <a:ext uri="{FF2B5EF4-FFF2-40B4-BE49-F238E27FC236}">
                    <a16:creationId xmlns:a16="http://schemas.microsoft.com/office/drawing/2014/main" id="{D373194F-01F9-024B-A7E0-F6A6B9CDEFA4}"/>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3" name="Freeform 133">
                <a:extLst>
                  <a:ext uri="{FF2B5EF4-FFF2-40B4-BE49-F238E27FC236}">
                    <a16:creationId xmlns:a16="http://schemas.microsoft.com/office/drawing/2014/main" id="{E99E76FD-19E2-EA43-B767-87091477CA5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4" name="Freeform 134">
                <a:extLst>
                  <a:ext uri="{FF2B5EF4-FFF2-40B4-BE49-F238E27FC236}">
                    <a16:creationId xmlns:a16="http://schemas.microsoft.com/office/drawing/2014/main" id="{DD579BC1-1365-524D-82CD-C7BFA5CAEEE2}"/>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5" name="Freeform 135">
                <a:extLst>
                  <a:ext uri="{FF2B5EF4-FFF2-40B4-BE49-F238E27FC236}">
                    <a16:creationId xmlns:a16="http://schemas.microsoft.com/office/drawing/2014/main" id="{E801CA96-B154-344F-A886-BC59109855A9}"/>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6" name="Rectangle 136">
                <a:extLst>
                  <a:ext uri="{FF2B5EF4-FFF2-40B4-BE49-F238E27FC236}">
                    <a16:creationId xmlns:a16="http://schemas.microsoft.com/office/drawing/2014/main" id="{1D726670-BAC9-D543-B820-D083CADC50B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7" name="Line 137">
                <a:extLst>
                  <a:ext uri="{FF2B5EF4-FFF2-40B4-BE49-F238E27FC236}">
                    <a16:creationId xmlns:a16="http://schemas.microsoft.com/office/drawing/2014/main" id="{79EA2ED7-A9AD-7740-AFEF-79356BBE4C95}"/>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8" name="Freeform 138">
                <a:extLst>
                  <a:ext uri="{FF2B5EF4-FFF2-40B4-BE49-F238E27FC236}">
                    <a16:creationId xmlns:a16="http://schemas.microsoft.com/office/drawing/2014/main" id="{E1BE1D8F-8DB0-7849-8C03-8E0005DD9413}"/>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59" name="Freeform 139">
                <a:extLst>
                  <a:ext uri="{FF2B5EF4-FFF2-40B4-BE49-F238E27FC236}">
                    <a16:creationId xmlns:a16="http://schemas.microsoft.com/office/drawing/2014/main" id="{4996C001-44B8-E647-9564-9C8F04F1A893}"/>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0" name="Line 140">
                <a:extLst>
                  <a:ext uri="{FF2B5EF4-FFF2-40B4-BE49-F238E27FC236}">
                    <a16:creationId xmlns:a16="http://schemas.microsoft.com/office/drawing/2014/main" id="{A65E6680-0299-9B45-8B23-95ABDB51BA91}"/>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1" name="Freeform 141">
                <a:extLst>
                  <a:ext uri="{FF2B5EF4-FFF2-40B4-BE49-F238E27FC236}">
                    <a16:creationId xmlns:a16="http://schemas.microsoft.com/office/drawing/2014/main" id="{F40887DA-7B06-174F-847B-998BFD4E9A89}"/>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2" name="Freeform 142">
                <a:extLst>
                  <a:ext uri="{FF2B5EF4-FFF2-40B4-BE49-F238E27FC236}">
                    <a16:creationId xmlns:a16="http://schemas.microsoft.com/office/drawing/2014/main" id="{2AE7CD34-E1EE-C444-9505-6104520BAA5D}"/>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3" name="Line 143">
                <a:extLst>
                  <a:ext uri="{FF2B5EF4-FFF2-40B4-BE49-F238E27FC236}">
                    <a16:creationId xmlns:a16="http://schemas.microsoft.com/office/drawing/2014/main" id="{6ADC269A-894E-8945-A0B8-1C9BF9736139}"/>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4" name="Freeform 144">
                <a:extLst>
                  <a:ext uri="{FF2B5EF4-FFF2-40B4-BE49-F238E27FC236}">
                    <a16:creationId xmlns:a16="http://schemas.microsoft.com/office/drawing/2014/main" id="{7A3FCF17-CAF1-C844-8DC0-713A58EFC1DC}"/>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5" name="Freeform 145">
                <a:extLst>
                  <a:ext uri="{FF2B5EF4-FFF2-40B4-BE49-F238E27FC236}">
                    <a16:creationId xmlns:a16="http://schemas.microsoft.com/office/drawing/2014/main" id="{3C5A07DA-2FAB-9B43-99D0-D6034B95872E}"/>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6" name="Freeform 146">
                <a:extLst>
                  <a:ext uri="{FF2B5EF4-FFF2-40B4-BE49-F238E27FC236}">
                    <a16:creationId xmlns:a16="http://schemas.microsoft.com/office/drawing/2014/main" id="{08D85E26-6ADA-1647-B78B-A363EA4706A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7" name="Freeform 147">
                <a:extLst>
                  <a:ext uri="{FF2B5EF4-FFF2-40B4-BE49-F238E27FC236}">
                    <a16:creationId xmlns:a16="http://schemas.microsoft.com/office/drawing/2014/main" id="{7C9204A9-062B-924F-A1EE-A522F1AF8F7B}"/>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68" name="Freeform 148">
                <a:extLst>
                  <a:ext uri="{FF2B5EF4-FFF2-40B4-BE49-F238E27FC236}">
                    <a16:creationId xmlns:a16="http://schemas.microsoft.com/office/drawing/2014/main" id="{1FF1DAB6-6F8F-8340-81D2-983C0443FEBD}"/>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grpSp>
          <p:nvGrpSpPr>
            <p:cNvPr id="150" name="Group 149">
              <a:extLst>
                <a:ext uri="{FF2B5EF4-FFF2-40B4-BE49-F238E27FC236}">
                  <a16:creationId xmlns:a16="http://schemas.microsoft.com/office/drawing/2014/main" id="{CC57ECFB-71FB-974A-A05D-44010B9E1CB0}"/>
                </a:ext>
              </a:extLst>
            </p:cNvPr>
            <p:cNvGrpSpPr>
              <a:grpSpLocks/>
            </p:cNvGrpSpPr>
            <p:nvPr userDrawn="1">
              <p:custDataLst>
                <p:tags r:id="rId100"/>
              </p:custDataLst>
            </p:nvPr>
          </p:nvGrpSpPr>
          <p:grpSpPr bwMode="auto">
            <a:xfrm>
              <a:off x="11489431" y="3716181"/>
              <a:ext cx="190324" cy="194335"/>
              <a:chOff x="5486" y="2743"/>
              <a:chExt cx="137" cy="132"/>
            </a:xfrm>
            <a:solidFill>
              <a:srgbClr val="DADADA"/>
            </a:solidFill>
          </p:grpSpPr>
          <p:sp>
            <p:nvSpPr>
              <p:cNvPr id="529" name="Freeform 150">
                <a:extLst>
                  <a:ext uri="{FF2B5EF4-FFF2-40B4-BE49-F238E27FC236}">
                    <a16:creationId xmlns:a16="http://schemas.microsoft.com/office/drawing/2014/main" id="{1F96BF01-A7E5-5745-819F-D266601BAD8D}"/>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0" name="Freeform 151">
                <a:extLst>
                  <a:ext uri="{FF2B5EF4-FFF2-40B4-BE49-F238E27FC236}">
                    <a16:creationId xmlns:a16="http://schemas.microsoft.com/office/drawing/2014/main" id="{F153285F-19E5-AB4C-B592-187410C7241E}"/>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1" name="Freeform 152">
                <a:extLst>
                  <a:ext uri="{FF2B5EF4-FFF2-40B4-BE49-F238E27FC236}">
                    <a16:creationId xmlns:a16="http://schemas.microsoft.com/office/drawing/2014/main" id="{424BFC7D-9F4F-5249-8F46-7A6F11EAD456}"/>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2" name="Freeform 153">
                <a:extLst>
                  <a:ext uri="{FF2B5EF4-FFF2-40B4-BE49-F238E27FC236}">
                    <a16:creationId xmlns:a16="http://schemas.microsoft.com/office/drawing/2014/main" id="{AFF81C1F-2E38-4D4E-A2F0-52365BA9F551}"/>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3" name="Freeform 154">
                <a:extLst>
                  <a:ext uri="{FF2B5EF4-FFF2-40B4-BE49-F238E27FC236}">
                    <a16:creationId xmlns:a16="http://schemas.microsoft.com/office/drawing/2014/main" id="{987C4E90-928B-684E-A4C8-2C57369D65F2}"/>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4" name="Freeform 155">
                <a:extLst>
                  <a:ext uri="{FF2B5EF4-FFF2-40B4-BE49-F238E27FC236}">
                    <a16:creationId xmlns:a16="http://schemas.microsoft.com/office/drawing/2014/main" id="{DDAAB77C-F63A-A04D-ADED-EA06B576B2AC}"/>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5" name="Freeform 156">
                <a:extLst>
                  <a:ext uri="{FF2B5EF4-FFF2-40B4-BE49-F238E27FC236}">
                    <a16:creationId xmlns:a16="http://schemas.microsoft.com/office/drawing/2014/main" id="{9E60E729-11B1-D348-87B9-4F869C966328}"/>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6" name="Freeform 157">
                <a:extLst>
                  <a:ext uri="{FF2B5EF4-FFF2-40B4-BE49-F238E27FC236}">
                    <a16:creationId xmlns:a16="http://schemas.microsoft.com/office/drawing/2014/main" id="{CD08C4B0-9584-514F-AA27-7361BC448EF6}"/>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37" name="Freeform 158">
                <a:extLst>
                  <a:ext uri="{FF2B5EF4-FFF2-40B4-BE49-F238E27FC236}">
                    <a16:creationId xmlns:a16="http://schemas.microsoft.com/office/drawing/2014/main" id="{A2EB4148-CA0E-9F48-A14B-B2CADFCCBFA2}"/>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151" name="Freeform 159">
              <a:extLst>
                <a:ext uri="{FF2B5EF4-FFF2-40B4-BE49-F238E27FC236}">
                  <a16:creationId xmlns:a16="http://schemas.microsoft.com/office/drawing/2014/main" id="{A7022338-47BD-F44A-BD71-B49EA3750A31}"/>
                </a:ext>
              </a:extLst>
            </p:cNvPr>
            <p:cNvSpPr>
              <a:spLocks/>
            </p:cNvSpPr>
            <p:nvPr userDrawn="1">
              <p:custDataLst>
                <p:tags r:id="rId101"/>
              </p:custDataLst>
            </p:nvPr>
          </p:nvSpPr>
          <p:spPr bwMode="auto">
            <a:xfrm>
              <a:off x="7744774" y="3478661"/>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52" name="Freeform 160">
              <a:extLst>
                <a:ext uri="{FF2B5EF4-FFF2-40B4-BE49-F238E27FC236}">
                  <a16:creationId xmlns:a16="http://schemas.microsoft.com/office/drawing/2014/main" id="{5C1E576C-566A-BA4C-8EAF-407043597CAD}"/>
                </a:ext>
              </a:extLst>
            </p:cNvPr>
            <p:cNvSpPr>
              <a:spLocks/>
            </p:cNvSpPr>
            <p:nvPr userDrawn="1">
              <p:custDataLst>
                <p:tags r:id="rId102"/>
              </p:custDataLst>
            </p:nvPr>
          </p:nvSpPr>
          <p:spPr bwMode="auto">
            <a:xfrm>
              <a:off x="7666692" y="3605338"/>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53" name="Freeform 161">
              <a:extLst>
                <a:ext uri="{FF2B5EF4-FFF2-40B4-BE49-F238E27FC236}">
                  <a16:creationId xmlns:a16="http://schemas.microsoft.com/office/drawing/2014/main" id="{ACBB6342-C2CE-D542-AE01-8F222EE5BADC}"/>
                </a:ext>
              </a:extLst>
            </p:cNvPr>
            <p:cNvSpPr>
              <a:spLocks/>
            </p:cNvSpPr>
            <p:nvPr userDrawn="1">
              <p:custDataLst>
                <p:tags r:id="rId103"/>
              </p:custDataLst>
            </p:nvPr>
          </p:nvSpPr>
          <p:spPr bwMode="auto">
            <a:xfrm>
              <a:off x="9509740" y="2088088"/>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54" name="Freeform 162">
              <a:extLst>
                <a:ext uri="{FF2B5EF4-FFF2-40B4-BE49-F238E27FC236}">
                  <a16:creationId xmlns:a16="http://schemas.microsoft.com/office/drawing/2014/main" id="{804165BA-2D0A-D84C-88C6-19FE36B01902}"/>
                </a:ext>
              </a:extLst>
            </p:cNvPr>
            <p:cNvSpPr>
              <a:spLocks/>
            </p:cNvSpPr>
            <p:nvPr userDrawn="1">
              <p:custDataLst>
                <p:tags r:id="rId104"/>
              </p:custDataLst>
            </p:nvPr>
          </p:nvSpPr>
          <p:spPr bwMode="auto">
            <a:xfrm>
              <a:off x="5745562" y="3871649"/>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55" name="Freeform 163">
              <a:extLst>
                <a:ext uri="{FF2B5EF4-FFF2-40B4-BE49-F238E27FC236}">
                  <a16:creationId xmlns:a16="http://schemas.microsoft.com/office/drawing/2014/main" id="{D1EF8BA3-AC2D-0749-AAD2-C3DCB406C177}"/>
                </a:ext>
              </a:extLst>
            </p:cNvPr>
            <p:cNvSpPr>
              <a:spLocks/>
            </p:cNvSpPr>
            <p:nvPr userDrawn="1">
              <p:custDataLst>
                <p:tags r:id="rId105"/>
              </p:custDataLst>
            </p:nvPr>
          </p:nvSpPr>
          <p:spPr bwMode="auto">
            <a:xfrm>
              <a:off x="5965167" y="3354861"/>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156" name="Group 164">
              <a:extLst>
                <a:ext uri="{FF2B5EF4-FFF2-40B4-BE49-F238E27FC236}">
                  <a16:creationId xmlns:a16="http://schemas.microsoft.com/office/drawing/2014/main" id="{A31136D9-CB86-EA45-9D60-B7F2B40D47D7}"/>
                </a:ext>
              </a:extLst>
            </p:cNvPr>
            <p:cNvGrpSpPr>
              <a:grpSpLocks/>
            </p:cNvGrpSpPr>
            <p:nvPr userDrawn="1">
              <p:custDataLst>
                <p:tags r:id="rId106"/>
              </p:custDataLst>
            </p:nvPr>
          </p:nvGrpSpPr>
          <p:grpSpPr bwMode="auto">
            <a:xfrm>
              <a:off x="5672360" y="3205153"/>
              <a:ext cx="331846" cy="364197"/>
              <a:chOff x="1486" y="2412"/>
              <a:chExt cx="244" cy="256"/>
            </a:xfrm>
            <a:solidFill>
              <a:srgbClr val="DADADA"/>
            </a:solidFill>
          </p:grpSpPr>
          <p:sp>
            <p:nvSpPr>
              <p:cNvPr id="525" name="Freeform 165">
                <a:extLst>
                  <a:ext uri="{FF2B5EF4-FFF2-40B4-BE49-F238E27FC236}">
                    <a16:creationId xmlns:a16="http://schemas.microsoft.com/office/drawing/2014/main" id="{326A92B1-1AB4-5A4E-BB56-E38C75362E08}"/>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26" name="Freeform 166">
                <a:extLst>
                  <a:ext uri="{FF2B5EF4-FFF2-40B4-BE49-F238E27FC236}">
                    <a16:creationId xmlns:a16="http://schemas.microsoft.com/office/drawing/2014/main" id="{6976B131-D806-2C49-8486-E91D1822500C}"/>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27" name="Freeform 167">
                <a:extLst>
                  <a:ext uri="{FF2B5EF4-FFF2-40B4-BE49-F238E27FC236}">
                    <a16:creationId xmlns:a16="http://schemas.microsoft.com/office/drawing/2014/main" id="{3765FE94-4A54-E24C-AD64-8FC15340675F}"/>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28" name="Freeform 168">
                <a:extLst>
                  <a:ext uri="{FF2B5EF4-FFF2-40B4-BE49-F238E27FC236}">
                    <a16:creationId xmlns:a16="http://schemas.microsoft.com/office/drawing/2014/main" id="{C2667DF3-C4BF-1341-ACA0-B80A144134F3}"/>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157" name="Freeform 169">
              <a:extLst>
                <a:ext uri="{FF2B5EF4-FFF2-40B4-BE49-F238E27FC236}">
                  <a16:creationId xmlns:a16="http://schemas.microsoft.com/office/drawing/2014/main" id="{CB0517DF-72C4-804D-83CC-DB3922AFCE33}"/>
                </a:ext>
              </a:extLst>
            </p:cNvPr>
            <p:cNvSpPr>
              <a:spLocks/>
            </p:cNvSpPr>
            <p:nvPr userDrawn="1">
              <p:custDataLst>
                <p:tags r:id="rId107"/>
              </p:custDataLst>
            </p:nvPr>
          </p:nvSpPr>
          <p:spPr bwMode="auto">
            <a:xfrm>
              <a:off x="10817606" y="4601484"/>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58" name="Freeform 170">
              <a:extLst>
                <a:ext uri="{FF2B5EF4-FFF2-40B4-BE49-F238E27FC236}">
                  <a16:creationId xmlns:a16="http://schemas.microsoft.com/office/drawing/2014/main" id="{3E650D6E-9366-9342-B138-F9046E0AB810}"/>
                </a:ext>
              </a:extLst>
            </p:cNvPr>
            <p:cNvSpPr>
              <a:spLocks/>
            </p:cNvSpPr>
            <p:nvPr userDrawn="1">
              <p:custDataLst>
                <p:tags r:id="rId108"/>
              </p:custDataLst>
            </p:nvPr>
          </p:nvSpPr>
          <p:spPr bwMode="auto">
            <a:xfrm>
              <a:off x="10936354" y="4722402"/>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59" name="Line 171">
              <a:extLst>
                <a:ext uri="{FF2B5EF4-FFF2-40B4-BE49-F238E27FC236}">
                  <a16:creationId xmlns:a16="http://schemas.microsoft.com/office/drawing/2014/main" id="{7A7B91C3-702B-C04C-9C57-31C09666AC9D}"/>
                </a:ext>
              </a:extLst>
            </p:cNvPr>
            <p:cNvSpPr>
              <a:spLocks noChangeShapeType="1"/>
            </p:cNvSpPr>
            <p:nvPr userDrawn="1">
              <p:custDataLst>
                <p:tags r:id="rId109"/>
              </p:custDataLst>
            </p:nvPr>
          </p:nvSpPr>
          <p:spPr bwMode="auto">
            <a:xfrm flipV="1">
              <a:off x="11029077" y="4720963"/>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0" name="Freeform 172">
              <a:extLst>
                <a:ext uri="{FF2B5EF4-FFF2-40B4-BE49-F238E27FC236}">
                  <a16:creationId xmlns:a16="http://schemas.microsoft.com/office/drawing/2014/main" id="{983DA899-B8BF-9047-A2A6-2A0728A27B95}"/>
                </a:ext>
              </a:extLst>
            </p:cNvPr>
            <p:cNvSpPr>
              <a:spLocks/>
            </p:cNvSpPr>
            <p:nvPr userDrawn="1">
              <p:custDataLst>
                <p:tags r:id="rId110"/>
              </p:custDataLst>
            </p:nvPr>
          </p:nvSpPr>
          <p:spPr bwMode="auto">
            <a:xfrm>
              <a:off x="11029077" y="4720964"/>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1" name="Freeform 173">
              <a:extLst>
                <a:ext uri="{FF2B5EF4-FFF2-40B4-BE49-F238E27FC236}">
                  <a16:creationId xmlns:a16="http://schemas.microsoft.com/office/drawing/2014/main" id="{FE4A442B-8353-0C47-B3A7-F0CA049C3B15}"/>
                </a:ext>
              </a:extLst>
            </p:cNvPr>
            <p:cNvSpPr>
              <a:spLocks/>
            </p:cNvSpPr>
            <p:nvPr userDrawn="1">
              <p:custDataLst>
                <p:tags r:id="rId111"/>
              </p:custDataLst>
            </p:nvPr>
          </p:nvSpPr>
          <p:spPr bwMode="auto">
            <a:xfrm>
              <a:off x="11334897" y="4240165"/>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2" name="Freeform 174">
              <a:extLst>
                <a:ext uri="{FF2B5EF4-FFF2-40B4-BE49-F238E27FC236}">
                  <a16:creationId xmlns:a16="http://schemas.microsoft.com/office/drawing/2014/main" id="{DBDFF0B8-93C0-E743-86B6-87A6F0856BCE}"/>
                </a:ext>
              </a:extLst>
            </p:cNvPr>
            <p:cNvSpPr>
              <a:spLocks/>
            </p:cNvSpPr>
            <p:nvPr userDrawn="1">
              <p:custDataLst>
                <p:tags r:id="rId112"/>
              </p:custDataLst>
            </p:nvPr>
          </p:nvSpPr>
          <p:spPr bwMode="auto">
            <a:xfrm>
              <a:off x="11341403" y="4173946"/>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3" name="Freeform 175">
              <a:extLst>
                <a:ext uri="{FF2B5EF4-FFF2-40B4-BE49-F238E27FC236}">
                  <a16:creationId xmlns:a16="http://schemas.microsoft.com/office/drawing/2014/main" id="{62042928-15C5-0E41-8F42-EDB0270B4659}"/>
                </a:ext>
              </a:extLst>
            </p:cNvPr>
            <p:cNvSpPr>
              <a:spLocks/>
            </p:cNvSpPr>
            <p:nvPr userDrawn="1">
              <p:custDataLst>
                <p:tags r:id="rId113"/>
              </p:custDataLst>
            </p:nvPr>
          </p:nvSpPr>
          <p:spPr bwMode="auto">
            <a:xfrm>
              <a:off x="11317002" y="4152354"/>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4" name="Freeform 176">
              <a:extLst>
                <a:ext uri="{FF2B5EF4-FFF2-40B4-BE49-F238E27FC236}">
                  <a16:creationId xmlns:a16="http://schemas.microsoft.com/office/drawing/2014/main" id="{0E967485-73E2-BB42-A326-D8D678571BFB}"/>
                </a:ext>
              </a:extLst>
            </p:cNvPr>
            <p:cNvSpPr>
              <a:spLocks/>
            </p:cNvSpPr>
            <p:nvPr userDrawn="1">
              <p:custDataLst>
                <p:tags r:id="rId114"/>
              </p:custDataLst>
            </p:nvPr>
          </p:nvSpPr>
          <p:spPr bwMode="auto">
            <a:xfrm>
              <a:off x="11234040" y="4041512"/>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5" name="Line 177">
              <a:extLst>
                <a:ext uri="{FF2B5EF4-FFF2-40B4-BE49-F238E27FC236}">
                  <a16:creationId xmlns:a16="http://schemas.microsoft.com/office/drawing/2014/main" id="{ABBDF968-5987-7E4E-9CD4-76E624FB32F4}"/>
                </a:ext>
              </a:extLst>
            </p:cNvPr>
            <p:cNvSpPr>
              <a:spLocks noChangeShapeType="1"/>
            </p:cNvSpPr>
            <p:nvPr userDrawn="1">
              <p:custDataLst>
                <p:tags r:id="rId115"/>
              </p:custDataLst>
            </p:nvPr>
          </p:nvSpPr>
          <p:spPr bwMode="auto">
            <a:xfrm flipH="1" flipV="1">
              <a:off x="11227534" y="4011283"/>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6" name="Freeform 178">
              <a:extLst>
                <a:ext uri="{FF2B5EF4-FFF2-40B4-BE49-F238E27FC236}">
                  <a16:creationId xmlns:a16="http://schemas.microsoft.com/office/drawing/2014/main" id="{21516118-7111-644C-ABA4-D3416C7A7F19}"/>
                </a:ext>
              </a:extLst>
            </p:cNvPr>
            <p:cNvSpPr>
              <a:spLocks/>
            </p:cNvSpPr>
            <p:nvPr userDrawn="1">
              <p:custDataLst>
                <p:tags r:id="rId116"/>
              </p:custDataLst>
            </p:nvPr>
          </p:nvSpPr>
          <p:spPr bwMode="auto">
            <a:xfrm>
              <a:off x="11227534" y="3996886"/>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7" name="Line 179">
              <a:extLst>
                <a:ext uri="{FF2B5EF4-FFF2-40B4-BE49-F238E27FC236}">
                  <a16:creationId xmlns:a16="http://schemas.microsoft.com/office/drawing/2014/main" id="{DD4D1CC8-B1C0-324E-B296-02B580C1EBD8}"/>
                </a:ext>
              </a:extLst>
            </p:cNvPr>
            <p:cNvSpPr>
              <a:spLocks noChangeShapeType="1"/>
            </p:cNvSpPr>
            <p:nvPr userDrawn="1">
              <p:custDataLst>
                <p:tags r:id="rId117"/>
              </p:custDataLst>
            </p:nvPr>
          </p:nvSpPr>
          <p:spPr bwMode="auto">
            <a:xfrm flipV="1">
              <a:off x="11234040" y="3985370"/>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8" name="Freeform 180">
              <a:extLst>
                <a:ext uri="{FF2B5EF4-FFF2-40B4-BE49-F238E27FC236}">
                  <a16:creationId xmlns:a16="http://schemas.microsoft.com/office/drawing/2014/main" id="{C36708A2-0DFB-A547-AE3E-869C137E28AA}"/>
                </a:ext>
              </a:extLst>
            </p:cNvPr>
            <p:cNvSpPr>
              <a:spLocks/>
            </p:cNvSpPr>
            <p:nvPr userDrawn="1">
              <p:custDataLst>
                <p:tags r:id="rId118"/>
              </p:custDataLst>
            </p:nvPr>
          </p:nvSpPr>
          <p:spPr bwMode="auto">
            <a:xfrm>
              <a:off x="11186866" y="3924911"/>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69" name="Freeform 181">
              <a:extLst>
                <a:ext uri="{FF2B5EF4-FFF2-40B4-BE49-F238E27FC236}">
                  <a16:creationId xmlns:a16="http://schemas.microsoft.com/office/drawing/2014/main" id="{3613141F-640F-5F4C-9974-572DC7FFA1DB}"/>
                </a:ext>
              </a:extLst>
            </p:cNvPr>
            <p:cNvSpPr>
              <a:spLocks/>
            </p:cNvSpPr>
            <p:nvPr userDrawn="1">
              <p:custDataLst>
                <p:tags r:id="rId119"/>
              </p:custDataLst>
            </p:nvPr>
          </p:nvSpPr>
          <p:spPr bwMode="auto">
            <a:xfrm>
              <a:off x="11201507" y="3873088"/>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0" name="Freeform 182">
              <a:extLst>
                <a:ext uri="{FF2B5EF4-FFF2-40B4-BE49-F238E27FC236}">
                  <a16:creationId xmlns:a16="http://schemas.microsoft.com/office/drawing/2014/main" id="{E1D43CE9-7768-4044-9114-0E08B5F615F3}"/>
                </a:ext>
              </a:extLst>
            </p:cNvPr>
            <p:cNvSpPr>
              <a:spLocks/>
            </p:cNvSpPr>
            <p:nvPr userDrawn="1">
              <p:custDataLst>
                <p:tags r:id="rId120"/>
              </p:custDataLst>
            </p:nvPr>
          </p:nvSpPr>
          <p:spPr bwMode="auto">
            <a:xfrm>
              <a:off x="11208014" y="3867330"/>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1" name="Freeform 183">
              <a:extLst>
                <a:ext uri="{FF2B5EF4-FFF2-40B4-BE49-F238E27FC236}">
                  <a16:creationId xmlns:a16="http://schemas.microsoft.com/office/drawing/2014/main" id="{E92AFAC4-595B-4E40-B0D2-5FD0760F3EF2}"/>
                </a:ext>
              </a:extLst>
            </p:cNvPr>
            <p:cNvSpPr>
              <a:spLocks/>
            </p:cNvSpPr>
            <p:nvPr userDrawn="1">
              <p:custDataLst>
                <p:tags r:id="rId121"/>
              </p:custDataLst>
            </p:nvPr>
          </p:nvSpPr>
          <p:spPr bwMode="auto">
            <a:xfrm>
              <a:off x="11224282" y="3850056"/>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2" name="Line 184">
              <a:extLst>
                <a:ext uri="{FF2B5EF4-FFF2-40B4-BE49-F238E27FC236}">
                  <a16:creationId xmlns:a16="http://schemas.microsoft.com/office/drawing/2014/main" id="{E0C182B2-4CE8-BE40-8E28-BBA76DC616A9}"/>
                </a:ext>
              </a:extLst>
            </p:cNvPr>
            <p:cNvSpPr>
              <a:spLocks noChangeShapeType="1"/>
            </p:cNvSpPr>
            <p:nvPr userDrawn="1">
              <p:custDataLst>
                <p:tags r:id="rId122"/>
              </p:custDataLst>
            </p:nvPr>
          </p:nvSpPr>
          <p:spPr bwMode="auto">
            <a:xfrm flipV="1">
              <a:off x="11224282" y="3867331"/>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3" name="Freeform 185">
              <a:extLst>
                <a:ext uri="{FF2B5EF4-FFF2-40B4-BE49-F238E27FC236}">
                  <a16:creationId xmlns:a16="http://schemas.microsoft.com/office/drawing/2014/main" id="{C70505EA-6443-124E-9070-5F90AC88BC6B}"/>
                </a:ext>
              </a:extLst>
            </p:cNvPr>
            <p:cNvSpPr>
              <a:spLocks/>
            </p:cNvSpPr>
            <p:nvPr userDrawn="1">
              <p:custDataLst>
                <p:tags r:id="rId123"/>
              </p:custDataLst>
            </p:nvPr>
          </p:nvSpPr>
          <p:spPr bwMode="auto">
            <a:xfrm>
              <a:off x="11208014" y="3852935"/>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4" name="Freeform 186">
              <a:extLst>
                <a:ext uri="{FF2B5EF4-FFF2-40B4-BE49-F238E27FC236}">
                  <a16:creationId xmlns:a16="http://schemas.microsoft.com/office/drawing/2014/main" id="{82E9AD22-A93A-8740-B6EC-2649A3334697}"/>
                </a:ext>
              </a:extLst>
            </p:cNvPr>
            <p:cNvSpPr>
              <a:spLocks/>
            </p:cNvSpPr>
            <p:nvPr userDrawn="1">
              <p:custDataLst>
                <p:tags r:id="rId124"/>
              </p:custDataLst>
            </p:nvPr>
          </p:nvSpPr>
          <p:spPr bwMode="auto">
            <a:xfrm>
              <a:off x="10921715" y="4749754"/>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5" name="Freeform 187">
              <a:extLst>
                <a:ext uri="{FF2B5EF4-FFF2-40B4-BE49-F238E27FC236}">
                  <a16:creationId xmlns:a16="http://schemas.microsoft.com/office/drawing/2014/main" id="{A5812536-D3E8-0448-87DC-5D1C15DF61AB}"/>
                </a:ext>
              </a:extLst>
            </p:cNvPr>
            <p:cNvSpPr>
              <a:spLocks/>
            </p:cNvSpPr>
            <p:nvPr userDrawn="1">
              <p:custDataLst>
                <p:tags r:id="rId125"/>
              </p:custDataLst>
            </p:nvPr>
          </p:nvSpPr>
          <p:spPr bwMode="auto">
            <a:xfrm>
              <a:off x="11063238" y="4041512"/>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6" name="Freeform 188">
              <a:extLst>
                <a:ext uri="{FF2B5EF4-FFF2-40B4-BE49-F238E27FC236}">
                  <a16:creationId xmlns:a16="http://schemas.microsoft.com/office/drawing/2014/main" id="{69F11A4F-C4CE-DC40-A24D-7B8B539AAFF7}"/>
                </a:ext>
              </a:extLst>
            </p:cNvPr>
            <p:cNvSpPr>
              <a:spLocks/>
            </p:cNvSpPr>
            <p:nvPr userDrawn="1">
              <p:custDataLst>
                <p:tags r:id="rId126"/>
              </p:custDataLst>
            </p:nvPr>
          </p:nvSpPr>
          <p:spPr bwMode="auto">
            <a:xfrm>
              <a:off x="10994917" y="3970976"/>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7" name="Freeform 189">
              <a:extLst>
                <a:ext uri="{FF2B5EF4-FFF2-40B4-BE49-F238E27FC236}">
                  <a16:creationId xmlns:a16="http://schemas.microsoft.com/office/drawing/2014/main" id="{2B3CCE19-E3BE-6A48-8178-02F76EBF70E8}"/>
                </a:ext>
              </a:extLst>
            </p:cNvPr>
            <p:cNvSpPr>
              <a:spLocks/>
            </p:cNvSpPr>
            <p:nvPr userDrawn="1">
              <p:custDataLst>
                <p:tags r:id="rId127"/>
              </p:custDataLst>
            </p:nvPr>
          </p:nvSpPr>
          <p:spPr bwMode="auto">
            <a:xfrm>
              <a:off x="11011183" y="3891802"/>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8" name="Freeform 190">
              <a:extLst>
                <a:ext uri="{FF2B5EF4-FFF2-40B4-BE49-F238E27FC236}">
                  <a16:creationId xmlns:a16="http://schemas.microsoft.com/office/drawing/2014/main" id="{A7A407E0-03CE-604F-BDA6-4364E2B4BBC3}"/>
                </a:ext>
              </a:extLst>
            </p:cNvPr>
            <p:cNvSpPr>
              <a:spLocks/>
            </p:cNvSpPr>
            <p:nvPr userDrawn="1">
              <p:custDataLst>
                <p:tags r:id="rId128"/>
              </p:custDataLst>
            </p:nvPr>
          </p:nvSpPr>
          <p:spPr bwMode="auto">
            <a:xfrm>
              <a:off x="10846886" y="3894681"/>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79" name="Freeform 191">
              <a:extLst>
                <a:ext uri="{FF2B5EF4-FFF2-40B4-BE49-F238E27FC236}">
                  <a16:creationId xmlns:a16="http://schemas.microsoft.com/office/drawing/2014/main" id="{CA18F0EB-3B8D-D04B-A841-1DB266D8AA5B}"/>
                </a:ext>
              </a:extLst>
            </p:cNvPr>
            <p:cNvSpPr>
              <a:spLocks/>
            </p:cNvSpPr>
            <p:nvPr userDrawn="1">
              <p:custDataLst>
                <p:tags r:id="rId129"/>
              </p:custDataLst>
            </p:nvPr>
          </p:nvSpPr>
          <p:spPr bwMode="auto">
            <a:xfrm>
              <a:off x="11097399" y="4315018"/>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0" name="Freeform 192">
              <a:extLst>
                <a:ext uri="{FF2B5EF4-FFF2-40B4-BE49-F238E27FC236}">
                  <a16:creationId xmlns:a16="http://schemas.microsoft.com/office/drawing/2014/main" id="{9FFBC7C5-43A7-C347-A2D9-D3832802D722}"/>
                </a:ext>
              </a:extLst>
            </p:cNvPr>
            <p:cNvSpPr>
              <a:spLocks/>
            </p:cNvSpPr>
            <p:nvPr userDrawn="1">
              <p:custDataLst>
                <p:tags r:id="rId130"/>
              </p:custDataLst>
            </p:nvPr>
          </p:nvSpPr>
          <p:spPr bwMode="auto">
            <a:xfrm>
              <a:off x="10314957" y="3867330"/>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1" name="Freeform 193">
              <a:extLst>
                <a:ext uri="{FF2B5EF4-FFF2-40B4-BE49-F238E27FC236}">
                  <a16:creationId xmlns:a16="http://schemas.microsoft.com/office/drawing/2014/main" id="{76270DBD-5C1A-D84F-919F-5CB4362EE072}"/>
                </a:ext>
              </a:extLst>
            </p:cNvPr>
            <p:cNvSpPr>
              <a:spLocks/>
            </p:cNvSpPr>
            <p:nvPr userDrawn="1">
              <p:custDataLst>
                <p:tags r:id="rId131"/>
              </p:custDataLst>
            </p:nvPr>
          </p:nvSpPr>
          <p:spPr bwMode="auto">
            <a:xfrm>
              <a:off x="4665436" y="2658137"/>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2" name="Freeform 194">
              <a:extLst>
                <a:ext uri="{FF2B5EF4-FFF2-40B4-BE49-F238E27FC236}">
                  <a16:creationId xmlns:a16="http://schemas.microsoft.com/office/drawing/2014/main" id="{1B2A126E-13E3-F643-810D-A6E8E89EC0B0}"/>
                </a:ext>
              </a:extLst>
            </p:cNvPr>
            <p:cNvSpPr>
              <a:spLocks/>
            </p:cNvSpPr>
            <p:nvPr userDrawn="1">
              <p:custDataLst>
                <p:tags r:id="rId132"/>
              </p:custDataLst>
            </p:nvPr>
          </p:nvSpPr>
          <p:spPr bwMode="auto">
            <a:xfrm>
              <a:off x="5971673" y="4145157"/>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3" name="Freeform 195">
              <a:extLst>
                <a:ext uri="{FF2B5EF4-FFF2-40B4-BE49-F238E27FC236}">
                  <a16:creationId xmlns:a16="http://schemas.microsoft.com/office/drawing/2014/main" id="{85CD5C69-057A-3048-BDB5-1F5CE355FF4D}"/>
                </a:ext>
              </a:extLst>
            </p:cNvPr>
            <p:cNvSpPr>
              <a:spLocks/>
            </p:cNvSpPr>
            <p:nvPr userDrawn="1">
              <p:custDataLst>
                <p:tags r:id="rId133"/>
              </p:custDataLst>
            </p:nvPr>
          </p:nvSpPr>
          <p:spPr bwMode="auto">
            <a:xfrm>
              <a:off x="6145730" y="3423959"/>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4" name="Freeform 196">
              <a:extLst>
                <a:ext uri="{FF2B5EF4-FFF2-40B4-BE49-F238E27FC236}">
                  <a16:creationId xmlns:a16="http://schemas.microsoft.com/office/drawing/2014/main" id="{07644D19-124E-7140-9334-EDF44DFD3C2A}"/>
                </a:ext>
              </a:extLst>
            </p:cNvPr>
            <p:cNvSpPr>
              <a:spLocks/>
            </p:cNvSpPr>
            <p:nvPr userDrawn="1">
              <p:custDataLst>
                <p:tags r:id="rId134"/>
              </p:custDataLst>
            </p:nvPr>
          </p:nvSpPr>
          <p:spPr bwMode="auto">
            <a:xfrm>
              <a:off x="5647960" y="3023774"/>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5" name="Freeform 204">
              <a:extLst>
                <a:ext uri="{FF2B5EF4-FFF2-40B4-BE49-F238E27FC236}">
                  <a16:creationId xmlns:a16="http://schemas.microsoft.com/office/drawing/2014/main" id="{79DDAB0F-143D-9248-AAA6-C8BC27BDA8D0}"/>
                </a:ext>
              </a:extLst>
            </p:cNvPr>
            <p:cNvSpPr>
              <a:spLocks/>
            </p:cNvSpPr>
            <p:nvPr userDrawn="1">
              <p:custDataLst>
                <p:tags r:id="rId135"/>
              </p:custDataLst>
            </p:nvPr>
          </p:nvSpPr>
          <p:spPr bwMode="auto">
            <a:xfrm>
              <a:off x="5797617" y="4797258"/>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6" name="Freeform 205">
              <a:extLst>
                <a:ext uri="{FF2B5EF4-FFF2-40B4-BE49-F238E27FC236}">
                  <a16:creationId xmlns:a16="http://schemas.microsoft.com/office/drawing/2014/main" id="{AB254E16-C9C8-3C4A-A8FE-6EDD4A88B635}"/>
                </a:ext>
              </a:extLst>
            </p:cNvPr>
            <p:cNvSpPr>
              <a:spLocks/>
            </p:cNvSpPr>
            <p:nvPr userDrawn="1">
              <p:custDataLst>
                <p:tags r:id="rId136"/>
              </p:custDataLst>
            </p:nvPr>
          </p:nvSpPr>
          <p:spPr bwMode="auto">
            <a:xfrm>
              <a:off x="5828524" y="4883629"/>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7" name="Freeform 206">
              <a:extLst>
                <a:ext uri="{FF2B5EF4-FFF2-40B4-BE49-F238E27FC236}">
                  <a16:creationId xmlns:a16="http://schemas.microsoft.com/office/drawing/2014/main" id="{705E7F64-0466-5F49-ACC2-3609193E82DA}"/>
                </a:ext>
              </a:extLst>
            </p:cNvPr>
            <p:cNvSpPr>
              <a:spLocks/>
            </p:cNvSpPr>
            <p:nvPr userDrawn="1">
              <p:custDataLst>
                <p:tags r:id="rId137"/>
              </p:custDataLst>
            </p:nvPr>
          </p:nvSpPr>
          <p:spPr bwMode="auto">
            <a:xfrm>
              <a:off x="5833404" y="4903783"/>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8" name="Freeform 207">
              <a:extLst>
                <a:ext uri="{FF2B5EF4-FFF2-40B4-BE49-F238E27FC236}">
                  <a16:creationId xmlns:a16="http://schemas.microsoft.com/office/drawing/2014/main" id="{92A4BDB8-62C8-EC40-AD69-C0C1AFB08F68}"/>
                </a:ext>
              </a:extLst>
            </p:cNvPr>
            <p:cNvSpPr>
              <a:spLocks/>
            </p:cNvSpPr>
            <p:nvPr userDrawn="1">
              <p:custDataLst>
                <p:tags r:id="rId138"/>
              </p:custDataLst>
            </p:nvPr>
          </p:nvSpPr>
          <p:spPr bwMode="auto">
            <a:xfrm>
              <a:off x="5848044" y="4959924"/>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89" name="Freeform 208">
              <a:extLst>
                <a:ext uri="{FF2B5EF4-FFF2-40B4-BE49-F238E27FC236}">
                  <a16:creationId xmlns:a16="http://schemas.microsoft.com/office/drawing/2014/main" id="{9E2ABEF8-A966-A04A-B1C0-4D8DF0C89616}"/>
                </a:ext>
              </a:extLst>
            </p:cNvPr>
            <p:cNvSpPr>
              <a:spLocks/>
            </p:cNvSpPr>
            <p:nvPr userDrawn="1">
              <p:custDataLst>
                <p:tags r:id="rId139"/>
              </p:custDataLst>
            </p:nvPr>
          </p:nvSpPr>
          <p:spPr bwMode="auto">
            <a:xfrm>
              <a:off x="5835030" y="4971438"/>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0" name="Freeform 209">
              <a:extLst>
                <a:ext uri="{FF2B5EF4-FFF2-40B4-BE49-F238E27FC236}">
                  <a16:creationId xmlns:a16="http://schemas.microsoft.com/office/drawing/2014/main" id="{0434B95E-BF4F-AB45-899C-4BB105EBCEF8}"/>
                </a:ext>
              </a:extLst>
            </p:cNvPr>
            <p:cNvSpPr>
              <a:spLocks/>
            </p:cNvSpPr>
            <p:nvPr userDrawn="1">
              <p:custDataLst>
                <p:tags r:id="rId140"/>
              </p:custDataLst>
            </p:nvPr>
          </p:nvSpPr>
          <p:spPr bwMode="auto">
            <a:xfrm>
              <a:off x="5865937" y="5001670"/>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1" name="Freeform 210">
              <a:extLst>
                <a:ext uri="{FF2B5EF4-FFF2-40B4-BE49-F238E27FC236}">
                  <a16:creationId xmlns:a16="http://schemas.microsoft.com/office/drawing/2014/main" id="{3CB718ED-13B3-A84F-A87B-265B955DFDD0}"/>
                </a:ext>
              </a:extLst>
            </p:cNvPr>
            <p:cNvSpPr>
              <a:spLocks/>
            </p:cNvSpPr>
            <p:nvPr userDrawn="1">
              <p:custDataLst>
                <p:tags r:id="rId141"/>
              </p:custDataLst>
            </p:nvPr>
          </p:nvSpPr>
          <p:spPr bwMode="auto">
            <a:xfrm>
              <a:off x="5862685" y="5031899"/>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2" name="Freeform 211">
              <a:extLst>
                <a:ext uri="{FF2B5EF4-FFF2-40B4-BE49-F238E27FC236}">
                  <a16:creationId xmlns:a16="http://schemas.microsoft.com/office/drawing/2014/main" id="{41B6F2A7-599F-E047-884B-7E11B259AEA1}"/>
                </a:ext>
              </a:extLst>
            </p:cNvPr>
            <p:cNvSpPr>
              <a:spLocks/>
            </p:cNvSpPr>
            <p:nvPr userDrawn="1">
              <p:custDataLst>
                <p:tags r:id="rId142"/>
              </p:custDataLst>
            </p:nvPr>
          </p:nvSpPr>
          <p:spPr bwMode="auto">
            <a:xfrm>
              <a:off x="5887086" y="5044855"/>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3" name="Freeform 215">
              <a:extLst>
                <a:ext uri="{FF2B5EF4-FFF2-40B4-BE49-F238E27FC236}">
                  <a16:creationId xmlns:a16="http://schemas.microsoft.com/office/drawing/2014/main" id="{C1B453C5-A5AC-124F-957E-3A870E43CC30}"/>
                </a:ext>
              </a:extLst>
            </p:cNvPr>
            <p:cNvSpPr>
              <a:spLocks/>
            </p:cNvSpPr>
            <p:nvPr userDrawn="1">
              <p:custDataLst>
                <p:tags r:id="rId143"/>
              </p:custDataLst>
            </p:nvPr>
          </p:nvSpPr>
          <p:spPr bwMode="auto">
            <a:xfrm>
              <a:off x="5545478" y="3055443"/>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4" name="Freeform 216">
              <a:extLst>
                <a:ext uri="{FF2B5EF4-FFF2-40B4-BE49-F238E27FC236}">
                  <a16:creationId xmlns:a16="http://schemas.microsoft.com/office/drawing/2014/main" id="{70E94300-6533-4F44-B92C-A628DA5130CD}"/>
                </a:ext>
              </a:extLst>
            </p:cNvPr>
            <p:cNvSpPr>
              <a:spLocks/>
            </p:cNvSpPr>
            <p:nvPr userDrawn="1">
              <p:custDataLst>
                <p:tags r:id="rId144"/>
              </p:custDataLst>
            </p:nvPr>
          </p:nvSpPr>
          <p:spPr bwMode="auto">
            <a:xfrm>
              <a:off x="5399076" y="2930203"/>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5" name="Freeform 217">
              <a:extLst>
                <a:ext uri="{FF2B5EF4-FFF2-40B4-BE49-F238E27FC236}">
                  <a16:creationId xmlns:a16="http://schemas.microsoft.com/office/drawing/2014/main" id="{BD586F2E-973B-DB49-BE2E-11C54EE200B1}"/>
                </a:ext>
              </a:extLst>
            </p:cNvPr>
            <p:cNvSpPr>
              <a:spLocks/>
            </p:cNvSpPr>
            <p:nvPr userDrawn="1">
              <p:custDataLst>
                <p:tags r:id="rId145"/>
              </p:custDataLst>
            </p:nvPr>
          </p:nvSpPr>
          <p:spPr bwMode="auto">
            <a:xfrm>
              <a:off x="5711401" y="3023773"/>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6" name="Freeform 218">
              <a:extLst>
                <a:ext uri="{FF2B5EF4-FFF2-40B4-BE49-F238E27FC236}">
                  <a16:creationId xmlns:a16="http://schemas.microsoft.com/office/drawing/2014/main" id="{C7938629-1D47-354B-823B-CDC812A19AAE}"/>
                </a:ext>
              </a:extLst>
            </p:cNvPr>
            <p:cNvSpPr>
              <a:spLocks/>
            </p:cNvSpPr>
            <p:nvPr userDrawn="1">
              <p:custDataLst>
                <p:tags r:id="rId146"/>
              </p:custDataLst>
            </p:nvPr>
          </p:nvSpPr>
          <p:spPr bwMode="auto">
            <a:xfrm>
              <a:off x="5268939" y="3078475"/>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7" name="Freeform 219">
              <a:extLst>
                <a:ext uri="{FF2B5EF4-FFF2-40B4-BE49-F238E27FC236}">
                  <a16:creationId xmlns:a16="http://schemas.microsoft.com/office/drawing/2014/main" id="{C834F6B7-A359-5949-B31C-077EF931AE4A}"/>
                </a:ext>
              </a:extLst>
            </p:cNvPr>
            <p:cNvSpPr>
              <a:spLocks/>
            </p:cNvSpPr>
            <p:nvPr userDrawn="1">
              <p:custDataLst>
                <p:tags r:id="rId147"/>
              </p:custDataLst>
            </p:nvPr>
          </p:nvSpPr>
          <p:spPr bwMode="auto">
            <a:xfrm>
              <a:off x="5187605" y="3078474"/>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8" name="Freeform 220">
              <a:extLst>
                <a:ext uri="{FF2B5EF4-FFF2-40B4-BE49-F238E27FC236}">
                  <a16:creationId xmlns:a16="http://schemas.microsoft.com/office/drawing/2014/main" id="{8341AF65-4A73-DF41-A372-6A0E2C761411}"/>
                </a:ext>
              </a:extLst>
            </p:cNvPr>
            <p:cNvSpPr>
              <a:spLocks/>
            </p:cNvSpPr>
            <p:nvPr userDrawn="1">
              <p:custDataLst>
                <p:tags r:id="rId148"/>
              </p:custDataLst>
            </p:nvPr>
          </p:nvSpPr>
          <p:spPr bwMode="auto">
            <a:xfrm>
              <a:off x="5236405" y="3179240"/>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99" name="Freeform 221">
              <a:extLst>
                <a:ext uri="{FF2B5EF4-FFF2-40B4-BE49-F238E27FC236}">
                  <a16:creationId xmlns:a16="http://schemas.microsoft.com/office/drawing/2014/main" id="{A4261A1B-5DB6-704E-8CE7-AE6708264A92}"/>
                </a:ext>
              </a:extLst>
            </p:cNvPr>
            <p:cNvSpPr>
              <a:spLocks/>
            </p:cNvSpPr>
            <p:nvPr userDrawn="1">
              <p:custDataLst>
                <p:tags r:id="rId149"/>
              </p:custDataLst>
            </p:nvPr>
          </p:nvSpPr>
          <p:spPr bwMode="auto">
            <a:xfrm>
              <a:off x="5268940" y="3144691"/>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0" name="Freeform 222">
              <a:extLst>
                <a:ext uri="{FF2B5EF4-FFF2-40B4-BE49-F238E27FC236}">
                  <a16:creationId xmlns:a16="http://schemas.microsoft.com/office/drawing/2014/main" id="{C8D01A93-D22C-C44A-A465-415756CAE7DD}"/>
                </a:ext>
              </a:extLst>
            </p:cNvPr>
            <p:cNvSpPr>
              <a:spLocks/>
            </p:cNvSpPr>
            <p:nvPr userDrawn="1">
              <p:custDataLst>
                <p:tags r:id="rId150"/>
              </p:custDataLst>
            </p:nvPr>
          </p:nvSpPr>
          <p:spPr bwMode="auto">
            <a:xfrm>
              <a:off x="5286833" y="3172043"/>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1" name="Freeform 223">
              <a:extLst>
                <a:ext uri="{FF2B5EF4-FFF2-40B4-BE49-F238E27FC236}">
                  <a16:creationId xmlns:a16="http://schemas.microsoft.com/office/drawing/2014/main" id="{1B0CE4E5-229E-ED46-B1CA-9889F33BAF2A}"/>
                </a:ext>
              </a:extLst>
            </p:cNvPr>
            <p:cNvSpPr>
              <a:spLocks/>
            </p:cNvSpPr>
            <p:nvPr userDrawn="1">
              <p:custDataLst>
                <p:tags r:id="rId151"/>
              </p:custDataLst>
            </p:nvPr>
          </p:nvSpPr>
          <p:spPr bwMode="auto">
            <a:xfrm>
              <a:off x="5338889" y="3274249"/>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2" name="Freeform 224">
              <a:extLst>
                <a:ext uri="{FF2B5EF4-FFF2-40B4-BE49-F238E27FC236}">
                  <a16:creationId xmlns:a16="http://schemas.microsoft.com/office/drawing/2014/main" id="{4A717C39-22A3-4C41-879C-45F0A5314832}"/>
                </a:ext>
              </a:extLst>
            </p:cNvPr>
            <p:cNvSpPr>
              <a:spLocks/>
            </p:cNvSpPr>
            <p:nvPr userDrawn="1">
              <p:custDataLst>
                <p:tags r:id="rId152"/>
              </p:custDataLst>
            </p:nvPr>
          </p:nvSpPr>
          <p:spPr bwMode="auto">
            <a:xfrm>
              <a:off x="5421850" y="3323193"/>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3" name="Freeform 225">
              <a:extLst>
                <a:ext uri="{FF2B5EF4-FFF2-40B4-BE49-F238E27FC236}">
                  <a16:creationId xmlns:a16="http://schemas.microsoft.com/office/drawing/2014/main" id="{33B34D14-A50A-EC46-A0C4-1FE60E729D95}"/>
                </a:ext>
              </a:extLst>
            </p:cNvPr>
            <p:cNvSpPr>
              <a:spLocks/>
            </p:cNvSpPr>
            <p:nvPr userDrawn="1">
              <p:custDataLst>
                <p:tags r:id="rId153"/>
              </p:custDataLst>
            </p:nvPr>
          </p:nvSpPr>
          <p:spPr bwMode="auto">
            <a:xfrm>
              <a:off x="6119702" y="4460411"/>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4" name="Freeform 226">
              <a:extLst>
                <a:ext uri="{FF2B5EF4-FFF2-40B4-BE49-F238E27FC236}">
                  <a16:creationId xmlns:a16="http://schemas.microsoft.com/office/drawing/2014/main" id="{E78B3806-C747-5145-BE85-08E48317FECF}"/>
                </a:ext>
              </a:extLst>
            </p:cNvPr>
            <p:cNvSpPr>
              <a:spLocks/>
            </p:cNvSpPr>
            <p:nvPr userDrawn="1">
              <p:custDataLst>
                <p:tags r:id="rId154"/>
              </p:custDataLst>
            </p:nvPr>
          </p:nvSpPr>
          <p:spPr bwMode="auto">
            <a:xfrm>
              <a:off x="7704107" y="1392801"/>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5" name="Freeform 227">
              <a:extLst>
                <a:ext uri="{FF2B5EF4-FFF2-40B4-BE49-F238E27FC236}">
                  <a16:creationId xmlns:a16="http://schemas.microsoft.com/office/drawing/2014/main" id="{7076EB72-E262-9F43-AC8A-573942532C7C}"/>
                </a:ext>
              </a:extLst>
            </p:cNvPr>
            <p:cNvSpPr>
              <a:spLocks/>
            </p:cNvSpPr>
            <p:nvPr userDrawn="1">
              <p:custDataLst>
                <p:tags r:id="rId155"/>
              </p:custDataLst>
            </p:nvPr>
          </p:nvSpPr>
          <p:spPr bwMode="auto">
            <a:xfrm>
              <a:off x="7629278" y="1601530"/>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6" name="Freeform 228">
              <a:extLst>
                <a:ext uri="{FF2B5EF4-FFF2-40B4-BE49-F238E27FC236}">
                  <a16:creationId xmlns:a16="http://schemas.microsoft.com/office/drawing/2014/main" id="{F8CE5FDA-3BBB-164B-8F06-D5B5254A7F46}"/>
                </a:ext>
              </a:extLst>
            </p:cNvPr>
            <p:cNvSpPr>
              <a:spLocks/>
            </p:cNvSpPr>
            <p:nvPr userDrawn="1">
              <p:custDataLst>
                <p:tags r:id="rId156"/>
              </p:custDataLst>
            </p:nvPr>
          </p:nvSpPr>
          <p:spPr bwMode="auto">
            <a:xfrm>
              <a:off x="7977392" y="2364475"/>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7" name="Freeform 229">
              <a:extLst>
                <a:ext uri="{FF2B5EF4-FFF2-40B4-BE49-F238E27FC236}">
                  <a16:creationId xmlns:a16="http://schemas.microsoft.com/office/drawing/2014/main" id="{C7744873-04A7-4A45-8FD2-423942F49101}"/>
                </a:ext>
              </a:extLst>
            </p:cNvPr>
            <p:cNvSpPr>
              <a:spLocks/>
            </p:cNvSpPr>
            <p:nvPr userDrawn="1">
              <p:custDataLst>
                <p:tags r:id="rId157"/>
              </p:custDataLst>
            </p:nvPr>
          </p:nvSpPr>
          <p:spPr bwMode="auto">
            <a:xfrm>
              <a:off x="7678080" y="2219083"/>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8" name="Freeform 230">
              <a:extLst>
                <a:ext uri="{FF2B5EF4-FFF2-40B4-BE49-F238E27FC236}">
                  <a16:creationId xmlns:a16="http://schemas.microsoft.com/office/drawing/2014/main" id="{657FFAB2-31CD-6D42-8E8D-2C873C9FB361}"/>
                </a:ext>
              </a:extLst>
            </p:cNvPr>
            <p:cNvSpPr>
              <a:spLocks/>
            </p:cNvSpPr>
            <p:nvPr userDrawn="1">
              <p:custDataLst>
                <p:tags r:id="rId158"/>
              </p:custDataLst>
            </p:nvPr>
          </p:nvSpPr>
          <p:spPr bwMode="auto">
            <a:xfrm>
              <a:off x="7620248" y="2071812"/>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09" name="Freeform 231">
              <a:extLst>
                <a:ext uri="{FF2B5EF4-FFF2-40B4-BE49-F238E27FC236}">
                  <a16:creationId xmlns:a16="http://schemas.microsoft.com/office/drawing/2014/main" id="{4A1CF394-62FC-5845-9886-8A5710C86EF4}"/>
                </a:ext>
              </a:extLst>
            </p:cNvPr>
            <p:cNvSpPr>
              <a:spLocks/>
            </p:cNvSpPr>
            <p:nvPr userDrawn="1">
              <p:custDataLst>
                <p:tags r:id="rId159"/>
              </p:custDataLst>
            </p:nvPr>
          </p:nvSpPr>
          <p:spPr bwMode="auto">
            <a:xfrm>
              <a:off x="7609145" y="2123781"/>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0" name="Freeform 232">
              <a:extLst>
                <a:ext uri="{FF2B5EF4-FFF2-40B4-BE49-F238E27FC236}">
                  <a16:creationId xmlns:a16="http://schemas.microsoft.com/office/drawing/2014/main" id="{4F41C89A-AC30-6A4A-960B-FFF2E84137C9}"/>
                </a:ext>
              </a:extLst>
            </p:cNvPr>
            <p:cNvSpPr>
              <a:spLocks/>
            </p:cNvSpPr>
            <p:nvPr userDrawn="1">
              <p:custDataLst>
                <p:tags r:id="rId160"/>
              </p:custDataLst>
            </p:nvPr>
          </p:nvSpPr>
          <p:spPr bwMode="auto">
            <a:xfrm>
              <a:off x="8374306" y="2614950"/>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1" name="Freeform 233">
              <a:extLst>
                <a:ext uri="{FF2B5EF4-FFF2-40B4-BE49-F238E27FC236}">
                  <a16:creationId xmlns:a16="http://schemas.microsoft.com/office/drawing/2014/main" id="{D2A26F27-87E7-3643-8134-A7185FF566D9}"/>
                </a:ext>
              </a:extLst>
            </p:cNvPr>
            <p:cNvSpPr>
              <a:spLocks/>
            </p:cNvSpPr>
            <p:nvPr userDrawn="1">
              <p:custDataLst>
                <p:tags r:id="rId161"/>
              </p:custDataLst>
            </p:nvPr>
          </p:nvSpPr>
          <p:spPr bwMode="auto">
            <a:xfrm>
              <a:off x="8322251" y="2662455"/>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2" name="Freeform 234">
              <a:extLst>
                <a:ext uri="{FF2B5EF4-FFF2-40B4-BE49-F238E27FC236}">
                  <a16:creationId xmlns:a16="http://schemas.microsoft.com/office/drawing/2014/main" id="{61D6D88F-4068-B04C-AEE5-04000D797985}"/>
                </a:ext>
              </a:extLst>
            </p:cNvPr>
            <p:cNvSpPr>
              <a:spLocks/>
            </p:cNvSpPr>
            <p:nvPr userDrawn="1">
              <p:custDataLst>
                <p:tags r:id="rId162"/>
              </p:custDataLst>
            </p:nvPr>
          </p:nvSpPr>
          <p:spPr bwMode="auto">
            <a:xfrm>
              <a:off x="7299058" y="1985881"/>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3" name="Freeform 235">
              <a:extLst>
                <a:ext uri="{FF2B5EF4-FFF2-40B4-BE49-F238E27FC236}">
                  <a16:creationId xmlns:a16="http://schemas.microsoft.com/office/drawing/2014/main" id="{B9C3938D-E101-B641-861F-2A9EBEE5A9C4}"/>
                </a:ext>
              </a:extLst>
            </p:cNvPr>
            <p:cNvSpPr>
              <a:spLocks/>
            </p:cNvSpPr>
            <p:nvPr userDrawn="1">
              <p:custDataLst>
                <p:tags r:id="rId163"/>
              </p:custDataLst>
            </p:nvPr>
          </p:nvSpPr>
          <p:spPr bwMode="auto">
            <a:xfrm>
              <a:off x="7107108" y="2812164"/>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4" name="Freeform 236">
              <a:extLst>
                <a:ext uri="{FF2B5EF4-FFF2-40B4-BE49-F238E27FC236}">
                  <a16:creationId xmlns:a16="http://schemas.microsoft.com/office/drawing/2014/main" id="{A8496CEE-BF21-0046-8C4C-AB697F9DA589}"/>
                </a:ext>
              </a:extLst>
            </p:cNvPr>
            <p:cNvSpPr>
              <a:spLocks/>
            </p:cNvSpPr>
            <p:nvPr userDrawn="1">
              <p:custDataLst>
                <p:tags r:id="rId164"/>
              </p:custDataLst>
            </p:nvPr>
          </p:nvSpPr>
          <p:spPr bwMode="auto">
            <a:xfrm>
              <a:off x="7225858" y="2866866"/>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5" name="Freeform 237">
              <a:extLst>
                <a:ext uri="{FF2B5EF4-FFF2-40B4-BE49-F238E27FC236}">
                  <a16:creationId xmlns:a16="http://schemas.microsoft.com/office/drawing/2014/main" id="{E173AD3F-32E7-1D41-9995-2DEA53B840A6}"/>
                </a:ext>
              </a:extLst>
            </p:cNvPr>
            <p:cNvSpPr>
              <a:spLocks/>
            </p:cNvSpPr>
            <p:nvPr userDrawn="1">
              <p:custDataLst>
                <p:tags r:id="rId165"/>
              </p:custDataLst>
            </p:nvPr>
          </p:nvSpPr>
          <p:spPr bwMode="auto">
            <a:xfrm>
              <a:off x="7326713" y="2509864"/>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6" name="Freeform 238">
              <a:extLst>
                <a:ext uri="{FF2B5EF4-FFF2-40B4-BE49-F238E27FC236}">
                  <a16:creationId xmlns:a16="http://schemas.microsoft.com/office/drawing/2014/main" id="{8931C3DB-7FE9-FC44-AC34-C86299130353}"/>
                </a:ext>
              </a:extLst>
            </p:cNvPr>
            <p:cNvSpPr>
              <a:spLocks/>
            </p:cNvSpPr>
            <p:nvPr userDrawn="1">
              <p:custDataLst>
                <p:tags r:id="rId166"/>
              </p:custDataLst>
            </p:nvPr>
          </p:nvSpPr>
          <p:spPr bwMode="auto">
            <a:xfrm>
              <a:off x="7774055" y="2632224"/>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7" name="Freeform 239">
              <a:extLst>
                <a:ext uri="{FF2B5EF4-FFF2-40B4-BE49-F238E27FC236}">
                  <a16:creationId xmlns:a16="http://schemas.microsoft.com/office/drawing/2014/main" id="{84B0B00F-7BDA-0B4D-8314-05CFBD832331}"/>
                </a:ext>
              </a:extLst>
            </p:cNvPr>
            <p:cNvSpPr>
              <a:spLocks/>
            </p:cNvSpPr>
            <p:nvPr userDrawn="1">
              <p:custDataLst>
                <p:tags r:id="rId167"/>
              </p:custDataLst>
            </p:nvPr>
          </p:nvSpPr>
          <p:spPr bwMode="auto">
            <a:xfrm>
              <a:off x="7725254" y="2509864"/>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8" name="Freeform 240">
              <a:extLst>
                <a:ext uri="{FF2B5EF4-FFF2-40B4-BE49-F238E27FC236}">
                  <a16:creationId xmlns:a16="http://schemas.microsoft.com/office/drawing/2014/main" id="{E1E903CB-80CA-4E4F-992A-B9331238C4DD}"/>
                </a:ext>
              </a:extLst>
            </p:cNvPr>
            <p:cNvSpPr>
              <a:spLocks/>
            </p:cNvSpPr>
            <p:nvPr userDrawn="1">
              <p:custDataLst>
                <p:tags r:id="rId168"/>
              </p:custDataLst>
            </p:nvPr>
          </p:nvSpPr>
          <p:spPr bwMode="auto">
            <a:xfrm>
              <a:off x="7092469" y="2792010"/>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19" name="Freeform 241">
              <a:extLst>
                <a:ext uri="{FF2B5EF4-FFF2-40B4-BE49-F238E27FC236}">
                  <a16:creationId xmlns:a16="http://schemas.microsoft.com/office/drawing/2014/main" id="{50BB13BD-F7D6-334E-B365-7AD0F36B78FF}"/>
                </a:ext>
              </a:extLst>
            </p:cNvPr>
            <p:cNvSpPr>
              <a:spLocks/>
            </p:cNvSpPr>
            <p:nvPr userDrawn="1">
              <p:custDataLst>
                <p:tags r:id="rId169"/>
              </p:custDataLst>
            </p:nvPr>
          </p:nvSpPr>
          <p:spPr bwMode="auto">
            <a:xfrm>
              <a:off x="7059934" y="1710933"/>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0" name="Freeform 242">
              <a:extLst>
                <a:ext uri="{FF2B5EF4-FFF2-40B4-BE49-F238E27FC236}">
                  <a16:creationId xmlns:a16="http://schemas.microsoft.com/office/drawing/2014/main" id="{E1DB6696-E613-354B-93CC-C4E2A6E50B79}"/>
                </a:ext>
              </a:extLst>
            </p:cNvPr>
            <p:cNvSpPr>
              <a:spLocks/>
            </p:cNvSpPr>
            <p:nvPr userDrawn="1">
              <p:custDataLst>
                <p:tags r:id="rId170"/>
              </p:custDataLst>
            </p:nvPr>
          </p:nvSpPr>
          <p:spPr bwMode="auto">
            <a:xfrm>
              <a:off x="7871655" y="1949893"/>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1" name="Freeform 243">
              <a:extLst>
                <a:ext uri="{FF2B5EF4-FFF2-40B4-BE49-F238E27FC236}">
                  <a16:creationId xmlns:a16="http://schemas.microsoft.com/office/drawing/2014/main" id="{50DAEEEB-B711-A14E-BC88-F55D2E9B37EB}"/>
                </a:ext>
              </a:extLst>
            </p:cNvPr>
            <p:cNvSpPr>
              <a:spLocks/>
            </p:cNvSpPr>
            <p:nvPr userDrawn="1">
              <p:custDataLst>
                <p:tags r:id="rId171"/>
              </p:custDataLst>
            </p:nvPr>
          </p:nvSpPr>
          <p:spPr bwMode="auto">
            <a:xfrm>
              <a:off x="7756160" y="1644716"/>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2" name="Freeform 244">
              <a:extLst>
                <a:ext uri="{FF2B5EF4-FFF2-40B4-BE49-F238E27FC236}">
                  <a16:creationId xmlns:a16="http://schemas.microsoft.com/office/drawing/2014/main" id="{3B49DE5E-8E43-F149-8630-F9DE19A1B047}"/>
                </a:ext>
              </a:extLst>
            </p:cNvPr>
            <p:cNvSpPr>
              <a:spLocks/>
            </p:cNvSpPr>
            <p:nvPr userDrawn="1">
              <p:custDataLst>
                <p:tags r:id="rId172"/>
              </p:custDataLst>
            </p:nvPr>
          </p:nvSpPr>
          <p:spPr bwMode="auto">
            <a:xfrm>
              <a:off x="7897683" y="1929740"/>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3" name="Freeform 245">
              <a:extLst>
                <a:ext uri="{FF2B5EF4-FFF2-40B4-BE49-F238E27FC236}">
                  <a16:creationId xmlns:a16="http://schemas.microsoft.com/office/drawing/2014/main" id="{499570E6-151B-4348-BFDA-269D4C62D23E}"/>
                </a:ext>
              </a:extLst>
            </p:cNvPr>
            <p:cNvSpPr>
              <a:spLocks/>
            </p:cNvSpPr>
            <p:nvPr userDrawn="1">
              <p:custDataLst>
                <p:tags r:id="rId173"/>
              </p:custDataLst>
            </p:nvPr>
          </p:nvSpPr>
          <p:spPr bwMode="auto">
            <a:xfrm>
              <a:off x="7328340" y="2076571"/>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4" name="Freeform 246">
              <a:extLst>
                <a:ext uri="{FF2B5EF4-FFF2-40B4-BE49-F238E27FC236}">
                  <a16:creationId xmlns:a16="http://schemas.microsoft.com/office/drawing/2014/main" id="{7F50AEAF-F8BC-2341-AE1C-F220AFBB2266}"/>
                </a:ext>
              </a:extLst>
            </p:cNvPr>
            <p:cNvSpPr>
              <a:spLocks/>
            </p:cNvSpPr>
            <p:nvPr userDrawn="1">
              <p:custDataLst>
                <p:tags r:id="rId174"/>
              </p:custDataLst>
            </p:nvPr>
          </p:nvSpPr>
          <p:spPr bwMode="auto">
            <a:xfrm>
              <a:off x="8304357" y="2555930"/>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5" name="Freeform 247">
              <a:extLst>
                <a:ext uri="{FF2B5EF4-FFF2-40B4-BE49-F238E27FC236}">
                  <a16:creationId xmlns:a16="http://schemas.microsoft.com/office/drawing/2014/main" id="{12457CE3-42E8-8147-9564-4B47DA0B1970}"/>
                </a:ext>
              </a:extLst>
            </p:cNvPr>
            <p:cNvSpPr>
              <a:spLocks/>
            </p:cNvSpPr>
            <p:nvPr userDrawn="1">
              <p:custDataLst>
                <p:tags r:id="rId175"/>
              </p:custDataLst>
            </p:nvPr>
          </p:nvSpPr>
          <p:spPr bwMode="auto">
            <a:xfrm>
              <a:off x="7902564" y="3274250"/>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6" name="Freeform 248">
              <a:extLst>
                <a:ext uri="{FF2B5EF4-FFF2-40B4-BE49-F238E27FC236}">
                  <a16:creationId xmlns:a16="http://schemas.microsoft.com/office/drawing/2014/main" id="{10D0F6E1-7B0E-4143-932E-C8B16C653CF3}"/>
                </a:ext>
              </a:extLst>
            </p:cNvPr>
            <p:cNvSpPr>
              <a:spLocks/>
            </p:cNvSpPr>
            <p:nvPr userDrawn="1">
              <p:custDataLst>
                <p:tags r:id="rId176"/>
              </p:custDataLst>
            </p:nvPr>
          </p:nvSpPr>
          <p:spPr bwMode="auto">
            <a:xfrm>
              <a:off x="7837496" y="3426838"/>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7" name="Freeform 249">
              <a:extLst>
                <a:ext uri="{FF2B5EF4-FFF2-40B4-BE49-F238E27FC236}">
                  <a16:creationId xmlns:a16="http://schemas.microsoft.com/office/drawing/2014/main" id="{3CC58B44-8D0D-994A-84C7-A30EAAA28DB2}"/>
                </a:ext>
              </a:extLst>
            </p:cNvPr>
            <p:cNvSpPr>
              <a:spLocks/>
            </p:cNvSpPr>
            <p:nvPr userDrawn="1">
              <p:custDataLst>
                <p:tags r:id="rId177"/>
              </p:custDataLst>
            </p:nvPr>
          </p:nvSpPr>
          <p:spPr bwMode="auto">
            <a:xfrm>
              <a:off x="7772428" y="3517527"/>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8" name="Freeform 250">
              <a:extLst>
                <a:ext uri="{FF2B5EF4-FFF2-40B4-BE49-F238E27FC236}">
                  <a16:creationId xmlns:a16="http://schemas.microsoft.com/office/drawing/2014/main" id="{9F7F416B-A530-D649-AC96-93B97D04D111}"/>
                </a:ext>
              </a:extLst>
            </p:cNvPr>
            <p:cNvSpPr>
              <a:spLocks/>
            </p:cNvSpPr>
            <p:nvPr userDrawn="1">
              <p:custDataLst>
                <p:tags r:id="rId178"/>
              </p:custDataLst>
            </p:nvPr>
          </p:nvSpPr>
          <p:spPr bwMode="auto">
            <a:xfrm>
              <a:off x="7754534" y="3517527"/>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29" name="Freeform 251">
              <a:extLst>
                <a:ext uri="{FF2B5EF4-FFF2-40B4-BE49-F238E27FC236}">
                  <a16:creationId xmlns:a16="http://schemas.microsoft.com/office/drawing/2014/main" id="{871DD95E-D92D-4341-80E5-8E07D487B713}"/>
                </a:ext>
              </a:extLst>
            </p:cNvPr>
            <p:cNvSpPr>
              <a:spLocks/>
            </p:cNvSpPr>
            <p:nvPr userDrawn="1">
              <p:custDataLst>
                <p:tags r:id="rId179"/>
              </p:custDataLst>
            </p:nvPr>
          </p:nvSpPr>
          <p:spPr bwMode="auto">
            <a:xfrm>
              <a:off x="8301104" y="3884604"/>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0" name="Freeform 252">
              <a:extLst>
                <a:ext uri="{FF2B5EF4-FFF2-40B4-BE49-F238E27FC236}">
                  <a16:creationId xmlns:a16="http://schemas.microsoft.com/office/drawing/2014/main" id="{2BB5D2BF-A302-AA4B-AAB4-3C74F9CCA9E5}"/>
                </a:ext>
              </a:extLst>
            </p:cNvPr>
            <p:cNvSpPr>
              <a:spLocks/>
            </p:cNvSpPr>
            <p:nvPr userDrawn="1">
              <p:custDataLst>
                <p:tags r:id="rId180"/>
              </p:custDataLst>
            </p:nvPr>
          </p:nvSpPr>
          <p:spPr bwMode="auto">
            <a:xfrm>
              <a:off x="8029447" y="4101970"/>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1" name="Freeform 253">
              <a:extLst>
                <a:ext uri="{FF2B5EF4-FFF2-40B4-BE49-F238E27FC236}">
                  <a16:creationId xmlns:a16="http://schemas.microsoft.com/office/drawing/2014/main" id="{0F4BD295-9EDC-514F-A739-48A5297236E8}"/>
                </a:ext>
              </a:extLst>
            </p:cNvPr>
            <p:cNvSpPr>
              <a:spLocks/>
            </p:cNvSpPr>
            <p:nvPr userDrawn="1">
              <p:custDataLst>
                <p:tags r:id="rId181"/>
              </p:custDataLst>
            </p:nvPr>
          </p:nvSpPr>
          <p:spPr bwMode="auto">
            <a:xfrm>
              <a:off x="8616683" y="3922032"/>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2" name="Freeform 254">
              <a:extLst>
                <a:ext uri="{FF2B5EF4-FFF2-40B4-BE49-F238E27FC236}">
                  <a16:creationId xmlns:a16="http://schemas.microsoft.com/office/drawing/2014/main" id="{94A5B8BE-1256-6347-8123-C910C6CDACB0}"/>
                </a:ext>
              </a:extLst>
            </p:cNvPr>
            <p:cNvSpPr>
              <a:spLocks/>
            </p:cNvSpPr>
            <p:nvPr userDrawn="1">
              <p:custDataLst>
                <p:tags r:id="rId182"/>
              </p:custDataLst>
            </p:nvPr>
          </p:nvSpPr>
          <p:spPr bwMode="auto">
            <a:xfrm>
              <a:off x="8284838" y="3648525"/>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3" name="Freeform 255">
              <a:extLst>
                <a:ext uri="{FF2B5EF4-FFF2-40B4-BE49-F238E27FC236}">
                  <a16:creationId xmlns:a16="http://schemas.microsoft.com/office/drawing/2014/main" id="{81C7E6D6-B806-7947-A6BF-E136ACA4E09C}"/>
                </a:ext>
              </a:extLst>
            </p:cNvPr>
            <p:cNvSpPr>
              <a:spLocks/>
            </p:cNvSpPr>
            <p:nvPr userDrawn="1">
              <p:custDataLst>
                <p:tags r:id="rId183"/>
              </p:custDataLst>
            </p:nvPr>
          </p:nvSpPr>
          <p:spPr bwMode="auto">
            <a:xfrm>
              <a:off x="8273450" y="3612535"/>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4" name="Freeform 256">
              <a:extLst>
                <a:ext uri="{FF2B5EF4-FFF2-40B4-BE49-F238E27FC236}">
                  <a16:creationId xmlns:a16="http://schemas.microsoft.com/office/drawing/2014/main" id="{299885A6-679F-1844-B35F-0FB5611CCA82}"/>
                </a:ext>
              </a:extLst>
            </p:cNvPr>
            <p:cNvSpPr>
              <a:spLocks/>
            </p:cNvSpPr>
            <p:nvPr userDrawn="1">
              <p:custDataLst>
                <p:tags r:id="rId184"/>
              </p:custDataLst>
            </p:nvPr>
          </p:nvSpPr>
          <p:spPr bwMode="auto">
            <a:xfrm>
              <a:off x="8590656" y="2433572"/>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5" name="Freeform 257">
              <a:extLst>
                <a:ext uri="{FF2B5EF4-FFF2-40B4-BE49-F238E27FC236}">
                  <a16:creationId xmlns:a16="http://schemas.microsoft.com/office/drawing/2014/main" id="{F0CF6AF6-959D-9141-A503-4A67AEAC173F}"/>
                </a:ext>
              </a:extLst>
            </p:cNvPr>
            <p:cNvSpPr>
              <a:spLocks/>
            </p:cNvSpPr>
            <p:nvPr userDrawn="1">
              <p:custDataLst>
                <p:tags r:id="rId185"/>
              </p:custDataLst>
            </p:nvPr>
          </p:nvSpPr>
          <p:spPr bwMode="auto">
            <a:xfrm>
              <a:off x="8615057" y="3029530"/>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6" name="Freeform 258">
              <a:extLst>
                <a:ext uri="{FF2B5EF4-FFF2-40B4-BE49-F238E27FC236}">
                  <a16:creationId xmlns:a16="http://schemas.microsoft.com/office/drawing/2014/main" id="{B9B4EBA7-4667-9442-AE8E-B5DB3E5FD0A2}"/>
                </a:ext>
              </a:extLst>
            </p:cNvPr>
            <p:cNvSpPr>
              <a:spLocks/>
            </p:cNvSpPr>
            <p:nvPr userDrawn="1">
              <p:custDataLst>
                <p:tags r:id="rId186"/>
              </p:custDataLst>
            </p:nvPr>
          </p:nvSpPr>
          <p:spPr bwMode="auto">
            <a:xfrm>
              <a:off x="8815140" y="2825119"/>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7" name="Freeform 259">
              <a:extLst>
                <a:ext uri="{FF2B5EF4-FFF2-40B4-BE49-F238E27FC236}">
                  <a16:creationId xmlns:a16="http://schemas.microsoft.com/office/drawing/2014/main" id="{23FC8288-974E-6945-AC21-B22EA0E5119E}"/>
                </a:ext>
              </a:extLst>
            </p:cNvPr>
            <p:cNvSpPr>
              <a:spLocks/>
            </p:cNvSpPr>
            <p:nvPr userDrawn="1">
              <p:custDataLst>
                <p:tags r:id="rId187"/>
              </p:custDataLst>
            </p:nvPr>
          </p:nvSpPr>
          <p:spPr bwMode="auto">
            <a:xfrm>
              <a:off x="8494681" y="2509865"/>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8" name="Freeform 260">
              <a:extLst>
                <a:ext uri="{FF2B5EF4-FFF2-40B4-BE49-F238E27FC236}">
                  <a16:creationId xmlns:a16="http://schemas.microsoft.com/office/drawing/2014/main" id="{A25C3F3C-C0CC-9544-AB1F-A358C19047BB}"/>
                </a:ext>
              </a:extLst>
            </p:cNvPr>
            <p:cNvSpPr>
              <a:spLocks/>
            </p:cNvSpPr>
            <p:nvPr userDrawn="1">
              <p:custDataLst>
                <p:tags r:id="rId188"/>
              </p:custDataLst>
            </p:nvPr>
          </p:nvSpPr>
          <p:spPr bwMode="auto">
            <a:xfrm>
              <a:off x="9007090" y="2473877"/>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39" name="Freeform 261">
              <a:extLst>
                <a:ext uri="{FF2B5EF4-FFF2-40B4-BE49-F238E27FC236}">
                  <a16:creationId xmlns:a16="http://schemas.microsoft.com/office/drawing/2014/main" id="{565B850B-75E3-064F-BA90-AB9A00397F43}"/>
                </a:ext>
              </a:extLst>
            </p:cNvPr>
            <p:cNvSpPr>
              <a:spLocks/>
            </p:cNvSpPr>
            <p:nvPr userDrawn="1">
              <p:custDataLst>
                <p:tags r:id="rId189"/>
              </p:custDataLst>
            </p:nvPr>
          </p:nvSpPr>
          <p:spPr bwMode="auto">
            <a:xfrm>
              <a:off x="9039626" y="2518502"/>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0" name="Freeform 262">
              <a:extLst>
                <a:ext uri="{FF2B5EF4-FFF2-40B4-BE49-F238E27FC236}">
                  <a16:creationId xmlns:a16="http://schemas.microsoft.com/office/drawing/2014/main" id="{9152548A-D544-B243-816B-B6E1C2479449}"/>
                </a:ext>
              </a:extLst>
            </p:cNvPr>
            <p:cNvSpPr>
              <a:spLocks/>
            </p:cNvSpPr>
            <p:nvPr userDrawn="1">
              <p:custDataLst>
                <p:tags r:id="rId190"/>
              </p:custDataLst>
            </p:nvPr>
          </p:nvSpPr>
          <p:spPr bwMode="auto">
            <a:xfrm>
              <a:off x="9849721" y="2761782"/>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1" name="Freeform 263">
              <a:extLst>
                <a:ext uri="{FF2B5EF4-FFF2-40B4-BE49-F238E27FC236}">
                  <a16:creationId xmlns:a16="http://schemas.microsoft.com/office/drawing/2014/main" id="{4A6B1118-2FA2-4242-BDF3-A37DBFE0A250}"/>
                </a:ext>
              </a:extLst>
            </p:cNvPr>
            <p:cNvSpPr>
              <a:spLocks/>
            </p:cNvSpPr>
            <p:nvPr userDrawn="1">
              <p:custDataLst>
                <p:tags r:id="rId191"/>
              </p:custDataLst>
            </p:nvPr>
          </p:nvSpPr>
          <p:spPr bwMode="auto">
            <a:xfrm>
              <a:off x="7107108" y="3223865"/>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2" name="Freeform 264">
              <a:extLst>
                <a:ext uri="{FF2B5EF4-FFF2-40B4-BE49-F238E27FC236}">
                  <a16:creationId xmlns:a16="http://schemas.microsoft.com/office/drawing/2014/main" id="{50552FB7-6730-2846-8057-32319CBD1CB4}"/>
                </a:ext>
              </a:extLst>
            </p:cNvPr>
            <p:cNvSpPr>
              <a:spLocks/>
            </p:cNvSpPr>
            <p:nvPr userDrawn="1">
              <p:custDataLst>
                <p:tags r:id="rId192"/>
              </p:custDataLst>
            </p:nvPr>
          </p:nvSpPr>
          <p:spPr bwMode="auto">
            <a:xfrm>
              <a:off x="7193323" y="3298721"/>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3" name="Freeform 265">
              <a:extLst>
                <a:ext uri="{FF2B5EF4-FFF2-40B4-BE49-F238E27FC236}">
                  <a16:creationId xmlns:a16="http://schemas.microsoft.com/office/drawing/2014/main" id="{50B565A4-7BD8-2744-AB6B-81DE9865B5D8}"/>
                </a:ext>
              </a:extLst>
            </p:cNvPr>
            <p:cNvSpPr>
              <a:spLocks/>
            </p:cNvSpPr>
            <p:nvPr userDrawn="1">
              <p:custDataLst>
                <p:tags r:id="rId193"/>
              </p:custDataLst>
            </p:nvPr>
          </p:nvSpPr>
          <p:spPr bwMode="auto">
            <a:xfrm>
              <a:off x="7237245" y="3344785"/>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4" name="Freeform 266">
              <a:extLst>
                <a:ext uri="{FF2B5EF4-FFF2-40B4-BE49-F238E27FC236}">
                  <a16:creationId xmlns:a16="http://schemas.microsoft.com/office/drawing/2014/main" id="{6B36A293-621B-A240-9D28-40FDBE98AFB7}"/>
                </a:ext>
              </a:extLst>
            </p:cNvPr>
            <p:cNvSpPr>
              <a:spLocks/>
            </p:cNvSpPr>
            <p:nvPr userDrawn="1">
              <p:custDataLst>
                <p:tags r:id="rId194"/>
              </p:custDataLst>
            </p:nvPr>
          </p:nvSpPr>
          <p:spPr bwMode="auto">
            <a:xfrm>
              <a:off x="7456849" y="3271369"/>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5" name="Freeform 267">
              <a:extLst>
                <a:ext uri="{FF2B5EF4-FFF2-40B4-BE49-F238E27FC236}">
                  <a16:creationId xmlns:a16="http://schemas.microsoft.com/office/drawing/2014/main" id="{F0B9A040-AAAF-0147-AEE5-0242418FBFB8}"/>
                </a:ext>
              </a:extLst>
            </p:cNvPr>
            <p:cNvSpPr>
              <a:spLocks/>
            </p:cNvSpPr>
            <p:nvPr userDrawn="1">
              <p:custDataLst>
                <p:tags r:id="rId195"/>
              </p:custDataLst>
            </p:nvPr>
          </p:nvSpPr>
          <p:spPr bwMode="auto">
            <a:xfrm>
              <a:off x="7100602" y="3195075"/>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6" name="Freeform 268">
              <a:extLst>
                <a:ext uri="{FF2B5EF4-FFF2-40B4-BE49-F238E27FC236}">
                  <a16:creationId xmlns:a16="http://schemas.microsoft.com/office/drawing/2014/main" id="{EE85E5A1-5D88-AE41-BE57-0D4E58245A14}"/>
                </a:ext>
              </a:extLst>
            </p:cNvPr>
            <p:cNvSpPr>
              <a:spLocks/>
            </p:cNvSpPr>
            <p:nvPr userDrawn="1">
              <p:custDataLst>
                <p:tags r:id="rId196"/>
              </p:custDataLst>
            </p:nvPr>
          </p:nvSpPr>
          <p:spPr bwMode="auto">
            <a:xfrm>
              <a:off x="7536557" y="3265613"/>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7" name="Freeform 269">
              <a:extLst>
                <a:ext uri="{FF2B5EF4-FFF2-40B4-BE49-F238E27FC236}">
                  <a16:creationId xmlns:a16="http://schemas.microsoft.com/office/drawing/2014/main" id="{823EE87E-9F68-EA4D-8D87-698522B2E877}"/>
                </a:ext>
              </a:extLst>
            </p:cNvPr>
            <p:cNvSpPr>
              <a:spLocks/>
            </p:cNvSpPr>
            <p:nvPr userDrawn="1">
              <p:custDataLst>
                <p:tags r:id="rId197"/>
              </p:custDataLst>
            </p:nvPr>
          </p:nvSpPr>
          <p:spPr bwMode="auto">
            <a:xfrm>
              <a:off x="7562583" y="3231063"/>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8" name="Freeform 270">
              <a:extLst>
                <a:ext uri="{FF2B5EF4-FFF2-40B4-BE49-F238E27FC236}">
                  <a16:creationId xmlns:a16="http://schemas.microsoft.com/office/drawing/2014/main" id="{F2C26CA8-064A-3C4D-9E98-7DD7B008757B}"/>
                </a:ext>
              </a:extLst>
            </p:cNvPr>
            <p:cNvSpPr>
              <a:spLocks/>
            </p:cNvSpPr>
            <p:nvPr userDrawn="1">
              <p:custDataLst>
                <p:tags r:id="rId198"/>
              </p:custDataLst>
            </p:nvPr>
          </p:nvSpPr>
          <p:spPr bwMode="auto">
            <a:xfrm>
              <a:off x="8309238" y="4323657"/>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49" name="Freeform 271">
              <a:extLst>
                <a:ext uri="{FF2B5EF4-FFF2-40B4-BE49-F238E27FC236}">
                  <a16:creationId xmlns:a16="http://schemas.microsoft.com/office/drawing/2014/main" id="{7EC63933-DF1C-4D4D-BFDC-2607475F8F7A}"/>
                </a:ext>
              </a:extLst>
            </p:cNvPr>
            <p:cNvSpPr>
              <a:spLocks/>
            </p:cNvSpPr>
            <p:nvPr userDrawn="1">
              <p:custDataLst>
                <p:tags r:id="rId19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0" name="Freeform 272">
              <a:extLst>
                <a:ext uri="{FF2B5EF4-FFF2-40B4-BE49-F238E27FC236}">
                  <a16:creationId xmlns:a16="http://schemas.microsoft.com/office/drawing/2014/main" id="{653D356A-B949-D04B-AD63-855565C17A9F}"/>
                </a:ext>
              </a:extLst>
            </p:cNvPr>
            <p:cNvSpPr>
              <a:spLocks/>
            </p:cNvSpPr>
            <p:nvPr userDrawn="1">
              <p:custDataLst>
                <p:tags r:id="rId200"/>
              </p:custDataLst>
            </p:nvPr>
          </p:nvSpPr>
          <p:spPr bwMode="auto">
            <a:xfrm>
              <a:off x="10474372" y="2338563"/>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1" name="Freeform 273">
              <a:extLst>
                <a:ext uri="{FF2B5EF4-FFF2-40B4-BE49-F238E27FC236}">
                  <a16:creationId xmlns:a16="http://schemas.microsoft.com/office/drawing/2014/main" id="{8F25E0FE-0930-EB4A-B952-23070A102FA3}"/>
                </a:ext>
              </a:extLst>
            </p:cNvPr>
            <p:cNvSpPr>
              <a:spLocks/>
            </p:cNvSpPr>
            <p:nvPr userDrawn="1">
              <p:custDataLst>
                <p:tags r:id="rId201"/>
              </p:custDataLst>
            </p:nvPr>
          </p:nvSpPr>
          <p:spPr bwMode="auto">
            <a:xfrm>
              <a:off x="9522756" y="2714277"/>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2" name="Freeform 274">
              <a:extLst>
                <a:ext uri="{FF2B5EF4-FFF2-40B4-BE49-F238E27FC236}">
                  <a16:creationId xmlns:a16="http://schemas.microsoft.com/office/drawing/2014/main" id="{475A417F-B874-EE4A-964C-D69BF04C1897}"/>
                </a:ext>
              </a:extLst>
            </p:cNvPr>
            <p:cNvSpPr>
              <a:spLocks/>
            </p:cNvSpPr>
            <p:nvPr userDrawn="1">
              <p:custDataLst>
                <p:tags r:id="rId202"/>
              </p:custDataLst>
            </p:nvPr>
          </p:nvSpPr>
          <p:spPr bwMode="auto">
            <a:xfrm>
              <a:off x="9743986" y="2764661"/>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3" name="Freeform 275">
              <a:extLst>
                <a:ext uri="{FF2B5EF4-FFF2-40B4-BE49-F238E27FC236}">
                  <a16:creationId xmlns:a16="http://schemas.microsoft.com/office/drawing/2014/main" id="{B19551EE-DDC4-384F-96EC-DEC9915D885C}"/>
                </a:ext>
              </a:extLst>
            </p:cNvPr>
            <p:cNvSpPr>
              <a:spLocks/>
            </p:cNvSpPr>
            <p:nvPr userDrawn="1">
              <p:custDataLst>
                <p:tags r:id="rId203"/>
              </p:custDataLst>
            </p:nvPr>
          </p:nvSpPr>
          <p:spPr bwMode="auto">
            <a:xfrm>
              <a:off x="9734225" y="2829437"/>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4" name="Freeform 276">
              <a:extLst>
                <a:ext uri="{FF2B5EF4-FFF2-40B4-BE49-F238E27FC236}">
                  <a16:creationId xmlns:a16="http://schemas.microsoft.com/office/drawing/2014/main" id="{F88A2FAC-199A-B64A-94A9-C622E6EC1AAB}"/>
                </a:ext>
              </a:extLst>
            </p:cNvPr>
            <p:cNvSpPr>
              <a:spLocks/>
            </p:cNvSpPr>
            <p:nvPr userDrawn="1">
              <p:custDataLst>
                <p:tags r:id="rId204"/>
              </p:custDataLst>
            </p:nvPr>
          </p:nvSpPr>
          <p:spPr bwMode="auto">
            <a:xfrm>
              <a:off x="10059565" y="2934523"/>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5" name="Freeform 277">
              <a:extLst>
                <a:ext uri="{FF2B5EF4-FFF2-40B4-BE49-F238E27FC236}">
                  <a16:creationId xmlns:a16="http://schemas.microsoft.com/office/drawing/2014/main" id="{8EA88D96-3293-504D-B0AF-BF655575385A}"/>
                </a:ext>
              </a:extLst>
            </p:cNvPr>
            <p:cNvSpPr>
              <a:spLocks/>
            </p:cNvSpPr>
            <p:nvPr userDrawn="1">
              <p:custDataLst>
                <p:tags r:id="rId205"/>
              </p:custDataLst>
            </p:nvPr>
          </p:nvSpPr>
          <p:spPr bwMode="auto">
            <a:xfrm>
              <a:off x="10144153" y="3161967"/>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6" name="Freeform 278">
              <a:extLst>
                <a:ext uri="{FF2B5EF4-FFF2-40B4-BE49-F238E27FC236}">
                  <a16:creationId xmlns:a16="http://schemas.microsoft.com/office/drawing/2014/main" id="{DD04F04D-ED88-F547-890D-9AC3EA41D2B2}"/>
                </a:ext>
              </a:extLst>
            </p:cNvPr>
            <p:cNvSpPr>
              <a:spLocks/>
            </p:cNvSpPr>
            <p:nvPr userDrawn="1">
              <p:custDataLst>
                <p:tags r:id="rId206"/>
              </p:custDataLst>
            </p:nvPr>
          </p:nvSpPr>
          <p:spPr bwMode="auto">
            <a:xfrm>
              <a:off x="10555708" y="2469559"/>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7" name="Freeform 279">
              <a:extLst>
                <a:ext uri="{FF2B5EF4-FFF2-40B4-BE49-F238E27FC236}">
                  <a16:creationId xmlns:a16="http://schemas.microsoft.com/office/drawing/2014/main" id="{71713508-91E8-F74C-9DE4-3340859A8A9A}"/>
                </a:ext>
              </a:extLst>
            </p:cNvPr>
            <p:cNvSpPr>
              <a:spLocks/>
            </p:cNvSpPr>
            <p:nvPr userDrawn="1">
              <p:custDataLst>
                <p:tags r:id="rId207"/>
              </p:custDataLst>
            </p:nvPr>
          </p:nvSpPr>
          <p:spPr bwMode="auto">
            <a:xfrm>
              <a:off x="11138066" y="3645644"/>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8" name="Freeform 280">
              <a:extLst>
                <a:ext uri="{FF2B5EF4-FFF2-40B4-BE49-F238E27FC236}">
                  <a16:creationId xmlns:a16="http://schemas.microsoft.com/office/drawing/2014/main" id="{2ED26E29-A3FA-D745-AD82-C66E14B04A85}"/>
                </a:ext>
              </a:extLst>
            </p:cNvPr>
            <p:cNvSpPr>
              <a:spLocks/>
            </p:cNvSpPr>
            <p:nvPr userDrawn="1">
              <p:custDataLst>
                <p:tags r:id="rId208"/>
              </p:custDataLst>
            </p:nvPr>
          </p:nvSpPr>
          <p:spPr bwMode="auto">
            <a:xfrm>
              <a:off x="11334896" y="3631250"/>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59" name="Freeform 281">
              <a:extLst>
                <a:ext uri="{FF2B5EF4-FFF2-40B4-BE49-F238E27FC236}">
                  <a16:creationId xmlns:a16="http://schemas.microsoft.com/office/drawing/2014/main" id="{0D1D8C3E-C71E-064E-82FC-032BA01256CD}"/>
                </a:ext>
              </a:extLst>
            </p:cNvPr>
            <p:cNvSpPr>
              <a:spLocks/>
            </p:cNvSpPr>
            <p:nvPr userDrawn="1">
              <p:custDataLst>
                <p:tags r:id="rId209"/>
              </p:custDataLst>
            </p:nvPr>
          </p:nvSpPr>
          <p:spPr bwMode="auto">
            <a:xfrm>
              <a:off x="9568302" y="3298721"/>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260" name="Group 282">
              <a:extLst>
                <a:ext uri="{FF2B5EF4-FFF2-40B4-BE49-F238E27FC236}">
                  <a16:creationId xmlns:a16="http://schemas.microsoft.com/office/drawing/2014/main" id="{2E1170CD-78F7-0E4B-82D7-C3944D077291}"/>
                </a:ext>
              </a:extLst>
            </p:cNvPr>
            <p:cNvGrpSpPr>
              <a:grpSpLocks/>
            </p:cNvGrpSpPr>
            <p:nvPr userDrawn="1">
              <p:custDataLst>
                <p:tags r:id="rId210"/>
              </p:custDataLst>
            </p:nvPr>
          </p:nvGrpSpPr>
          <p:grpSpPr bwMode="auto">
            <a:xfrm>
              <a:off x="10531307" y="3036728"/>
              <a:ext cx="239124" cy="398747"/>
              <a:chOff x="5062" y="2295"/>
              <a:chExt cx="177" cy="279"/>
            </a:xfrm>
            <a:solidFill>
              <a:srgbClr val="DADADA"/>
            </a:solidFill>
          </p:grpSpPr>
          <p:sp>
            <p:nvSpPr>
              <p:cNvPr id="501" name="Freeform 283">
                <a:extLst>
                  <a:ext uri="{FF2B5EF4-FFF2-40B4-BE49-F238E27FC236}">
                    <a16:creationId xmlns:a16="http://schemas.microsoft.com/office/drawing/2014/main" id="{976AFD81-C080-7241-821A-124EDF22BCB1}"/>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2" name="Freeform 284">
                <a:extLst>
                  <a:ext uri="{FF2B5EF4-FFF2-40B4-BE49-F238E27FC236}">
                    <a16:creationId xmlns:a16="http://schemas.microsoft.com/office/drawing/2014/main" id="{8E6AF8A0-F5C1-7945-9D08-2DCBB28B15DB}"/>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3" name="Freeform 285">
                <a:extLst>
                  <a:ext uri="{FF2B5EF4-FFF2-40B4-BE49-F238E27FC236}">
                    <a16:creationId xmlns:a16="http://schemas.microsoft.com/office/drawing/2014/main" id="{BECCE065-7E5C-3847-903B-09D0371DADE9}"/>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4" name="Freeform 286">
                <a:extLst>
                  <a:ext uri="{FF2B5EF4-FFF2-40B4-BE49-F238E27FC236}">
                    <a16:creationId xmlns:a16="http://schemas.microsoft.com/office/drawing/2014/main" id="{9B91B3FB-75A9-3B4C-8E53-3052B5739A7F}"/>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5" name="Freeform 287">
                <a:extLst>
                  <a:ext uri="{FF2B5EF4-FFF2-40B4-BE49-F238E27FC236}">
                    <a16:creationId xmlns:a16="http://schemas.microsoft.com/office/drawing/2014/main" id="{06D44E76-9DBE-0142-9402-921C2472C12B}"/>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6" name="Freeform 288">
                <a:extLst>
                  <a:ext uri="{FF2B5EF4-FFF2-40B4-BE49-F238E27FC236}">
                    <a16:creationId xmlns:a16="http://schemas.microsoft.com/office/drawing/2014/main" id="{E8DB0C8E-316E-274F-A0AB-B8DBC8127556}"/>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7" name="Freeform 289">
                <a:extLst>
                  <a:ext uri="{FF2B5EF4-FFF2-40B4-BE49-F238E27FC236}">
                    <a16:creationId xmlns:a16="http://schemas.microsoft.com/office/drawing/2014/main" id="{C3A6DC9E-453C-3A41-8067-F7A650E5249A}"/>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8" name="Freeform 290">
                <a:extLst>
                  <a:ext uri="{FF2B5EF4-FFF2-40B4-BE49-F238E27FC236}">
                    <a16:creationId xmlns:a16="http://schemas.microsoft.com/office/drawing/2014/main" id="{7B5EA547-5862-4145-82E8-66F52C08C7F2}"/>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9" name="Freeform 291">
                <a:extLst>
                  <a:ext uri="{FF2B5EF4-FFF2-40B4-BE49-F238E27FC236}">
                    <a16:creationId xmlns:a16="http://schemas.microsoft.com/office/drawing/2014/main" id="{8E3DDDCC-9DCB-B64E-8ADF-6289DC8F2AB3}"/>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0" name="Freeform 292">
                <a:extLst>
                  <a:ext uri="{FF2B5EF4-FFF2-40B4-BE49-F238E27FC236}">
                    <a16:creationId xmlns:a16="http://schemas.microsoft.com/office/drawing/2014/main" id="{0ADEDCB7-D6BF-E948-8A87-9EE9980287C7}"/>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1" name="Freeform 293">
                <a:extLst>
                  <a:ext uri="{FF2B5EF4-FFF2-40B4-BE49-F238E27FC236}">
                    <a16:creationId xmlns:a16="http://schemas.microsoft.com/office/drawing/2014/main" id="{BDAC60F5-044E-A14F-85AF-9E2798A0A7BE}"/>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2" name="Freeform 294">
                <a:extLst>
                  <a:ext uri="{FF2B5EF4-FFF2-40B4-BE49-F238E27FC236}">
                    <a16:creationId xmlns:a16="http://schemas.microsoft.com/office/drawing/2014/main" id="{DDE12BDD-0B82-3847-8530-5AB0A4184401}"/>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3" name="Freeform 295">
                <a:extLst>
                  <a:ext uri="{FF2B5EF4-FFF2-40B4-BE49-F238E27FC236}">
                    <a16:creationId xmlns:a16="http://schemas.microsoft.com/office/drawing/2014/main" id="{9F69E29C-FDB9-854A-85A4-3EA84C3CC93D}"/>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4" name="Freeform 296">
                <a:extLst>
                  <a:ext uri="{FF2B5EF4-FFF2-40B4-BE49-F238E27FC236}">
                    <a16:creationId xmlns:a16="http://schemas.microsoft.com/office/drawing/2014/main" id="{56A9BD65-E926-6541-8F29-918B75B8227A}"/>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5" name="Freeform 297">
                <a:extLst>
                  <a:ext uri="{FF2B5EF4-FFF2-40B4-BE49-F238E27FC236}">
                    <a16:creationId xmlns:a16="http://schemas.microsoft.com/office/drawing/2014/main" id="{705DBF43-11C2-7A40-AAF1-06633D79790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6" name="Line 298">
                <a:extLst>
                  <a:ext uri="{FF2B5EF4-FFF2-40B4-BE49-F238E27FC236}">
                    <a16:creationId xmlns:a16="http://schemas.microsoft.com/office/drawing/2014/main" id="{DEAE4E18-E70F-4041-A5F5-D42642830F7C}"/>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7" name="Freeform 299">
                <a:extLst>
                  <a:ext uri="{FF2B5EF4-FFF2-40B4-BE49-F238E27FC236}">
                    <a16:creationId xmlns:a16="http://schemas.microsoft.com/office/drawing/2014/main" id="{B4FEFB0C-60D0-9045-A8B9-352412FB3271}"/>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8" name="Line 300">
                <a:extLst>
                  <a:ext uri="{FF2B5EF4-FFF2-40B4-BE49-F238E27FC236}">
                    <a16:creationId xmlns:a16="http://schemas.microsoft.com/office/drawing/2014/main" id="{54DC6A15-653F-0747-AD7F-D9602BF57BCC}"/>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19" name="Freeform 301">
                <a:extLst>
                  <a:ext uri="{FF2B5EF4-FFF2-40B4-BE49-F238E27FC236}">
                    <a16:creationId xmlns:a16="http://schemas.microsoft.com/office/drawing/2014/main" id="{3F03EFDD-9F01-9642-B775-EB51187780CC}"/>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20" name="Freeform 302">
                <a:extLst>
                  <a:ext uri="{FF2B5EF4-FFF2-40B4-BE49-F238E27FC236}">
                    <a16:creationId xmlns:a16="http://schemas.microsoft.com/office/drawing/2014/main" id="{6DF5408E-F694-8146-AA21-EAC5E6528DDB}"/>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21" name="Freeform 303">
                <a:extLst>
                  <a:ext uri="{FF2B5EF4-FFF2-40B4-BE49-F238E27FC236}">
                    <a16:creationId xmlns:a16="http://schemas.microsoft.com/office/drawing/2014/main" id="{9F30F06B-A02D-EA4D-959B-CEA03464416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22" name="Freeform 304">
                <a:extLst>
                  <a:ext uri="{FF2B5EF4-FFF2-40B4-BE49-F238E27FC236}">
                    <a16:creationId xmlns:a16="http://schemas.microsoft.com/office/drawing/2014/main" id="{48B8F208-8BBF-C74C-9F3E-DA26CF241AB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23" name="Freeform 305">
                <a:extLst>
                  <a:ext uri="{FF2B5EF4-FFF2-40B4-BE49-F238E27FC236}">
                    <a16:creationId xmlns:a16="http://schemas.microsoft.com/office/drawing/2014/main" id="{6BD44DCA-4E98-944B-9F6E-F4D767D0BECA}"/>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24" name="Line 306">
                <a:extLst>
                  <a:ext uri="{FF2B5EF4-FFF2-40B4-BE49-F238E27FC236}">
                    <a16:creationId xmlns:a16="http://schemas.microsoft.com/office/drawing/2014/main" id="{B4821C62-5AA6-BF42-8C86-F965359DC36B}"/>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261" name="Freeform 307">
              <a:extLst>
                <a:ext uri="{FF2B5EF4-FFF2-40B4-BE49-F238E27FC236}">
                  <a16:creationId xmlns:a16="http://schemas.microsoft.com/office/drawing/2014/main" id="{118A16F9-59C7-6B4C-88D8-FB49DCDD12D7}"/>
                </a:ext>
              </a:extLst>
            </p:cNvPr>
            <p:cNvSpPr>
              <a:spLocks/>
            </p:cNvSpPr>
            <p:nvPr userDrawn="1">
              <p:custDataLst>
                <p:tags r:id="rId211"/>
              </p:custDataLst>
            </p:nvPr>
          </p:nvSpPr>
          <p:spPr bwMode="auto">
            <a:xfrm>
              <a:off x="10884300" y="3779520"/>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62" name="Freeform 308">
              <a:extLst>
                <a:ext uri="{FF2B5EF4-FFF2-40B4-BE49-F238E27FC236}">
                  <a16:creationId xmlns:a16="http://schemas.microsoft.com/office/drawing/2014/main" id="{B4E73DDF-A814-D444-9642-A6D72F51F234}"/>
                </a:ext>
              </a:extLst>
            </p:cNvPr>
            <p:cNvSpPr>
              <a:spLocks/>
            </p:cNvSpPr>
            <p:nvPr userDrawn="1">
              <p:custDataLst>
                <p:tags r:id="rId212"/>
              </p:custDataLst>
            </p:nvPr>
          </p:nvSpPr>
          <p:spPr bwMode="auto">
            <a:xfrm>
              <a:off x="10962383" y="3724817"/>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63" name="Freeform 309">
              <a:extLst>
                <a:ext uri="{FF2B5EF4-FFF2-40B4-BE49-F238E27FC236}">
                  <a16:creationId xmlns:a16="http://schemas.microsoft.com/office/drawing/2014/main" id="{E23071F4-D098-AD4F-A0D7-04D6197D4FE6}"/>
                </a:ext>
              </a:extLst>
            </p:cNvPr>
            <p:cNvSpPr>
              <a:spLocks/>
            </p:cNvSpPr>
            <p:nvPr userDrawn="1">
              <p:custDataLst>
                <p:tags r:id="rId213"/>
              </p:custDataLst>
            </p:nvPr>
          </p:nvSpPr>
          <p:spPr bwMode="auto">
            <a:xfrm>
              <a:off x="11011183" y="3615414"/>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64" name="Freeform 310">
              <a:extLst>
                <a:ext uri="{FF2B5EF4-FFF2-40B4-BE49-F238E27FC236}">
                  <a16:creationId xmlns:a16="http://schemas.microsoft.com/office/drawing/2014/main" id="{8B1214FB-1518-A343-AA1A-67E65853B0F0}"/>
                </a:ext>
              </a:extLst>
            </p:cNvPr>
            <p:cNvSpPr>
              <a:spLocks/>
            </p:cNvSpPr>
            <p:nvPr userDrawn="1">
              <p:custDataLst>
                <p:tags r:id="rId214"/>
              </p:custDataLst>
            </p:nvPr>
          </p:nvSpPr>
          <p:spPr bwMode="auto">
            <a:xfrm>
              <a:off x="10994916" y="3588063"/>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65" name="Freeform 311">
              <a:extLst>
                <a:ext uri="{FF2B5EF4-FFF2-40B4-BE49-F238E27FC236}">
                  <a16:creationId xmlns:a16="http://schemas.microsoft.com/office/drawing/2014/main" id="{10C5505E-7942-E540-A97B-22205828250F}"/>
                </a:ext>
              </a:extLst>
            </p:cNvPr>
            <p:cNvSpPr>
              <a:spLocks/>
            </p:cNvSpPr>
            <p:nvPr userDrawn="1">
              <p:custDataLst>
                <p:tags r:id="rId215"/>
              </p:custDataLst>
            </p:nvPr>
          </p:nvSpPr>
          <p:spPr bwMode="auto">
            <a:xfrm>
              <a:off x="10815979" y="3494493"/>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66" name="Freeform 312">
              <a:extLst>
                <a:ext uri="{FF2B5EF4-FFF2-40B4-BE49-F238E27FC236}">
                  <a16:creationId xmlns:a16="http://schemas.microsoft.com/office/drawing/2014/main" id="{6D1F9CD4-2EA6-DF4A-A43C-247EB9767E2F}"/>
                </a:ext>
              </a:extLst>
            </p:cNvPr>
            <p:cNvSpPr>
              <a:spLocks/>
            </p:cNvSpPr>
            <p:nvPr userDrawn="1">
              <p:custDataLst>
                <p:tags r:id="rId216"/>
              </p:custDataLst>
            </p:nvPr>
          </p:nvSpPr>
          <p:spPr bwMode="auto">
            <a:xfrm>
              <a:off x="10741152" y="3616855"/>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67" name="Freeform 313">
              <a:extLst>
                <a:ext uri="{FF2B5EF4-FFF2-40B4-BE49-F238E27FC236}">
                  <a16:creationId xmlns:a16="http://schemas.microsoft.com/office/drawing/2014/main" id="{58B8D749-BF45-054E-BD15-1AA5C78A8F62}"/>
                </a:ext>
              </a:extLst>
            </p:cNvPr>
            <p:cNvSpPr>
              <a:spLocks/>
            </p:cNvSpPr>
            <p:nvPr userDrawn="1">
              <p:custDataLst>
                <p:tags r:id="rId217"/>
              </p:custDataLst>
            </p:nvPr>
          </p:nvSpPr>
          <p:spPr bwMode="auto">
            <a:xfrm>
              <a:off x="10749284" y="3785278"/>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68" name="Freeform 314">
              <a:extLst>
                <a:ext uri="{FF2B5EF4-FFF2-40B4-BE49-F238E27FC236}">
                  <a16:creationId xmlns:a16="http://schemas.microsoft.com/office/drawing/2014/main" id="{654D23EB-736D-7B45-8B22-FA0761380B32}"/>
                </a:ext>
              </a:extLst>
            </p:cNvPr>
            <p:cNvSpPr>
              <a:spLocks/>
            </p:cNvSpPr>
            <p:nvPr userDrawn="1">
              <p:custDataLst>
                <p:tags r:id="rId218"/>
              </p:custDataLst>
            </p:nvPr>
          </p:nvSpPr>
          <p:spPr bwMode="auto">
            <a:xfrm>
              <a:off x="10864780" y="3621171"/>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69" name="Freeform 315">
              <a:extLst>
                <a:ext uri="{FF2B5EF4-FFF2-40B4-BE49-F238E27FC236}">
                  <a16:creationId xmlns:a16="http://schemas.microsoft.com/office/drawing/2014/main" id="{41DCECF5-43EE-6B48-9DC6-8DB6E3DA6A51}"/>
                </a:ext>
              </a:extLst>
            </p:cNvPr>
            <p:cNvSpPr>
              <a:spLocks/>
            </p:cNvSpPr>
            <p:nvPr userDrawn="1">
              <p:custDataLst>
                <p:tags r:id="rId219"/>
              </p:custDataLst>
            </p:nvPr>
          </p:nvSpPr>
          <p:spPr bwMode="auto">
            <a:xfrm>
              <a:off x="10721630" y="3616855"/>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0" name="Freeform 316">
              <a:extLst>
                <a:ext uri="{FF2B5EF4-FFF2-40B4-BE49-F238E27FC236}">
                  <a16:creationId xmlns:a16="http://schemas.microsoft.com/office/drawing/2014/main" id="{855633AB-6177-0D41-84AF-DDCDD1818A25}"/>
                </a:ext>
              </a:extLst>
            </p:cNvPr>
            <p:cNvSpPr>
              <a:spLocks/>
            </p:cNvSpPr>
            <p:nvPr userDrawn="1">
              <p:custDataLst>
                <p:tags r:id="rId220"/>
              </p:custDataLst>
            </p:nvPr>
          </p:nvSpPr>
          <p:spPr bwMode="auto">
            <a:xfrm>
              <a:off x="10767179" y="3660039"/>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1" name="Freeform 317">
              <a:extLst>
                <a:ext uri="{FF2B5EF4-FFF2-40B4-BE49-F238E27FC236}">
                  <a16:creationId xmlns:a16="http://schemas.microsoft.com/office/drawing/2014/main" id="{A54ECC4F-C4A2-1445-BFF5-92F7673D32F9}"/>
                </a:ext>
              </a:extLst>
            </p:cNvPr>
            <p:cNvSpPr>
              <a:spLocks/>
            </p:cNvSpPr>
            <p:nvPr userDrawn="1">
              <p:custDataLst>
                <p:tags r:id="rId221"/>
              </p:custDataLst>
            </p:nvPr>
          </p:nvSpPr>
          <p:spPr bwMode="auto">
            <a:xfrm>
              <a:off x="10563842" y="3844298"/>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2" name="Freeform 318">
              <a:extLst>
                <a:ext uri="{FF2B5EF4-FFF2-40B4-BE49-F238E27FC236}">
                  <a16:creationId xmlns:a16="http://schemas.microsoft.com/office/drawing/2014/main" id="{2E487E99-54BC-644B-97BF-A41D13267699}"/>
                </a:ext>
              </a:extLst>
            </p:cNvPr>
            <p:cNvSpPr>
              <a:spLocks/>
            </p:cNvSpPr>
            <p:nvPr userDrawn="1">
              <p:custDataLst>
                <p:tags r:id="rId222"/>
              </p:custDataLst>
            </p:nvPr>
          </p:nvSpPr>
          <p:spPr bwMode="auto">
            <a:xfrm>
              <a:off x="10664697" y="3878847"/>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3" name="Freeform 319">
              <a:extLst>
                <a:ext uri="{FF2B5EF4-FFF2-40B4-BE49-F238E27FC236}">
                  <a16:creationId xmlns:a16="http://schemas.microsoft.com/office/drawing/2014/main" id="{A874139A-A2C0-A74E-8874-91538C34BAF7}"/>
                </a:ext>
              </a:extLst>
            </p:cNvPr>
            <p:cNvSpPr>
              <a:spLocks/>
            </p:cNvSpPr>
            <p:nvPr userDrawn="1">
              <p:custDataLst>
                <p:tags r:id="rId223"/>
              </p:custDataLst>
            </p:nvPr>
          </p:nvSpPr>
          <p:spPr bwMode="auto">
            <a:xfrm>
              <a:off x="10493893" y="3816947"/>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4" name="Freeform 320">
              <a:extLst>
                <a:ext uri="{FF2B5EF4-FFF2-40B4-BE49-F238E27FC236}">
                  <a16:creationId xmlns:a16="http://schemas.microsoft.com/office/drawing/2014/main" id="{7B70C597-A433-2C47-A099-C3743AB3ADD7}"/>
                </a:ext>
              </a:extLst>
            </p:cNvPr>
            <p:cNvSpPr>
              <a:spLocks/>
            </p:cNvSpPr>
            <p:nvPr userDrawn="1">
              <p:custDataLst>
                <p:tags r:id="rId224"/>
              </p:custDataLst>
            </p:nvPr>
          </p:nvSpPr>
          <p:spPr bwMode="auto">
            <a:xfrm>
              <a:off x="10539440" y="3803991"/>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5" name="Freeform 321">
              <a:extLst>
                <a:ext uri="{FF2B5EF4-FFF2-40B4-BE49-F238E27FC236}">
                  <a16:creationId xmlns:a16="http://schemas.microsoft.com/office/drawing/2014/main" id="{3F14BDAA-836C-5C4A-81B2-FD0175ACE25C}"/>
                </a:ext>
              </a:extLst>
            </p:cNvPr>
            <p:cNvSpPr>
              <a:spLocks/>
            </p:cNvSpPr>
            <p:nvPr userDrawn="1">
              <p:custDataLst>
                <p:tags r:id="rId225"/>
              </p:custDataLst>
            </p:nvPr>
          </p:nvSpPr>
          <p:spPr bwMode="auto">
            <a:xfrm>
              <a:off x="10593122" y="3812629"/>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6" name="Freeform 322">
              <a:extLst>
                <a:ext uri="{FF2B5EF4-FFF2-40B4-BE49-F238E27FC236}">
                  <a16:creationId xmlns:a16="http://schemas.microsoft.com/office/drawing/2014/main" id="{B47AFE4F-A1FC-024A-AECB-9193D5F96D6D}"/>
                </a:ext>
              </a:extLst>
            </p:cNvPr>
            <p:cNvSpPr>
              <a:spLocks/>
            </p:cNvSpPr>
            <p:nvPr userDrawn="1">
              <p:custDataLst>
                <p:tags r:id="rId226"/>
              </p:custDataLst>
            </p:nvPr>
          </p:nvSpPr>
          <p:spPr bwMode="auto">
            <a:xfrm>
              <a:off x="10646802" y="3816947"/>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7" name="Freeform 323">
              <a:extLst>
                <a:ext uri="{FF2B5EF4-FFF2-40B4-BE49-F238E27FC236}">
                  <a16:creationId xmlns:a16="http://schemas.microsoft.com/office/drawing/2014/main" id="{9AD13B44-0A4F-4B46-B9B4-37EB348BAE0C}"/>
                </a:ext>
              </a:extLst>
            </p:cNvPr>
            <p:cNvSpPr>
              <a:spLocks/>
            </p:cNvSpPr>
            <p:nvPr userDrawn="1">
              <p:custDataLst>
                <p:tags r:id="rId227"/>
              </p:custDataLst>
            </p:nvPr>
          </p:nvSpPr>
          <p:spPr bwMode="auto">
            <a:xfrm>
              <a:off x="10721630" y="3809749"/>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8" name="Freeform 324">
              <a:extLst>
                <a:ext uri="{FF2B5EF4-FFF2-40B4-BE49-F238E27FC236}">
                  <a16:creationId xmlns:a16="http://schemas.microsoft.com/office/drawing/2014/main" id="{14F8A3E7-0F64-2C40-93CA-4806E9AE3628}"/>
                </a:ext>
              </a:extLst>
            </p:cNvPr>
            <p:cNvSpPr>
              <a:spLocks/>
            </p:cNvSpPr>
            <p:nvPr userDrawn="1">
              <p:custDataLst>
                <p:tags r:id="rId228"/>
              </p:custDataLst>
            </p:nvPr>
          </p:nvSpPr>
          <p:spPr bwMode="auto">
            <a:xfrm>
              <a:off x="10285675" y="3641325"/>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79" name="Freeform 325">
              <a:extLst>
                <a:ext uri="{FF2B5EF4-FFF2-40B4-BE49-F238E27FC236}">
                  <a16:creationId xmlns:a16="http://schemas.microsoft.com/office/drawing/2014/main" id="{C35413AE-110E-5A44-B795-1F37ABA5D3F5}"/>
                </a:ext>
              </a:extLst>
            </p:cNvPr>
            <p:cNvSpPr>
              <a:spLocks/>
            </p:cNvSpPr>
            <p:nvPr userDrawn="1">
              <p:custDataLst>
                <p:tags r:id="rId229"/>
              </p:custDataLst>
            </p:nvPr>
          </p:nvSpPr>
          <p:spPr bwMode="auto">
            <a:xfrm>
              <a:off x="10230369" y="3616855"/>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0" name="Freeform 326">
              <a:extLst>
                <a:ext uri="{FF2B5EF4-FFF2-40B4-BE49-F238E27FC236}">
                  <a16:creationId xmlns:a16="http://schemas.microsoft.com/office/drawing/2014/main" id="{FA577A84-FCA4-F04D-8D0D-0F98983C83A3}"/>
                </a:ext>
              </a:extLst>
            </p:cNvPr>
            <p:cNvSpPr>
              <a:spLocks/>
            </p:cNvSpPr>
            <p:nvPr userDrawn="1">
              <p:custDataLst>
                <p:tags r:id="rId230"/>
              </p:custDataLst>
            </p:nvPr>
          </p:nvSpPr>
          <p:spPr bwMode="auto">
            <a:xfrm>
              <a:off x="10061191" y="3602459"/>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1" name="Line 327" descr="Horizontal dunkel">
              <a:extLst>
                <a:ext uri="{FF2B5EF4-FFF2-40B4-BE49-F238E27FC236}">
                  <a16:creationId xmlns:a16="http://schemas.microsoft.com/office/drawing/2014/main" id="{C4C6F5EF-F3AA-4A46-8055-47A88BD9C7D7}"/>
                </a:ext>
              </a:extLst>
            </p:cNvPr>
            <p:cNvSpPr>
              <a:spLocks noChangeShapeType="1"/>
            </p:cNvSpPr>
            <p:nvPr userDrawn="1">
              <p:custDataLst>
                <p:tags r:id="rId231"/>
              </p:custDataLst>
            </p:nvPr>
          </p:nvSpPr>
          <p:spPr bwMode="auto">
            <a:xfrm>
              <a:off x="10087219" y="3635567"/>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2" name="Freeform 328">
              <a:extLst>
                <a:ext uri="{FF2B5EF4-FFF2-40B4-BE49-F238E27FC236}">
                  <a16:creationId xmlns:a16="http://schemas.microsoft.com/office/drawing/2014/main" id="{AB9E37E7-CD4C-EE41-8F17-9651831AF04D}"/>
                </a:ext>
              </a:extLst>
            </p:cNvPr>
            <p:cNvSpPr>
              <a:spLocks/>
            </p:cNvSpPr>
            <p:nvPr userDrawn="1">
              <p:custDataLst>
                <p:tags r:id="rId232"/>
              </p:custDataLst>
            </p:nvPr>
          </p:nvSpPr>
          <p:spPr bwMode="auto">
            <a:xfrm>
              <a:off x="10083965" y="3635567"/>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3" name="Freeform 329">
              <a:extLst>
                <a:ext uri="{FF2B5EF4-FFF2-40B4-BE49-F238E27FC236}">
                  <a16:creationId xmlns:a16="http://schemas.microsoft.com/office/drawing/2014/main" id="{9A13A743-1839-F948-8272-012CF702FF25}"/>
                </a:ext>
              </a:extLst>
            </p:cNvPr>
            <p:cNvSpPr>
              <a:spLocks/>
            </p:cNvSpPr>
            <p:nvPr userDrawn="1">
              <p:custDataLst>
                <p:tags r:id="rId233"/>
              </p:custDataLst>
            </p:nvPr>
          </p:nvSpPr>
          <p:spPr bwMode="auto">
            <a:xfrm>
              <a:off x="9983111" y="3494493"/>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4" name="Freeform 330">
              <a:extLst>
                <a:ext uri="{FF2B5EF4-FFF2-40B4-BE49-F238E27FC236}">
                  <a16:creationId xmlns:a16="http://schemas.microsoft.com/office/drawing/2014/main" id="{9FEE1B32-1790-C14A-BCFD-F3FC77D7C702}"/>
                </a:ext>
              </a:extLst>
            </p:cNvPr>
            <p:cNvSpPr>
              <a:spLocks/>
            </p:cNvSpPr>
            <p:nvPr userDrawn="1">
              <p:custDataLst>
                <p:tags r:id="rId234"/>
              </p:custDataLst>
            </p:nvPr>
          </p:nvSpPr>
          <p:spPr bwMode="auto">
            <a:xfrm>
              <a:off x="10524800" y="3824145"/>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5" name="Freeform 331">
              <a:extLst>
                <a:ext uri="{FF2B5EF4-FFF2-40B4-BE49-F238E27FC236}">
                  <a16:creationId xmlns:a16="http://schemas.microsoft.com/office/drawing/2014/main" id="{EE377ECC-9F74-5147-84F7-130526368476}"/>
                </a:ext>
              </a:extLst>
            </p:cNvPr>
            <p:cNvSpPr>
              <a:spLocks/>
            </p:cNvSpPr>
            <p:nvPr userDrawn="1">
              <p:custDataLst>
                <p:tags r:id="rId235"/>
              </p:custDataLst>
            </p:nvPr>
          </p:nvSpPr>
          <p:spPr bwMode="auto">
            <a:xfrm>
              <a:off x="11053478" y="3785278"/>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6" name="Freeform 332">
              <a:extLst>
                <a:ext uri="{FF2B5EF4-FFF2-40B4-BE49-F238E27FC236}">
                  <a16:creationId xmlns:a16="http://schemas.microsoft.com/office/drawing/2014/main" id="{BB511669-E938-8A4D-9307-F28A5D34DB43}"/>
                </a:ext>
              </a:extLst>
            </p:cNvPr>
            <p:cNvSpPr>
              <a:spLocks/>
            </p:cNvSpPr>
            <p:nvPr userDrawn="1">
              <p:custDataLst>
                <p:tags r:id="rId236"/>
              </p:custDataLst>
            </p:nvPr>
          </p:nvSpPr>
          <p:spPr bwMode="auto">
            <a:xfrm>
              <a:off x="9965217" y="3406684"/>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7" name="Freeform 333">
              <a:extLst>
                <a:ext uri="{FF2B5EF4-FFF2-40B4-BE49-F238E27FC236}">
                  <a16:creationId xmlns:a16="http://schemas.microsoft.com/office/drawing/2014/main" id="{8774D8B2-5ABD-6749-9E86-4206D480CE62}"/>
                </a:ext>
              </a:extLst>
            </p:cNvPr>
            <p:cNvSpPr>
              <a:spLocks/>
            </p:cNvSpPr>
            <p:nvPr userDrawn="1">
              <p:custDataLst>
                <p:tags r:id="rId237"/>
              </p:custDataLst>
            </p:nvPr>
          </p:nvSpPr>
          <p:spPr bwMode="auto">
            <a:xfrm>
              <a:off x="10314956" y="3451309"/>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8" name="Freeform 334">
              <a:extLst>
                <a:ext uri="{FF2B5EF4-FFF2-40B4-BE49-F238E27FC236}">
                  <a16:creationId xmlns:a16="http://schemas.microsoft.com/office/drawing/2014/main" id="{AAF27307-D0F8-1A4D-B246-6205C254E829}"/>
                </a:ext>
              </a:extLst>
            </p:cNvPr>
            <p:cNvSpPr>
              <a:spLocks/>
            </p:cNvSpPr>
            <p:nvPr userDrawn="1">
              <p:custDataLst>
                <p:tags r:id="rId238"/>
              </p:custDataLst>
            </p:nvPr>
          </p:nvSpPr>
          <p:spPr bwMode="auto">
            <a:xfrm>
              <a:off x="10679337" y="3819826"/>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89" name="Freeform 335">
              <a:extLst>
                <a:ext uri="{FF2B5EF4-FFF2-40B4-BE49-F238E27FC236}">
                  <a16:creationId xmlns:a16="http://schemas.microsoft.com/office/drawing/2014/main" id="{DC19FA61-C5F1-BD47-B007-7B946893E810}"/>
                </a:ext>
              </a:extLst>
            </p:cNvPr>
            <p:cNvSpPr>
              <a:spLocks/>
            </p:cNvSpPr>
            <p:nvPr userDrawn="1">
              <p:custDataLst>
                <p:tags r:id="rId239"/>
              </p:custDataLst>
            </p:nvPr>
          </p:nvSpPr>
          <p:spPr bwMode="auto">
            <a:xfrm>
              <a:off x="10798086" y="3517526"/>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0" name="Freeform 336">
              <a:extLst>
                <a:ext uri="{FF2B5EF4-FFF2-40B4-BE49-F238E27FC236}">
                  <a16:creationId xmlns:a16="http://schemas.microsoft.com/office/drawing/2014/main" id="{0A71B030-1FCA-F247-B326-5DE9ECE7E71F}"/>
                </a:ext>
              </a:extLst>
            </p:cNvPr>
            <p:cNvSpPr>
              <a:spLocks/>
            </p:cNvSpPr>
            <p:nvPr userDrawn="1">
              <p:custDataLst>
                <p:tags r:id="rId240"/>
              </p:custDataLst>
            </p:nvPr>
          </p:nvSpPr>
          <p:spPr bwMode="auto">
            <a:xfrm>
              <a:off x="10811100" y="3648523"/>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1" name="Freeform 337">
              <a:extLst>
                <a:ext uri="{FF2B5EF4-FFF2-40B4-BE49-F238E27FC236}">
                  <a16:creationId xmlns:a16="http://schemas.microsoft.com/office/drawing/2014/main" id="{EE586F1D-ED03-4C4B-9542-5E57FBA62DC1}"/>
                </a:ext>
              </a:extLst>
            </p:cNvPr>
            <p:cNvSpPr>
              <a:spLocks/>
            </p:cNvSpPr>
            <p:nvPr userDrawn="1">
              <p:custDataLst>
                <p:tags r:id="rId241"/>
              </p:custDataLst>
            </p:nvPr>
          </p:nvSpPr>
          <p:spPr bwMode="auto">
            <a:xfrm>
              <a:off x="10889181" y="3579426"/>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2" name="Freeform 338">
              <a:extLst>
                <a:ext uri="{FF2B5EF4-FFF2-40B4-BE49-F238E27FC236}">
                  <a16:creationId xmlns:a16="http://schemas.microsoft.com/office/drawing/2014/main" id="{ABE8FBAF-35DB-3C4B-9E14-2B0F49C3302C}"/>
                </a:ext>
              </a:extLst>
            </p:cNvPr>
            <p:cNvSpPr>
              <a:spLocks/>
            </p:cNvSpPr>
            <p:nvPr userDrawn="1">
              <p:custDataLst>
                <p:tags r:id="rId242"/>
              </p:custDataLst>
            </p:nvPr>
          </p:nvSpPr>
          <p:spPr bwMode="auto">
            <a:xfrm>
              <a:off x="10570349" y="3523285"/>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3" name="Freeform 339">
              <a:extLst>
                <a:ext uri="{FF2B5EF4-FFF2-40B4-BE49-F238E27FC236}">
                  <a16:creationId xmlns:a16="http://schemas.microsoft.com/office/drawing/2014/main" id="{7CF48F00-FB68-A943-A93F-361A1C82A2E5}"/>
                </a:ext>
              </a:extLst>
            </p:cNvPr>
            <p:cNvSpPr>
              <a:spLocks/>
            </p:cNvSpPr>
            <p:nvPr userDrawn="1">
              <p:custDataLst>
                <p:tags r:id="rId243"/>
              </p:custDataLst>
            </p:nvPr>
          </p:nvSpPr>
          <p:spPr bwMode="auto">
            <a:xfrm>
              <a:off x="10227115" y="3742091"/>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4" name="Freeform 340">
              <a:extLst>
                <a:ext uri="{FF2B5EF4-FFF2-40B4-BE49-F238E27FC236}">
                  <a16:creationId xmlns:a16="http://schemas.microsoft.com/office/drawing/2014/main" id="{E85D623C-02CC-4E46-9989-F9EE59B53C9A}"/>
                </a:ext>
              </a:extLst>
            </p:cNvPr>
            <p:cNvSpPr>
              <a:spLocks/>
            </p:cNvSpPr>
            <p:nvPr userDrawn="1">
              <p:custDataLst>
                <p:tags r:id="rId244"/>
              </p:custDataLst>
            </p:nvPr>
          </p:nvSpPr>
          <p:spPr bwMode="auto">
            <a:xfrm>
              <a:off x="10924968" y="3612535"/>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5" name="Freeform 341">
              <a:extLst>
                <a:ext uri="{FF2B5EF4-FFF2-40B4-BE49-F238E27FC236}">
                  <a16:creationId xmlns:a16="http://schemas.microsoft.com/office/drawing/2014/main" id="{0DDCFE07-56A3-854F-9748-9E88B5E8AA92}"/>
                </a:ext>
              </a:extLst>
            </p:cNvPr>
            <p:cNvSpPr>
              <a:spLocks/>
            </p:cNvSpPr>
            <p:nvPr userDrawn="1">
              <p:custDataLst>
                <p:tags r:id="rId245"/>
              </p:custDataLst>
            </p:nvPr>
          </p:nvSpPr>
          <p:spPr bwMode="auto">
            <a:xfrm>
              <a:off x="9420273" y="2553051"/>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6" name="Freeform 342">
              <a:extLst>
                <a:ext uri="{FF2B5EF4-FFF2-40B4-BE49-F238E27FC236}">
                  <a16:creationId xmlns:a16="http://schemas.microsoft.com/office/drawing/2014/main" id="{63B41DFF-D7BA-3348-9390-DAA5835C9A96}"/>
                </a:ext>
              </a:extLst>
            </p:cNvPr>
            <p:cNvSpPr>
              <a:spLocks/>
            </p:cNvSpPr>
            <p:nvPr userDrawn="1">
              <p:custDataLst>
                <p:tags r:id="rId246"/>
              </p:custDataLst>
            </p:nvPr>
          </p:nvSpPr>
          <p:spPr bwMode="auto">
            <a:xfrm>
              <a:off x="7839122" y="2013232"/>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7" name="Freeform 343">
              <a:extLst>
                <a:ext uri="{FF2B5EF4-FFF2-40B4-BE49-F238E27FC236}">
                  <a16:creationId xmlns:a16="http://schemas.microsoft.com/office/drawing/2014/main" id="{4080F264-DBC4-4642-BDEE-F079F12277B6}"/>
                </a:ext>
              </a:extLst>
            </p:cNvPr>
            <p:cNvSpPr>
              <a:spLocks/>
            </p:cNvSpPr>
            <p:nvPr userDrawn="1">
              <p:custDataLst>
                <p:tags r:id="rId247"/>
              </p:custDataLst>
            </p:nvPr>
          </p:nvSpPr>
          <p:spPr bwMode="auto">
            <a:xfrm>
              <a:off x="7904189" y="2198929"/>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8" name="Freeform 344">
              <a:extLst>
                <a:ext uri="{FF2B5EF4-FFF2-40B4-BE49-F238E27FC236}">
                  <a16:creationId xmlns:a16="http://schemas.microsoft.com/office/drawing/2014/main" id="{97BCE7E1-EEF8-1A4A-B82C-6E8F20DBCA8B}"/>
                </a:ext>
              </a:extLst>
            </p:cNvPr>
            <p:cNvSpPr>
              <a:spLocks/>
            </p:cNvSpPr>
            <p:nvPr userDrawn="1">
              <p:custDataLst>
                <p:tags r:id="rId248"/>
              </p:custDataLst>
            </p:nvPr>
          </p:nvSpPr>
          <p:spPr bwMode="auto">
            <a:xfrm>
              <a:off x="8006673" y="1886555"/>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299" name="Freeform 345">
              <a:extLst>
                <a:ext uri="{FF2B5EF4-FFF2-40B4-BE49-F238E27FC236}">
                  <a16:creationId xmlns:a16="http://schemas.microsoft.com/office/drawing/2014/main" id="{12FECCEE-D9A6-8E4D-B6B4-CD591C2F8488}"/>
                </a:ext>
              </a:extLst>
            </p:cNvPr>
            <p:cNvSpPr>
              <a:spLocks/>
            </p:cNvSpPr>
            <p:nvPr userDrawn="1">
              <p:custDataLst>
                <p:tags r:id="rId249"/>
              </p:custDataLst>
            </p:nvPr>
          </p:nvSpPr>
          <p:spPr bwMode="auto">
            <a:xfrm>
              <a:off x="8019687" y="2201810"/>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0" name="Freeform 346">
              <a:extLst>
                <a:ext uri="{FF2B5EF4-FFF2-40B4-BE49-F238E27FC236}">
                  <a16:creationId xmlns:a16="http://schemas.microsoft.com/office/drawing/2014/main" id="{C673A71A-2465-B244-A1C8-7CE772F34939}"/>
                </a:ext>
              </a:extLst>
            </p:cNvPr>
            <p:cNvSpPr>
              <a:spLocks/>
            </p:cNvSpPr>
            <p:nvPr userDrawn="1">
              <p:custDataLst>
                <p:tags r:id="rId250"/>
              </p:custDataLst>
            </p:nvPr>
          </p:nvSpPr>
          <p:spPr bwMode="auto">
            <a:xfrm>
              <a:off x="5970048" y="3143253"/>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1" name="Freeform 347">
              <a:extLst>
                <a:ext uri="{FF2B5EF4-FFF2-40B4-BE49-F238E27FC236}">
                  <a16:creationId xmlns:a16="http://schemas.microsoft.com/office/drawing/2014/main" id="{D6293210-8F24-F443-A44B-53C172E36232}"/>
                </a:ext>
              </a:extLst>
            </p:cNvPr>
            <p:cNvSpPr>
              <a:spLocks/>
            </p:cNvSpPr>
            <p:nvPr userDrawn="1">
              <p:custDataLst>
                <p:tags r:id="rId251"/>
              </p:custDataLst>
            </p:nvPr>
          </p:nvSpPr>
          <p:spPr bwMode="auto">
            <a:xfrm>
              <a:off x="8127048" y="2194612"/>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2" name="Freeform 348">
              <a:extLst>
                <a:ext uri="{FF2B5EF4-FFF2-40B4-BE49-F238E27FC236}">
                  <a16:creationId xmlns:a16="http://schemas.microsoft.com/office/drawing/2014/main" id="{BCA365ED-17D0-384B-8CEA-F2B1436BF084}"/>
                </a:ext>
              </a:extLst>
            </p:cNvPr>
            <p:cNvSpPr>
              <a:spLocks/>
            </p:cNvSpPr>
            <p:nvPr userDrawn="1">
              <p:custDataLst>
                <p:tags r:id="rId252"/>
              </p:custDataLst>
            </p:nvPr>
          </p:nvSpPr>
          <p:spPr bwMode="auto">
            <a:xfrm>
              <a:off x="8042459" y="2088087"/>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3" name="Freeform 349">
              <a:extLst>
                <a:ext uri="{FF2B5EF4-FFF2-40B4-BE49-F238E27FC236}">
                  <a16:creationId xmlns:a16="http://schemas.microsoft.com/office/drawing/2014/main" id="{89544719-81D8-8E46-A3D4-7AAEAB6AA488}"/>
                </a:ext>
              </a:extLst>
            </p:cNvPr>
            <p:cNvSpPr>
              <a:spLocks/>
            </p:cNvSpPr>
            <p:nvPr userDrawn="1">
              <p:custDataLst>
                <p:tags r:id="rId253"/>
              </p:custDataLst>
            </p:nvPr>
          </p:nvSpPr>
          <p:spPr bwMode="auto">
            <a:xfrm>
              <a:off x="8566257" y="2399022"/>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4" name="Freeform 350">
              <a:extLst>
                <a:ext uri="{FF2B5EF4-FFF2-40B4-BE49-F238E27FC236}">
                  <a16:creationId xmlns:a16="http://schemas.microsoft.com/office/drawing/2014/main" id="{74E5F0F3-0D57-404E-BCAF-E34CB1612D3E}"/>
                </a:ext>
              </a:extLst>
            </p:cNvPr>
            <p:cNvSpPr>
              <a:spLocks/>
            </p:cNvSpPr>
            <p:nvPr userDrawn="1">
              <p:custDataLst>
                <p:tags r:id="rId254"/>
              </p:custDataLst>
            </p:nvPr>
          </p:nvSpPr>
          <p:spPr bwMode="auto">
            <a:xfrm>
              <a:off x="9122587" y="2411978"/>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5" name="Freeform 351">
              <a:extLst>
                <a:ext uri="{FF2B5EF4-FFF2-40B4-BE49-F238E27FC236}">
                  <a16:creationId xmlns:a16="http://schemas.microsoft.com/office/drawing/2014/main" id="{B47B02BE-29A7-A84A-9EBB-4C4A4647B86E}"/>
                </a:ext>
              </a:extLst>
            </p:cNvPr>
            <p:cNvSpPr>
              <a:spLocks/>
            </p:cNvSpPr>
            <p:nvPr userDrawn="1">
              <p:custDataLst>
                <p:tags r:id="rId255"/>
              </p:custDataLst>
            </p:nvPr>
          </p:nvSpPr>
          <p:spPr bwMode="auto">
            <a:xfrm>
              <a:off x="9173015" y="2347200"/>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6" name="Freeform 352">
              <a:extLst>
                <a:ext uri="{FF2B5EF4-FFF2-40B4-BE49-F238E27FC236}">
                  <a16:creationId xmlns:a16="http://schemas.microsoft.com/office/drawing/2014/main" id="{86B3B743-CE8B-8D44-A148-C1CE2A9479C9}"/>
                </a:ext>
              </a:extLst>
            </p:cNvPr>
            <p:cNvSpPr>
              <a:spLocks/>
            </p:cNvSpPr>
            <p:nvPr userDrawn="1">
              <p:custDataLst>
                <p:tags r:id="rId256"/>
              </p:custDataLst>
            </p:nvPr>
          </p:nvSpPr>
          <p:spPr bwMode="auto">
            <a:xfrm>
              <a:off x="8769593" y="2361595"/>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7" name="Freeform 353">
              <a:extLst>
                <a:ext uri="{FF2B5EF4-FFF2-40B4-BE49-F238E27FC236}">
                  <a16:creationId xmlns:a16="http://schemas.microsoft.com/office/drawing/2014/main" id="{786D155D-63D6-C14E-B23D-F2F9EDEF7FC4}"/>
                </a:ext>
              </a:extLst>
            </p:cNvPr>
            <p:cNvSpPr>
              <a:spLocks/>
            </p:cNvSpPr>
            <p:nvPr userDrawn="1">
              <p:custDataLst>
                <p:tags r:id="rId257"/>
              </p:custDataLst>
            </p:nvPr>
          </p:nvSpPr>
          <p:spPr bwMode="auto">
            <a:xfrm>
              <a:off x="7959497" y="2259390"/>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8" name="Freeform 354">
              <a:extLst>
                <a:ext uri="{FF2B5EF4-FFF2-40B4-BE49-F238E27FC236}">
                  <a16:creationId xmlns:a16="http://schemas.microsoft.com/office/drawing/2014/main" id="{C07EAEC0-D427-EA43-9DFE-BD73612B3E43}"/>
                </a:ext>
              </a:extLst>
            </p:cNvPr>
            <p:cNvSpPr>
              <a:spLocks/>
            </p:cNvSpPr>
            <p:nvPr userDrawn="1">
              <p:custDataLst>
                <p:tags r:id="rId258"/>
              </p:custDataLst>
            </p:nvPr>
          </p:nvSpPr>
          <p:spPr bwMode="auto">
            <a:xfrm>
              <a:off x="8008299" y="2357277"/>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09" name="Freeform 355">
              <a:extLst>
                <a:ext uri="{FF2B5EF4-FFF2-40B4-BE49-F238E27FC236}">
                  <a16:creationId xmlns:a16="http://schemas.microsoft.com/office/drawing/2014/main" id="{A664F399-43F7-F84D-8284-ADB59C816757}"/>
                </a:ext>
              </a:extLst>
            </p:cNvPr>
            <p:cNvSpPr>
              <a:spLocks/>
            </p:cNvSpPr>
            <p:nvPr userDrawn="1">
              <p:custDataLst>
                <p:tags r:id="rId259"/>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10" name="Freeform 356">
              <a:extLst>
                <a:ext uri="{FF2B5EF4-FFF2-40B4-BE49-F238E27FC236}">
                  <a16:creationId xmlns:a16="http://schemas.microsoft.com/office/drawing/2014/main" id="{4A7DA9E5-C594-CC43-858D-7AD476BA8BC1}"/>
                </a:ext>
              </a:extLst>
            </p:cNvPr>
            <p:cNvSpPr>
              <a:spLocks/>
            </p:cNvSpPr>
            <p:nvPr userDrawn="1">
              <p:custDataLst>
                <p:tags r:id="rId260"/>
              </p:custDataLst>
            </p:nvPr>
          </p:nvSpPr>
          <p:spPr bwMode="auto">
            <a:xfrm>
              <a:off x="8590657" y="3231063"/>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11" name="Freeform 357">
              <a:extLst>
                <a:ext uri="{FF2B5EF4-FFF2-40B4-BE49-F238E27FC236}">
                  <a16:creationId xmlns:a16="http://schemas.microsoft.com/office/drawing/2014/main" id="{7476C4BA-635B-CD47-9F6F-44F3C331D075}"/>
                </a:ext>
              </a:extLst>
            </p:cNvPr>
            <p:cNvSpPr>
              <a:spLocks/>
            </p:cNvSpPr>
            <p:nvPr userDrawn="1">
              <p:custDataLst>
                <p:tags r:id="rId261"/>
              </p:custDataLst>
            </p:nvPr>
          </p:nvSpPr>
          <p:spPr bwMode="auto">
            <a:xfrm>
              <a:off x="8598790" y="3219547"/>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12" name="Freeform 358">
              <a:extLst>
                <a:ext uri="{FF2B5EF4-FFF2-40B4-BE49-F238E27FC236}">
                  <a16:creationId xmlns:a16="http://schemas.microsoft.com/office/drawing/2014/main" id="{1263FF50-A024-3343-ADCA-ED0FECF685C1}"/>
                </a:ext>
              </a:extLst>
            </p:cNvPr>
            <p:cNvSpPr>
              <a:spLocks/>
            </p:cNvSpPr>
            <p:nvPr userDrawn="1">
              <p:custDataLst>
                <p:tags r:id="rId262"/>
              </p:custDataLst>
            </p:nvPr>
          </p:nvSpPr>
          <p:spPr bwMode="auto">
            <a:xfrm>
              <a:off x="8392199" y="3138935"/>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13" name="Line 359">
              <a:extLst>
                <a:ext uri="{FF2B5EF4-FFF2-40B4-BE49-F238E27FC236}">
                  <a16:creationId xmlns:a16="http://schemas.microsoft.com/office/drawing/2014/main" id="{E826B9FD-57AD-5142-90E3-FAB8CA99E68A}"/>
                </a:ext>
              </a:extLst>
            </p:cNvPr>
            <p:cNvSpPr>
              <a:spLocks noChangeShapeType="1"/>
            </p:cNvSpPr>
            <p:nvPr userDrawn="1">
              <p:custDataLst>
                <p:tags r:id="rId263"/>
              </p:custDataLst>
            </p:nvPr>
          </p:nvSpPr>
          <p:spPr bwMode="auto">
            <a:xfrm flipH="1">
              <a:off x="5174592" y="3609656"/>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14" name="Freeform 360">
              <a:extLst>
                <a:ext uri="{FF2B5EF4-FFF2-40B4-BE49-F238E27FC236}">
                  <a16:creationId xmlns:a16="http://schemas.microsoft.com/office/drawing/2014/main" id="{8B3B28B8-8264-EF4D-8F54-3F4170B610D2}"/>
                </a:ext>
              </a:extLst>
            </p:cNvPr>
            <p:cNvSpPr>
              <a:spLocks/>
            </p:cNvSpPr>
            <p:nvPr userDrawn="1">
              <p:custDataLst>
                <p:tags r:id="rId264"/>
              </p:custDataLst>
            </p:nvPr>
          </p:nvSpPr>
          <p:spPr bwMode="auto">
            <a:xfrm>
              <a:off x="5174591" y="3616855"/>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15" name="Freeform 361">
              <a:extLst>
                <a:ext uri="{FF2B5EF4-FFF2-40B4-BE49-F238E27FC236}">
                  <a16:creationId xmlns:a16="http://schemas.microsoft.com/office/drawing/2014/main" id="{9BDAE5DD-92C4-2E4B-ABBA-7A0B16DFF86E}"/>
                </a:ext>
              </a:extLst>
            </p:cNvPr>
            <p:cNvSpPr>
              <a:spLocks/>
            </p:cNvSpPr>
            <p:nvPr userDrawn="1">
              <p:custDataLst>
                <p:tags r:id="rId265"/>
              </p:custDataLst>
            </p:nvPr>
          </p:nvSpPr>
          <p:spPr bwMode="auto">
            <a:xfrm>
              <a:off x="5182725" y="3605338"/>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316" name="Group 362">
              <a:extLst>
                <a:ext uri="{FF2B5EF4-FFF2-40B4-BE49-F238E27FC236}">
                  <a16:creationId xmlns:a16="http://schemas.microsoft.com/office/drawing/2014/main" id="{FBAAC467-4DB7-F645-B723-4930A8E41647}"/>
                </a:ext>
              </a:extLst>
            </p:cNvPr>
            <p:cNvGrpSpPr>
              <a:grpSpLocks/>
            </p:cNvGrpSpPr>
            <p:nvPr userDrawn="1">
              <p:custDataLst>
                <p:tags r:id="rId266"/>
              </p:custDataLst>
            </p:nvPr>
          </p:nvGrpSpPr>
          <p:grpSpPr bwMode="auto">
            <a:xfrm>
              <a:off x="5174592" y="3546318"/>
              <a:ext cx="427822" cy="182819"/>
              <a:chOff x="912" y="2626"/>
              <a:chExt cx="311" cy="127"/>
            </a:xfrm>
            <a:solidFill>
              <a:srgbClr val="DADADA"/>
            </a:solidFill>
          </p:grpSpPr>
          <p:sp>
            <p:nvSpPr>
              <p:cNvPr id="498" name="Freeform 363">
                <a:extLst>
                  <a:ext uri="{FF2B5EF4-FFF2-40B4-BE49-F238E27FC236}">
                    <a16:creationId xmlns:a16="http://schemas.microsoft.com/office/drawing/2014/main" id="{8BE9A668-4C8C-AD44-BC8A-27CE14B3BA6A}"/>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9" name="Freeform 364">
                <a:extLst>
                  <a:ext uri="{FF2B5EF4-FFF2-40B4-BE49-F238E27FC236}">
                    <a16:creationId xmlns:a16="http://schemas.microsoft.com/office/drawing/2014/main" id="{34541DEB-7D0F-5841-82DD-585AE44ED38C}"/>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500" name="Freeform 365">
                <a:extLst>
                  <a:ext uri="{FF2B5EF4-FFF2-40B4-BE49-F238E27FC236}">
                    <a16:creationId xmlns:a16="http://schemas.microsoft.com/office/drawing/2014/main" id="{AF3839DF-BF7D-754A-AF52-7E8AE2B22516}"/>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317" name="Freeform 366">
              <a:extLst>
                <a:ext uri="{FF2B5EF4-FFF2-40B4-BE49-F238E27FC236}">
                  <a16:creationId xmlns:a16="http://schemas.microsoft.com/office/drawing/2014/main" id="{F44DD78B-CA85-0341-BA59-EC07F441E745}"/>
                </a:ext>
              </a:extLst>
            </p:cNvPr>
            <p:cNvSpPr>
              <a:spLocks/>
            </p:cNvSpPr>
            <p:nvPr userDrawn="1">
              <p:custDataLst>
                <p:tags r:id="rId267"/>
              </p:custDataLst>
            </p:nvPr>
          </p:nvSpPr>
          <p:spPr bwMode="auto">
            <a:xfrm>
              <a:off x="8912743" y="4196979"/>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18" name="Freeform 367">
              <a:extLst>
                <a:ext uri="{FF2B5EF4-FFF2-40B4-BE49-F238E27FC236}">
                  <a16:creationId xmlns:a16="http://schemas.microsoft.com/office/drawing/2014/main" id="{58D15AEA-07CB-254E-AC87-EC63446056AB}"/>
                </a:ext>
              </a:extLst>
            </p:cNvPr>
            <p:cNvSpPr>
              <a:spLocks/>
            </p:cNvSpPr>
            <p:nvPr userDrawn="1">
              <p:custDataLst>
                <p:tags r:id="rId268"/>
              </p:custDataLst>
            </p:nvPr>
          </p:nvSpPr>
          <p:spPr bwMode="auto">
            <a:xfrm>
              <a:off x="8883462" y="4221451"/>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319" name="Group 368">
              <a:extLst>
                <a:ext uri="{FF2B5EF4-FFF2-40B4-BE49-F238E27FC236}">
                  <a16:creationId xmlns:a16="http://schemas.microsoft.com/office/drawing/2014/main" id="{374D2785-90AA-2D41-897E-6A25957B18AC}"/>
                </a:ext>
              </a:extLst>
            </p:cNvPr>
            <p:cNvGrpSpPr>
              <a:grpSpLocks/>
            </p:cNvGrpSpPr>
            <p:nvPr userDrawn="1">
              <p:custDataLst>
                <p:tags r:id="rId269"/>
              </p:custDataLst>
            </p:nvPr>
          </p:nvGrpSpPr>
          <p:grpSpPr bwMode="auto">
            <a:xfrm>
              <a:off x="8720793" y="3760806"/>
              <a:ext cx="172430" cy="93567"/>
              <a:chOff x="3481" y="2773"/>
              <a:chExt cx="125" cy="65"/>
            </a:xfrm>
            <a:solidFill>
              <a:srgbClr val="DADADA"/>
            </a:solidFill>
          </p:grpSpPr>
          <p:sp>
            <p:nvSpPr>
              <p:cNvPr id="487" name="Freeform 369">
                <a:extLst>
                  <a:ext uri="{FF2B5EF4-FFF2-40B4-BE49-F238E27FC236}">
                    <a16:creationId xmlns:a16="http://schemas.microsoft.com/office/drawing/2014/main" id="{65BE371C-DDCA-5B48-A6DF-CC02218D370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88" name="Line 370">
                <a:extLst>
                  <a:ext uri="{FF2B5EF4-FFF2-40B4-BE49-F238E27FC236}">
                    <a16:creationId xmlns:a16="http://schemas.microsoft.com/office/drawing/2014/main" id="{B1B3C1B3-3433-7E43-A383-F1E486C702A4}"/>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89" name="Freeform 371">
                <a:extLst>
                  <a:ext uri="{FF2B5EF4-FFF2-40B4-BE49-F238E27FC236}">
                    <a16:creationId xmlns:a16="http://schemas.microsoft.com/office/drawing/2014/main" id="{EE206C05-EE19-994B-A470-65A6FFB2C4D1}"/>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0" name="Freeform 372">
                <a:extLst>
                  <a:ext uri="{FF2B5EF4-FFF2-40B4-BE49-F238E27FC236}">
                    <a16:creationId xmlns:a16="http://schemas.microsoft.com/office/drawing/2014/main" id="{6F5B889F-2149-6841-BEE7-3E06CCAF6B01}"/>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1" name="Freeform 373">
                <a:extLst>
                  <a:ext uri="{FF2B5EF4-FFF2-40B4-BE49-F238E27FC236}">
                    <a16:creationId xmlns:a16="http://schemas.microsoft.com/office/drawing/2014/main" id="{65B71ED5-2E60-0E4A-96AA-AA69DAE7EA4A}"/>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2" name="Line 374">
                <a:extLst>
                  <a:ext uri="{FF2B5EF4-FFF2-40B4-BE49-F238E27FC236}">
                    <a16:creationId xmlns:a16="http://schemas.microsoft.com/office/drawing/2014/main" id="{BABC6AAA-CF25-EF4A-B1B3-920182CBAABA}"/>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3" name="Freeform 375">
                <a:extLst>
                  <a:ext uri="{FF2B5EF4-FFF2-40B4-BE49-F238E27FC236}">
                    <a16:creationId xmlns:a16="http://schemas.microsoft.com/office/drawing/2014/main" id="{82396032-665C-2840-A902-43B881C03D4F}"/>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4" name="Freeform 376">
                <a:extLst>
                  <a:ext uri="{FF2B5EF4-FFF2-40B4-BE49-F238E27FC236}">
                    <a16:creationId xmlns:a16="http://schemas.microsoft.com/office/drawing/2014/main" id="{637D0488-1003-6746-90BA-DE114875B29F}"/>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5" name="Freeform 377">
                <a:extLst>
                  <a:ext uri="{FF2B5EF4-FFF2-40B4-BE49-F238E27FC236}">
                    <a16:creationId xmlns:a16="http://schemas.microsoft.com/office/drawing/2014/main" id="{D7CD9C66-98C8-F44C-880B-99AA719B8B0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6" name="Freeform 378">
                <a:extLst>
                  <a:ext uri="{FF2B5EF4-FFF2-40B4-BE49-F238E27FC236}">
                    <a16:creationId xmlns:a16="http://schemas.microsoft.com/office/drawing/2014/main" id="{9FB615A9-994F-C342-8307-D53AAA236A5A}"/>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97" name="Freeform 379">
                <a:extLst>
                  <a:ext uri="{FF2B5EF4-FFF2-40B4-BE49-F238E27FC236}">
                    <a16:creationId xmlns:a16="http://schemas.microsoft.com/office/drawing/2014/main" id="{AAA0DC53-A090-604C-AD92-A0CACAAB93AF}"/>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320" name="Freeform 380">
              <a:extLst>
                <a:ext uri="{FF2B5EF4-FFF2-40B4-BE49-F238E27FC236}">
                  <a16:creationId xmlns:a16="http://schemas.microsoft.com/office/drawing/2014/main" id="{00162480-7AA6-164F-8DFB-341524EADA19}"/>
                </a:ext>
              </a:extLst>
            </p:cNvPr>
            <p:cNvSpPr>
              <a:spLocks/>
            </p:cNvSpPr>
            <p:nvPr userDrawn="1">
              <p:custDataLst>
                <p:tags r:id="rId270"/>
              </p:custDataLst>
            </p:nvPr>
          </p:nvSpPr>
          <p:spPr bwMode="auto">
            <a:xfrm>
              <a:off x="7827736" y="3753609"/>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21" name="Freeform 381">
              <a:extLst>
                <a:ext uri="{FF2B5EF4-FFF2-40B4-BE49-F238E27FC236}">
                  <a16:creationId xmlns:a16="http://schemas.microsoft.com/office/drawing/2014/main" id="{02D17D70-0967-3C4E-8532-F601CCD92E0D}"/>
                </a:ext>
              </a:extLst>
            </p:cNvPr>
            <p:cNvSpPr>
              <a:spLocks/>
            </p:cNvSpPr>
            <p:nvPr userDrawn="1">
              <p:custDataLst>
                <p:tags r:id="rId271"/>
              </p:custDataLst>
            </p:nvPr>
          </p:nvSpPr>
          <p:spPr bwMode="auto">
            <a:xfrm>
              <a:off x="7839122" y="3729137"/>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22" name="Freeform 382">
              <a:extLst>
                <a:ext uri="{FF2B5EF4-FFF2-40B4-BE49-F238E27FC236}">
                  <a16:creationId xmlns:a16="http://schemas.microsoft.com/office/drawing/2014/main" id="{6471B245-765E-0744-B62D-B88E0A3CD883}"/>
                </a:ext>
              </a:extLst>
            </p:cNvPr>
            <p:cNvSpPr>
              <a:spLocks/>
            </p:cNvSpPr>
            <p:nvPr userDrawn="1">
              <p:custDataLst>
                <p:tags r:id="rId272"/>
              </p:custDataLst>
            </p:nvPr>
          </p:nvSpPr>
          <p:spPr bwMode="auto">
            <a:xfrm>
              <a:off x="7943232" y="4221451"/>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23" name="Freeform 383">
              <a:extLst>
                <a:ext uri="{FF2B5EF4-FFF2-40B4-BE49-F238E27FC236}">
                  <a16:creationId xmlns:a16="http://schemas.microsoft.com/office/drawing/2014/main" id="{E85206CE-A3EF-F849-A832-7347102A78BD}"/>
                </a:ext>
              </a:extLst>
            </p:cNvPr>
            <p:cNvSpPr>
              <a:spLocks/>
            </p:cNvSpPr>
            <p:nvPr userDrawn="1">
              <p:custDataLst>
                <p:tags r:id="rId273"/>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324" name="Group 384">
              <a:extLst>
                <a:ext uri="{FF2B5EF4-FFF2-40B4-BE49-F238E27FC236}">
                  <a16:creationId xmlns:a16="http://schemas.microsoft.com/office/drawing/2014/main" id="{982660BB-9050-3248-9362-94010767CE4C}"/>
                </a:ext>
              </a:extLst>
            </p:cNvPr>
            <p:cNvGrpSpPr>
              <a:grpSpLocks/>
            </p:cNvGrpSpPr>
            <p:nvPr userDrawn="1">
              <p:custDataLst>
                <p:tags r:id="rId274"/>
              </p:custDataLst>
            </p:nvPr>
          </p:nvGrpSpPr>
          <p:grpSpPr bwMode="auto">
            <a:xfrm>
              <a:off x="6848464" y="3105826"/>
              <a:ext cx="82961" cy="74855"/>
              <a:chOff x="2352" y="2343"/>
              <a:chExt cx="65" cy="53"/>
            </a:xfrm>
            <a:solidFill>
              <a:srgbClr val="DADADA"/>
            </a:solidFill>
          </p:grpSpPr>
          <p:sp>
            <p:nvSpPr>
              <p:cNvPr id="481" name="Freeform 385">
                <a:extLst>
                  <a:ext uri="{FF2B5EF4-FFF2-40B4-BE49-F238E27FC236}">
                    <a16:creationId xmlns:a16="http://schemas.microsoft.com/office/drawing/2014/main" id="{6A499C76-0E13-5A48-8FD3-843EB36854E4}"/>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82" name="Freeform 386">
                <a:extLst>
                  <a:ext uri="{FF2B5EF4-FFF2-40B4-BE49-F238E27FC236}">
                    <a16:creationId xmlns:a16="http://schemas.microsoft.com/office/drawing/2014/main" id="{365C76EC-A978-F649-A03C-D997BB3E8001}"/>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83" name="Freeform 387">
                <a:extLst>
                  <a:ext uri="{FF2B5EF4-FFF2-40B4-BE49-F238E27FC236}">
                    <a16:creationId xmlns:a16="http://schemas.microsoft.com/office/drawing/2014/main" id="{FC27B943-5432-7841-B1C3-0E47E3FD0C25}"/>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84" name="Freeform 388">
                <a:extLst>
                  <a:ext uri="{FF2B5EF4-FFF2-40B4-BE49-F238E27FC236}">
                    <a16:creationId xmlns:a16="http://schemas.microsoft.com/office/drawing/2014/main" id="{BA6CA04E-326A-7449-B2FA-E6F6C7B6DA54}"/>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85" name="Freeform 389">
                <a:extLst>
                  <a:ext uri="{FF2B5EF4-FFF2-40B4-BE49-F238E27FC236}">
                    <a16:creationId xmlns:a16="http://schemas.microsoft.com/office/drawing/2014/main" id="{2275C690-23CD-9D42-B1B2-B19AFC208C2A}"/>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86" name="Freeform 390">
                <a:extLst>
                  <a:ext uri="{FF2B5EF4-FFF2-40B4-BE49-F238E27FC236}">
                    <a16:creationId xmlns:a16="http://schemas.microsoft.com/office/drawing/2014/main" id="{53B170B8-7E71-D74C-8E64-44947FE855C2}"/>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grpSp>
          <p:nvGrpSpPr>
            <p:cNvPr id="325" name="Group 391">
              <a:extLst>
                <a:ext uri="{FF2B5EF4-FFF2-40B4-BE49-F238E27FC236}">
                  <a16:creationId xmlns:a16="http://schemas.microsoft.com/office/drawing/2014/main" id="{DFEB261B-0EF8-6243-AB96-5350A7D15830}"/>
                </a:ext>
              </a:extLst>
            </p:cNvPr>
            <p:cNvGrpSpPr>
              <a:grpSpLocks/>
            </p:cNvGrpSpPr>
            <p:nvPr userDrawn="1">
              <p:custDataLst>
                <p:tags r:id="rId275"/>
              </p:custDataLst>
            </p:nvPr>
          </p:nvGrpSpPr>
          <p:grpSpPr bwMode="auto">
            <a:xfrm>
              <a:off x="4641035" y="1346736"/>
              <a:ext cx="1943904" cy="1027815"/>
              <a:chOff x="527" y="1110"/>
              <a:chExt cx="1410" cy="709"/>
            </a:xfrm>
            <a:solidFill>
              <a:srgbClr val="DADADA"/>
            </a:solidFill>
          </p:grpSpPr>
          <p:sp>
            <p:nvSpPr>
              <p:cNvPr id="439" name="Freeform 392">
                <a:extLst>
                  <a:ext uri="{FF2B5EF4-FFF2-40B4-BE49-F238E27FC236}">
                    <a16:creationId xmlns:a16="http://schemas.microsoft.com/office/drawing/2014/main" id="{F63D823B-1EDD-2C40-9D70-1B1AF016F41A}"/>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0" name="Freeform 393">
                <a:extLst>
                  <a:ext uri="{FF2B5EF4-FFF2-40B4-BE49-F238E27FC236}">
                    <a16:creationId xmlns:a16="http://schemas.microsoft.com/office/drawing/2014/main" id="{CA0242D1-029E-D648-883D-F21265B4287C}"/>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1" name="Freeform 394">
                <a:extLst>
                  <a:ext uri="{FF2B5EF4-FFF2-40B4-BE49-F238E27FC236}">
                    <a16:creationId xmlns:a16="http://schemas.microsoft.com/office/drawing/2014/main" id="{F1FECA2F-6D81-5E4B-9D3A-8107CD12A836}"/>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2" name="Freeform 395">
                <a:extLst>
                  <a:ext uri="{FF2B5EF4-FFF2-40B4-BE49-F238E27FC236}">
                    <a16:creationId xmlns:a16="http://schemas.microsoft.com/office/drawing/2014/main" id="{9FD585D8-3F01-8345-B278-A287D7786FD7}"/>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3" name="Freeform 396">
                <a:extLst>
                  <a:ext uri="{FF2B5EF4-FFF2-40B4-BE49-F238E27FC236}">
                    <a16:creationId xmlns:a16="http://schemas.microsoft.com/office/drawing/2014/main" id="{2791DB6F-A27F-7E4E-A0A1-187D43085964}"/>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4" name="Freeform 397">
                <a:extLst>
                  <a:ext uri="{FF2B5EF4-FFF2-40B4-BE49-F238E27FC236}">
                    <a16:creationId xmlns:a16="http://schemas.microsoft.com/office/drawing/2014/main" id="{A2EF3612-FF76-9B4D-A802-FE1649014EDF}"/>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5" name="Freeform 398">
                <a:extLst>
                  <a:ext uri="{FF2B5EF4-FFF2-40B4-BE49-F238E27FC236}">
                    <a16:creationId xmlns:a16="http://schemas.microsoft.com/office/drawing/2014/main" id="{A2AD1FFC-466C-B741-8052-6333BF7515DA}"/>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6" name="Freeform 399">
                <a:extLst>
                  <a:ext uri="{FF2B5EF4-FFF2-40B4-BE49-F238E27FC236}">
                    <a16:creationId xmlns:a16="http://schemas.microsoft.com/office/drawing/2014/main" id="{94BDB763-231F-524D-B5A4-C10E653318FD}"/>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7" name="Freeform 400">
                <a:extLst>
                  <a:ext uri="{FF2B5EF4-FFF2-40B4-BE49-F238E27FC236}">
                    <a16:creationId xmlns:a16="http://schemas.microsoft.com/office/drawing/2014/main" id="{B07F68C5-6C10-3940-8854-C463520DC41E}"/>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8" name="Freeform 401">
                <a:extLst>
                  <a:ext uri="{FF2B5EF4-FFF2-40B4-BE49-F238E27FC236}">
                    <a16:creationId xmlns:a16="http://schemas.microsoft.com/office/drawing/2014/main" id="{D393A810-D68B-534E-A97D-F04CF008ED9E}"/>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49" name="Freeform 402">
                <a:extLst>
                  <a:ext uri="{FF2B5EF4-FFF2-40B4-BE49-F238E27FC236}">
                    <a16:creationId xmlns:a16="http://schemas.microsoft.com/office/drawing/2014/main" id="{08FE98C9-AFDB-1D4B-91AC-2488888CC578}"/>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0" name="Freeform 403">
                <a:extLst>
                  <a:ext uri="{FF2B5EF4-FFF2-40B4-BE49-F238E27FC236}">
                    <a16:creationId xmlns:a16="http://schemas.microsoft.com/office/drawing/2014/main" id="{0DC1B962-8B22-314D-A4D3-C90BF9AF4ED5}"/>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1" name="Freeform 404">
                <a:extLst>
                  <a:ext uri="{FF2B5EF4-FFF2-40B4-BE49-F238E27FC236}">
                    <a16:creationId xmlns:a16="http://schemas.microsoft.com/office/drawing/2014/main" id="{A4C2BEC3-C67B-AF48-8851-07C812AD5384}"/>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2" name="Freeform 405">
                <a:extLst>
                  <a:ext uri="{FF2B5EF4-FFF2-40B4-BE49-F238E27FC236}">
                    <a16:creationId xmlns:a16="http://schemas.microsoft.com/office/drawing/2014/main" id="{BEF6C9D7-8C4A-C845-BDD2-2C418DF0D6A0}"/>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3" name="Freeform 406">
                <a:extLst>
                  <a:ext uri="{FF2B5EF4-FFF2-40B4-BE49-F238E27FC236}">
                    <a16:creationId xmlns:a16="http://schemas.microsoft.com/office/drawing/2014/main" id="{225DD8CF-6527-3540-AF3D-B06408CD0732}"/>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4" name="Freeform 407">
                <a:extLst>
                  <a:ext uri="{FF2B5EF4-FFF2-40B4-BE49-F238E27FC236}">
                    <a16:creationId xmlns:a16="http://schemas.microsoft.com/office/drawing/2014/main" id="{6FF49B39-23C4-5544-A8AC-852F833097FE}"/>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5" name="Freeform 408">
                <a:extLst>
                  <a:ext uri="{FF2B5EF4-FFF2-40B4-BE49-F238E27FC236}">
                    <a16:creationId xmlns:a16="http://schemas.microsoft.com/office/drawing/2014/main" id="{21A666BF-D0CB-7340-924C-C6EC483A2D65}"/>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6" name="Freeform 409">
                <a:extLst>
                  <a:ext uri="{FF2B5EF4-FFF2-40B4-BE49-F238E27FC236}">
                    <a16:creationId xmlns:a16="http://schemas.microsoft.com/office/drawing/2014/main" id="{15FDFB8E-E5F0-E64C-AC72-79CC50D6D187}"/>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7" name="Freeform 410">
                <a:extLst>
                  <a:ext uri="{FF2B5EF4-FFF2-40B4-BE49-F238E27FC236}">
                    <a16:creationId xmlns:a16="http://schemas.microsoft.com/office/drawing/2014/main" id="{F4B410B8-D460-FD4D-91E1-342FD9E87712}"/>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8" name="Freeform 411">
                <a:extLst>
                  <a:ext uri="{FF2B5EF4-FFF2-40B4-BE49-F238E27FC236}">
                    <a16:creationId xmlns:a16="http://schemas.microsoft.com/office/drawing/2014/main" id="{22F62F28-C834-9E4A-BADB-2B92B2BEBFB2}"/>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59" name="Freeform 412">
                <a:extLst>
                  <a:ext uri="{FF2B5EF4-FFF2-40B4-BE49-F238E27FC236}">
                    <a16:creationId xmlns:a16="http://schemas.microsoft.com/office/drawing/2014/main" id="{DBD7BFCD-4923-4A4B-8CDF-CAF6D23B0C0D}"/>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0" name="Freeform 413">
                <a:extLst>
                  <a:ext uri="{FF2B5EF4-FFF2-40B4-BE49-F238E27FC236}">
                    <a16:creationId xmlns:a16="http://schemas.microsoft.com/office/drawing/2014/main" id="{41AA6F27-8D2A-BE49-B022-1FA4950820F4}"/>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1" name="Freeform 414">
                <a:extLst>
                  <a:ext uri="{FF2B5EF4-FFF2-40B4-BE49-F238E27FC236}">
                    <a16:creationId xmlns:a16="http://schemas.microsoft.com/office/drawing/2014/main" id="{2EB68EE6-1BA6-104F-AF87-7CCDD640B55F}"/>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2" name="Freeform 415">
                <a:extLst>
                  <a:ext uri="{FF2B5EF4-FFF2-40B4-BE49-F238E27FC236}">
                    <a16:creationId xmlns:a16="http://schemas.microsoft.com/office/drawing/2014/main" id="{46897349-B84D-854E-97AD-132A6317637B}"/>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3" name="Freeform 416">
                <a:extLst>
                  <a:ext uri="{FF2B5EF4-FFF2-40B4-BE49-F238E27FC236}">
                    <a16:creationId xmlns:a16="http://schemas.microsoft.com/office/drawing/2014/main" id="{575DA3BC-584F-824E-A8A2-B245312A2C10}"/>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4" name="Freeform 417">
                <a:extLst>
                  <a:ext uri="{FF2B5EF4-FFF2-40B4-BE49-F238E27FC236}">
                    <a16:creationId xmlns:a16="http://schemas.microsoft.com/office/drawing/2014/main" id="{EAF2665D-D40E-3D46-9ED5-9487371AF726}"/>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5" name="Freeform 418">
                <a:extLst>
                  <a:ext uri="{FF2B5EF4-FFF2-40B4-BE49-F238E27FC236}">
                    <a16:creationId xmlns:a16="http://schemas.microsoft.com/office/drawing/2014/main" id="{0D14BCF6-DAAC-B44C-915D-F324609D309C}"/>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6" name="Freeform 419">
                <a:extLst>
                  <a:ext uri="{FF2B5EF4-FFF2-40B4-BE49-F238E27FC236}">
                    <a16:creationId xmlns:a16="http://schemas.microsoft.com/office/drawing/2014/main" id="{260AD276-2902-B34D-8DE3-B7BADC5F0568}"/>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7" name="Freeform 420">
                <a:extLst>
                  <a:ext uri="{FF2B5EF4-FFF2-40B4-BE49-F238E27FC236}">
                    <a16:creationId xmlns:a16="http://schemas.microsoft.com/office/drawing/2014/main" id="{666DBB91-C0B7-C448-BDEE-D5621FE14646}"/>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8" name="Freeform 421">
                <a:extLst>
                  <a:ext uri="{FF2B5EF4-FFF2-40B4-BE49-F238E27FC236}">
                    <a16:creationId xmlns:a16="http://schemas.microsoft.com/office/drawing/2014/main" id="{0B41FCFD-B862-D541-9E26-2A16CDCA3D1B}"/>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69" name="Freeform 422">
                <a:extLst>
                  <a:ext uri="{FF2B5EF4-FFF2-40B4-BE49-F238E27FC236}">
                    <a16:creationId xmlns:a16="http://schemas.microsoft.com/office/drawing/2014/main" id="{95E14D47-3C74-774A-B900-6407A0DAD970}"/>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0" name="Freeform 423">
                <a:extLst>
                  <a:ext uri="{FF2B5EF4-FFF2-40B4-BE49-F238E27FC236}">
                    <a16:creationId xmlns:a16="http://schemas.microsoft.com/office/drawing/2014/main" id="{14763531-BF79-D24E-BD18-ECBAC1903324}"/>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1" name="Freeform 424">
                <a:extLst>
                  <a:ext uri="{FF2B5EF4-FFF2-40B4-BE49-F238E27FC236}">
                    <a16:creationId xmlns:a16="http://schemas.microsoft.com/office/drawing/2014/main" id="{51A8F61D-DF28-D942-8D9B-37BB43F8065B}"/>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2" name="Freeform 425">
                <a:extLst>
                  <a:ext uri="{FF2B5EF4-FFF2-40B4-BE49-F238E27FC236}">
                    <a16:creationId xmlns:a16="http://schemas.microsoft.com/office/drawing/2014/main" id="{71B58DFC-A1E8-634E-90C3-A25CB4BC568E}"/>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3" name="Freeform 426">
                <a:extLst>
                  <a:ext uri="{FF2B5EF4-FFF2-40B4-BE49-F238E27FC236}">
                    <a16:creationId xmlns:a16="http://schemas.microsoft.com/office/drawing/2014/main" id="{7D472D96-187B-1245-8929-3CBB20BB79E9}"/>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4" name="Freeform 427">
                <a:extLst>
                  <a:ext uri="{FF2B5EF4-FFF2-40B4-BE49-F238E27FC236}">
                    <a16:creationId xmlns:a16="http://schemas.microsoft.com/office/drawing/2014/main" id="{2ED5FB2B-8ECD-334D-A987-C0B849F3FB94}"/>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5" name="Freeform 428">
                <a:extLst>
                  <a:ext uri="{FF2B5EF4-FFF2-40B4-BE49-F238E27FC236}">
                    <a16:creationId xmlns:a16="http://schemas.microsoft.com/office/drawing/2014/main" id="{E31582CD-7952-F34A-810F-C3DB238756CC}"/>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6" name="Freeform 429">
                <a:extLst>
                  <a:ext uri="{FF2B5EF4-FFF2-40B4-BE49-F238E27FC236}">
                    <a16:creationId xmlns:a16="http://schemas.microsoft.com/office/drawing/2014/main" id="{6E866438-5030-574B-9C89-3D7DE23F17B4}"/>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7" name="Freeform 430">
                <a:extLst>
                  <a:ext uri="{FF2B5EF4-FFF2-40B4-BE49-F238E27FC236}">
                    <a16:creationId xmlns:a16="http://schemas.microsoft.com/office/drawing/2014/main" id="{DB4738ED-3AD9-EB48-A987-6CEE3CDDC4FA}"/>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8" name="Freeform 431">
                <a:extLst>
                  <a:ext uri="{FF2B5EF4-FFF2-40B4-BE49-F238E27FC236}">
                    <a16:creationId xmlns:a16="http://schemas.microsoft.com/office/drawing/2014/main" id="{A8CF874B-735D-E14F-BE92-7593B53E586D}"/>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79" name="Freeform 432">
                <a:extLst>
                  <a:ext uri="{FF2B5EF4-FFF2-40B4-BE49-F238E27FC236}">
                    <a16:creationId xmlns:a16="http://schemas.microsoft.com/office/drawing/2014/main" id="{400D4E96-8251-9645-9A57-6227CB5F48DB}"/>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80" name="Freeform 433">
                <a:extLst>
                  <a:ext uri="{FF2B5EF4-FFF2-40B4-BE49-F238E27FC236}">
                    <a16:creationId xmlns:a16="http://schemas.microsoft.com/office/drawing/2014/main" id="{63EE6AB7-770C-444F-AB2D-EB546B47D48E}"/>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326" name="Freeform 434">
              <a:extLst>
                <a:ext uri="{FF2B5EF4-FFF2-40B4-BE49-F238E27FC236}">
                  <a16:creationId xmlns:a16="http://schemas.microsoft.com/office/drawing/2014/main" id="{4D79F941-6B37-5740-8BCC-8926C91DCCA1}"/>
                </a:ext>
              </a:extLst>
            </p:cNvPr>
            <p:cNvSpPr>
              <a:spLocks/>
            </p:cNvSpPr>
            <p:nvPr userDrawn="1">
              <p:custDataLst>
                <p:tags r:id="rId276"/>
              </p:custDataLst>
            </p:nvPr>
          </p:nvSpPr>
          <p:spPr bwMode="auto">
            <a:xfrm>
              <a:off x="8299477" y="3472901"/>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27" name="Freeform 435">
              <a:extLst>
                <a:ext uri="{FF2B5EF4-FFF2-40B4-BE49-F238E27FC236}">
                  <a16:creationId xmlns:a16="http://schemas.microsoft.com/office/drawing/2014/main" id="{89D9F084-4AFE-A741-8ABA-AC818139C9B1}"/>
                </a:ext>
              </a:extLst>
            </p:cNvPr>
            <p:cNvSpPr>
              <a:spLocks/>
            </p:cNvSpPr>
            <p:nvPr userDrawn="1">
              <p:custDataLst>
                <p:tags r:id="rId277"/>
              </p:custDataLst>
            </p:nvPr>
          </p:nvSpPr>
          <p:spPr bwMode="auto">
            <a:xfrm>
              <a:off x="8408465" y="3609656"/>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28" name="Freeform 436">
              <a:extLst>
                <a:ext uri="{FF2B5EF4-FFF2-40B4-BE49-F238E27FC236}">
                  <a16:creationId xmlns:a16="http://schemas.microsoft.com/office/drawing/2014/main" id="{C6517896-1883-B64A-9F41-742D91B348DC}"/>
                </a:ext>
              </a:extLst>
            </p:cNvPr>
            <p:cNvSpPr>
              <a:spLocks/>
            </p:cNvSpPr>
            <p:nvPr userDrawn="1">
              <p:custDataLst>
                <p:tags r:id="rId278"/>
              </p:custDataLst>
            </p:nvPr>
          </p:nvSpPr>
          <p:spPr bwMode="auto">
            <a:xfrm>
              <a:off x="7886298" y="2917248"/>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29" name="Freeform 437">
              <a:extLst>
                <a:ext uri="{FF2B5EF4-FFF2-40B4-BE49-F238E27FC236}">
                  <a16:creationId xmlns:a16="http://schemas.microsoft.com/office/drawing/2014/main" id="{6F132BCA-A1D7-2F45-97C2-B66C290445FF}"/>
                </a:ext>
              </a:extLst>
            </p:cNvPr>
            <p:cNvSpPr>
              <a:spLocks/>
            </p:cNvSpPr>
            <p:nvPr userDrawn="1">
              <p:custDataLst>
                <p:tags r:id="rId279"/>
              </p:custDataLst>
            </p:nvPr>
          </p:nvSpPr>
          <p:spPr bwMode="auto">
            <a:xfrm>
              <a:off x="7554451" y="2357276"/>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0" name="Freeform 329">
              <a:extLst>
                <a:ext uri="{FF2B5EF4-FFF2-40B4-BE49-F238E27FC236}">
                  <a16:creationId xmlns:a16="http://schemas.microsoft.com/office/drawing/2014/main" id="{44E96228-8A99-BD42-89F6-47923CA0C9FD}"/>
                </a:ext>
              </a:extLst>
            </p:cNvPr>
            <p:cNvSpPr>
              <a:spLocks/>
            </p:cNvSpPr>
            <p:nvPr userDrawn="1">
              <p:custDataLst>
                <p:tags r:id="rId280"/>
              </p:custDataLst>
            </p:nvPr>
          </p:nvSpPr>
          <p:spPr bwMode="auto">
            <a:xfrm>
              <a:off x="8589031" y="2368792"/>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1" name="Freeform 330">
              <a:extLst>
                <a:ext uri="{FF2B5EF4-FFF2-40B4-BE49-F238E27FC236}">
                  <a16:creationId xmlns:a16="http://schemas.microsoft.com/office/drawing/2014/main" id="{78B8DEA1-4921-564E-801F-BCBDDD7C1FB0}"/>
                </a:ext>
              </a:extLst>
            </p:cNvPr>
            <p:cNvSpPr>
              <a:spLocks/>
            </p:cNvSpPr>
            <p:nvPr userDrawn="1">
              <p:custDataLst>
                <p:tags r:id="rId281"/>
              </p:custDataLst>
            </p:nvPr>
          </p:nvSpPr>
          <p:spPr bwMode="auto">
            <a:xfrm>
              <a:off x="8042459" y="1981562"/>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2" name="Freeform 331">
              <a:extLst>
                <a:ext uri="{FF2B5EF4-FFF2-40B4-BE49-F238E27FC236}">
                  <a16:creationId xmlns:a16="http://schemas.microsoft.com/office/drawing/2014/main" id="{749ED44B-4E16-C041-BE3A-3EEF11A8ABC3}"/>
                </a:ext>
              </a:extLst>
            </p:cNvPr>
            <p:cNvSpPr>
              <a:spLocks/>
            </p:cNvSpPr>
            <p:nvPr userDrawn="1">
              <p:custDataLst>
                <p:tags r:id="rId282"/>
              </p:custDataLst>
            </p:nvPr>
          </p:nvSpPr>
          <p:spPr bwMode="auto">
            <a:xfrm>
              <a:off x="7896057" y="2282422"/>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3" name="Freeform 332">
              <a:extLst>
                <a:ext uri="{FF2B5EF4-FFF2-40B4-BE49-F238E27FC236}">
                  <a16:creationId xmlns:a16="http://schemas.microsoft.com/office/drawing/2014/main" id="{BE3F2C69-C6FD-354E-A709-E12CECADE81C}"/>
                </a:ext>
              </a:extLst>
            </p:cNvPr>
            <p:cNvSpPr>
              <a:spLocks/>
            </p:cNvSpPr>
            <p:nvPr userDrawn="1">
              <p:custDataLst>
                <p:tags r:id="rId283"/>
              </p:custDataLst>
            </p:nvPr>
          </p:nvSpPr>
          <p:spPr bwMode="auto">
            <a:xfrm>
              <a:off x="6220558" y="3585184"/>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4" name="Freeform 333">
              <a:extLst>
                <a:ext uri="{FF2B5EF4-FFF2-40B4-BE49-F238E27FC236}">
                  <a16:creationId xmlns:a16="http://schemas.microsoft.com/office/drawing/2014/main" id="{EEF19165-2252-CF4D-8A9D-0A258E7A89A2}"/>
                </a:ext>
              </a:extLst>
            </p:cNvPr>
            <p:cNvSpPr>
              <a:spLocks/>
            </p:cNvSpPr>
            <p:nvPr userDrawn="1">
              <p:custDataLst>
                <p:tags r:id="rId284"/>
              </p:custDataLst>
            </p:nvPr>
          </p:nvSpPr>
          <p:spPr bwMode="auto">
            <a:xfrm>
              <a:off x="8058727" y="2314090"/>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5" name="Freeform 334">
              <a:extLst>
                <a:ext uri="{FF2B5EF4-FFF2-40B4-BE49-F238E27FC236}">
                  <a16:creationId xmlns:a16="http://schemas.microsoft.com/office/drawing/2014/main" id="{1120B13A-A142-6644-9C7E-36F7AEF45952}"/>
                </a:ext>
              </a:extLst>
            </p:cNvPr>
            <p:cNvSpPr>
              <a:spLocks/>
            </p:cNvSpPr>
            <p:nvPr userDrawn="1">
              <p:custDataLst>
                <p:tags r:id="rId285"/>
              </p:custDataLst>
            </p:nvPr>
          </p:nvSpPr>
          <p:spPr bwMode="auto">
            <a:xfrm>
              <a:off x="7398287" y="3154769"/>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6" name="Freeform 335">
              <a:extLst>
                <a:ext uri="{FF2B5EF4-FFF2-40B4-BE49-F238E27FC236}">
                  <a16:creationId xmlns:a16="http://schemas.microsoft.com/office/drawing/2014/main" id="{952743FD-02FB-2849-A493-D8CD479966FB}"/>
                </a:ext>
              </a:extLst>
            </p:cNvPr>
            <p:cNvSpPr>
              <a:spLocks/>
            </p:cNvSpPr>
            <p:nvPr userDrawn="1">
              <p:custDataLst>
                <p:tags r:id="rId286"/>
              </p:custDataLst>
            </p:nvPr>
          </p:nvSpPr>
          <p:spPr bwMode="auto">
            <a:xfrm>
              <a:off x="7754534" y="3216669"/>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7" name="Freeform 336">
              <a:extLst>
                <a:ext uri="{FF2B5EF4-FFF2-40B4-BE49-F238E27FC236}">
                  <a16:creationId xmlns:a16="http://schemas.microsoft.com/office/drawing/2014/main" id="{22648637-C7E0-A64A-AD0E-855ED5FE8BF8}"/>
                </a:ext>
              </a:extLst>
            </p:cNvPr>
            <p:cNvSpPr>
              <a:spLocks/>
            </p:cNvSpPr>
            <p:nvPr userDrawn="1">
              <p:custDataLst>
                <p:tags r:id="rId287"/>
              </p:custDataLst>
            </p:nvPr>
          </p:nvSpPr>
          <p:spPr bwMode="auto">
            <a:xfrm>
              <a:off x="10263716" y="2987785"/>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8" name="Freeform 337">
              <a:extLst>
                <a:ext uri="{FF2B5EF4-FFF2-40B4-BE49-F238E27FC236}">
                  <a16:creationId xmlns:a16="http://schemas.microsoft.com/office/drawing/2014/main" id="{599FC6AA-86BC-3145-8F36-3DBE4CA378CC}"/>
                </a:ext>
              </a:extLst>
            </p:cNvPr>
            <p:cNvSpPr>
              <a:spLocks/>
            </p:cNvSpPr>
            <p:nvPr userDrawn="1">
              <p:custDataLst>
                <p:tags r:id="rId288"/>
              </p:custDataLst>
            </p:nvPr>
          </p:nvSpPr>
          <p:spPr bwMode="auto">
            <a:xfrm>
              <a:off x="5506437" y="3236822"/>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39" name="Freeform 338">
              <a:extLst>
                <a:ext uri="{FF2B5EF4-FFF2-40B4-BE49-F238E27FC236}">
                  <a16:creationId xmlns:a16="http://schemas.microsoft.com/office/drawing/2014/main" id="{E8B4C909-E809-384D-A471-24583ABAC70D}"/>
                </a:ext>
              </a:extLst>
            </p:cNvPr>
            <p:cNvSpPr>
              <a:spLocks/>
            </p:cNvSpPr>
            <p:nvPr userDrawn="1">
              <p:custDataLst>
                <p:tags r:id="rId289"/>
              </p:custDataLst>
            </p:nvPr>
          </p:nvSpPr>
          <p:spPr bwMode="auto">
            <a:xfrm>
              <a:off x="7814722" y="3480099"/>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0" name="Freeform 339">
              <a:extLst>
                <a:ext uri="{FF2B5EF4-FFF2-40B4-BE49-F238E27FC236}">
                  <a16:creationId xmlns:a16="http://schemas.microsoft.com/office/drawing/2014/main" id="{DE6C8B5C-F574-0545-AF3A-59D44B84D86E}"/>
                </a:ext>
              </a:extLst>
            </p:cNvPr>
            <p:cNvSpPr>
              <a:spLocks/>
            </p:cNvSpPr>
            <p:nvPr userDrawn="1">
              <p:custDataLst>
                <p:tags r:id="rId290"/>
              </p:custDataLst>
            </p:nvPr>
          </p:nvSpPr>
          <p:spPr bwMode="auto">
            <a:xfrm>
              <a:off x="7847255" y="2249313"/>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1" name="Freeform 340">
              <a:extLst>
                <a:ext uri="{FF2B5EF4-FFF2-40B4-BE49-F238E27FC236}">
                  <a16:creationId xmlns:a16="http://schemas.microsoft.com/office/drawing/2014/main" id="{EFA94C91-B8C2-784F-BB70-0453D2195FC2}"/>
                </a:ext>
              </a:extLst>
            </p:cNvPr>
            <p:cNvSpPr>
              <a:spLocks/>
            </p:cNvSpPr>
            <p:nvPr userDrawn="1">
              <p:custDataLst>
                <p:tags r:id="rId291"/>
              </p:custDataLst>
            </p:nvPr>
          </p:nvSpPr>
          <p:spPr bwMode="auto">
            <a:xfrm>
              <a:off x="7796829" y="2121195"/>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2" name="Freeform 341">
              <a:extLst>
                <a:ext uri="{FF2B5EF4-FFF2-40B4-BE49-F238E27FC236}">
                  <a16:creationId xmlns:a16="http://schemas.microsoft.com/office/drawing/2014/main" id="{28EA3883-863F-CA49-B7C6-560B0800512B}"/>
                </a:ext>
              </a:extLst>
            </p:cNvPr>
            <p:cNvSpPr>
              <a:spLocks/>
            </p:cNvSpPr>
            <p:nvPr userDrawn="1">
              <p:custDataLst>
                <p:tags r:id="rId292"/>
              </p:custDataLst>
            </p:nvPr>
          </p:nvSpPr>
          <p:spPr bwMode="auto">
            <a:xfrm>
              <a:off x="7759414" y="1990200"/>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3" name="Freeform 342">
              <a:extLst>
                <a:ext uri="{FF2B5EF4-FFF2-40B4-BE49-F238E27FC236}">
                  <a16:creationId xmlns:a16="http://schemas.microsoft.com/office/drawing/2014/main" id="{9BBF6266-37E3-4F40-9493-54E70A591667}"/>
                </a:ext>
              </a:extLst>
            </p:cNvPr>
            <p:cNvSpPr>
              <a:spLocks/>
            </p:cNvSpPr>
            <p:nvPr userDrawn="1">
              <p:custDataLst>
                <p:tags r:id="rId293"/>
              </p:custDataLst>
            </p:nvPr>
          </p:nvSpPr>
          <p:spPr bwMode="auto">
            <a:xfrm>
              <a:off x="7730133" y="1994517"/>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4" name="Freeform 343">
              <a:extLst>
                <a:ext uri="{FF2B5EF4-FFF2-40B4-BE49-F238E27FC236}">
                  <a16:creationId xmlns:a16="http://schemas.microsoft.com/office/drawing/2014/main" id="{5EBFAF2E-A189-7E4A-A3C3-C42A65BE4DF9}"/>
                </a:ext>
              </a:extLst>
            </p:cNvPr>
            <p:cNvSpPr>
              <a:spLocks/>
            </p:cNvSpPr>
            <p:nvPr userDrawn="1">
              <p:custDataLst>
                <p:tags r:id="rId294"/>
              </p:custDataLst>
            </p:nvPr>
          </p:nvSpPr>
          <p:spPr bwMode="auto">
            <a:xfrm>
              <a:off x="7699226" y="1945574"/>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5" name="Freeform 344">
              <a:extLst>
                <a:ext uri="{FF2B5EF4-FFF2-40B4-BE49-F238E27FC236}">
                  <a16:creationId xmlns:a16="http://schemas.microsoft.com/office/drawing/2014/main" id="{EB1AF3DB-3C91-1F43-9EC7-9C0767D095C8}"/>
                </a:ext>
              </a:extLst>
            </p:cNvPr>
            <p:cNvSpPr>
              <a:spLocks/>
            </p:cNvSpPr>
            <p:nvPr userDrawn="1">
              <p:custDataLst>
                <p:tags r:id="rId295"/>
              </p:custDataLst>
            </p:nvPr>
          </p:nvSpPr>
          <p:spPr bwMode="auto">
            <a:xfrm>
              <a:off x="8141688" y="2675411"/>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6" name="Freeform 345">
              <a:extLst>
                <a:ext uri="{FF2B5EF4-FFF2-40B4-BE49-F238E27FC236}">
                  <a16:creationId xmlns:a16="http://schemas.microsoft.com/office/drawing/2014/main" id="{432CE385-B38C-0D4E-B4E9-C2A43AA35FC4}"/>
                </a:ext>
              </a:extLst>
            </p:cNvPr>
            <p:cNvSpPr>
              <a:spLocks/>
            </p:cNvSpPr>
            <p:nvPr userDrawn="1">
              <p:custDataLst>
                <p:tags r:id="rId296"/>
              </p:custDataLst>
            </p:nvPr>
          </p:nvSpPr>
          <p:spPr bwMode="auto">
            <a:xfrm>
              <a:off x="7726880" y="2344320"/>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7" name="Freeform 346">
              <a:extLst>
                <a:ext uri="{FF2B5EF4-FFF2-40B4-BE49-F238E27FC236}">
                  <a16:creationId xmlns:a16="http://schemas.microsoft.com/office/drawing/2014/main" id="{49FAC8CE-80ED-664C-AB53-7DCAC824288E}"/>
                </a:ext>
              </a:extLst>
            </p:cNvPr>
            <p:cNvSpPr>
              <a:spLocks/>
            </p:cNvSpPr>
            <p:nvPr userDrawn="1">
              <p:custDataLst>
                <p:tags r:id="rId297"/>
              </p:custDataLst>
            </p:nvPr>
          </p:nvSpPr>
          <p:spPr bwMode="auto">
            <a:xfrm>
              <a:off x="7432448" y="2127412"/>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8" name="Freeform 347">
              <a:extLst>
                <a:ext uri="{FF2B5EF4-FFF2-40B4-BE49-F238E27FC236}">
                  <a16:creationId xmlns:a16="http://schemas.microsoft.com/office/drawing/2014/main" id="{00FB8588-7587-8344-97FB-AD2883C0C598}"/>
                </a:ext>
              </a:extLst>
            </p:cNvPr>
            <p:cNvSpPr>
              <a:spLocks/>
            </p:cNvSpPr>
            <p:nvPr userDrawn="1">
              <p:custDataLst>
                <p:tags r:id="rId298"/>
              </p:custDataLst>
            </p:nvPr>
          </p:nvSpPr>
          <p:spPr bwMode="auto">
            <a:xfrm>
              <a:off x="8465400" y="2331364"/>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49" name="Freeform 348">
              <a:extLst>
                <a:ext uri="{FF2B5EF4-FFF2-40B4-BE49-F238E27FC236}">
                  <a16:creationId xmlns:a16="http://schemas.microsoft.com/office/drawing/2014/main" id="{1D745142-5C16-AF4A-908F-B1FDC52A9BD3}"/>
                </a:ext>
              </a:extLst>
            </p:cNvPr>
            <p:cNvSpPr>
              <a:spLocks/>
            </p:cNvSpPr>
            <p:nvPr userDrawn="1">
              <p:custDataLst>
                <p:tags r:id="rId299"/>
              </p:custDataLst>
            </p:nvPr>
          </p:nvSpPr>
          <p:spPr bwMode="auto">
            <a:xfrm>
              <a:off x="8003420" y="2386066"/>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0" name="Freeform 349">
              <a:extLst>
                <a:ext uri="{FF2B5EF4-FFF2-40B4-BE49-F238E27FC236}">
                  <a16:creationId xmlns:a16="http://schemas.microsoft.com/office/drawing/2014/main" id="{259433AA-42B5-BE4B-A812-C41E4173541E}"/>
                </a:ext>
              </a:extLst>
            </p:cNvPr>
            <p:cNvSpPr>
              <a:spLocks/>
            </p:cNvSpPr>
            <p:nvPr userDrawn="1">
              <p:custDataLst>
                <p:tags r:id="rId300"/>
              </p:custDataLst>
            </p:nvPr>
          </p:nvSpPr>
          <p:spPr bwMode="auto">
            <a:xfrm>
              <a:off x="8089633" y="2560249"/>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1" name="Freeform 350">
              <a:extLst>
                <a:ext uri="{FF2B5EF4-FFF2-40B4-BE49-F238E27FC236}">
                  <a16:creationId xmlns:a16="http://schemas.microsoft.com/office/drawing/2014/main" id="{13C087F5-9686-D44C-9B3E-211BA60881AB}"/>
                </a:ext>
              </a:extLst>
            </p:cNvPr>
            <p:cNvSpPr>
              <a:spLocks/>
            </p:cNvSpPr>
            <p:nvPr userDrawn="1">
              <p:custDataLst>
                <p:tags r:id="rId301"/>
              </p:custDataLst>
            </p:nvPr>
          </p:nvSpPr>
          <p:spPr bwMode="auto">
            <a:xfrm>
              <a:off x="7146149" y="3223865"/>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2" name="Freeform 351">
              <a:extLst>
                <a:ext uri="{FF2B5EF4-FFF2-40B4-BE49-F238E27FC236}">
                  <a16:creationId xmlns:a16="http://schemas.microsoft.com/office/drawing/2014/main" id="{4C569CA9-04A7-3E4C-AA46-D229CEFAB878}"/>
                </a:ext>
              </a:extLst>
            </p:cNvPr>
            <p:cNvSpPr>
              <a:spLocks/>
            </p:cNvSpPr>
            <p:nvPr userDrawn="1">
              <p:custDataLst>
                <p:tags r:id="rId302"/>
              </p:custDataLst>
            </p:nvPr>
          </p:nvSpPr>
          <p:spPr bwMode="auto">
            <a:xfrm>
              <a:off x="9241335" y="2555931"/>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3" name="Freeform 352">
              <a:extLst>
                <a:ext uri="{FF2B5EF4-FFF2-40B4-BE49-F238E27FC236}">
                  <a16:creationId xmlns:a16="http://schemas.microsoft.com/office/drawing/2014/main" id="{73855A8E-69C4-6344-A927-E4CFDF539292}"/>
                </a:ext>
              </a:extLst>
            </p:cNvPr>
            <p:cNvSpPr>
              <a:spLocks/>
            </p:cNvSpPr>
            <p:nvPr userDrawn="1">
              <p:custDataLst>
                <p:tags r:id="rId303"/>
              </p:custDataLst>
            </p:nvPr>
          </p:nvSpPr>
          <p:spPr bwMode="auto">
            <a:xfrm>
              <a:off x="7316952" y="3277129"/>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4" name="Freeform 353">
              <a:extLst>
                <a:ext uri="{FF2B5EF4-FFF2-40B4-BE49-F238E27FC236}">
                  <a16:creationId xmlns:a16="http://schemas.microsoft.com/office/drawing/2014/main" id="{F1A38694-99A9-5843-B39F-9E279335AF90}"/>
                </a:ext>
              </a:extLst>
            </p:cNvPr>
            <p:cNvSpPr>
              <a:spLocks/>
            </p:cNvSpPr>
            <p:nvPr userDrawn="1">
              <p:custDataLst>
                <p:tags r:id="rId304"/>
              </p:custDataLst>
            </p:nvPr>
          </p:nvSpPr>
          <p:spPr bwMode="auto">
            <a:xfrm>
              <a:off x="8411719" y="3454188"/>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5" name="Freeform 354">
              <a:extLst>
                <a:ext uri="{FF2B5EF4-FFF2-40B4-BE49-F238E27FC236}">
                  <a16:creationId xmlns:a16="http://schemas.microsoft.com/office/drawing/2014/main" id="{7BFBC139-9096-E442-AC9A-CFD8C2A85A1A}"/>
                </a:ext>
              </a:extLst>
            </p:cNvPr>
            <p:cNvSpPr>
              <a:spLocks/>
            </p:cNvSpPr>
            <p:nvPr userDrawn="1">
              <p:custDataLst>
                <p:tags r:id="rId305"/>
              </p:custDataLst>
            </p:nvPr>
          </p:nvSpPr>
          <p:spPr bwMode="auto">
            <a:xfrm>
              <a:off x="8393826" y="2625026"/>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6" name="Freeform 355">
              <a:extLst>
                <a:ext uri="{FF2B5EF4-FFF2-40B4-BE49-F238E27FC236}">
                  <a16:creationId xmlns:a16="http://schemas.microsoft.com/office/drawing/2014/main" id="{8C9262DD-6627-2640-8742-E3AC7A1D39EE}"/>
                </a:ext>
              </a:extLst>
            </p:cNvPr>
            <p:cNvSpPr>
              <a:spLocks/>
            </p:cNvSpPr>
            <p:nvPr userDrawn="1">
              <p:custDataLst>
                <p:tags r:id="rId306"/>
              </p:custDataLst>
            </p:nvPr>
          </p:nvSpPr>
          <p:spPr bwMode="auto">
            <a:xfrm>
              <a:off x="8699646" y="2718595"/>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7" name="Freeform 356">
              <a:extLst>
                <a:ext uri="{FF2B5EF4-FFF2-40B4-BE49-F238E27FC236}">
                  <a16:creationId xmlns:a16="http://schemas.microsoft.com/office/drawing/2014/main" id="{05BAD948-6D66-1B4D-91B4-664A87F491CA}"/>
                </a:ext>
              </a:extLst>
            </p:cNvPr>
            <p:cNvSpPr>
              <a:spLocks/>
            </p:cNvSpPr>
            <p:nvPr userDrawn="1">
              <p:custDataLst>
                <p:tags r:id="rId307"/>
              </p:custDataLst>
            </p:nvPr>
          </p:nvSpPr>
          <p:spPr bwMode="auto">
            <a:xfrm>
              <a:off x="7969259" y="1934058"/>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8" name="Freeform 357">
              <a:extLst>
                <a:ext uri="{FF2B5EF4-FFF2-40B4-BE49-F238E27FC236}">
                  <a16:creationId xmlns:a16="http://schemas.microsoft.com/office/drawing/2014/main" id="{FC2C2BC3-69B7-284E-AA69-C8854FBE3891}"/>
                </a:ext>
              </a:extLst>
            </p:cNvPr>
            <p:cNvSpPr>
              <a:spLocks/>
            </p:cNvSpPr>
            <p:nvPr userDrawn="1">
              <p:custDataLst>
                <p:tags r:id="rId308"/>
              </p:custDataLst>
            </p:nvPr>
          </p:nvSpPr>
          <p:spPr bwMode="auto">
            <a:xfrm>
              <a:off x="8390573" y="2587599"/>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59" name="Freeform 358">
              <a:extLst>
                <a:ext uri="{FF2B5EF4-FFF2-40B4-BE49-F238E27FC236}">
                  <a16:creationId xmlns:a16="http://schemas.microsoft.com/office/drawing/2014/main" id="{6DBA82A1-92F3-FA42-A1A3-C11A6B2AC19B}"/>
                </a:ext>
              </a:extLst>
            </p:cNvPr>
            <p:cNvSpPr>
              <a:spLocks/>
            </p:cNvSpPr>
            <p:nvPr userDrawn="1">
              <p:custDataLst>
                <p:tags r:id="rId30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0" name="Freeform 359">
              <a:extLst>
                <a:ext uri="{FF2B5EF4-FFF2-40B4-BE49-F238E27FC236}">
                  <a16:creationId xmlns:a16="http://schemas.microsoft.com/office/drawing/2014/main" id="{78D83771-F3A7-3F46-9F24-EA903F5DF3BC}"/>
                </a:ext>
              </a:extLst>
            </p:cNvPr>
            <p:cNvSpPr>
              <a:spLocks/>
            </p:cNvSpPr>
            <p:nvPr userDrawn="1">
              <p:custDataLst>
                <p:tags r:id="rId310"/>
              </p:custDataLst>
            </p:nvPr>
          </p:nvSpPr>
          <p:spPr bwMode="auto">
            <a:xfrm>
              <a:off x="7967631" y="1977243"/>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1" name="Freeform 360">
              <a:extLst>
                <a:ext uri="{FF2B5EF4-FFF2-40B4-BE49-F238E27FC236}">
                  <a16:creationId xmlns:a16="http://schemas.microsoft.com/office/drawing/2014/main" id="{45FCDC01-FDF2-D240-A19E-D319707B982E}"/>
                </a:ext>
              </a:extLst>
            </p:cNvPr>
            <p:cNvSpPr>
              <a:spLocks/>
            </p:cNvSpPr>
            <p:nvPr userDrawn="1">
              <p:custDataLst>
                <p:tags r:id="rId311"/>
              </p:custDataLst>
            </p:nvPr>
          </p:nvSpPr>
          <p:spPr bwMode="auto">
            <a:xfrm>
              <a:off x="7666692" y="2145669"/>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2" name="Freeform 361">
              <a:extLst>
                <a:ext uri="{FF2B5EF4-FFF2-40B4-BE49-F238E27FC236}">
                  <a16:creationId xmlns:a16="http://schemas.microsoft.com/office/drawing/2014/main" id="{A2A2588D-B653-F741-859C-346587E05A68}"/>
                </a:ext>
              </a:extLst>
            </p:cNvPr>
            <p:cNvSpPr>
              <a:spLocks/>
            </p:cNvSpPr>
            <p:nvPr userDrawn="1">
              <p:custDataLst>
                <p:tags r:id="rId312"/>
              </p:custDataLst>
            </p:nvPr>
          </p:nvSpPr>
          <p:spPr bwMode="auto">
            <a:xfrm>
              <a:off x="8380812" y="3854373"/>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3" name="Freeform 362">
              <a:extLst>
                <a:ext uri="{FF2B5EF4-FFF2-40B4-BE49-F238E27FC236}">
                  <a16:creationId xmlns:a16="http://schemas.microsoft.com/office/drawing/2014/main" id="{FE16CA27-6EB6-974D-A6FF-600C9D55A6D6}"/>
                </a:ext>
              </a:extLst>
            </p:cNvPr>
            <p:cNvSpPr>
              <a:spLocks/>
            </p:cNvSpPr>
            <p:nvPr userDrawn="1">
              <p:custDataLst>
                <p:tags r:id="rId313"/>
              </p:custDataLst>
            </p:nvPr>
          </p:nvSpPr>
          <p:spPr bwMode="auto">
            <a:xfrm>
              <a:off x="7860271" y="2558808"/>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4" name="Freeform 363">
              <a:extLst>
                <a:ext uri="{FF2B5EF4-FFF2-40B4-BE49-F238E27FC236}">
                  <a16:creationId xmlns:a16="http://schemas.microsoft.com/office/drawing/2014/main" id="{486078B7-1E68-2C48-B642-15C299146371}"/>
                </a:ext>
              </a:extLst>
            </p:cNvPr>
            <p:cNvSpPr>
              <a:spLocks/>
            </p:cNvSpPr>
            <p:nvPr userDrawn="1">
              <p:custDataLst>
                <p:tags r:id="rId314"/>
              </p:custDataLst>
            </p:nvPr>
          </p:nvSpPr>
          <p:spPr bwMode="auto">
            <a:xfrm>
              <a:off x="8187236" y="4028556"/>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5" name="Freeform 364">
              <a:extLst>
                <a:ext uri="{FF2B5EF4-FFF2-40B4-BE49-F238E27FC236}">
                  <a16:creationId xmlns:a16="http://schemas.microsoft.com/office/drawing/2014/main" id="{975170DE-C500-7B40-95BA-DD699560191F}"/>
                </a:ext>
              </a:extLst>
            </p:cNvPr>
            <p:cNvSpPr>
              <a:spLocks/>
            </p:cNvSpPr>
            <p:nvPr userDrawn="1">
              <p:custDataLst>
                <p:tags r:id="rId315"/>
              </p:custDataLst>
            </p:nvPr>
          </p:nvSpPr>
          <p:spPr bwMode="auto">
            <a:xfrm>
              <a:off x="8097768" y="3825583"/>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6" name="Freeform 365">
              <a:extLst>
                <a:ext uri="{FF2B5EF4-FFF2-40B4-BE49-F238E27FC236}">
                  <a16:creationId xmlns:a16="http://schemas.microsoft.com/office/drawing/2014/main" id="{65C9F022-D294-A640-BE94-7B40D6FBF36B}"/>
                </a:ext>
              </a:extLst>
            </p:cNvPr>
            <p:cNvSpPr>
              <a:spLocks/>
            </p:cNvSpPr>
            <p:nvPr userDrawn="1">
              <p:custDataLst>
                <p:tags r:id="rId316"/>
              </p:custDataLst>
            </p:nvPr>
          </p:nvSpPr>
          <p:spPr bwMode="auto">
            <a:xfrm>
              <a:off x="7827736" y="4073180"/>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7" name="Freeform 366">
              <a:extLst>
                <a:ext uri="{FF2B5EF4-FFF2-40B4-BE49-F238E27FC236}">
                  <a16:creationId xmlns:a16="http://schemas.microsoft.com/office/drawing/2014/main" id="{796E8E40-9A3C-0C4D-AAF0-93F74ED7B6F1}"/>
                </a:ext>
              </a:extLst>
            </p:cNvPr>
            <p:cNvSpPr>
              <a:spLocks/>
            </p:cNvSpPr>
            <p:nvPr userDrawn="1">
              <p:custDataLst>
                <p:tags r:id="rId317"/>
              </p:custDataLst>
            </p:nvPr>
          </p:nvSpPr>
          <p:spPr bwMode="auto">
            <a:xfrm>
              <a:off x="7089215" y="3102946"/>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8" name="Freeform 367">
              <a:extLst>
                <a:ext uri="{FF2B5EF4-FFF2-40B4-BE49-F238E27FC236}">
                  <a16:creationId xmlns:a16="http://schemas.microsoft.com/office/drawing/2014/main" id="{2C9FB7DE-C7B8-3546-82A1-E92FBF94029A}"/>
                </a:ext>
              </a:extLst>
            </p:cNvPr>
            <p:cNvSpPr>
              <a:spLocks/>
            </p:cNvSpPr>
            <p:nvPr userDrawn="1">
              <p:custDataLst>
                <p:tags r:id="rId318"/>
              </p:custDataLst>
            </p:nvPr>
          </p:nvSpPr>
          <p:spPr bwMode="auto">
            <a:xfrm>
              <a:off x="8291344" y="3612535"/>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69" name="Freeform 368">
              <a:extLst>
                <a:ext uri="{FF2B5EF4-FFF2-40B4-BE49-F238E27FC236}">
                  <a16:creationId xmlns:a16="http://schemas.microsoft.com/office/drawing/2014/main" id="{26A620F0-7631-3948-8554-4D7B76556CAA}"/>
                </a:ext>
              </a:extLst>
            </p:cNvPr>
            <p:cNvSpPr>
              <a:spLocks/>
            </p:cNvSpPr>
            <p:nvPr userDrawn="1">
              <p:custDataLst>
                <p:tags r:id="rId319"/>
              </p:custDataLst>
            </p:nvPr>
          </p:nvSpPr>
          <p:spPr bwMode="auto">
            <a:xfrm>
              <a:off x="10918461" y="2265146"/>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0" name="Freeform 369">
              <a:extLst>
                <a:ext uri="{FF2B5EF4-FFF2-40B4-BE49-F238E27FC236}">
                  <a16:creationId xmlns:a16="http://schemas.microsoft.com/office/drawing/2014/main" id="{62767972-A625-0E43-96B6-0BBEC6408E8B}"/>
                </a:ext>
              </a:extLst>
            </p:cNvPr>
            <p:cNvSpPr>
              <a:spLocks/>
            </p:cNvSpPr>
            <p:nvPr userDrawn="1">
              <p:custDataLst>
                <p:tags r:id="rId320"/>
              </p:custDataLst>
            </p:nvPr>
          </p:nvSpPr>
          <p:spPr bwMode="auto">
            <a:xfrm>
              <a:off x="10773685" y="2266586"/>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1" name="Freeform 370">
              <a:extLst>
                <a:ext uri="{FF2B5EF4-FFF2-40B4-BE49-F238E27FC236}">
                  <a16:creationId xmlns:a16="http://schemas.microsoft.com/office/drawing/2014/main" id="{D67518BF-E95B-7940-951C-6BE322168912}"/>
                </a:ext>
              </a:extLst>
            </p:cNvPr>
            <p:cNvSpPr>
              <a:spLocks/>
            </p:cNvSpPr>
            <p:nvPr userDrawn="1">
              <p:custDataLst>
                <p:tags r:id="rId321"/>
              </p:custDataLst>
            </p:nvPr>
          </p:nvSpPr>
          <p:spPr bwMode="auto">
            <a:xfrm>
              <a:off x="10742779" y="2587599"/>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2" name="Freeform 371">
              <a:extLst>
                <a:ext uri="{FF2B5EF4-FFF2-40B4-BE49-F238E27FC236}">
                  <a16:creationId xmlns:a16="http://schemas.microsoft.com/office/drawing/2014/main" id="{BF7E8547-EB49-834B-9EE9-B53C8791B5FD}"/>
                </a:ext>
              </a:extLst>
            </p:cNvPr>
            <p:cNvSpPr>
              <a:spLocks/>
            </p:cNvSpPr>
            <p:nvPr userDrawn="1">
              <p:custDataLst>
                <p:tags r:id="rId322"/>
              </p:custDataLst>
            </p:nvPr>
          </p:nvSpPr>
          <p:spPr bwMode="auto">
            <a:xfrm>
              <a:off x="10687471" y="2600556"/>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3" name="Freeform 372">
              <a:extLst>
                <a:ext uri="{FF2B5EF4-FFF2-40B4-BE49-F238E27FC236}">
                  <a16:creationId xmlns:a16="http://schemas.microsoft.com/office/drawing/2014/main" id="{03A5CAE4-234F-2846-AB28-834299414439}"/>
                </a:ext>
              </a:extLst>
            </p:cNvPr>
            <p:cNvSpPr>
              <a:spLocks/>
            </p:cNvSpPr>
            <p:nvPr userDrawn="1">
              <p:custDataLst>
                <p:tags r:id="rId323"/>
              </p:custDataLst>
            </p:nvPr>
          </p:nvSpPr>
          <p:spPr bwMode="auto">
            <a:xfrm>
              <a:off x="10703737" y="2384628"/>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4" name="Freeform 373">
              <a:extLst>
                <a:ext uri="{FF2B5EF4-FFF2-40B4-BE49-F238E27FC236}">
                  <a16:creationId xmlns:a16="http://schemas.microsoft.com/office/drawing/2014/main" id="{8F273D26-9F3D-9542-9FC8-816DBFDC898A}"/>
                </a:ext>
              </a:extLst>
            </p:cNvPr>
            <p:cNvSpPr>
              <a:spLocks/>
            </p:cNvSpPr>
            <p:nvPr userDrawn="1">
              <p:custDataLst>
                <p:tags r:id="rId324"/>
              </p:custDataLst>
            </p:nvPr>
          </p:nvSpPr>
          <p:spPr bwMode="auto">
            <a:xfrm>
              <a:off x="8227903" y="1378405"/>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5" name="Freeform 374">
              <a:extLst>
                <a:ext uri="{FF2B5EF4-FFF2-40B4-BE49-F238E27FC236}">
                  <a16:creationId xmlns:a16="http://schemas.microsoft.com/office/drawing/2014/main" id="{AC4C067F-C216-CB4B-88E6-9D741FE13078}"/>
                </a:ext>
              </a:extLst>
            </p:cNvPr>
            <p:cNvSpPr>
              <a:spLocks/>
            </p:cNvSpPr>
            <p:nvPr userDrawn="1">
              <p:custDataLst>
                <p:tags r:id="rId325"/>
              </p:custDataLst>
            </p:nvPr>
          </p:nvSpPr>
          <p:spPr bwMode="auto">
            <a:xfrm>
              <a:off x="8374306" y="1362571"/>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6" name="Freeform 375">
              <a:extLst>
                <a:ext uri="{FF2B5EF4-FFF2-40B4-BE49-F238E27FC236}">
                  <a16:creationId xmlns:a16="http://schemas.microsoft.com/office/drawing/2014/main" id="{E7F46A46-9FC0-754A-AD0E-2DD29F954694}"/>
                </a:ext>
              </a:extLst>
            </p:cNvPr>
            <p:cNvSpPr>
              <a:spLocks/>
            </p:cNvSpPr>
            <p:nvPr userDrawn="1">
              <p:custDataLst>
                <p:tags r:id="rId326"/>
              </p:custDataLst>
            </p:nvPr>
          </p:nvSpPr>
          <p:spPr bwMode="auto">
            <a:xfrm>
              <a:off x="8411720" y="1369767"/>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7" name="Freeform 376">
              <a:extLst>
                <a:ext uri="{FF2B5EF4-FFF2-40B4-BE49-F238E27FC236}">
                  <a16:creationId xmlns:a16="http://schemas.microsoft.com/office/drawing/2014/main" id="{F6EA2335-BE13-3746-8E38-0C303DC954C8}"/>
                </a:ext>
              </a:extLst>
            </p:cNvPr>
            <p:cNvSpPr>
              <a:spLocks/>
            </p:cNvSpPr>
            <p:nvPr userDrawn="1">
              <p:custDataLst>
                <p:tags r:id="rId327"/>
              </p:custDataLst>
            </p:nvPr>
          </p:nvSpPr>
          <p:spPr bwMode="auto">
            <a:xfrm>
              <a:off x="8958291" y="1538191"/>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8" name="Freeform 377">
              <a:extLst>
                <a:ext uri="{FF2B5EF4-FFF2-40B4-BE49-F238E27FC236}">
                  <a16:creationId xmlns:a16="http://schemas.microsoft.com/office/drawing/2014/main" id="{AFB35C07-234B-0A41-B4E1-BEF4FA3DD12D}"/>
                </a:ext>
              </a:extLst>
            </p:cNvPr>
            <p:cNvSpPr>
              <a:spLocks/>
            </p:cNvSpPr>
            <p:nvPr userDrawn="1">
              <p:custDataLst>
                <p:tags r:id="rId328"/>
              </p:custDataLst>
            </p:nvPr>
          </p:nvSpPr>
          <p:spPr bwMode="auto">
            <a:xfrm>
              <a:off x="8865569" y="1410074"/>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79" name="Freeform 378">
              <a:extLst>
                <a:ext uri="{FF2B5EF4-FFF2-40B4-BE49-F238E27FC236}">
                  <a16:creationId xmlns:a16="http://schemas.microsoft.com/office/drawing/2014/main" id="{03646711-6208-9E48-A026-D04BE4682853}"/>
                </a:ext>
              </a:extLst>
            </p:cNvPr>
            <p:cNvSpPr>
              <a:spLocks/>
            </p:cNvSpPr>
            <p:nvPr userDrawn="1">
              <p:custDataLst>
                <p:tags r:id="rId329"/>
              </p:custDataLst>
            </p:nvPr>
          </p:nvSpPr>
          <p:spPr bwMode="auto">
            <a:xfrm>
              <a:off x="8888343" y="1372648"/>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0" name="Freeform 379">
              <a:extLst>
                <a:ext uri="{FF2B5EF4-FFF2-40B4-BE49-F238E27FC236}">
                  <a16:creationId xmlns:a16="http://schemas.microsoft.com/office/drawing/2014/main" id="{CEFBB4F8-D18F-C547-BA83-FB2DF4E19FFC}"/>
                </a:ext>
              </a:extLst>
            </p:cNvPr>
            <p:cNvSpPr>
              <a:spLocks/>
            </p:cNvSpPr>
            <p:nvPr userDrawn="1">
              <p:custDataLst>
                <p:tags r:id="rId330"/>
              </p:custDataLst>
            </p:nvPr>
          </p:nvSpPr>
          <p:spPr bwMode="auto">
            <a:xfrm>
              <a:off x="9036372" y="1477732"/>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1" name="Freeform 380">
              <a:extLst>
                <a:ext uri="{FF2B5EF4-FFF2-40B4-BE49-F238E27FC236}">
                  <a16:creationId xmlns:a16="http://schemas.microsoft.com/office/drawing/2014/main" id="{9C2FC84E-57A5-1A43-B5FF-35C243782774}"/>
                </a:ext>
              </a:extLst>
            </p:cNvPr>
            <p:cNvSpPr>
              <a:spLocks/>
            </p:cNvSpPr>
            <p:nvPr userDrawn="1">
              <p:custDataLst>
                <p:tags r:id="rId331"/>
              </p:custDataLst>
            </p:nvPr>
          </p:nvSpPr>
          <p:spPr bwMode="auto">
            <a:xfrm>
              <a:off x="9091680" y="1372648"/>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2" name="Freeform 381">
              <a:extLst>
                <a:ext uri="{FF2B5EF4-FFF2-40B4-BE49-F238E27FC236}">
                  <a16:creationId xmlns:a16="http://schemas.microsoft.com/office/drawing/2014/main" id="{A69AB86E-920E-FC40-8D23-80DD02916287}"/>
                </a:ext>
              </a:extLst>
            </p:cNvPr>
            <p:cNvSpPr>
              <a:spLocks/>
            </p:cNvSpPr>
            <p:nvPr userDrawn="1">
              <p:custDataLst>
                <p:tags r:id="rId332"/>
              </p:custDataLst>
            </p:nvPr>
          </p:nvSpPr>
          <p:spPr bwMode="auto">
            <a:xfrm>
              <a:off x="9153493" y="1395679"/>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3" name="Freeform 382">
              <a:extLst>
                <a:ext uri="{FF2B5EF4-FFF2-40B4-BE49-F238E27FC236}">
                  <a16:creationId xmlns:a16="http://schemas.microsoft.com/office/drawing/2014/main" id="{2F8FE3DA-36B3-5F45-B0D3-836E689C3E8A}"/>
                </a:ext>
              </a:extLst>
            </p:cNvPr>
            <p:cNvSpPr>
              <a:spLocks/>
            </p:cNvSpPr>
            <p:nvPr userDrawn="1">
              <p:custDataLst>
                <p:tags r:id="rId333"/>
              </p:custDataLst>
            </p:nvPr>
          </p:nvSpPr>
          <p:spPr bwMode="auto">
            <a:xfrm>
              <a:off x="9273869" y="1408635"/>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4" name="Freeform 383">
              <a:extLst>
                <a:ext uri="{FF2B5EF4-FFF2-40B4-BE49-F238E27FC236}">
                  <a16:creationId xmlns:a16="http://schemas.microsoft.com/office/drawing/2014/main" id="{0F2D3BB8-1E3D-FB48-99AF-C5461A1575D3}"/>
                </a:ext>
              </a:extLst>
            </p:cNvPr>
            <p:cNvSpPr>
              <a:spLocks/>
            </p:cNvSpPr>
            <p:nvPr userDrawn="1">
              <p:custDataLst>
                <p:tags r:id="rId334"/>
              </p:custDataLst>
            </p:nvPr>
          </p:nvSpPr>
          <p:spPr bwMode="auto">
            <a:xfrm>
              <a:off x="9813934" y="1522356"/>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5" name="Freeform 384">
              <a:extLst>
                <a:ext uri="{FF2B5EF4-FFF2-40B4-BE49-F238E27FC236}">
                  <a16:creationId xmlns:a16="http://schemas.microsoft.com/office/drawing/2014/main" id="{F8B1BAAD-1846-1147-BE3A-B05A28E6458B}"/>
                </a:ext>
              </a:extLst>
            </p:cNvPr>
            <p:cNvSpPr>
              <a:spLocks/>
            </p:cNvSpPr>
            <p:nvPr userDrawn="1">
              <p:custDataLst>
                <p:tags r:id="rId335"/>
              </p:custDataLst>
            </p:nvPr>
          </p:nvSpPr>
          <p:spPr bwMode="auto">
            <a:xfrm>
              <a:off x="9882254" y="1538191"/>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6" name="Freeform 385">
              <a:extLst>
                <a:ext uri="{FF2B5EF4-FFF2-40B4-BE49-F238E27FC236}">
                  <a16:creationId xmlns:a16="http://schemas.microsoft.com/office/drawing/2014/main" id="{1732ED1A-D26B-D94B-A252-961141D4E844}"/>
                </a:ext>
              </a:extLst>
            </p:cNvPr>
            <p:cNvSpPr>
              <a:spLocks/>
            </p:cNvSpPr>
            <p:nvPr userDrawn="1">
              <p:custDataLst>
                <p:tags r:id="rId336"/>
              </p:custDataLst>
            </p:nvPr>
          </p:nvSpPr>
          <p:spPr bwMode="auto">
            <a:xfrm>
              <a:off x="9913163" y="1548268"/>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7" name="Freeform 386">
              <a:extLst>
                <a:ext uri="{FF2B5EF4-FFF2-40B4-BE49-F238E27FC236}">
                  <a16:creationId xmlns:a16="http://schemas.microsoft.com/office/drawing/2014/main" id="{FDE2934A-25BC-4F4D-807B-BCBFA30326EE}"/>
                </a:ext>
              </a:extLst>
            </p:cNvPr>
            <p:cNvSpPr>
              <a:spLocks/>
            </p:cNvSpPr>
            <p:nvPr userDrawn="1">
              <p:custDataLst>
                <p:tags r:id="rId337"/>
              </p:custDataLst>
            </p:nvPr>
          </p:nvSpPr>
          <p:spPr bwMode="auto">
            <a:xfrm>
              <a:off x="9678917" y="1523797"/>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8" name="Freeform 387">
              <a:extLst>
                <a:ext uri="{FF2B5EF4-FFF2-40B4-BE49-F238E27FC236}">
                  <a16:creationId xmlns:a16="http://schemas.microsoft.com/office/drawing/2014/main" id="{7F4AC34D-62DB-9346-8CAE-5E544B9EBE8C}"/>
                </a:ext>
              </a:extLst>
            </p:cNvPr>
            <p:cNvSpPr>
              <a:spLocks/>
            </p:cNvSpPr>
            <p:nvPr userDrawn="1">
              <p:custDataLst>
                <p:tags r:id="rId338"/>
              </p:custDataLst>
            </p:nvPr>
          </p:nvSpPr>
          <p:spPr bwMode="auto">
            <a:xfrm>
              <a:off x="9986363" y="1470533"/>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89" name="Freeform 388">
              <a:extLst>
                <a:ext uri="{FF2B5EF4-FFF2-40B4-BE49-F238E27FC236}">
                  <a16:creationId xmlns:a16="http://schemas.microsoft.com/office/drawing/2014/main" id="{CA815BEA-C3B7-204A-B719-CAF6A75DD32D}"/>
                </a:ext>
              </a:extLst>
            </p:cNvPr>
            <p:cNvSpPr>
              <a:spLocks/>
            </p:cNvSpPr>
            <p:nvPr userDrawn="1">
              <p:custDataLst>
                <p:tags r:id="rId339"/>
              </p:custDataLst>
            </p:nvPr>
          </p:nvSpPr>
          <p:spPr bwMode="auto">
            <a:xfrm>
              <a:off x="10150660" y="1477732"/>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0" name="Freeform 389">
              <a:extLst>
                <a:ext uri="{FF2B5EF4-FFF2-40B4-BE49-F238E27FC236}">
                  <a16:creationId xmlns:a16="http://schemas.microsoft.com/office/drawing/2014/main" id="{84B83B79-A728-874B-8ACD-A394671016EF}"/>
                </a:ext>
              </a:extLst>
            </p:cNvPr>
            <p:cNvSpPr>
              <a:spLocks/>
            </p:cNvSpPr>
            <p:nvPr userDrawn="1">
              <p:custDataLst>
                <p:tags r:id="rId340"/>
              </p:custDataLst>
            </p:nvPr>
          </p:nvSpPr>
          <p:spPr bwMode="auto">
            <a:xfrm>
              <a:off x="10109992" y="1520918"/>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1" name="Freeform 390">
              <a:extLst>
                <a:ext uri="{FF2B5EF4-FFF2-40B4-BE49-F238E27FC236}">
                  <a16:creationId xmlns:a16="http://schemas.microsoft.com/office/drawing/2014/main" id="{9EB8EC26-87FF-1345-804B-59106A793638}"/>
                </a:ext>
              </a:extLst>
            </p:cNvPr>
            <p:cNvSpPr>
              <a:spLocks/>
            </p:cNvSpPr>
            <p:nvPr userDrawn="1">
              <p:custDataLst>
                <p:tags r:id="rId341"/>
              </p:custDataLst>
            </p:nvPr>
          </p:nvSpPr>
          <p:spPr bwMode="auto">
            <a:xfrm>
              <a:off x="10088847" y="1518039"/>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2" name="Line 504">
              <a:extLst>
                <a:ext uri="{FF2B5EF4-FFF2-40B4-BE49-F238E27FC236}">
                  <a16:creationId xmlns:a16="http://schemas.microsoft.com/office/drawing/2014/main" id="{F556DF14-0CB0-2D4E-907E-D1168845A083}"/>
                </a:ext>
              </a:extLst>
            </p:cNvPr>
            <p:cNvSpPr>
              <a:spLocks noChangeShapeType="1"/>
            </p:cNvSpPr>
            <p:nvPr userDrawn="1">
              <p:custDataLst>
                <p:tags r:id="rId342"/>
              </p:custDataLst>
            </p:nvPr>
          </p:nvSpPr>
          <p:spPr bwMode="auto">
            <a:xfrm flipV="1">
              <a:off x="10090472" y="1516598"/>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3" name="Freeform 392">
              <a:extLst>
                <a:ext uri="{FF2B5EF4-FFF2-40B4-BE49-F238E27FC236}">
                  <a16:creationId xmlns:a16="http://schemas.microsoft.com/office/drawing/2014/main" id="{F43A5F55-3D08-0D4A-8468-8F7A4466F39D}"/>
                </a:ext>
              </a:extLst>
            </p:cNvPr>
            <p:cNvSpPr>
              <a:spLocks/>
            </p:cNvSpPr>
            <p:nvPr userDrawn="1">
              <p:custDataLst>
                <p:tags r:id="rId343"/>
              </p:custDataLst>
            </p:nvPr>
          </p:nvSpPr>
          <p:spPr bwMode="auto">
            <a:xfrm>
              <a:off x="9239709" y="1451820"/>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4" name="Freeform 393">
              <a:extLst>
                <a:ext uri="{FF2B5EF4-FFF2-40B4-BE49-F238E27FC236}">
                  <a16:creationId xmlns:a16="http://schemas.microsoft.com/office/drawing/2014/main" id="{98264115-6B3B-D949-B268-B9DC3CF607D0}"/>
                </a:ext>
              </a:extLst>
            </p:cNvPr>
            <p:cNvSpPr>
              <a:spLocks/>
            </p:cNvSpPr>
            <p:nvPr userDrawn="1">
              <p:custDataLst>
                <p:tags r:id="rId344"/>
              </p:custDataLst>
            </p:nvPr>
          </p:nvSpPr>
          <p:spPr bwMode="auto">
            <a:xfrm>
              <a:off x="10007512" y="1516598"/>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5" name="Freeform 394">
              <a:extLst>
                <a:ext uri="{FF2B5EF4-FFF2-40B4-BE49-F238E27FC236}">
                  <a16:creationId xmlns:a16="http://schemas.microsoft.com/office/drawing/2014/main" id="{60CE4996-33FA-324C-9288-318C91443822}"/>
                </a:ext>
              </a:extLst>
            </p:cNvPr>
            <p:cNvSpPr>
              <a:spLocks/>
            </p:cNvSpPr>
            <p:nvPr userDrawn="1">
              <p:custDataLst>
                <p:tags r:id="rId345"/>
              </p:custDataLst>
            </p:nvPr>
          </p:nvSpPr>
          <p:spPr bwMode="auto">
            <a:xfrm>
              <a:off x="9960336" y="1483489"/>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6" name="Freeform 395">
              <a:extLst>
                <a:ext uri="{FF2B5EF4-FFF2-40B4-BE49-F238E27FC236}">
                  <a16:creationId xmlns:a16="http://schemas.microsoft.com/office/drawing/2014/main" id="{75E619A5-39A0-7244-994B-1ECD37E26BC8}"/>
                </a:ext>
              </a:extLst>
            </p:cNvPr>
            <p:cNvSpPr>
              <a:spLocks/>
            </p:cNvSpPr>
            <p:nvPr userDrawn="1">
              <p:custDataLst>
                <p:tags r:id="rId346"/>
              </p:custDataLst>
            </p:nvPr>
          </p:nvSpPr>
          <p:spPr bwMode="auto">
            <a:xfrm>
              <a:off x="10472746" y="2000276"/>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7" name="Freeform 396">
              <a:extLst>
                <a:ext uri="{FF2B5EF4-FFF2-40B4-BE49-F238E27FC236}">
                  <a16:creationId xmlns:a16="http://schemas.microsoft.com/office/drawing/2014/main" id="{ACBDFB4B-7452-4F47-A7F1-0476F1CCCEB6}"/>
                </a:ext>
              </a:extLst>
            </p:cNvPr>
            <p:cNvSpPr>
              <a:spLocks/>
            </p:cNvSpPr>
            <p:nvPr userDrawn="1">
              <p:custDataLst>
                <p:tags r:id="rId347"/>
              </p:custDataLst>
            </p:nvPr>
          </p:nvSpPr>
          <p:spPr bwMode="auto">
            <a:xfrm>
              <a:off x="10773686" y="1566983"/>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8" name="Freeform 397">
              <a:extLst>
                <a:ext uri="{FF2B5EF4-FFF2-40B4-BE49-F238E27FC236}">
                  <a16:creationId xmlns:a16="http://schemas.microsoft.com/office/drawing/2014/main" id="{A07C22BB-5084-954A-927A-EF8F84E265C4}"/>
                </a:ext>
              </a:extLst>
            </p:cNvPr>
            <p:cNvSpPr>
              <a:spLocks/>
            </p:cNvSpPr>
            <p:nvPr userDrawn="1">
              <p:custDataLst>
                <p:tags r:id="rId348"/>
              </p:custDataLst>
            </p:nvPr>
          </p:nvSpPr>
          <p:spPr bwMode="auto">
            <a:xfrm>
              <a:off x="10913581" y="1886555"/>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399" name="Freeform 398">
              <a:extLst>
                <a:ext uri="{FF2B5EF4-FFF2-40B4-BE49-F238E27FC236}">
                  <a16:creationId xmlns:a16="http://schemas.microsoft.com/office/drawing/2014/main" id="{4E37521B-12F5-B24F-8F05-56135E1C4329}"/>
                </a:ext>
              </a:extLst>
            </p:cNvPr>
            <p:cNvSpPr>
              <a:spLocks/>
            </p:cNvSpPr>
            <p:nvPr userDrawn="1">
              <p:custDataLst>
                <p:tags r:id="rId349"/>
              </p:custDataLst>
            </p:nvPr>
          </p:nvSpPr>
          <p:spPr bwMode="auto">
            <a:xfrm>
              <a:off x="11066491" y="1988761"/>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0" name="Freeform 399">
              <a:extLst>
                <a:ext uri="{FF2B5EF4-FFF2-40B4-BE49-F238E27FC236}">
                  <a16:creationId xmlns:a16="http://schemas.microsoft.com/office/drawing/2014/main" id="{F72047BB-56C5-4847-9111-5336BD98214C}"/>
                </a:ext>
              </a:extLst>
            </p:cNvPr>
            <p:cNvSpPr>
              <a:spLocks/>
            </p:cNvSpPr>
            <p:nvPr userDrawn="1">
              <p:custDataLst>
                <p:tags r:id="rId350"/>
              </p:custDataLst>
            </p:nvPr>
          </p:nvSpPr>
          <p:spPr bwMode="auto">
            <a:xfrm>
              <a:off x="11118544" y="2003154"/>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1" name="Freeform 400">
              <a:extLst>
                <a:ext uri="{FF2B5EF4-FFF2-40B4-BE49-F238E27FC236}">
                  <a16:creationId xmlns:a16="http://schemas.microsoft.com/office/drawing/2014/main" id="{45FAE1FE-4BC1-784C-9D22-F65E96855DBD}"/>
                </a:ext>
              </a:extLst>
            </p:cNvPr>
            <p:cNvSpPr>
              <a:spLocks/>
            </p:cNvSpPr>
            <p:nvPr userDrawn="1">
              <p:custDataLst>
                <p:tags r:id="rId351"/>
              </p:custDataLst>
            </p:nvPr>
          </p:nvSpPr>
          <p:spPr bwMode="auto">
            <a:xfrm>
              <a:off x="10980277" y="2118317"/>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2" name="Freeform 401">
              <a:extLst>
                <a:ext uri="{FF2B5EF4-FFF2-40B4-BE49-F238E27FC236}">
                  <a16:creationId xmlns:a16="http://schemas.microsoft.com/office/drawing/2014/main" id="{FB129FF4-40A0-1947-8692-C1F9E47B3BA6}"/>
                </a:ext>
              </a:extLst>
            </p:cNvPr>
            <p:cNvSpPr>
              <a:spLocks/>
            </p:cNvSpPr>
            <p:nvPr userDrawn="1">
              <p:custDataLst>
                <p:tags r:id="rId352"/>
              </p:custDataLst>
            </p:nvPr>
          </p:nvSpPr>
          <p:spPr bwMode="auto">
            <a:xfrm>
              <a:off x="10991663" y="2144228"/>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3" name="Freeform 402">
              <a:extLst>
                <a:ext uri="{FF2B5EF4-FFF2-40B4-BE49-F238E27FC236}">
                  <a16:creationId xmlns:a16="http://schemas.microsoft.com/office/drawing/2014/main" id="{05412449-A999-A143-A8C0-72AA7F94DF08}"/>
                </a:ext>
              </a:extLst>
            </p:cNvPr>
            <p:cNvSpPr>
              <a:spLocks/>
            </p:cNvSpPr>
            <p:nvPr userDrawn="1">
              <p:custDataLst>
                <p:tags r:id="rId353"/>
              </p:custDataLst>
            </p:nvPr>
          </p:nvSpPr>
          <p:spPr bwMode="auto">
            <a:xfrm>
              <a:off x="10978649" y="2219084"/>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4" name="Freeform 403">
              <a:extLst>
                <a:ext uri="{FF2B5EF4-FFF2-40B4-BE49-F238E27FC236}">
                  <a16:creationId xmlns:a16="http://schemas.microsoft.com/office/drawing/2014/main" id="{18D1FCB3-429A-CD43-B7B9-F333933A9ADF}"/>
                </a:ext>
              </a:extLst>
            </p:cNvPr>
            <p:cNvSpPr>
              <a:spLocks/>
            </p:cNvSpPr>
            <p:nvPr userDrawn="1">
              <p:custDataLst>
                <p:tags r:id="rId354"/>
              </p:custDataLst>
            </p:nvPr>
          </p:nvSpPr>
          <p:spPr bwMode="auto">
            <a:xfrm>
              <a:off x="10955875" y="2250752"/>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5" name="Freeform 404">
              <a:extLst>
                <a:ext uri="{FF2B5EF4-FFF2-40B4-BE49-F238E27FC236}">
                  <a16:creationId xmlns:a16="http://schemas.microsoft.com/office/drawing/2014/main" id="{0C7EF3DD-EAAA-E74A-95FE-DDE8CB893B82}"/>
                </a:ext>
              </a:extLst>
            </p:cNvPr>
            <p:cNvSpPr>
              <a:spLocks/>
            </p:cNvSpPr>
            <p:nvPr userDrawn="1">
              <p:custDataLst>
                <p:tags r:id="rId355"/>
              </p:custDataLst>
            </p:nvPr>
          </p:nvSpPr>
          <p:spPr bwMode="auto">
            <a:xfrm>
              <a:off x="10955875" y="2250752"/>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6" name="Freeform 405">
              <a:extLst>
                <a:ext uri="{FF2B5EF4-FFF2-40B4-BE49-F238E27FC236}">
                  <a16:creationId xmlns:a16="http://schemas.microsoft.com/office/drawing/2014/main" id="{6835349C-0C6E-0644-BFB3-2F9B599C5DDF}"/>
                </a:ext>
              </a:extLst>
            </p:cNvPr>
            <p:cNvSpPr>
              <a:spLocks/>
            </p:cNvSpPr>
            <p:nvPr userDrawn="1">
              <p:custDataLst>
                <p:tags r:id="rId356"/>
              </p:custDataLst>
            </p:nvPr>
          </p:nvSpPr>
          <p:spPr bwMode="auto">
            <a:xfrm>
              <a:off x="10703737" y="1876478"/>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7" name="Freeform 406">
              <a:extLst>
                <a:ext uri="{FF2B5EF4-FFF2-40B4-BE49-F238E27FC236}">
                  <a16:creationId xmlns:a16="http://schemas.microsoft.com/office/drawing/2014/main" id="{F1363454-B73E-9D4F-90F9-44A13158F67A}"/>
                </a:ext>
              </a:extLst>
            </p:cNvPr>
            <p:cNvSpPr>
              <a:spLocks/>
            </p:cNvSpPr>
            <p:nvPr userDrawn="1">
              <p:custDataLst>
                <p:tags r:id="rId357"/>
              </p:custDataLst>
            </p:nvPr>
          </p:nvSpPr>
          <p:spPr bwMode="auto">
            <a:xfrm>
              <a:off x="7952991" y="2003154"/>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8" name="Freeform 407">
              <a:extLst>
                <a:ext uri="{FF2B5EF4-FFF2-40B4-BE49-F238E27FC236}">
                  <a16:creationId xmlns:a16="http://schemas.microsoft.com/office/drawing/2014/main" id="{FE7E40FA-A2AA-EF4B-BFDC-6998EA6BFFC3}"/>
                </a:ext>
              </a:extLst>
            </p:cNvPr>
            <p:cNvSpPr>
              <a:spLocks/>
            </p:cNvSpPr>
            <p:nvPr userDrawn="1">
              <p:custDataLst>
                <p:tags r:id="rId358"/>
              </p:custDataLst>
            </p:nvPr>
          </p:nvSpPr>
          <p:spPr bwMode="auto">
            <a:xfrm>
              <a:off x="8413346" y="1633200"/>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09" name="Freeform 408">
              <a:extLst>
                <a:ext uri="{FF2B5EF4-FFF2-40B4-BE49-F238E27FC236}">
                  <a16:creationId xmlns:a16="http://schemas.microsoft.com/office/drawing/2014/main" id="{9D1DD956-25FD-B145-A6EE-70B24E78DD3E}"/>
                </a:ext>
              </a:extLst>
            </p:cNvPr>
            <p:cNvSpPr>
              <a:spLocks/>
            </p:cNvSpPr>
            <p:nvPr userDrawn="1">
              <p:custDataLst>
                <p:tags r:id="rId359"/>
              </p:custDataLst>
            </p:nvPr>
          </p:nvSpPr>
          <p:spPr bwMode="auto">
            <a:xfrm>
              <a:off x="8449134" y="1463336"/>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10" name="Freeform 409">
              <a:extLst>
                <a:ext uri="{FF2B5EF4-FFF2-40B4-BE49-F238E27FC236}">
                  <a16:creationId xmlns:a16="http://schemas.microsoft.com/office/drawing/2014/main" id="{ADB0E4FD-AD1D-1049-8514-7227A53B1207}"/>
                </a:ext>
              </a:extLst>
            </p:cNvPr>
            <p:cNvSpPr>
              <a:spLocks/>
            </p:cNvSpPr>
            <p:nvPr userDrawn="1">
              <p:custDataLst>
                <p:tags r:id="rId360"/>
              </p:custDataLst>
            </p:nvPr>
          </p:nvSpPr>
          <p:spPr bwMode="auto">
            <a:xfrm>
              <a:off x="8236036" y="1745481"/>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11" name="Freeform 410">
              <a:extLst>
                <a:ext uri="{FF2B5EF4-FFF2-40B4-BE49-F238E27FC236}">
                  <a16:creationId xmlns:a16="http://schemas.microsoft.com/office/drawing/2014/main" id="{73061995-AE99-2544-AC83-0CB88910B4CE}"/>
                </a:ext>
              </a:extLst>
            </p:cNvPr>
            <p:cNvSpPr>
              <a:spLocks/>
            </p:cNvSpPr>
            <p:nvPr userDrawn="1">
              <p:custDataLst>
                <p:tags r:id="rId361"/>
              </p:custDataLst>
            </p:nvPr>
          </p:nvSpPr>
          <p:spPr bwMode="auto">
            <a:xfrm>
              <a:off x="10598001" y="2014671"/>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412" name="Group 411">
              <a:extLst>
                <a:ext uri="{FF2B5EF4-FFF2-40B4-BE49-F238E27FC236}">
                  <a16:creationId xmlns:a16="http://schemas.microsoft.com/office/drawing/2014/main" id="{4625FE5E-C063-0240-80F8-EC814515148A}"/>
                </a:ext>
              </a:extLst>
            </p:cNvPr>
            <p:cNvGrpSpPr>
              <a:grpSpLocks/>
            </p:cNvGrpSpPr>
            <p:nvPr userDrawn="1">
              <p:custDataLst>
                <p:tags r:id="rId362"/>
              </p:custDataLst>
            </p:nvPr>
          </p:nvGrpSpPr>
          <p:grpSpPr bwMode="auto">
            <a:xfrm>
              <a:off x="9358459" y="1974365"/>
              <a:ext cx="688094" cy="348363"/>
              <a:chOff x="4115" y="1551"/>
              <a:chExt cx="504" cy="244"/>
            </a:xfrm>
            <a:solidFill>
              <a:srgbClr val="DADADA"/>
            </a:solidFill>
          </p:grpSpPr>
          <p:sp>
            <p:nvSpPr>
              <p:cNvPr id="437" name="Freeform 436">
                <a:extLst>
                  <a:ext uri="{FF2B5EF4-FFF2-40B4-BE49-F238E27FC236}">
                    <a16:creationId xmlns:a16="http://schemas.microsoft.com/office/drawing/2014/main" id="{CD907BBC-F50D-6E43-89C7-AFA977745E5F}"/>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38" name="Freeform 437">
                <a:extLst>
                  <a:ext uri="{FF2B5EF4-FFF2-40B4-BE49-F238E27FC236}">
                    <a16:creationId xmlns:a16="http://schemas.microsoft.com/office/drawing/2014/main" id="{5E1A6639-2877-F64E-919B-20DE53C3468C}"/>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413" name="Freeform 412">
              <a:extLst>
                <a:ext uri="{FF2B5EF4-FFF2-40B4-BE49-F238E27FC236}">
                  <a16:creationId xmlns:a16="http://schemas.microsoft.com/office/drawing/2014/main" id="{6AA68A2B-EC91-2649-A7ED-DCBD427FC3EB}"/>
                </a:ext>
              </a:extLst>
            </p:cNvPr>
            <p:cNvSpPr>
              <a:spLocks/>
            </p:cNvSpPr>
            <p:nvPr userDrawn="1">
              <p:custDataLst>
                <p:tags r:id="rId363"/>
              </p:custDataLst>
            </p:nvPr>
          </p:nvSpPr>
          <p:spPr bwMode="auto">
            <a:xfrm>
              <a:off x="8392200" y="2653818"/>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14" name="Freeform 413">
              <a:extLst>
                <a:ext uri="{FF2B5EF4-FFF2-40B4-BE49-F238E27FC236}">
                  <a16:creationId xmlns:a16="http://schemas.microsoft.com/office/drawing/2014/main" id="{F06C20D1-1077-E946-AB8C-BBD099125F11}"/>
                </a:ext>
              </a:extLst>
            </p:cNvPr>
            <p:cNvSpPr>
              <a:spLocks/>
            </p:cNvSpPr>
            <p:nvPr userDrawn="1">
              <p:custDataLst>
                <p:tags r:id="rId364"/>
              </p:custDataLst>
            </p:nvPr>
          </p:nvSpPr>
          <p:spPr bwMode="auto">
            <a:xfrm>
              <a:off x="7853762" y="2240676"/>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15" name="Freeform 414">
              <a:extLst>
                <a:ext uri="{FF2B5EF4-FFF2-40B4-BE49-F238E27FC236}">
                  <a16:creationId xmlns:a16="http://schemas.microsoft.com/office/drawing/2014/main" id="{EA528C71-B9DD-C34F-B55F-FEE9F1BD28C1}"/>
                </a:ext>
              </a:extLst>
            </p:cNvPr>
            <p:cNvSpPr>
              <a:spLocks/>
            </p:cNvSpPr>
            <p:nvPr userDrawn="1">
              <p:custDataLst>
                <p:tags r:id="rId365"/>
              </p:custDataLst>
            </p:nvPr>
          </p:nvSpPr>
          <p:spPr bwMode="auto">
            <a:xfrm>
              <a:off x="7586985" y="2433571"/>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16" name="Freeform 415">
              <a:extLst>
                <a:ext uri="{FF2B5EF4-FFF2-40B4-BE49-F238E27FC236}">
                  <a16:creationId xmlns:a16="http://schemas.microsoft.com/office/drawing/2014/main" id="{FC075915-C8FE-8E4E-BB44-22D1C1708FF7}"/>
                </a:ext>
              </a:extLst>
            </p:cNvPr>
            <p:cNvSpPr>
              <a:spLocks/>
            </p:cNvSpPr>
            <p:nvPr userDrawn="1">
              <p:custDataLst>
                <p:tags r:id="rId366"/>
              </p:custDataLst>
            </p:nvPr>
          </p:nvSpPr>
          <p:spPr bwMode="auto">
            <a:xfrm>
              <a:off x="7168923" y="2747385"/>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17" name="Freeform 416">
              <a:extLst>
                <a:ext uri="{FF2B5EF4-FFF2-40B4-BE49-F238E27FC236}">
                  <a16:creationId xmlns:a16="http://schemas.microsoft.com/office/drawing/2014/main" id="{30421F16-15E4-5040-921F-27C725F4B085}"/>
                </a:ext>
              </a:extLst>
            </p:cNvPr>
            <p:cNvSpPr>
              <a:spLocks/>
            </p:cNvSpPr>
            <p:nvPr userDrawn="1">
              <p:custDataLst>
                <p:tags r:id="rId367"/>
              </p:custDataLst>
            </p:nvPr>
          </p:nvSpPr>
          <p:spPr bwMode="auto">
            <a:xfrm>
              <a:off x="7108734" y="2761782"/>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18" name="Freeform 417">
              <a:extLst>
                <a:ext uri="{FF2B5EF4-FFF2-40B4-BE49-F238E27FC236}">
                  <a16:creationId xmlns:a16="http://schemas.microsoft.com/office/drawing/2014/main" id="{9982CA0D-C563-6945-B9CD-51D46D2ED973}"/>
                </a:ext>
              </a:extLst>
            </p:cNvPr>
            <p:cNvSpPr>
              <a:spLocks/>
            </p:cNvSpPr>
            <p:nvPr userDrawn="1">
              <p:custDataLst>
                <p:tags r:id="rId368"/>
              </p:custDataLst>
            </p:nvPr>
          </p:nvSpPr>
          <p:spPr bwMode="auto">
            <a:xfrm>
              <a:off x="7082707" y="2756022"/>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19" name="Freeform 418">
              <a:extLst>
                <a:ext uri="{FF2B5EF4-FFF2-40B4-BE49-F238E27FC236}">
                  <a16:creationId xmlns:a16="http://schemas.microsoft.com/office/drawing/2014/main" id="{D21DC6AA-3489-4840-9D58-68342A837ED7}"/>
                </a:ext>
              </a:extLst>
            </p:cNvPr>
            <p:cNvSpPr>
              <a:spLocks/>
            </p:cNvSpPr>
            <p:nvPr userDrawn="1">
              <p:custDataLst>
                <p:tags r:id="rId369"/>
              </p:custDataLst>
            </p:nvPr>
          </p:nvSpPr>
          <p:spPr bwMode="auto">
            <a:xfrm>
              <a:off x="8385693" y="2509864"/>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20" name="Freeform 419">
              <a:extLst>
                <a:ext uri="{FF2B5EF4-FFF2-40B4-BE49-F238E27FC236}">
                  <a16:creationId xmlns:a16="http://schemas.microsoft.com/office/drawing/2014/main" id="{92FE325E-6040-2C4F-ABE2-24A87875E9FB}"/>
                </a:ext>
              </a:extLst>
            </p:cNvPr>
            <p:cNvSpPr>
              <a:spLocks/>
            </p:cNvSpPr>
            <p:nvPr userDrawn="1">
              <p:custDataLst>
                <p:tags r:id="rId370"/>
              </p:custDataLst>
            </p:nvPr>
          </p:nvSpPr>
          <p:spPr bwMode="auto">
            <a:xfrm>
              <a:off x="10531307" y="2855349"/>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421" name="Group 420">
              <a:extLst>
                <a:ext uri="{FF2B5EF4-FFF2-40B4-BE49-F238E27FC236}">
                  <a16:creationId xmlns:a16="http://schemas.microsoft.com/office/drawing/2014/main" id="{281780E6-A2AA-8D4E-83CC-134615971D27}"/>
                </a:ext>
              </a:extLst>
            </p:cNvPr>
            <p:cNvGrpSpPr>
              <a:grpSpLocks/>
            </p:cNvGrpSpPr>
            <p:nvPr userDrawn="1">
              <p:custDataLst>
                <p:tags r:id="rId371"/>
              </p:custDataLst>
            </p:nvPr>
          </p:nvGrpSpPr>
          <p:grpSpPr bwMode="auto">
            <a:xfrm>
              <a:off x="8120541" y="2373111"/>
              <a:ext cx="494516" cy="182818"/>
              <a:chOff x="3289" y="1830"/>
              <a:chExt cx="363" cy="128"/>
            </a:xfrm>
            <a:solidFill>
              <a:srgbClr val="DADADA"/>
            </a:solidFill>
          </p:grpSpPr>
          <p:sp>
            <p:nvSpPr>
              <p:cNvPr id="432" name="Freeform 431">
                <a:extLst>
                  <a:ext uri="{FF2B5EF4-FFF2-40B4-BE49-F238E27FC236}">
                    <a16:creationId xmlns:a16="http://schemas.microsoft.com/office/drawing/2014/main" id="{0CB4A4EF-5D57-114C-B8B5-6360AC0A8F11}"/>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33" name="Freeform 432">
                <a:extLst>
                  <a:ext uri="{FF2B5EF4-FFF2-40B4-BE49-F238E27FC236}">
                    <a16:creationId xmlns:a16="http://schemas.microsoft.com/office/drawing/2014/main" id="{23121E3E-86E1-5F44-ABF4-76DA00330B8D}"/>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34" name="Freeform 433">
                <a:extLst>
                  <a:ext uri="{FF2B5EF4-FFF2-40B4-BE49-F238E27FC236}">
                    <a16:creationId xmlns:a16="http://schemas.microsoft.com/office/drawing/2014/main" id="{75A80F7B-3F25-F64F-9A1E-C8DAE2493656}"/>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35" name="Freeform 434">
                <a:extLst>
                  <a:ext uri="{FF2B5EF4-FFF2-40B4-BE49-F238E27FC236}">
                    <a16:creationId xmlns:a16="http://schemas.microsoft.com/office/drawing/2014/main" id="{68E711A4-3D7A-9042-8B69-108ED5036213}"/>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36" name="Freeform 435">
                <a:extLst>
                  <a:ext uri="{FF2B5EF4-FFF2-40B4-BE49-F238E27FC236}">
                    <a16:creationId xmlns:a16="http://schemas.microsoft.com/office/drawing/2014/main" id="{F083E654-2625-5141-A505-BC68CF3F914E}"/>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422" name="Freeform 421">
              <a:extLst>
                <a:ext uri="{FF2B5EF4-FFF2-40B4-BE49-F238E27FC236}">
                  <a16:creationId xmlns:a16="http://schemas.microsoft.com/office/drawing/2014/main" id="{B6468BC1-B26C-924C-AA07-478D533F4333}"/>
                </a:ext>
              </a:extLst>
            </p:cNvPr>
            <p:cNvSpPr>
              <a:spLocks/>
            </p:cNvSpPr>
            <p:nvPr userDrawn="1">
              <p:custDataLst>
                <p:tags r:id="rId372"/>
              </p:custDataLst>
            </p:nvPr>
          </p:nvSpPr>
          <p:spPr bwMode="auto">
            <a:xfrm>
              <a:off x="6059515" y="3418201"/>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23" name="Freeform 422">
              <a:extLst>
                <a:ext uri="{FF2B5EF4-FFF2-40B4-BE49-F238E27FC236}">
                  <a16:creationId xmlns:a16="http://schemas.microsoft.com/office/drawing/2014/main" id="{9EDBAD95-8F9B-884E-ABF1-CA3725920728}"/>
                </a:ext>
              </a:extLst>
            </p:cNvPr>
            <p:cNvSpPr>
              <a:spLocks/>
            </p:cNvSpPr>
            <p:nvPr userDrawn="1">
              <p:custDataLst>
                <p:tags r:id="rId373"/>
              </p:custDataLst>
            </p:nvPr>
          </p:nvSpPr>
          <p:spPr bwMode="auto">
            <a:xfrm>
              <a:off x="10101858" y="2907171"/>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24" name="Freeform 423">
              <a:extLst>
                <a:ext uri="{FF2B5EF4-FFF2-40B4-BE49-F238E27FC236}">
                  <a16:creationId xmlns:a16="http://schemas.microsoft.com/office/drawing/2014/main" id="{CC3ABCE1-3B73-494E-8D09-49ECAD4B1EB8}"/>
                </a:ext>
              </a:extLst>
            </p:cNvPr>
            <p:cNvSpPr>
              <a:spLocks/>
            </p:cNvSpPr>
            <p:nvPr userDrawn="1">
              <p:custDataLst>
                <p:tags r:id="rId374"/>
              </p:custDataLst>
            </p:nvPr>
          </p:nvSpPr>
          <p:spPr bwMode="auto">
            <a:xfrm>
              <a:off x="10191326" y="3529042"/>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25" name="Freeform 424">
              <a:extLst>
                <a:ext uri="{FF2B5EF4-FFF2-40B4-BE49-F238E27FC236}">
                  <a16:creationId xmlns:a16="http://schemas.microsoft.com/office/drawing/2014/main" id="{51B84AE1-B149-EA47-A670-E1C900D47B54}"/>
                </a:ext>
              </a:extLst>
            </p:cNvPr>
            <p:cNvSpPr>
              <a:spLocks/>
            </p:cNvSpPr>
            <p:nvPr userDrawn="1">
              <p:custDataLst>
                <p:tags r:id="rId375"/>
              </p:custDataLst>
            </p:nvPr>
          </p:nvSpPr>
          <p:spPr bwMode="auto">
            <a:xfrm>
              <a:off x="8850929" y="2856789"/>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26" name="Freeform 425">
              <a:extLst>
                <a:ext uri="{FF2B5EF4-FFF2-40B4-BE49-F238E27FC236}">
                  <a16:creationId xmlns:a16="http://schemas.microsoft.com/office/drawing/2014/main" id="{27D727A9-B55A-C146-8737-604CAA4B4920}"/>
                </a:ext>
              </a:extLst>
            </p:cNvPr>
            <p:cNvSpPr>
              <a:spLocks/>
            </p:cNvSpPr>
            <p:nvPr userDrawn="1">
              <p:custDataLst>
                <p:tags r:id="rId376"/>
              </p:custDataLst>
            </p:nvPr>
          </p:nvSpPr>
          <p:spPr bwMode="auto">
            <a:xfrm>
              <a:off x="7546316" y="2905732"/>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27" name="Freeform 426">
              <a:extLst>
                <a:ext uri="{FF2B5EF4-FFF2-40B4-BE49-F238E27FC236}">
                  <a16:creationId xmlns:a16="http://schemas.microsoft.com/office/drawing/2014/main" id="{B42B221E-4E20-8049-A457-03F04F9720C8}"/>
                </a:ext>
              </a:extLst>
            </p:cNvPr>
            <p:cNvSpPr>
              <a:spLocks/>
            </p:cNvSpPr>
            <p:nvPr userDrawn="1">
              <p:custDataLst>
                <p:tags r:id="rId377"/>
              </p:custDataLst>
            </p:nvPr>
          </p:nvSpPr>
          <p:spPr bwMode="auto">
            <a:xfrm>
              <a:off x="7207963" y="2558808"/>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28" name="Freeform 427">
              <a:extLst>
                <a:ext uri="{FF2B5EF4-FFF2-40B4-BE49-F238E27FC236}">
                  <a16:creationId xmlns:a16="http://schemas.microsoft.com/office/drawing/2014/main" id="{AE93BB19-0C66-F24B-990A-84DE6FF26FA7}"/>
                </a:ext>
              </a:extLst>
            </p:cNvPr>
            <p:cNvSpPr>
              <a:spLocks/>
            </p:cNvSpPr>
            <p:nvPr userDrawn="1">
              <p:custDataLst>
                <p:tags r:id="rId378"/>
              </p:custDataLst>
            </p:nvPr>
          </p:nvSpPr>
          <p:spPr bwMode="auto">
            <a:xfrm>
              <a:off x="7925338" y="1588575"/>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29" name="Freeform 428">
              <a:extLst>
                <a:ext uri="{FF2B5EF4-FFF2-40B4-BE49-F238E27FC236}">
                  <a16:creationId xmlns:a16="http://schemas.microsoft.com/office/drawing/2014/main" id="{06A279FE-9286-424E-9513-9D101D80D90B}"/>
                </a:ext>
              </a:extLst>
            </p:cNvPr>
            <p:cNvSpPr>
              <a:spLocks/>
            </p:cNvSpPr>
            <p:nvPr userDrawn="1">
              <p:custDataLst>
                <p:tags r:id="rId379"/>
              </p:custDataLst>
            </p:nvPr>
          </p:nvSpPr>
          <p:spPr bwMode="auto">
            <a:xfrm>
              <a:off x="8449134" y="1574179"/>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30" name="Freeform 429">
              <a:extLst>
                <a:ext uri="{FF2B5EF4-FFF2-40B4-BE49-F238E27FC236}">
                  <a16:creationId xmlns:a16="http://schemas.microsoft.com/office/drawing/2014/main" id="{7885C839-AF7B-694F-AF69-3945EBDE6703}"/>
                </a:ext>
              </a:extLst>
            </p:cNvPr>
            <p:cNvSpPr>
              <a:spLocks/>
            </p:cNvSpPr>
            <p:nvPr userDrawn="1">
              <p:custDataLst>
                <p:tags r:id="rId380"/>
              </p:custDataLst>
            </p:nvPr>
          </p:nvSpPr>
          <p:spPr bwMode="auto">
            <a:xfrm>
              <a:off x="8595537" y="1558344"/>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431" name="Freeform 430">
              <a:extLst>
                <a:ext uri="{FF2B5EF4-FFF2-40B4-BE49-F238E27FC236}">
                  <a16:creationId xmlns:a16="http://schemas.microsoft.com/office/drawing/2014/main" id="{3F748FDC-8722-E446-BF2E-E2C01F4495F5}"/>
                </a:ext>
              </a:extLst>
            </p:cNvPr>
            <p:cNvSpPr>
              <a:spLocks/>
            </p:cNvSpPr>
            <p:nvPr userDrawn="1">
              <p:custDataLst>
                <p:tags r:id="rId381"/>
              </p:custDataLst>
            </p:nvPr>
          </p:nvSpPr>
          <p:spPr bwMode="auto">
            <a:xfrm>
              <a:off x="8632951" y="1565541"/>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600" name="Slide Number Placeholder 2">
            <a:extLst>
              <a:ext uri="{FF2B5EF4-FFF2-40B4-BE49-F238E27FC236}">
                <a16:creationId xmlns:a16="http://schemas.microsoft.com/office/drawing/2014/main" id="{79AFD280-76F5-7146-BDE3-F017D2B38004}"/>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601" name="Footer Placeholder 1">
            <a:extLst>
              <a:ext uri="{FF2B5EF4-FFF2-40B4-BE49-F238E27FC236}">
                <a16:creationId xmlns:a16="http://schemas.microsoft.com/office/drawing/2014/main" id="{A8AB32D1-872B-4C4D-95E7-B50967DE5D1D}"/>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598" name="Text Placeholder 2">
            <a:extLst>
              <a:ext uri="{FF2B5EF4-FFF2-40B4-BE49-F238E27FC236}">
                <a16:creationId xmlns:a16="http://schemas.microsoft.com/office/drawing/2014/main" id="{B4467938-3782-594F-88DA-451EE0F67A52}"/>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603" name="Text Placeholder 4">
            <a:extLst>
              <a:ext uri="{FF2B5EF4-FFF2-40B4-BE49-F238E27FC236}">
                <a16:creationId xmlns:a16="http://schemas.microsoft.com/office/drawing/2014/main" id="{C85F489D-E300-3742-BDCD-9615F6B2B004}"/>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606" name="Text Placeholder 7">
            <a:extLst>
              <a:ext uri="{FF2B5EF4-FFF2-40B4-BE49-F238E27FC236}">
                <a16:creationId xmlns:a16="http://schemas.microsoft.com/office/drawing/2014/main" id="{2C1918F8-9E3A-D044-A111-43FF58E8754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607" name="Text Placeholder 2">
            <a:extLst>
              <a:ext uri="{FF2B5EF4-FFF2-40B4-BE49-F238E27FC236}">
                <a16:creationId xmlns:a16="http://schemas.microsoft.com/office/drawing/2014/main" id="{A6CE5A57-6D91-9240-B176-04CAA73A6D78}"/>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608" name="Text Placeholder 6">
            <a:extLst>
              <a:ext uri="{FF2B5EF4-FFF2-40B4-BE49-F238E27FC236}">
                <a16:creationId xmlns:a16="http://schemas.microsoft.com/office/drawing/2014/main" id="{1C04C952-88A8-8341-BA21-EA9984244734}"/>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75043779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68_Copy and map with details">
    <p:bg>
      <p:bgPr>
        <a:solidFill>
          <a:schemeClr val="bg1"/>
        </a:solidFill>
        <a:effectLst/>
      </p:bgPr>
    </p:bg>
    <p:spTree>
      <p:nvGrpSpPr>
        <p:cNvPr id="1" name=""/>
        <p:cNvGrpSpPr/>
        <p:nvPr/>
      </p:nvGrpSpPr>
      <p:grpSpPr>
        <a:xfrm>
          <a:off x="0" y="0"/>
          <a:ext cx="0" cy="0"/>
          <a:chOff x="0" y="0"/>
          <a:chExt cx="0" cy="0"/>
        </a:xfrm>
      </p:grpSpPr>
      <p:sp>
        <p:nvSpPr>
          <p:cNvPr id="602" name="Freeform 601">
            <a:extLst>
              <a:ext uri="{FF2B5EF4-FFF2-40B4-BE49-F238E27FC236}">
                <a16:creationId xmlns:a16="http://schemas.microsoft.com/office/drawing/2014/main" id="{03500709-82D8-1842-8DBD-804301A0E3DA}"/>
              </a:ext>
            </a:extLst>
          </p:cNvPr>
          <p:cNvSpPr>
            <a:spLocks/>
          </p:cNvSpPr>
          <p:nvPr userDrawn="1">
            <p:custDataLst>
              <p:tags r:id="rId1"/>
            </p:custDataLst>
          </p:nvPr>
        </p:nvSpPr>
        <p:spPr bwMode="auto">
          <a:xfrm>
            <a:off x="5260569" y="5993745"/>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03" name="Freeform 25">
            <a:extLst>
              <a:ext uri="{FF2B5EF4-FFF2-40B4-BE49-F238E27FC236}">
                <a16:creationId xmlns:a16="http://schemas.microsoft.com/office/drawing/2014/main" id="{E548E5D9-F586-A243-93BD-82D576C4A3FC}"/>
              </a:ext>
            </a:extLst>
          </p:cNvPr>
          <p:cNvSpPr>
            <a:spLocks/>
          </p:cNvSpPr>
          <p:nvPr userDrawn="1">
            <p:custDataLst>
              <p:tags r:id="rId2"/>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04" name="Freeform 105">
            <a:extLst>
              <a:ext uri="{FF2B5EF4-FFF2-40B4-BE49-F238E27FC236}">
                <a16:creationId xmlns:a16="http://schemas.microsoft.com/office/drawing/2014/main" id="{80B0E605-D1F0-0E4E-AB8B-9A6E458B57DB}"/>
              </a:ext>
            </a:extLst>
          </p:cNvPr>
          <p:cNvSpPr>
            <a:spLocks/>
          </p:cNvSpPr>
          <p:nvPr userDrawn="1">
            <p:custDataLst>
              <p:tags r:id="rId3"/>
            </p:custDataLst>
          </p:nvPr>
        </p:nvSpPr>
        <p:spPr bwMode="auto">
          <a:xfrm>
            <a:off x="6033892" y="5968574"/>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05" name="Freeform 197">
            <a:extLst>
              <a:ext uri="{FF2B5EF4-FFF2-40B4-BE49-F238E27FC236}">
                <a16:creationId xmlns:a16="http://schemas.microsoft.com/office/drawing/2014/main" id="{1B6262D0-8ABF-9745-AD5B-21F6BC324018}"/>
              </a:ext>
            </a:extLst>
          </p:cNvPr>
          <p:cNvSpPr>
            <a:spLocks/>
          </p:cNvSpPr>
          <p:nvPr userDrawn="1">
            <p:custDataLst>
              <p:tags r:id="rId4"/>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06" name="Freeform 198">
            <a:extLst>
              <a:ext uri="{FF2B5EF4-FFF2-40B4-BE49-F238E27FC236}">
                <a16:creationId xmlns:a16="http://schemas.microsoft.com/office/drawing/2014/main" id="{1E3E05EE-12E2-8D49-8C92-0CD6518DD421}"/>
              </a:ext>
            </a:extLst>
          </p:cNvPr>
          <p:cNvSpPr>
            <a:spLocks/>
          </p:cNvSpPr>
          <p:nvPr userDrawn="1">
            <p:custDataLst>
              <p:tags r:id="rId5"/>
            </p:custDataLst>
          </p:nvPr>
        </p:nvSpPr>
        <p:spPr bwMode="auto">
          <a:xfrm>
            <a:off x="5241013" y="5979588"/>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07" name="Freeform 199">
            <a:extLst>
              <a:ext uri="{FF2B5EF4-FFF2-40B4-BE49-F238E27FC236}">
                <a16:creationId xmlns:a16="http://schemas.microsoft.com/office/drawing/2014/main" id="{A9645595-0136-2F4C-8090-8FFBEDA7B9F1}"/>
              </a:ext>
            </a:extLst>
          </p:cNvPr>
          <p:cNvSpPr>
            <a:spLocks/>
          </p:cNvSpPr>
          <p:nvPr userDrawn="1">
            <p:custDataLst>
              <p:tags r:id="rId6"/>
            </p:custDataLst>
          </p:nvPr>
        </p:nvSpPr>
        <p:spPr bwMode="auto">
          <a:xfrm>
            <a:off x="5241013" y="5959135"/>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08" name="Freeform 200">
            <a:extLst>
              <a:ext uri="{FF2B5EF4-FFF2-40B4-BE49-F238E27FC236}">
                <a16:creationId xmlns:a16="http://schemas.microsoft.com/office/drawing/2014/main" id="{935C1615-FD6C-3E41-A9C3-1044F8687C1E}"/>
              </a:ext>
            </a:extLst>
          </p:cNvPr>
          <p:cNvSpPr>
            <a:spLocks/>
          </p:cNvSpPr>
          <p:nvPr userDrawn="1">
            <p:custDataLst>
              <p:tags r:id="rId7"/>
            </p:custDataLst>
          </p:nvPr>
        </p:nvSpPr>
        <p:spPr bwMode="auto">
          <a:xfrm>
            <a:off x="5207236" y="5952842"/>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09" name="Freeform 201">
            <a:extLst>
              <a:ext uri="{FF2B5EF4-FFF2-40B4-BE49-F238E27FC236}">
                <a16:creationId xmlns:a16="http://schemas.microsoft.com/office/drawing/2014/main" id="{F1F6C91E-4BAB-C14A-B04B-041646343D24}"/>
              </a:ext>
            </a:extLst>
          </p:cNvPr>
          <p:cNvSpPr>
            <a:spLocks/>
          </p:cNvSpPr>
          <p:nvPr userDrawn="1">
            <p:custDataLst>
              <p:tags r:id="rId8"/>
            </p:custDataLst>
          </p:nvPr>
        </p:nvSpPr>
        <p:spPr bwMode="auto">
          <a:xfrm>
            <a:off x="5178793" y="5943402"/>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10" name="Freeform 202">
            <a:extLst>
              <a:ext uri="{FF2B5EF4-FFF2-40B4-BE49-F238E27FC236}">
                <a16:creationId xmlns:a16="http://schemas.microsoft.com/office/drawing/2014/main" id="{7970A5F3-7DD8-A943-87D2-90C2155E720F}"/>
              </a:ext>
            </a:extLst>
          </p:cNvPr>
          <p:cNvSpPr>
            <a:spLocks/>
          </p:cNvSpPr>
          <p:nvPr userDrawn="1">
            <p:custDataLst>
              <p:tags r:id="rId9"/>
            </p:custDataLst>
          </p:nvPr>
        </p:nvSpPr>
        <p:spPr bwMode="auto">
          <a:xfrm>
            <a:off x="5152125" y="5930817"/>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11" name="Freeform 203">
            <a:extLst>
              <a:ext uri="{FF2B5EF4-FFF2-40B4-BE49-F238E27FC236}">
                <a16:creationId xmlns:a16="http://schemas.microsoft.com/office/drawing/2014/main" id="{A9141000-C697-314B-BA0C-CBA208890AF9}"/>
              </a:ext>
            </a:extLst>
          </p:cNvPr>
          <p:cNvSpPr>
            <a:spLocks/>
          </p:cNvSpPr>
          <p:nvPr userDrawn="1">
            <p:custDataLst>
              <p:tags r:id="rId10"/>
            </p:custDataLst>
          </p:nvPr>
        </p:nvSpPr>
        <p:spPr bwMode="auto">
          <a:xfrm>
            <a:off x="5145015" y="5911939"/>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12" name="Freeform 212">
            <a:extLst>
              <a:ext uri="{FF2B5EF4-FFF2-40B4-BE49-F238E27FC236}">
                <a16:creationId xmlns:a16="http://schemas.microsoft.com/office/drawing/2014/main" id="{14698595-3E1D-1840-A7BB-3103EED732C3}"/>
              </a:ext>
            </a:extLst>
          </p:cNvPr>
          <p:cNvSpPr>
            <a:spLocks/>
          </p:cNvSpPr>
          <p:nvPr userDrawn="1">
            <p:custDataLst>
              <p:tags r:id="rId11"/>
            </p:custDataLst>
          </p:nvPr>
        </p:nvSpPr>
        <p:spPr bwMode="auto">
          <a:xfrm>
            <a:off x="5132570" y="5904073"/>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13" name="Freeform 213">
            <a:extLst>
              <a:ext uri="{FF2B5EF4-FFF2-40B4-BE49-F238E27FC236}">
                <a16:creationId xmlns:a16="http://schemas.microsoft.com/office/drawing/2014/main" id="{69CC9AA8-E76E-4248-BF2C-4987A04F4846}"/>
              </a:ext>
            </a:extLst>
          </p:cNvPr>
          <p:cNvSpPr>
            <a:spLocks/>
          </p:cNvSpPr>
          <p:nvPr userDrawn="1">
            <p:custDataLst>
              <p:tags r:id="rId12"/>
            </p:custDataLst>
          </p:nvPr>
        </p:nvSpPr>
        <p:spPr bwMode="auto">
          <a:xfrm>
            <a:off x="5216125" y="5973293"/>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14" name="Freeform 214">
            <a:extLst>
              <a:ext uri="{FF2B5EF4-FFF2-40B4-BE49-F238E27FC236}">
                <a16:creationId xmlns:a16="http://schemas.microsoft.com/office/drawing/2014/main" id="{6171C6C4-6375-C549-ACA8-ADFEFE530C1F}"/>
              </a:ext>
            </a:extLst>
          </p:cNvPr>
          <p:cNvSpPr>
            <a:spLocks/>
          </p:cNvSpPr>
          <p:nvPr userDrawn="1">
            <p:custDataLst>
              <p:tags r:id="rId13"/>
            </p:custDataLst>
          </p:nvPr>
        </p:nvSpPr>
        <p:spPr bwMode="auto">
          <a:xfrm>
            <a:off x="5258791" y="5915086"/>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15" name="Freeform 5">
            <a:extLst>
              <a:ext uri="{FF2B5EF4-FFF2-40B4-BE49-F238E27FC236}">
                <a16:creationId xmlns:a16="http://schemas.microsoft.com/office/drawing/2014/main" id="{41BDD920-8B10-014B-87CB-8499AFEEB0D9}"/>
              </a:ext>
            </a:extLst>
          </p:cNvPr>
          <p:cNvSpPr>
            <a:spLocks/>
          </p:cNvSpPr>
          <p:nvPr userDrawn="1">
            <p:custDataLst>
              <p:tags r:id="rId14"/>
            </p:custDataLst>
          </p:nvPr>
        </p:nvSpPr>
        <p:spPr bwMode="auto">
          <a:xfrm>
            <a:off x="3933121" y="1784633"/>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616" name="Group 438">
            <a:extLst>
              <a:ext uri="{FF2B5EF4-FFF2-40B4-BE49-F238E27FC236}">
                <a16:creationId xmlns:a16="http://schemas.microsoft.com/office/drawing/2014/main" id="{80124D6D-8B27-0944-981C-4D8CACC4F6BF}"/>
              </a:ext>
            </a:extLst>
          </p:cNvPr>
          <p:cNvGrpSpPr>
            <a:grpSpLocks/>
          </p:cNvGrpSpPr>
          <p:nvPr userDrawn="1">
            <p:custDataLst>
              <p:tags r:id="rId15"/>
            </p:custDataLst>
          </p:nvPr>
        </p:nvGrpSpPr>
        <p:grpSpPr bwMode="auto">
          <a:xfrm>
            <a:off x="5626513" y="4393039"/>
            <a:ext cx="393661" cy="935686"/>
            <a:chOff x="1589" y="3126"/>
            <a:chExt cx="290" cy="657"/>
          </a:xfrm>
          <a:solidFill>
            <a:srgbClr val="DADADA"/>
          </a:solidFill>
        </p:grpSpPr>
        <p:sp>
          <p:nvSpPr>
            <p:cNvPr id="617" name="Freeform 439">
              <a:extLst>
                <a:ext uri="{FF2B5EF4-FFF2-40B4-BE49-F238E27FC236}">
                  <a16:creationId xmlns:a16="http://schemas.microsoft.com/office/drawing/2014/main" id="{926D791E-373B-054B-84AB-C16EEA3DD199}"/>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18" name="Freeform 440">
              <a:extLst>
                <a:ext uri="{FF2B5EF4-FFF2-40B4-BE49-F238E27FC236}">
                  <a16:creationId xmlns:a16="http://schemas.microsoft.com/office/drawing/2014/main" id="{AE7E9ED7-2FC1-D848-96BA-57B736CC8469}"/>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19" name="Freeform 441">
              <a:extLst>
                <a:ext uri="{FF2B5EF4-FFF2-40B4-BE49-F238E27FC236}">
                  <a16:creationId xmlns:a16="http://schemas.microsoft.com/office/drawing/2014/main" id="{553D0156-78A7-EF4C-9E0B-2F0D7657C413}"/>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620" name="Freeform 6">
            <a:extLst>
              <a:ext uri="{FF2B5EF4-FFF2-40B4-BE49-F238E27FC236}">
                <a16:creationId xmlns:a16="http://schemas.microsoft.com/office/drawing/2014/main" id="{1185D58B-168D-6449-A7FA-AB21BEF33A46}"/>
              </a:ext>
            </a:extLst>
          </p:cNvPr>
          <p:cNvSpPr>
            <a:spLocks/>
          </p:cNvSpPr>
          <p:nvPr userDrawn="1">
            <p:custDataLst>
              <p:tags r:id="rId16"/>
            </p:custDataLst>
          </p:nvPr>
        </p:nvSpPr>
        <p:spPr bwMode="auto">
          <a:xfrm>
            <a:off x="4404863" y="2343166"/>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1" name="Freeform 7">
            <a:extLst>
              <a:ext uri="{FF2B5EF4-FFF2-40B4-BE49-F238E27FC236}">
                <a16:creationId xmlns:a16="http://schemas.microsoft.com/office/drawing/2014/main" id="{AC9BF36F-B642-A64F-866F-17C3B6411A6C}"/>
              </a:ext>
            </a:extLst>
          </p:cNvPr>
          <p:cNvSpPr>
            <a:spLocks/>
          </p:cNvSpPr>
          <p:nvPr userDrawn="1">
            <p:custDataLst>
              <p:tags r:id="rId17"/>
            </p:custDataLst>
          </p:nvPr>
        </p:nvSpPr>
        <p:spPr bwMode="auto">
          <a:xfrm>
            <a:off x="5258879" y="3749574"/>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2" name="Freeform 8">
            <a:extLst>
              <a:ext uri="{FF2B5EF4-FFF2-40B4-BE49-F238E27FC236}">
                <a16:creationId xmlns:a16="http://schemas.microsoft.com/office/drawing/2014/main" id="{59012580-17FC-C745-963A-99593F74ED87}"/>
              </a:ext>
            </a:extLst>
          </p:cNvPr>
          <p:cNvSpPr>
            <a:spLocks/>
          </p:cNvSpPr>
          <p:nvPr userDrawn="1">
            <p:custDataLst>
              <p:tags r:id="rId18"/>
            </p:custDataLst>
          </p:nvPr>
        </p:nvSpPr>
        <p:spPr bwMode="auto">
          <a:xfrm>
            <a:off x="5566325" y="4260601"/>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3" name="Freeform 9">
            <a:extLst>
              <a:ext uri="{FF2B5EF4-FFF2-40B4-BE49-F238E27FC236}">
                <a16:creationId xmlns:a16="http://schemas.microsoft.com/office/drawing/2014/main" id="{A04F4CD8-1491-8146-B583-2973ADA70BBD}"/>
              </a:ext>
            </a:extLst>
          </p:cNvPr>
          <p:cNvSpPr>
            <a:spLocks/>
          </p:cNvSpPr>
          <p:nvPr userDrawn="1">
            <p:custDataLst>
              <p:tags r:id="rId19"/>
            </p:custDataLst>
          </p:nvPr>
        </p:nvSpPr>
        <p:spPr bwMode="auto">
          <a:xfrm>
            <a:off x="5468724" y="3609942"/>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4" name="Freeform 10">
            <a:extLst>
              <a:ext uri="{FF2B5EF4-FFF2-40B4-BE49-F238E27FC236}">
                <a16:creationId xmlns:a16="http://schemas.microsoft.com/office/drawing/2014/main" id="{7EE192C5-E0BE-9548-BD42-35BFB6FD057C}"/>
              </a:ext>
            </a:extLst>
          </p:cNvPr>
          <p:cNvSpPr>
            <a:spLocks/>
          </p:cNvSpPr>
          <p:nvPr userDrawn="1">
            <p:custDataLst>
              <p:tags r:id="rId20"/>
            </p:custDataLst>
          </p:nvPr>
        </p:nvSpPr>
        <p:spPr bwMode="auto">
          <a:xfrm>
            <a:off x="7633857" y="2654103"/>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5" name="Freeform 11">
            <a:extLst>
              <a:ext uri="{FF2B5EF4-FFF2-40B4-BE49-F238E27FC236}">
                <a16:creationId xmlns:a16="http://schemas.microsoft.com/office/drawing/2014/main" id="{07A88374-E9BA-3B49-809A-F3E0C1D055D1}"/>
              </a:ext>
            </a:extLst>
          </p:cNvPr>
          <p:cNvSpPr>
            <a:spLocks/>
          </p:cNvSpPr>
          <p:nvPr userDrawn="1">
            <p:custDataLst>
              <p:tags r:id="rId21"/>
            </p:custDataLst>
          </p:nvPr>
        </p:nvSpPr>
        <p:spPr bwMode="auto">
          <a:xfrm>
            <a:off x="7119820" y="2540381"/>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6" name="Freeform 12">
            <a:extLst>
              <a:ext uri="{FF2B5EF4-FFF2-40B4-BE49-F238E27FC236}">
                <a16:creationId xmlns:a16="http://schemas.microsoft.com/office/drawing/2014/main" id="{1595A34C-BCA6-AD42-BE99-464FCE152B11}"/>
              </a:ext>
            </a:extLst>
          </p:cNvPr>
          <p:cNvSpPr>
            <a:spLocks/>
          </p:cNvSpPr>
          <p:nvPr userDrawn="1">
            <p:custDataLst>
              <p:tags r:id="rId22"/>
            </p:custDataLst>
          </p:nvPr>
        </p:nvSpPr>
        <p:spPr bwMode="auto">
          <a:xfrm>
            <a:off x="7202784" y="2083334"/>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7" name="Freeform 13">
            <a:extLst>
              <a:ext uri="{FF2B5EF4-FFF2-40B4-BE49-F238E27FC236}">
                <a16:creationId xmlns:a16="http://schemas.microsoft.com/office/drawing/2014/main" id="{6E5ED6B2-1163-4A43-BAEA-D2E4F9FDEADA}"/>
              </a:ext>
            </a:extLst>
          </p:cNvPr>
          <p:cNvSpPr>
            <a:spLocks/>
          </p:cNvSpPr>
          <p:nvPr userDrawn="1">
            <p:custDataLst>
              <p:tags r:id="rId23"/>
            </p:custDataLst>
          </p:nvPr>
        </p:nvSpPr>
        <p:spPr bwMode="auto">
          <a:xfrm>
            <a:off x="7570416" y="2348923"/>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8" name="Freeform 14">
            <a:extLst>
              <a:ext uri="{FF2B5EF4-FFF2-40B4-BE49-F238E27FC236}">
                <a16:creationId xmlns:a16="http://schemas.microsoft.com/office/drawing/2014/main" id="{CA3D9024-3C71-0640-A88F-B1C4AB0D6979}"/>
              </a:ext>
            </a:extLst>
          </p:cNvPr>
          <p:cNvSpPr>
            <a:spLocks/>
          </p:cNvSpPr>
          <p:nvPr userDrawn="1">
            <p:custDataLst>
              <p:tags r:id="rId24"/>
            </p:custDataLst>
          </p:nvPr>
        </p:nvSpPr>
        <p:spPr bwMode="auto">
          <a:xfrm>
            <a:off x="9099512" y="2212171"/>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29" name="Freeform 15">
            <a:extLst>
              <a:ext uri="{FF2B5EF4-FFF2-40B4-BE49-F238E27FC236}">
                <a16:creationId xmlns:a16="http://schemas.microsoft.com/office/drawing/2014/main" id="{3B22032F-DE6A-9546-841C-36B6F4666CFF}"/>
              </a:ext>
            </a:extLst>
          </p:cNvPr>
          <p:cNvSpPr>
            <a:spLocks/>
          </p:cNvSpPr>
          <p:nvPr userDrawn="1">
            <p:custDataLst>
              <p:tags r:id="rId25"/>
            </p:custDataLst>
          </p:nvPr>
        </p:nvSpPr>
        <p:spPr bwMode="auto">
          <a:xfrm>
            <a:off x="7759114" y="1796150"/>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30" name="Freeform 16">
            <a:extLst>
              <a:ext uri="{FF2B5EF4-FFF2-40B4-BE49-F238E27FC236}">
                <a16:creationId xmlns:a16="http://schemas.microsoft.com/office/drawing/2014/main" id="{FA2050E6-37B6-3D42-A8CF-638192AECEC1}"/>
              </a:ext>
            </a:extLst>
          </p:cNvPr>
          <p:cNvSpPr>
            <a:spLocks/>
          </p:cNvSpPr>
          <p:nvPr userDrawn="1">
            <p:custDataLst>
              <p:tags r:id="rId26"/>
            </p:custDataLst>
          </p:nvPr>
        </p:nvSpPr>
        <p:spPr bwMode="auto">
          <a:xfrm>
            <a:off x="7489258" y="2179781"/>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31" name="Freeform 17">
            <a:extLst>
              <a:ext uri="{FF2B5EF4-FFF2-40B4-BE49-F238E27FC236}">
                <a16:creationId xmlns:a16="http://schemas.microsoft.com/office/drawing/2014/main" id="{39FEC332-DE46-6444-9579-381C3980058A}"/>
              </a:ext>
            </a:extLst>
          </p:cNvPr>
          <p:cNvSpPr>
            <a:spLocks/>
          </p:cNvSpPr>
          <p:nvPr userDrawn="1">
            <p:custDataLst>
              <p:tags r:id="rId27"/>
            </p:custDataLst>
          </p:nvPr>
        </p:nvSpPr>
        <p:spPr bwMode="auto">
          <a:xfrm>
            <a:off x="7515110" y="2407945"/>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32" name="Freeform 18">
            <a:extLst>
              <a:ext uri="{FF2B5EF4-FFF2-40B4-BE49-F238E27FC236}">
                <a16:creationId xmlns:a16="http://schemas.microsoft.com/office/drawing/2014/main" id="{C53FFE23-5DB4-AF46-AFA1-BE16196F9258}"/>
              </a:ext>
            </a:extLst>
          </p:cNvPr>
          <p:cNvSpPr>
            <a:spLocks/>
          </p:cNvSpPr>
          <p:nvPr userDrawn="1">
            <p:custDataLst>
              <p:tags r:id="rId28"/>
            </p:custDataLst>
          </p:nvPr>
        </p:nvSpPr>
        <p:spPr bwMode="auto">
          <a:xfrm>
            <a:off x="7533002" y="2560533"/>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633" name="Group 19">
            <a:extLst>
              <a:ext uri="{FF2B5EF4-FFF2-40B4-BE49-F238E27FC236}">
                <a16:creationId xmlns:a16="http://schemas.microsoft.com/office/drawing/2014/main" id="{E96C81EF-BC41-5944-BA76-5343DB8FF119}"/>
              </a:ext>
            </a:extLst>
          </p:cNvPr>
          <p:cNvGrpSpPr>
            <a:grpSpLocks/>
          </p:cNvGrpSpPr>
          <p:nvPr userDrawn="1">
            <p:custDataLst>
              <p:tags r:id="rId29"/>
            </p:custDataLst>
          </p:nvPr>
        </p:nvGrpSpPr>
        <p:grpSpPr bwMode="auto">
          <a:xfrm>
            <a:off x="9909609" y="3522131"/>
            <a:ext cx="484756" cy="192895"/>
            <a:chOff x="4488" y="2394"/>
            <a:chExt cx="358" cy="124"/>
          </a:xfrm>
          <a:solidFill>
            <a:srgbClr val="DADADA"/>
          </a:solidFill>
        </p:grpSpPr>
        <p:sp>
          <p:nvSpPr>
            <p:cNvPr id="634" name="Freeform 20">
              <a:extLst>
                <a:ext uri="{FF2B5EF4-FFF2-40B4-BE49-F238E27FC236}">
                  <a16:creationId xmlns:a16="http://schemas.microsoft.com/office/drawing/2014/main" id="{3DB8ECF1-843D-3243-B895-2362FCBD233C}"/>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35" name="Freeform 21">
              <a:extLst>
                <a:ext uri="{FF2B5EF4-FFF2-40B4-BE49-F238E27FC236}">
                  <a16:creationId xmlns:a16="http://schemas.microsoft.com/office/drawing/2014/main" id="{D5D0CB7E-3669-F34A-B4B0-7CCA0D5FA2BD}"/>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636" name="Freeform 22">
            <a:extLst>
              <a:ext uri="{FF2B5EF4-FFF2-40B4-BE49-F238E27FC236}">
                <a16:creationId xmlns:a16="http://schemas.microsoft.com/office/drawing/2014/main" id="{17808E9E-04FF-EC4B-B795-843D80C848A5}"/>
              </a:ext>
            </a:extLst>
          </p:cNvPr>
          <p:cNvSpPr>
            <a:spLocks/>
          </p:cNvSpPr>
          <p:nvPr userDrawn="1">
            <p:custDataLst>
              <p:tags r:id="rId30"/>
            </p:custDataLst>
          </p:nvPr>
        </p:nvSpPr>
        <p:spPr bwMode="auto">
          <a:xfrm>
            <a:off x="7882742" y="1596058"/>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37" name="Freeform 23">
            <a:extLst>
              <a:ext uri="{FF2B5EF4-FFF2-40B4-BE49-F238E27FC236}">
                <a16:creationId xmlns:a16="http://schemas.microsoft.com/office/drawing/2014/main" id="{B415ECE9-1194-C542-A3AE-B874E50FB00C}"/>
              </a:ext>
            </a:extLst>
          </p:cNvPr>
          <p:cNvSpPr>
            <a:spLocks/>
          </p:cNvSpPr>
          <p:nvPr userDrawn="1">
            <p:custDataLst>
              <p:tags r:id="rId31"/>
            </p:custDataLst>
          </p:nvPr>
        </p:nvSpPr>
        <p:spPr bwMode="auto">
          <a:xfrm>
            <a:off x="7127956" y="2491436"/>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38" name="Freeform 24">
            <a:extLst>
              <a:ext uri="{FF2B5EF4-FFF2-40B4-BE49-F238E27FC236}">
                <a16:creationId xmlns:a16="http://schemas.microsoft.com/office/drawing/2014/main" id="{F821E117-2946-5240-B2F9-E0AED6A88407}"/>
              </a:ext>
            </a:extLst>
          </p:cNvPr>
          <p:cNvSpPr>
            <a:spLocks/>
          </p:cNvSpPr>
          <p:nvPr userDrawn="1">
            <p:custDataLst>
              <p:tags r:id="rId32"/>
            </p:custDataLst>
          </p:nvPr>
        </p:nvSpPr>
        <p:spPr bwMode="auto">
          <a:xfrm>
            <a:off x="9825020" y="3160812"/>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39" name="Freeform 29">
            <a:extLst>
              <a:ext uri="{FF2B5EF4-FFF2-40B4-BE49-F238E27FC236}">
                <a16:creationId xmlns:a16="http://schemas.microsoft.com/office/drawing/2014/main" id="{DE0F0643-767F-EE4B-BDBD-58FAD4831AAC}"/>
              </a:ext>
            </a:extLst>
          </p:cNvPr>
          <p:cNvSpPr>
            <a:spLocks/>
          </p:cNvSpPr>
          <p:nvPr userDrawn="1">
            <p:custDataLst>
              <p:tags r:id="rId33"/>
            </p:custDataLst>
          </p:nvPr>
        </p:nvSpPr>
        <p:spPr bwMode="auto">
          <a:xfrm>
            <a:off x="5598858" y="2576368"/>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40" name="Freeform 30">
            <a:extLst>
              <a:ext uri="{FF2B5EF4-FFF2-40B4-BE49-F238E27FC236}">
                <a16:creationId xmlns:a16="http://schemas.microsoft.com/office/drawing/2014/main" id="{82D12E78-A829-4B4F-928F-7DA3A317F8FB}"/>
              </a:ext>
            </a:extLst>
          </p:cNvPr>
          <p:cNvSpPr>
            <a:spLocks/>
          </p:cNvSpPr>
          <p:nvPr userDrawn="1">
            <p:custDataLst>
              <p:tags r:id="rId34"/>
            </p:custDataLst>
          </p:nvPr>
        </p:nvSpPr>
        <p:spPr bwMode="auto">
          <a:xfrm>
            <a:off x="8404913" y="2174744"/>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41" name="Freeform 31">
            <a:extLst>
              <a:ext uri="{FF2B5EF4-FFF2-40B4-BE49-F238E27FC236}">
                <a16:creationId xmlns:a16="http://schemas.microsoft.com/office/drawing/2014/main" id="{38C1B0B5-7DE5-D741-A409-5AC9F4F37A0D}"/>
              </a:ext>
            </a:extLst>
          </p:cNvPr>
          <p:cNvSpPr>
            <a:spLocks/>
          </p:cNvSpPr>
          <p:nvPr userDrawn="1">
            <p:custDataLst>
              <p:tags r:id="rId35"/>
            </p:custDataLst>
          </p:nvPr>
        </p:nvSpPr>
        <p:spPr bwMode="auto">
          <a:xfrm>
            <a:off x="8640784" y="2449690"/>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42" name="Freeform 32">
            <a:extLst>
              <a:ext uri="{FF2B5EF4-FFF2-40B4-BE49-F238E27FC236}">
                <a16:creationId xmlns:a16="http://schemas.microsoft.com/office/drawing/2014/main" id="{242BD47E-25FC-D44A-8D6B-56C19842C569}"/>
              </a:ext>
            </a:extLst>
          </p:cNvPr>
          <p:cNvSpPr>
            <a:spLocks/>
          </p:cNvSpPr>
          <p:nvPr userDrawn="1">
            <p:custDataLst>
              <p:tags r:id="rId36"/>
            </p:custDataLst>
          </p:nvPr>
        </p:nvSpPr>
        <p:spPr bwMode="auto">
          <a:xfrm>
            <a:off x="7419134" y="3359465"/>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43" name="Freeform 33">
            <a:extLst>
              <a:ext uri="{FF2B5EF4-FFF2-40B4-BE49-F238E27FC236}">
                <a16:creationId xmlns:a16="http://schemas.microsoft.com/office/drawing/2014/main" id="{44534A65-1BBB-4C41-896D-D4B04607F179}"/>
              </a:ext>
            </a:extLst>
          </p:cNvPr>
          <p:cNvSpPr>
            <a:spLocks/>
          </p:cNvSpPr>
          <p:nvPr userDrawn="1">
            <p:custDataLst>
              <p:tags r:id="rId37"/>
            </p:custDataLst>
          </p:nvPr>
        </p:nvSpPr>
        <p:spPr bwMode="auto">
          <a:xfrm>
            <a:off x="8282910" y="3237106"/>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44" name="Freeform 34">
            <a:extLst>
              <a:ext uri="{FF2B5EF4-FFF2-40B4-BE49-F238E27FC236}">
                <a16:creationId xmlns:a16="http://schemas.microsoft.com/office/drawing/2014/main" id="{9609BE8F-CA87-7C4E-BDD4-A1CBAD24F4AE}"/>
              </a:ext>
            </a:extLst>
          </p:cNvPr>
          <p:cNvSpPr>
            <a:spLocks/>
          </p:cNvSpPr>
          <p:nvPr userDrawn="1">
            <p:custDataLst>
              <p:tags r:id="rId38"/>
            </p:custDataLst>
          </p:nvPr>
        </p:nvSpPr>
        <p:spPr bwMode="auto">
          <a:xfrm>
            <a:off x="7731460" y="2334529"/>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45" name="Freeform 35">
            <a:extLst>
              <a:ext uri="{FF2B5EF4-FFF2-40B4-BE49-F238E27FC236}">
                <a16:creationId xmlns:a16="http://schemas.microsoft.com/office/drawing/2014/main" id="{034E7CB5-087C-064B-A2D4-53ECD9763E5B}"/>
              </a:ext>
            </a:extLst>
          </p:cNvPr>
          <p:cNvSpPr>
            <a:spLocks/>
          </p:cNvSpPr>
          <p:nvPr userDrawn="1">
            <p:custDataLst>
              <p:tags r:id="rId39"/>
            </p:custDataLst>
          </p:nvPr>
        </p:nvSpPr>
        <p:spPr bwMode="auto">
          <a:xfrm>
            <a:off x="8616382" y="2988069"/>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46" name="Freeform 36">
            <a:extLst>
              <a:ext uri="{FF2B5EF4-FFF2-40B4-BE49-F238E27FC236}">
                <a16:creationId xmlns:a16="http://schemas.microsoft.com/office/drawing/2014/main" id="{CA0119D2-4C61-F045-8B3F-B1587FDDB87F}"/>
              </a:ext>
            </a:extLst>
          </p:cNvPr>
          <p:cNvSpPr>
            <a:spLocks/>
          </p:cNvSpPr>
          <p:nvPr userDrawn="1">
            <p:custDataLst>
              <p:tags r:id="rId40"/>
            </p:custDataLst>
          </p:nvPr>
        </p:nvSpPr>
        <p:spPr bwMode="auto">
          <a:xfrm>
            <a:off x="8738387" y="2992388"/>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47" name="Freeform 37">
            <a:extLst>
              <a:ext uri="{FF2B5EF4-FFF2-40B4-BE49-F238E27FC236}">
                <a16:creationId xmlns:a16="http://schemas.microsoft.com/office/drawing/2014/main" id="{AB4C01A7-DB8E-2B44-99AD-3A025321E7FA}"/>
              </a:ext>
            </a:extLst>
          </p:cNvPr>
          <p:cNvSpPr>
            <a:spLocks/>
          </p:cNvSpPr>
          <p:nvPr userDrawn="1">
            <p:custDataLst>
              <p:tags r:id="rId41"/>
            </p:custDataLst>
          </p:nvPr>
        </p:nvSpPr>
        <p:spPr bwMode="auto">
          <a:xfrm>
            <a:off x="10262601" y="3591227"/>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648" name="Group 38">
            <a:extLst>
              <a:ext uri="{FF2B5EF4-FFF2-40B4-BE49-F238E27FC236}">
                <a16:creationId xmlns:a16="http://schemas.microsoft.com/office/drawing/2014/main" id="{234BA3B1-457E-FB4A-9C03-C56CEF73AA10}"/>
              </a:ext>
            </a:extLst>
          </p:cNvPr>
          <p:cNvGrpSpPr>
            <a:grpSpLocks/>
          </p:cNvGrpSpPr>
          <p:nvPr userDrawn="1">
            <p:custDataLst>
              <p:tags r:id="rId42"/>
            </p:custDataLst>
          </p:nvPr>
        </p:nvGrpSpPr>
        <p:grpSpPr bwMode="auto">
          <a:xfrm>
            <a:off x="6012041" y="5230837"/>
            <a:ext cx="66694" cy="50383"/>
            <a:chOff x="1654" y="3671"/>
            <a:chExt cx="49" cy="17"/>
          </a:xfrm>
          <a:solidFill>
            <a:srgbClr val="DADADA"/>
          </a:solidFill>
        </p:grpSpPr>
        <p:sp>
          <p:nvSpPr>
            <p:cNvPr id="649" name="Freeform 39">
              <a:extLst>
                <a:ext uri="{FF2B5EF4-FFF2-40B4-BE49-F238E27FC236}">
                  <a16:creationId xmlns:a16="http://schemas.microsoft.com/office/drawing/2014/main" id="{39FAF3E9-D149-BC48-BD08-DA33C6AD88CE}"/>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0" name="Freeform 40">
              <a:extLst>
                <a:ext uri="{FF2B5EF4-FFF2-40B4-BE49-F238E27FC236}">
                  <a16:creationId xmlns:a16="http://schemas.microsoft.com/office/drawing/2014/main" id="{36FA0723-EB86-3043-8E66-CECE07D0CE75}"/>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651" name="Freeform 41">
            <a:extLst>
              <a:ext uri="{FF2B5EF4-FFF2-40B4-BE49-F238E27FC236}">
                <a16:creationId xmlns:a16="http://schemas.microsoft.com/office/drawing/2014/main" id="{B4940889-E1EA-6047-9613-1CD18791FDD0}"/>
              </a:ext>
            </a:extLst>
          </p:cNvPr>
          <p:cNvSpPr>
            <a:spLocks/>
          </p:cNvSpPr>
          <p:nvPr userDrawn="1">
            <p:custDataLst>
              <p:tags r:id="rId43"/>
            </p:custDataLst>
          </p:nvPr>
        </p:nvSpPr>
        <p:spPr bwMode="auto">
          <a:xfrm>
            <a:off x="5650913" y="3231349"/>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2" name="Freeform 42">
            <a:extLst>
              <a:ext uri="{FF2B5EF4-FFF2-40B4-BE49-F238E27FC236}">
                <a16:creationId xmlns:a16="http://schemas.microsoft.com/office/drawing/2014/main" id="{45A7D445-7119-1548-BE42-A0423CBB180D}"/>
              </a:ext>
            </a:extLst>
          </p:cNvPr>
          <p:cNvSpPr>
            <a:spLocks/>
          </p:cNvSpPr>
          <p:nvPr userDrawn="1">
            <p:custDataLst>
              <p:tags r:id="rId44"/>
            </p:custDataLst>
          </p:nvPr>
        </p:nvSpPr>
        <p:spPr bwMode="auto">
          <a:xfrm>
            <a:off x="5707847" y="3237107"/>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3" name="Freeform 43">
            <a:extLst>
              <a:ext uri="{FF2B5EF4-FFF2-40B4-BE49-F238E27FC236}">
                <a16:creationId xmlns:a16="http://schemas.microsoft.com/office/drawing/2014/main" id="{BFA898A8-E6CB-5F4F-8A8A-438B48823AF3}"/>
              </a:ext>
            </a:extLst>
          </p:cNvPr>
          <p:cNvSpPr>
            <a:spLocks/>
          </p:cNvSpPr>
          <p:nvPr userDrawn="1">
            <p:custDataLst>
              <p:tags r:id="rId45"/>
            </p:custDataLst>
          </p:nvPr>
        </p:nvSpPr>
        <p:spPr bwMode="auto">
          <a:xfrm>
            <a:off x="5720861" y="3238546"/>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4" name="Freeform 44">
            <a:extLst>
              <a:ext uri="{FF2B5EF4-FFF2-40B4-BE49-F238E27FC236}">
                <a16:creationId xmlns:a16="http://schemas.microsoft.com/office/drawing/2014/main" id="{C0E80877-A7B5-7E45-BF84-7E7335CB860A}"/>
              </a:ext>
            </a:extLst>
          </p:cNvPr>
          <p:cNvSpPr>
            <a:spLocks/>
          </p:cNvSpPr>
          <p:nvPr userDrawn="1">
            <p:custDataLst>
              <p:tags r:id="rId46"/>
            </p:custDataLst>
          </p:nvPr>
        </p:nvSpPr>
        <p:spPr bwMode="auto">
          <a:xfrm>
            <a:off x="5735502" y="3229909"/>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5" name="Freeform 45">
            <a:extLst>
              <a:ext uri="{FF2B5EF4-FFF2-40B4-BE49-F238E27FC236}">
                <a16:creationId xmlns:a16="http://schemas.microsoft.com/office/drawing/2014/main" id="{EE47E0B3-0AA5-B74E-9CD9-AE4E7B20A323}"/>
              </a:ext>
            </a:extLst>
          </p:cNvPr>
          <p:cNvSpPr>
            <a:spLocks/>
          </p:cNvSpPr>
          <p:nvPr userDrawn="1">
            <p:custDataLst>
              <p:tags r:id="rId47"/>
            </p:custDataLst>
          </p:nvPr>
        </p:nvSpPr>
        <p:spPr bwMode="auto">
          <a:xfrm>
            <a:off x="5714355" y="3222712"/>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6" name="Freeform 46">
            <a:extLst>
              <a:ext uri="{FF2B5EF4-FFF2-40B4-BE49-F238E27FC236}">
                <a16:creationId xmlns:a16="http://schemas.microsoft.com/office/drawing/2014/main" id="{22654BA1-F8E9-C949-A531-B89ED314D3FB}"/>
              </a:ext>
            </a:extLst>
          </p:cNvPr>
          <p:cNvSpPr>
            <a:spLocks/>
          </p:cNvSpPr>
          <p:nvPr userDrawn="1">
            <p:custDataLst>
              <p:tags r:id="rId48"/>
            </p:custDataLst>
          </p:nvPr>
        </p:nvSpPr>
        <p:spPr bwMode="auto">
          <a:xfrm>
            <a:off x="5764783" y="3248624"/>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7" name="Line 47">
            <a:extLst>
              <a:ext uri="{FF2B5EF4-FFF2-40B4-BE49-F238E27FC236}">
                <a16:creationId xmlns:a16="http://schemas.microsoft.com/office/drawing/2014/main" id="{5B136D02-63F6-3941-BD96-F81082A29572}"/>
              </a:ext>
            </a:extLst>
          </p:cNvPr>
          <p:cNvSpPr>
            <a:spLocks noChangeShapeType="1"/>
          </p:cNvSpPr>
          <p:nvPr userDrawn="1">
            <p:custDataLst>
              <p:tags r:id="rId49"/>
            </p:custDataLst>
          </p:nvPr>
        </p:nvSpPr>
        <p:spPr bwMode="auto">
          <a:xfrm flipH="1" flipV="1">
            <a:off x="5772915" y="3245744"/>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8" name="Line 48">
            <a:extLst>
              <a:ext uri="{FF2B5EF4-FFF2-40B4-BE49-F238E27FC236}">
                <a16:creationId xmlns:a16="http://schemas.microsoft.com/office/drawing/2014/main" id="{5EF5A84A-A848-894C-9A82-558ED75C422D}"/>
              </a:ext>
            </a:extLst>
          </p:cNvPr>
          <p:cNvSpPr>
            <a:spLocks noChangeShapeType="1"/>
          </p:cNvSpPr>
          <p:nvPr userDrawn="1">
            <p:custDataLst>
              <p:tags r:id="rId50"/>
            </p:custDataLst>
          </p:nvPr>
        </p:nvSpPr>
        <p:spPr bwMode="auto">
          <a:xfrm flipH="1">
            <a:off x="5772915" y="3268775"/>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59" name="Freeform 49">
            <a:extLst>
              <a:ext uri="{FF2B5EF4-FFF2-40B4-BE49-F238E27FC236}">
                <a16:creationId xmlns:a16="http://schemas.microsoft.com/office/drawing/2014/main" id="{AE989AF0-077A-AE4D-BF86-BCA2CD1CE67E}"/>
              </a:ext>
            </a:extLst>
          </p:cNvPr>
          <p:cNvSpPr>
            <a:spLocks/>
          </p:cNvSpPr>
          <p:nvPr userDrawn="1">
            <p:custDataLst>
              <p:tags r:id="rId51"/>
            </p:custDataLst>
          </p:nvPr>
        </p:nvSpPr>
        <p:spPr bwMode="auto">
          <a:xfrm>
            <a:off x="5772916" y="3264457"/>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60" name="Freeform 50">
            <a:extLst>
              <a:ext uri="{FF2B5EF4-FFF2-40B4-BE49-F238E27FC236}">
                <a16:creationId xmlns:a16="http://schemas.microsoft.com/office/drawing/2014/main" id="{62BB9730-6CBD-CF4A-B837-7DC487E4EC6D}"/>
              </a:ext>
            </a:extLst>
          </p:cNvPr>
          <p:cNvSpPr>
            <a:spLocks/>
          </p:cNvSpPr>
          <p:nvPr userDrawn="1">
            <p:custDataLst>
              <p:tags r:id="rId52"/>
            </p:custDataLst>
          </p:nvPr>
        </p:nvSpPr>
        <p:spPr bwMode="auto">
          <a:xfrm>
            <a:off x="5779423" y="3290368"/>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61" name="Freeform 51">
            <a:extLst>
              <a:ext uri="{FF2B5EF4-FFF2-40B4-BE49-F238E27FC236}">
                <a16:creationId xmlns:a16="http://schemas.microsoft.com/office/drawing/2014/main" id="{29E5FFD9-8F2F-A544-BA6B-A90A31DCA20C}"/>
              </a:ext>
            </a:extLst>
          </p:cNvPr>
          <p:cNvSpPr>
            <a:spLocks/>
          </p:cNvSpPr>
          <p:nvPr userDrawn="1">
            <p:custDataLst>
              <p:tags r:id="rId53"/>
            </p:custDataLst>
          </p:nvPr>
        </p:nvSpPr>
        <p:spPr bwMode="auto">
          <a:xfrm>
            <a:off x="5785930" y="3333553"/>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62" name="Freeform 52">
            <a:extLst>
              <a:ext uri="{FF2B5EF4-FFF2-40B4-BE49-F238E27FC236}">
                <a16:creationId xmlns:a16="http://schemas.microsoft.com/office/drawing/2014/main" id="{063371BE-C102-554F-BD47-DCB8AC06AFDF}"/>
              </a:ext>
            </a:extLst>
          </p:cNvPr>
          <p:cNvSpPr>
            <a:spLocks/>
          </p:cNvSpPr>
          <p:nvPr userDrawn="1">
            <p:custDataLst>
              <p:tags r:id="rId54"/>
            </p:custDataLst>
          </p:nvPr>
        </p:nvSpPr>
        <p:spPr bwMode="auto">
          <a:xfrm>
            <a:off x="5795689" y="3356586"/>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63" name="Freeform 53">
            <a:extLst>
              <a:ext uri="{FF2B5EF4-FFF2-40B4-BE49-F238E27FC236}">
                <a16:creationId xmlns:a16="http://schemas.microsoft.com/office/drawing/2014/main" id="{76FB6F45-8102-CD44-8305-D1C5998403D2}"/>
              </a:ext>
            </a:extLst>
          </p:cNvPr>
          <p:cNvSpPr>
            <a:spLocks/>
          </p:cNvSpPr>
          <p:nvPr userDrawn="1">
            <p:custDataLst>
              <p:tags r:id="rId55"/>
            </p:custDataLst>
          </p:nvPr>
        </p:nvSpPr>
        <p:spPr bwMode="auto">
          <a:xfrm>
            <a:off x="5818463" y="3383938"/>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64" name="Freeform 54">
            <a:extLst>
              <a:ext uri="{FF2B5EF4-FFF2-40B4-BE49-F238E27FC236}">
                <a16:creationId xmlns:a16="http://schemas.microsoft.com/office/drawing/2014/main" id="{A9CAD65B-47F0-C546-98F7-D9A88F357286}"/>
              </a:ext>
            </a:extLst>
          </p:cNvPr>
          <p:cNvSpPr>
            <a:spLocks/>
          </p:cNvSpPr>
          <p:nvPr userDrawn="1">
            <p:custDataLst>
              <p:tags r:id="rId56"/>
            </p:custDataLst>
          </p:nvPr>
        </p:nvSpPr>
        <p:spPr bwMode="auto">
          <a:xfrm>
            <a:off x="5779423" y="3395453"/>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65" name="Freeform 55">
            <a:extLst>
              <a:ext uri="{FF2B5EF4-FFF2-40B4-BE49-F238E27FC236}">
                <a16:creationId xmlns:a16="http://schemas.microsoft.com/office/drawing/2014/main" id="{09C46B02-CEAD-6B44-BE92-583BBECE2054}"/>
              </a:ext>
            </a:extLst>
          </p:cNvPr>
          <p:cNvSpPr>
            <a:spLocks/>
          </p:cNvSpPr>
          <p:nvPr userDrawn="1">
            <p:custDataLst>
              <p:tags r:id="rId57"/>
            </p:custDataLst>
          </p:nvPr>
        </p:nvSpPr>
        <p:spPr bwMode="auto">
          <a:xfrm>
            <a:off x="5764782" y="3454473"/>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66" name="Freeform 56">
            <a:extLst>
              <a:ext uri="{FF2B5EF4-FFF2-40B4-BE49-F238E27FC236}">
                <a16:creationId xmlns:a16="http://schemas.microsoft.com/office/drawing/2014/main" id="{5D00910D-9A79-DF40-BB7B-299763044044}"/>
              </a:ext>
            </a:extLst>
          </p:cNvPr>
          <p:cNvSpPr>
            <a:spLocks/>
          </p:cNvSpPr>
          <p:nvPr userDrawn="1">
            <p:custDataLst>
              <p:tags r:id="rId58"/>
            </p:custDataLst>
          </p:nvPr>
        </p:nvSpPr>
        <p:spPr bwMode="auto">
          <a:xfrm>
            <a:off x="5784303" y="3432881"/>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67" name="Freeform 57">
            <a:extLst>
              <a:ext uri="{FF2B5EF4-FFF2-40B4-BE49-F238E27FC236}">
                <a16:creationId xmlns:a16="http://schemas.microsoft.com/office/drawing/2014/main" id="{E68F2081-34FC-6A40-8433-3E67DA257794}"/>
              </a:ext>
            </a:extLst>
          </p:cNvPr>
          <p:cNvSpPr>
            <a:spLocks/>
          </p:cNvSpPr>
          <p:nvPr userDrawn="1">
            <p:custDataLst>
              <p:tags r:id="rId59"/>
            </p:custDataLst>
          </p:nvPr>
        </p:nvSpPr>
        <p:spPr bwMode="auto">
          <a:xfrm>
            <a:off x="5253999" y="3134900"/>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668" name="Group 58">
            <a:extLst>
              <a:ext uri="{FF2B5EF4-FFF2-40B4-BE49-F238E27FC236}">
                <a16:creationId xmlns:a16="http://schemas.microsoft.com/office/drawing/2014/main" id="{9FA24819-2805-A340-8E5E-58B2E6C12C34}"/>
              </a:ext>
            </a:extLst>
          </p:cNvPr>
          <p:cNvGrpSpPr>
            <a:grpSpLocks/>
          </p:cNvGrpSpPr>
          <p:nvPr userDrawn="1">
            <p:custDataLst>
              <p:tags r:id="rId60"/>
            </p:custDataLst>
          </p:nvPr>
        </p:nvGrpSpPr>
        <p:grpSpPr bwMode="auto">
          <a:xfrm>
            <a:off x="5382509" y="2983751"/>
            <a:ext cx="135016" cy="177061"/>
            <a:chOff x="1199" y="2121"/>
            <a:chExt cx="97" cy="123"/>
          </a:xfrm>
          <a:solidFill>
            <a:srgbClr val="DADADA"/>
          </a:solidFill>
        </p:grpSpPr>
        <p:sp>
          <p:nvSpPr>
            <p:cNvPr id="669" name="Freeform 59">
              <a:extLst>
                <a:ext uri="{FF2B5EF4-FFF2-40B4-BE49-F238E27FC236}">
                  <a16:creationId xmlns:a16="http://schemas.microsoft.com/office/drawing/2014/main" id="{6E7429A5-6462-864B-96B5-C181905D4AE8}"/>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0" name="Freeform 60">
              <a:extLst>
                <a:ext uri="{FF2B5EF4-FFF2-40B4-BE49-F238E27FC236}">
                  <a16:creationId xmlns:a16="http://schemas.microsoft.com/office/drawing/2014/main" id="{A7404DA0-BCA1-B74F-94F2-CEC40484EC0C}"/>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1" name="Freeform 61">
              <a:extLst>
                <a:ext uri="{FF2B5EF4-FFF2-40B4-BE49-F238E27FC236}">
                  <a16:creationId xmlns:a16="http://schemas.microsoft.com/office/drawing/2014/main" id="{542E445F-F3D0-8942-A20F-4F908C68C1BF}"/>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2" name="Freeform 62">
              <a:extLst>
                <a:ext uri="{FF2B5EF4-FFF2-40B4-BE49-F238E27FC236}">
                  <a16:creationId xmlns:a16="http://schemas.microsoft.com/office/drawing/2014/main" id="{DF2AFE73-B96E-DC40-92F1-A0B30FBE273F}"/>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3" name="Freeform 63">
              <a:extLst>
                <a:ext uri="{FF2B5EF4-FFF2-40B4-BE49-F238E27FC236}">
                  <a16:creationId xmlns:a16="http://schemas.microsoft.com/office/drawing/2014/main" id="{784E2478-2FCD-C743-A60B-67B6FDEAFFC0}"/>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4" name="Freeform 64">
              <a:extLst>
                <a:ext uri="{FF2B5EF4-FFF2-40B4-BE49-F238E27FC236}">
                  <a16:creationId xmlns:a16="http://schemas.microsoft.com/office/drawing/2014/main" id="{1A171202-9926-9543-A139-2234EDCFF293}"/>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5" name="Freeform 65">
              <a:extLst>
                <a:ext uri="{FF2B5EF4-FFF2-40B4-BE49-F238E27FC236}">
                  <a16:creationId xmlns:a16="http://schemas.microsoft.com/office/drawing/2014/main" id="{0125E148-2411-D647-A88A-AC058C79266A}"/>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6" name="Freeform 66">
              <a:extLst>
                <a:ext uri="{FF2B5EF4-FFF2-40B4-BE49-F238E27FC236}">
                  <a16:creationId xmlns:a16="http://schemas.microsoft.com/office/drawing/2014/main" id="{F6F2083A-FC6F-5F4E-8DCB-CAEAB047A9F4}"/>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7" name="Freeform 67">
              <a:extLst>
                <a:ext uri="{FF2B5EF4-FFF2-40B4-BE49-F238E27FC236}">
                  <a16:creationId xmlns:a16="http://schemas.microsoft.com/office/drawing/2014/main" id="{CE4523FF-1F98-794C-AB9F-BDB82B90082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78" name="Freeform 68">
              <a:extLst>
                <a:ext uri="{FF2B5EF4-FFF2-40B4-BE49-F238E27FC236}">
                  <a16:creationId xmlns:a16="http://schemas.microsoft.com/office/drawing/2014/main" id="{CB0E6CE3-C650-2246-824E-FC8EC7F19FBB}"/>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679" name="Freeform 69">
            <a:extLst>
              <a:ext uri="{FF2B5EF4-FFF2-40B4-BE49-F238E27FC236}">
                <a16:creationId xmlns:a16="http://schemas.microsoft.com/office/drawing/2014/main" id="{114CF001-2D04-634F-8201-8E99ACBD596E}"/>
              </a:ext>
            </a:extLst>
          </p:cNvPr>
          <p:cNvSpPr>
            <a:spLocks/>
          </p:cNvSpPr>
          <p:nvPr userDrawn="1">
            <p:custDataLst>
              <p:tags r:id="rId61"/>
            </p:custDataLst>
          </p:nvPr>
        </p:nvSpPr>
        <p:spPr bwMode="auto">
          <a:xfrm>
            <a:off x="11339475" y="4277876"/>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80" name="Freeform 70">
            <a:extLst>
              <a:ext uri="{FF2B5EF4-FFF2-40B4-BE49-F238E27FC236}">
                <a16:creationId xmlns:a16="http://schemas.microsoft.com/office/drawing/2014/main" id="{1E931F9C-11EC-9545-B6EA-D8920E6ED7D9}"/>
              </a:ext>
            </a:extLst>
          </p:cNvPr>
          <p:cNvSpPr>
            <a:spLocks/>
          </p:cNvSpPr>
          <p:nvPr userDrawn="1">
            <p:custDataLst>
              <p:tags r:id="rId62"/>
            </p:custDataLst>
          </p:nvPr>
        </p:nvSpPr>
        <p:spPr bwMode="auto">
          <a:xfrm>
            <a:off x="11349237" y="4359931"/>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81" name="Freeform 71">
            <a:extLst>
              <a:ext uri="{FF2B5EF4-FFF2-40B4-BE49-F238E27FC236}">
                <a16:creationId xmlns:a16="http://schemas.microsoft.com/office/drawing/2014/main" id="{2B5B2794-B37F-F143-8F0E-434490E4A495}"/>
              </a:ext>
            </a:extLst>
          </p:cNvPr>
          <p:cNvSpPr>
            <a:spLocks/>
          </p:cNvSpPr>
          <p:nvPr userDrawn="1">
            <p:custDataLst>
              <p:tags r:id="rId63"/>
            </p:custDataLst>
          </p:nvPr>
        </p:nvSpPr>
        <p:spPr bwMode="auto">
          <a:xfrm>
            <a:off x="11466357" y="4277877"/>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82" name="Freeform 72">
            <a:extLst>
              <a:ext uri="{FF2B5EF4-FFF2-40B4-BE49-F238E27FC236}">
                <a16:creationId xmlns:a16="http://schemas.microsoft.com/office/drawing/2014/main" id="{DCFA67F8-6C42-3842-AAFA-F51DF3FFA03B}"/>
              </a:ext>
            </a:extLst>
          </p:cNvPr>
          <p:cNvSpPr>
            <a:spLocks/>
          </p:cNvSpPr>
          <p:nvPr userDrawn="1">
            <p:custDataLst>
              <p:tags r:id="rId64"/>
            </p:custDataLst>
          </p:nvPr>
        </p:nvSpPr>
        <p:spPr bwMode="auto">
          <a:xfrm>
            <a:off x="11466357" y="4253406"/>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683" name="Group 73">
            <a:extLst>
              <a:ext uri="{FF2B5EF4-FFF2-40B4-BE49-F238E27FC236}">
                <a16:creationId xmlns:a16="http://schemas.microsoft.com/office/drawing/2014/main" id="{94BDFE15-B7E0-654A-9774-E63A2E5F173B}"/>
              </a:ext>
            </a:extLst>
          </p:cNvPr>
          <p:cNvGrpSpPr>
            <a:grpSpLocks/>
          </p:cNvGrpSpPr>
          <p:nvPr userDrawn="1">
            <p:custDataLst>
              <p:tags r:id="rId65"/>
            </p:custDataLst>
          </p:nvPr>
        </p:nvGrpSpPr>
        <p:grpSpPr bwMode="auto">
          <a:xfrm>
            <a:off x="11149153" y="4725567"/>
            <a:ext cx="470115" cy="367077"/>
            <a:chOff x="5372" y="3323"/>
            <a:chExt cx="341" cy="253"/>
          </a:xfrm>
          <a:solidFill>
            <a:srgbClr val="DADADA"/>
          </a:solidFill>
        </p:grpSpPr>
        <p:sp>
          <p:nvSpPr>
            <p:cNvPr id="684" name="Freeform 74">
              <a:extLst>
                <a:ext uri="{FF2B5EF4-FFF2-40B4-BE49-F238E27FC236}">
                  <a16:creationId xmlns:a16="http://schemas.microsoft.com/office/drawing/2014/main" id="{B3FE8F8E-E480-AC4C-A0CC-35E8D0361A07}"/>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85" name="Freeform 75">
              <a:extLst>
                <a:ext uri="{FF2B5EF4-FFF2-40B4-BE49-F238E27FC236}">
                  <a16:creationId xmlns:a16="http://schemas.microsoft.com/office/drawing/2014/main" id="{346F195F-6AF4-E84D-9F0D-B0CF20A065B7}"/>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86" name="Freeform 76">
              <a:extLst>
                <a:ext uri="{FF2B5EF4-FFF2-40B4-BE49-F238E27FC236}">
                  <a16:creationId xmlns:a16="http://schemas.microsoft.com/office/drawing/2014/main" id="{D6AB982B-413D-2040-9D96-84AC81AE2A06}"/>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687" name="Freeform 77">
            <a:extLst>
              <a:ext uri="{FF2B5EF4-FFF2-40B4-BE49-F238E27FC236}">
                <a16:creationId xmlns:a16="http://schemas.microsoft.com/office/drawing/2014/main" id="{C5D453B6-A7A0-D741-B52E-EEDE726CDD71}"/>
              </a:ext>
            </a:extLst>
          </p:cNvPr>
          <p:cNvSpPr>
            <a:spLocks/>
          </p:cNvSpPr>
          <p:nvPr userDrawn="1">
            <p:custDataLst>
              <p:tags r:id="rId66"/>
            </p:custDataLst>
          </p:nvPr>
        </p:nvSpPr>
        <p:spPr bwMode="auto">
          <a:xfrm>
            <a:off x="10783146" y="3507736"/>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88" name="Freeform 78">
            <a:extLst>
              <a:ext uri="{FF2B5EF4-FFF2-40B4-BE49-F238E27FC236}">
                <a16:creationId xmlns:a16="http://schemas.microsoft.com/office/drawing/2014/main" id="{7A080380-B443-AD44-B693-D96B40302521}"/>
              </a:ext>
            </a:extLst>
          </p:cNvPr>
          <p:cNvSpPr>
            <a:spLocks/>
          </p:cNvSpPr>
          <p:nvPr userDrawn="1">
            <p:custDataLst>
              <p:tags r:id="rId67"/>
            </p:custDataLst>
          </p:nvPr>
        </p:nvSpPr>
        <p:spPr bwMode="auto">
          <a:xfrm>
            <a:off x="11528172" y="4325381"/>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89" name="Freeform 79">
            <a:extLst>
              <a:ext uri="{FF2B5EF4-FFF2-40B4-BE49-F238E27FC236}">
                <a16:creationId xmlns:a16="http://schemas.microsoft.com/office/drawing/2014/main" id="{1EC82995-766C-F74D-A85C-5006817BBA3F}"/>
              </a:ext>
            </a:extLst>
          </p:cNvPr>
          <p:cNvSpPr>
            <a:spLocks/>
          </p:cNvSpPr>
          <p:nvPr userDrawn="1">
            <p:custDataLst>
              <p:tags r:id="rId68"/>
            </p:custDataLst>
          </p:nvPr>
        </p:nvSpPr>
        <p:spPr bwMode="auto">
          <a:xfrm>
            <a:off x="11550946" y="4334019"/>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0" name="Freeform 80">
            <a:extLst>
              <a:ext uri="{FF2B5EF4-FFF2-40B4-BE49-F238E27FC236}">
                <a16:creationId xmlns:a16="http://schemas.microsoft.com/office/drawing/2014/main" id="{D4F2F2D4-395D-F04A-8685-9AB90AB9E941}"/>
              </a:ext>
            </a:extLst>
          </p:cNvPr>
          <p:cNvSpPr>
            <a:spLocks/>
          </p:cNvSpPr>
          <p:nvPr userDrawn="1">
            <p:custDataLst>
              <p:tags r:id="rId69"/>
            </p:custDataLst>
          </p:nvPr>
        </p:nvSpPr>
        <p:spPr bwMode="auto">
          <a:xfrm>
            <a:off x="10848212" y="3497659"/>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1" name="Freeform 81">
            <a:extLst>
              <a:ext uri="{FF2B5EF4-FFF2-40B4-BE49-F238E27FC236}">
                <a16:creationId xmlns:a16="http://schemas.microsoft.com/office/drawing/2014/main" id="{73737B08-EE87-904E-9E29-AC479DAADF73}"/>
              </a:ext>
            </a:extLst>
          </p:cNvPr>
          <p:cNvSpPr>
            <a:spLocks/>
          </p:cNvSpPr>
          <p:nvPr userDrawn="1">
            <p:custDataLst>
              <p:tags r:id="rId70"/>
            </p:custDataLst>
          </p:nvPr>
        </p:nvSpPr>
        <p:spPr bwMode="auto">
          <a:xfrm>
            <a:off x="10908400" y="3447275"/>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2" name="Freeform 82">
            <a:extLst>
              <a:ext uri="{FF2B5EF4-FFF2-40B4-BE49-F238E27FC236}">
                <a16:creationId xmlns:a16="http://schemas.microsoft.com/office/drawing/2014/main" id="{23C234CB-EA4D-6049-9BB3-A33D6014A4D5}"/>
              </a:ext>
            </a:extLst>
          </p:cNvPr>
          <p:cNvSpPr>
            <a:spLocks/>
          </p:cNvSpPr>
          <p:nvPr userDrawn="1">
            <p:custDataLst>
              <p:tags r:id="rId71"/>
            </p:custDataLst>
          </p:nvPr>
        </p:nvSpPr>
        <p:spPr bwMode="auto">
          <a:xfrm>
            <a:off x="11023897" y="3346509"/>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3" name="Freeform 83">
            <a:extLst>
              <a:ext uri="{FF2B5EF4-FFF2-40B4-BE49-F238E27FC236}">
                <a16:creationId xmlns:a16="http://schemas.microsoft.com/office/drawing/2014/main" id="{22FB2298-B71F-3A4E-AA4A-33EA1087D7DF}"/>
              </a:ext>
            </a:extLst>
          </p:cNvPr>
          <p:cNvSpPr>
            <a:spLocks/>
          </p:cNvSpPr>
          <p:nvPr userDrawn="1">
            <p:custDataLst>
              <p:tags r:id="rId72"/>
            </p:custDataLst>
          </p:nvPr>
        </p:nvSpPr>
        <p:spPr bwMode="auto">
          <a:xfrm>
            <a:off x="11180059" y="3979898"/>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4" name="Freeform 84">
            <a:extLst>
              <a:ext uri="{FF2B5EF4-FFF2-40B4-BE49-F238E27FC236}">
                <a16:creationId xmlns:a16="http://schemas.microsoft.com/office/drawing/2014/main" id="{942049AD-4C99-9145-BD89-6A24D0CCC585}"/>
              </a:ext>
            </a:extLst>
          </p:cNvPr>
          <p:cNvSpPr>
            <a:spLocks/>
          </p:cNvSpPr>
          <p:nvPr userDrawn="1">
            <p:custDataLst>
              <p:tags r:id="rId73"/>
            </p:custDataLst>
          </p:nvPr>
        </p:nvSpPr>
        <p:spPr bwMode="auto">
          <a:xfrm>
            <a:off x="11245126" y="3992852"/>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5" name="Freeform 85">
            <a:extLst>
              <a:ext uri="{FF2B5EF4-FFF2-40B4-BE49-F238E27FC236}">
                <a16:creationId xmlns:a16="http://schemas.microsoft.com/office/drawing/2014/main" id="{B65C7B49-D4A2-A642-81E9-F27551963633}"/>
              </a:ext>
            </a:extLst>
          </p:cNvPr>
          <p:cNvSpPr>
            <a:spLocks/>
          </p:cNvSpPr>
          <p:nvPr userDrawn="1">
            <p:custDataLst>
              <p:tags r:id="rId74"/>
            </p:custDataLst>
          </p:nvPr>
        </p:nvSpPr>
        <p:spPr bwMode="auto">
          <a:xfrm>
            <a:off x="11098724" y="3789881"/>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6" name="Freeform 86">
            <a:extLst>
              <a:ext uri="{FF2B5EF4-FFF2-40B4-BE49-F238E27FC236}">
                <a16:creationId xmlns:a16="http://schemas.microsoft.com/office/drawing/2014/main" id="{D88DDE31-4767-9848-80FA-DB1821A5458D}"/>
              </a:ext>
            </a:extLst>
          </p:cNvPr>
          <p:cNvSpPr>
            <a:spLocks/>
          </p:cNvSpPr>
          <p:nvPr userDrawn="1">
            <p:custDataLst>
              <p:tags r:id="rId75"/>
            </p:custDataLst>
          </p:nvPr>
        </p:nvSpPr>
        <p:spPr bwMode="auto">
          <a:xfrm>
            <a:off x="11040164" y="3766848"/>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7" name="Freeform 87">
            <a:extLst>
              <a:ext uri="{FF2B5EF4-FFF2-40B4-BE49-F238E27FC236}">
                <a16:creationId xmlns:a16="http://schemas.microsoft.com/office/drawing/2014/main" id="{DA4C610B-DEB6-6949-9C6D-CF006F8A0F47}"/>
              </a:ext>
            </a:extLst>
          </p:cNvPr>
          <p:cNvSpPr>
            <a:spLocks/>
          </p:cNvSpPr>
          <p:nvPr userDrawn="1">
            <p:custDataLst>
              <p:tags r:id="rId76"/>
            </p:custDataLst>
          </p:nvPr>
        </p:nvSpPr>
        <p:spPr bwMode="auto">
          <a:xfrm>
            <a:off x="11245126" y="4067707"/>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8" name="Freeform 88">
            <a:extLst>
              <a:ext uri="{FF2B5EF4-FFF2-40B4-BE49-F238E27FC236}">
                <a16:creationId xmlns:a16="http://schemas.microsoft.com/office/drawing/2014/main" id="{56ECA60D-FEF2-4649-B4DB-83DA9AEC7CFA}"/>
              </a:ext>
            </a:extLst>
          </p:cNvPr>
          <p:cNvSpPr>
            <a:spLocks/>
          </p:cNvSpPr>
          <p:nvPr userDrawn="1">
            <p:custDataLst>
              <p:tags r:id="rId77"/>
            </p:custDataLst>
          </p:nvPr>
        </p:nvSpPr>
        <p:spPr bwMode="auto">
          <a:xfrm>
            <a:off x="11199580" y="4057631"/>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699" name="Line 89">
            <a:extLst>
              <a:ext uri="{FF2B5EF4-FFF2-40B4-BE49-F238E27FC236}">
                <a16:creationId xmlns:a16="http://schemas.microsoft.com/office/drawing/2014/main" id="{0565B486-49C8-6449-AAE5-848F7A44609E}"/>
              </a:ext>
            </a:extLst>
          </p:cNvPr>
          <p:cNvSpPr>
            <a:spLocks noChangeShapeType="1"/>
          </p:cNvSpPr>
          <p:nvPr userDrawn="1">
            <p:custDataLst>
              <p:tags r:id="rId78"/>
            </p:custDataLst>
          </p:nvPr>
        </p:nvSpPr>
        <p:spPr bwMode="auto">
          <a:xfrm>
            <a:off x="11233742" y="4044675"/>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00" name="Freeform 90">
            <a:extLst>
              <a:ext uri="{FF2B5EF4-FFF2-40B4-BE49-F238E27FC236}">
                <a16:creationId xmlns:a16="http://schemas.microsoft.com/office/drawing/2014/main" id="{2B88CCEE-30C8-5F40-B15F-7ED62297536C}"/>
              </a:ext>
            </a:extLst>
          </p:cNvPr>
          <p:cNvSpPr>
            <a:spLocks/>
          </p:cNvSpPr>
          <p:nvPr userDrawn="1">
            <p:custDataLst>
              <p:tags r:id="rId79"/>
            </p:custDataLst>
          </p:nvPr>
        </p:nvSpPr>
        <p:spPr bwMode="auto">
          <a:xfrm>
            <a:off x="11254887" y="4050433"/>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01" name="Freeform 91">
            <a:extLst>
              <a:ext uri="{FF2B5EF4-FFF2-40B4-BE49-F238E27FC236}">
                <a16:creationId xmlns:a16="http://schemas.microsoft.com/office/drawing/2014/main" id="{AA822BD1-EA1F-D641-BDE6-BA83DD17B89E}"/>
              </a:ext>
            </a:extLst>
          </p:cNvPr>
          <p:cNvSpPr>
            <a:spLocks/>
          </p:cNvSpPr>
          <p:nvPr userDrawn="1">
            <p:custDataLst>
              <p:tags r:id="rId80"/>
            </p:custDataLst>
          </p:nvPr>
        </p:nvSpPr>
        <p:spPr bwMode="auto">
          <a:xfrm>
            <a:off x="11207714" y="4044675"/>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02" name="Freeform 92">
            <a:extLst>
              <a:ext uri="{FF2B5EF4-FFF2-40B4-BE49-F238E27FC236}">
                <a16:creationId xmlns:a16="http://schemas.microsoft.com/office/drawing/2014/main" id="{B67172EF-C80C-2B4C-84B4-B5EBB16F0C05}"/>
              </a:ext>
            </a:extLst>
          </p:cNvPr>
          <p:cNvSpPr>
            <a:spLocks/>
          </p:cNvSpPr>
          <p:nvPr userDrawn="1">
            <p:custDataLst>
              <p:tags r:id="rId81"/>
            </p:custDataLst>
          </p:nvPr>
        </p:nvSpPr>
        <p:spPr bwMode="auto">
          <a:xfrm>
            <a:off x="11201206" y="4027402"/>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03" name="Freeform 93">
            <a:extLst>
              <a:ext uri="{FF2B5EF4-FFF2-40B4-BE49-F238E27FC236}">
                <a16:creationId xmlns:a16="http://schemas.microsoft.com/office/drawing/2014/main" id="{72106E8A-BC57-B840-96BD-C918FE8E35C3}"/>
              </a:ext>
            </a:extLst>
          </p:cNvPr>
          <p:cNvSpPr>
            <a:spLocks/>
          </p:cNvSpPr>
          <p:nvPr userDrawn="1">
            <p:custDataLst>
              <p:tags r:id="rId82"/>
            </p:custDataLst>
          </p:nvPr>
        </p:nvSpPr>
        <p:spPr bwMode="auto">
          <a:xfrm>
            <a:off x="11284167" y="3779803"/>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704" name="Group 94">
            <a:extLst>
              <a:ext uri="{FF2B5EF4-FFF2-40B4-BE49-F238E27FC236}">
                <a16:creationId xmlns:a16="http://schemas.microsoft.com/office/drawing/2014/main" id="{7179CA8F-52AB-804D-A98A-83E1A8461F45}"/>
              </a:ext>
            </a:extLst>
          </p:cNvPr>
          <p:cNvGrpSpPr>
            <a:grpSpLocks/>
          </p:cNvGrpSpPr>
          <p:nvPr userDrawn="1">
            <p:custDataLst>
              <p:tags r:id="rId83"/>
            </p:custDataLst>
          </p:nvPr>
        </p:nvGrpSpPr>
        <p:grpSpPr bwMode="auto">
          <a:xfrm>
            <a:off x="11155658" y="3481824"/>
            <a:ext cx="167549" cy="103645"/>
            <a:chOff x="5379" y="2466"/>
            <a:chExt cx="122" cy="71"/>
          </a:xfrm>
          <a:solidFill>
            <a:srgbClr val="DADADA"/>
          </a:solidFill>
        </p:grpSpPr>
        <p:sp>
          <p:nvSpPr>
            <p:cNvPr id="705" name="Freeform 95">
              <a:extLst>
                <a:ext uri="{FF2B5EF4-FFF2-40B4-BE49-F238E27FC236}">
                  <a16:creationId xmlns:a16="http://schemas.microsoft.com/office/drawing/2014/main" id="{20EBA164-0D93-FD4E-89AB-AF7E84CE15F7}"/>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06" name="Freeform 96">
              <a:extLst>
                <a:ext uri="{FF2B5EF4-FFF2-40B4-BE49-F238E27FC236}">
                  <a16:creationId xmlns:a16="http://schemas.microsoft.com/office/drawing/2014/main" id="{4F3D3F36-8F31-5D4E-ACE6-36B165D776CE}"/>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07" name="Freeform 97">
              <a:extLst>
                <a:ext uri="{FF2B5EF4-FFF2-40B4-BE49-F238E27FC236}">
                  <a16:creationId xmlns:a16="http://schemas.microsoft.com/office/drawing/2014/main" id="{E47EA50A-9B2C-E445-8133-712BE1B33987}"/>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08" name="Freeform 98">
              <a:extLst>
                <a:ext uri="{FF2B5EF4-FFF2-40B4-BE49-F238E27FC236}">
                  <a16:creationId xmlns:a16="http://schemas.microsoft.com/office/drawing/2014/main" id="{D8A942A9-6A7A-AB4D-9070-BB29C9355C6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09" name="Freeform 99">
              <a:extLst>
                <a:ext uri="{FF2B5EF4-FFF2-40B4-BE49-F238E27FC236}">
                  <a16:creationId xmlns:a16="http://schemas.microsoft.com/office/drawing/2014/main" id="{4497ACEA-BE51-9944-ABC2-2CD7881D967C}"/>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0" name="Line 100">
              <a:extLst>
                <a:ext uri="{FF2B5EF4-FFF2-40B4-BE49-F238E27FC236}">
                  <a16:creationId xmlns:a16="http://schemas.microsoft.com/office/drawing/2014/main" id="{CC63598C-E9E9-A14A-A799-1DAA3FB6E951}"/>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1" name="Freeform 101">
              <a:extLst>
                <a:ext uri="{FF2B5EF4-FFF2-40B4-BE49-F238E27FC236}">
                  <a16:creationId xmlns:a16="http://schemas.microsoft.com/office/drawing/2014/main" id="{FE4C3677-BEA0-3443-B13D-AD91D000CC5B}"/>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2" name="Line 102">
              <a:extLst>
                <a:ext uri="{FF2B5EF4-FFF2-40B4-BE49-F238E27FC236}">
                  <a16:creationId xmlns:a16="http://schemas.microsoft.com/office/drawing/2014/main" id="{880CDE0F-8D2E-6C4F-8378-C144E2F470ED}"/>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3" name="Freeform 103">
              <a:extLst>
                <a:ext uri="{FF2B5EF4-FFF2-40B4-BE49-F238E27FC236}">
                  <a16:creationId xmlns:a16="http://schemas.microsoft.com/office/drawing/2014/main" id="{4121E3DF-7392-974D-BFC0-1357E13E32E7}"/>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714" name="Freeform 104">
            <a:extLst>
              <a:ext uri="{FF2B5EF4-FFF2-40B4-BE49-F238E27FC236}">
                <a16:creationId xmlns:a16="http://schemas.microsoft.com/office/drawing/2014/main" id="{3A32AB54-C71C-FE4D-B26D-774D4F6DC173}"/>
              </a:ext>
            </a:extLst>
          </p:cNvPr>
          <p:cNvSpPr>
            <a:spLocks/>
          </p:cNvSpPr>
          <p:nvPr userDrawn="1">
            <p:custDataLst>
              <p:tags r:id="rId84"/>
            </p:custDataLst>
          </p:nvPr>
        </p:nvSpPr>
        <p:spPr bwMode="auto">
          <a:xfrm>
            <a:off x="9704644" y="3356586"/>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5" name="Freeform 106">
            <a:extLst>
              <a:ext uri="{FF2B5EF4-FFF2-40B4-BE49-F238E27FC236}">
                <a16:creationId xmlns:a16="http://schemas.microsoft.com/office/drawing/2014/main" id="{25026F3B-F801-6F45-B6E9-B0F1382E84D2}"/>
              </a:ext>
            </a:extLst>
          </p:cNvPr>
          <p:cNvSpPr>
            <a:spLocks/>
          </p:cNvSpPr>
          <p:nvPr userDrawn="1">
            <p:custDataLst>
              <p:tags r:id="rId85"/>
            </p:custDataLst>
          </p:nvPr>
        </p:nvSpPr>
        <p:spPr bwMode="auto">
          <a:xfrm>
            <a:off x="8886416" y="5150225"/>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6" name="Freeform 107">
            <a:extLst>
              <a:ext uri="{FF2B5EF4-FFF2-40B4-BE49-F238E27FC236}">
                <a16:creationId xmlns:a16="http://schemas.microsoft.com/office/drawing/2014/main" id="{FBB3D540-91CD-0346-B3FF-6882B44E6EAC}"/>
              </a:ext>
            </a:extLst>
          </p:cNvPr>
          <p:cNvSpPr>
            <a:spLocks/>
          </p:cNvSpPr>
          <p:nvPr userDrawn="1">
            <p:custDataLst>
              <p:tags r:id="rId86"/>
            </p:custDataLst>
          </p:nvPr>
        </p:nvSpPr>
        <p:spPr bwMode="auto">
          <a:xfrm>
            <a:off x="11093846" y="2222246"/>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7" name="Freeform 108">
            <a:extLst>
              <a:ext uri="{FF2B5EF4-FFF2-40B4-BE49-F238E27FC236}">
                <a16:creationId xmlns:a16="http://schemas.microsoft.com/office/drawing/2014/main" id="{57C92C2B-FAF8-9B49-BC48-E5D9548F848A}"/>
              </a:ext>
            </a:extLst>
          </p:cNvPr>
          <p:cNvSpPr>
            <a:spLocks/>
          </p:cNvSpPr>
          <p:nvPr userDrawn="1">
            <p:custDataLst>
              <p:tags r:id="rId87"/>
            </p:custDataLst>
          </p:nvPr>
        </p:nvSpPr>
        <p:spPr bwMode="auto">
          <a:xfrm>
            <a:off x="11274408" y="2252477"/>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8" name="Freeform 109">
            <a:extLst>
              <a:ext uri="{FF2B5EF4-FFF2-40B4-BE49-F238E27FC236}">
                <a16:creationId xmlns:a16="http://schemas.microsoft.com/office/drawing/2014/main" id="{8F21207B-D4B1-E345-AEF1-6FB6D5A0257B}"/>
              </a:ext>
            </a:extLst>
          </p:cNvPr>
          <p:cNvSpPr>
            <a:spLocks/>
          </p:cNvSpPr>
          <p:nvPr userDrawn="1">
            <p:custDataLst>
              <p:tags r:id="rId88"/>
            </p:custDataLst>
          </p:nvPr>
        </p:nvSpPr>
        <p:spPr bwMode="auto">
          <a:xfrm>
            <a:off x="10709943" y="2461207"/>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19" name="Freeform 110">
            <a:extLst>
              <a:ext uri="{FF2B5EF4-FFF2-40B4-BE49-F238E27FC236}">
                <a16:creationId xmlns:a16="http://schemas.microsoft.com/office/drawing/2014/main" id="{BDAB1A14-7B18-F74F-9F21-EA4937C678E4}"/>
              </a:ext>
            </a:extLst>
          </p:cNvPr>
          <p:cNvSpPr>
            <a:spLocks/>
          </p:cNvSpPr>
          <p:nvPr userDrawn="1">
            <p:custDataLst>
              <p:tags r:id="rId89"/>
            </p:custDataLst>
          </p:nvPr>
        </p:nvSpPr>
        <p:spPr bwMode="auto">
          <a:xfrm>
            <a:off x="10519619" y="2970795"/>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20" name="Freeform 111">
            <a:extLst>
              <a:ext uri="{FF2B5EF4-FFF2-40B4-BE49-F238E27FC236}">
                <a16:creationId xmlns:a16="http://schemas.microsoft.com/office/drawing/2014/main" id="{799FA266-666A-B84B-A71E-A50FB6F15411}"/>
              </a:ext>
            </a:extLst>
          </p:cNvPr>
          <p:cNvSpPr>
            <a:spLocks/>
          </p:cNvSpPr>
          <p:nvPr userDrawn="1">
            <p:custDataLst>
              <p:tags r:id="rId90"/>
            </p:custDataLst>
          </p:nvPr>
        </p:nvSpPr>
        <p:spPr bwMode="auto">
          <a:xfrm>
            <a:off x="10537514" y="2911775"/>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21" name="Freeform 112">
            <a:extLst>
              <a:ext uri="{FF2B5EF4-FFF2-40B4-BE49-F238E27FC236}">
                <a16:creationId xmlns:a16="http://schemas.microsoft.com/office/drawing/2014/main" id="{5713371F-25D8-3D43-B660-D601AB32ECE5}"/>
              </a:ext>
            </a:extLst>
          </p:cNvPr>
          <p:cNvSpPr>
            <a:spLocks/>
          </p:cNvSpPr>
          <p:nvPr userDrawn="1">
            <p:custDataLst>
              <p:tags r:id="rId91"/>
            </p:custDataLst>
          </p:nvPr>
        </p:nvSpPr>
        <p:spPr bwMode="auto">
          <a:xfrm>
            <a:off x="10423645" y="2775021"/>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22" name="Freeform 113">
            <a:extLst>
              <a:ext uri="{FF2B5EF4-FFF2-40B4-BE49-F238E27FC236}">
                <a16:creationId xmlns:a16="http://schemas.microsoft.com/office/drawing/2014/main" id="{8B29C987-DF57-AA4D-BAC4-640DCBA32523}"/>
              </a:ext>
            </a:extLst>
          </p:cNvPr>
          <p:cNvSpPr>
            <a:spLocks/>
          </p:cNvSpPr>
          <p:nvPr userDrawn="1">
            <p:custDataLst>
              <p:tags r:id="rId92"/>
            </p:custDataLst>
          </p:nvPr>
        </p:nvSpPr>
        <p:spPr bwMode="auto">
          <a:xfrm>
            <a:off x="7197904" y="1983286"/>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23" name="Freeform 114">
            <a:extLst>
              <a:ext uri="{FF2B5EF4-FFF2-40B4-BE49-F238E27FC236}">
                <a16:creationId xmlns:a16="http://schemas.microsoft.com/office/drawing/2014/main" id="{5093787F-CA94-4E4B-A33C-D509D8C59DA6}"/>
              </a:ext>
            </a:extLst>
          </p:cNvPr>
          <p:cNvSpPr>
            <a:spLocks/>
          </p:cNvSpPr>
          <p:nvPr userDrawn="1">
            <p:custDataLst>
              <p:tags r:id="rId93"/>
            </p:custDataLst>
          </p:nvPr>
        </p:nvSpPr>
        <p:spPr bwMode="auto">
          <a:xfrm>
            <a:off x="7183263" y="1773117"/>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24" name="Freeform 115">
            <a:extLst>
              <a:ext uri="{FF2B5EF4-FFF2-40B4-BE49-F238E27FC236}">
                <a16:creationId xmlns:a16="http://schemas.microsoft.com/office/drawing/2014/main" id="{10D4CC0E-8F56-3848-A817-66852E83A7A7}"/>
              </a:ext>
            </a:extLst>
          </p:cNvPr>
          <p:cNvSpPr>
            <a:spLocks/>
          </p:cNvSpPr>
          <p:nvPr userDrawn="1">
            <p:custDataLst>
              <p:tags r:id="rId94"/>
            </p:custDataLst>
          </p:nvPr>
        </p:nvSpPr>
        <p:spPr bwMode="auto">
          <a:xfrm>
            <a:off x="8700971" y="3385377"/>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25" name="Freeform 116">
            <a:extLst>
              <a:ext uri="{FF2B5EF4-FFF2-40B4-BE49-F238E27FC236}">
                <a16:creationId xmlns:a16="http://schemas.microsoft.com/office/drawing/2014/main" id="{7393EB3E-357E-044C-8D29-CDCF457374B8}"/>
              </a:ext>
            </a:extLst>
          </p:cNvPr>
          <p:cNvSpPr>
            <a:spLocks/>
          </p:cNvSpPr>
          <p:nvPr userDrawn="1">
            <p:custDataLst>
              <p:tags r:id="rId95"/>
            </p:custDataLst>
          </p:nvPr>
        </p:nvSpPr>
        <p:spPr bwMode="auto">
          <a:xfrm>
            <a:off x="8396779" y="3260139"/>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726" name="Group 117">
            <a:extLst>
              <a:ext uri="{FF2B5EF4-FFF2-40B4-BE49-F238E27FC236}">
                <a16:creationId xmlns:a16="http://schemas.microsoft.com/office/drawing/2014/main" id="{38C1B936-15DF-B84E-9E74-8E3142A26782}"/>
              </a:ext>
            </a:extLst>
          </p:cNvPr>
          <p:cNvGrpSpPr>
            <a:grpSpLocks/>
          </p:cNvGrpSpPr>
          <p:nvPr userDrawn="1">
            <p:custDataLst>
              <p:tags r:id="rId96"/>
            </p:custDataLst>
          </p:nvPr>
        </p:nvGrpSpPr>
        <p:grpSpPr bwMode="auto">
          <a:xfrm>
            <a:off x="9187355" y="3430001"/>
            <a:ext cx="47173" cy="339727"/>
            <a:chOff x="3950" y="2430"/>
            <a:chExt cx="36" cy="234"/>
          </a:xfrm>
          <a:solidFill>
            <a:srgbClr val="DADADA"/>
          </a:solidFill>
        </p:grpSpPr>
        <p:sp>
          <p:nvSpPr>
            <p:cNvPr id="727" name="Freeform 118">
              <a:extLst>
                <a:ext uri="{FF2B5EF4-FFF2-40B4-BE49-F238E27FC236}">
                  <a16:creationId xmlns:a16="http://schemas.microsoft.com/office/drawing/2014/main" id="{FECB1B26-4DD8-3749-B557-D6CC9AE0889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28" name="Freeform 119">
              <a:extLst>
                <a:ext uri="{FF2B5EF4-FFF2-40B4-BE49-F238E27FC236}">
                  <a16:creationId xmlns:a16="http://schemas.microsoft.com/office/drawing/2014/main" id="{72A5D1B8-2027-594F-8EB0-6F035501B0A4}"/>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29" name="Freeform 120">
              <a:extLst>
                <a:ext uri="{FF2B5EF4-FFF2-40B4-BE49-F238E27FC236}">
                  <a16:creationId xmlns:a16="http://schemas.microsoft.com/office/drawing/2014/main" id="{43F664C1-AD16-CA4A-B79B-9320D3DB8142}"/>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0" name="Rectangle 121">
              <a:extLst>
                <a:ext uri="{FF2B5EF4-FFF2-40B4-BE49-F238E27FC236}">
                  <a16:creationId xmlns:a16="http://schemas.microsoft.com/office/drawing/2014/main" id="{E7608AAE-D566-694F-B538-514539300066}"/>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1" name="Line 122">
              <a:extLst>
                <a:ext uri="{FF2B5EF4-FFF2-40B4-BE49-F238E27FC236}">
                  <a16:creationId xmlns:a16="http://schemas.microsoft.com/office/drawing/2014/main" id="{973D771C-AD96-AF41-9A58-2EF3758A7246}"/>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2" name="Freeform 123">
              <a:extLst>
                <a:ext uri="{FF2B5EF4-FFF2-40B4-BE49-F238E27FC236}">
                  <a16:creationId xmlns:a16="http://schemas.microsoft.com/office/drawing/2014/main" id="{80102767-A235-F640-94A3-EFC36C5FBC1E}"/>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3" name="Freeform 124">
              <a:extLst>
                <a:ext uri="{FF2B5EF4-FFF2-40B4-BE49-F238E27FC236}">
                  <a16:creationId xmlns:a16="http://schemas.microsoft.com/office/drawing/2014/main" id="{AD3BDBE2-29DD-0A4F-801B-23A497D015D1}"/>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4" name="Line 125">
              <a:extLst>
                <a:ext uri="{FF2B5EF4-FFF2-40B4-BE49-F238E27FC236}">
                  <a16:creationId xmlns:a16="http://schemas.microsoft.com/office/drawing/2014/main" id="{1C68E510-0985-D746-A918-15F91C2F8930}"/>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5" name="Freeform 126">
              <a:extLst>
                <a:ext uri="{FF2B5EF4-FFF2-40B4-BE49-F238E27FC236}">
                  <a16:creationId xmlns:a16="http://schemas.microsoft.com/office/drawing/2014/main" id="{FC8F0EEB-4004-0645-95D4-628E64239392}"/>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6" name="Freeform 127">
              <a:extLst>
                <a:ext uri="{FF2B5EF4-FFF2-40B4-BE49-F238E27FC236}">
                  <a16:creationId xmlns:a16="http://schemas.microsoft.com/office/drawing/2014/main" id="{620D890E-5006-C046-865E-244387D90538}"/>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7" name="Line 128">
              <a:extLst>
                <a:ext uri="{FF2B5EF4-FFF2-40B4-BE49-F238E27FC236}">
                  <a16:creationId xmlns:a16="http://schemas.microsoft.com/office/drawing/2014/main" id="{867B6DA6-D747-8841-825D-34FB7F18421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8" name="Freeform 129">
              <a:extLst>
                <a:ext uri="{FF2B5EF4-FFF2-40B4-BE49-F238E27FC236}">
                  <a16:creationId xmlns:a16="http://schemas.microsoft.com/office/drawing/2014/main" id="{52220DAD-8F04-F045-9408-C7FD643C250B}"/>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39" name="Freeform 130">
              <a:extLst>
                <a:ext uri="{FF2B5EF4-FFF2-40B4-BE49-F238E27FC236}">
                  <a16:creationId xmlns:a16="http://schemas.microsoft.com/office/drawing/2014/main" id="{3A6218B0-DF61-F342-8032-CF2031E2293B}"/>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0" name="Freeform 131">
              <a:extLst>
                <a:ext uri="{FF2B5EF4-FFF2-40B4-BE49-F238E27FC236}">
                  <a16:creationId xmlns:a16="http://schemas.microsoft.com/office/drawing/2014/main" id="{DB2B02E0-09BF-1A4D-BBCB-1E0EA07585E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1" name="Freeform 132">
              <a:extLst>
                <a:ext uri="{FF2B5EF4-FFF2-40B4-BE49-F238E27FC236}">
                  <a16:creationId xmlns:a16="http://schemas.microsoft.com/office/drawing/2014/main" id="{DF4A1563-0B1E-2D40-AD50-BF5243D910B5}"/>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2" name="Freeform 133">
              <a:extLst>
                <a:ext uri="{FF2B5EF4-FFF2-40B4-BE49-F238E27FC236}">
                  <a16:creationId xmlns:a16="http://schemas.microsoft.com/office/drawing/2014/main" id="{8D293745-4A60-9742-B0E8-698D41C25FA0}"/>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3" name="Freeform 134">
              <a:extLst>
                <a:ext uri="{FF2B5EF4-FFF2-40B4-BE49-F238E27FC236}">
                  <a16:creationId xmlns:a16="http://schemas.microsoft.com/office/drawing/2014/main" id="{3DB4E96E-BAF6-E049-B39E-1C918E3967D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4" name="Freeform 135">
              <a:extLst>
                <a:ext uri="{FF2B5EF4-FFF2-40B4-BE49-F238E27FC236}">
                  <a16:creationId xmlns:a16="http://schemas.microsoft.com/office/drawing/2014/main" id="{0417A9CA-3459-BB4A-BE2F-7A11130E55BA}"/>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5" name="Rectangle 136">
              <a:extLst>
                <a:ext uri="{FF2B5EF4-FFF2-40B4-BE49-F238E27FC236}">
                  <a16:creationId xmlns:a16="http://schemas.microsoft.com/office/drawing/2014/main" id="{B7932051-5F87-124E-BFB3-E87A23736F6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6" name="Line 137">
              <a:extLst>
                <a:ext uri="{FF2B5EF4-FFF2-40B4-BE49-F238E27FC236}">
                  <a16:creationId xmlns:a16="http://schemas.microsoft.com/office/drawing/2014/main" id="{E283F794-ED57-3F44-89B4-2F9A0B633784}"/>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7" name="Freeform 138">
              <a:extLst>
                <a:ext uri="{FF2B5EF4-FFF2-40B4-BE49-F238E27FC236}">
                  <a16:creationId xmlns:a16="http://schemas.microsoft.com/office/drawing/2014/main" id="{E3AD552E-AAB0-1B49-943B-4D8B741EE3A0}"/>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8" name="Freeform 139">
              <a:extLst>
                <a:ext uri="{FF2B5EF4-FFF2-40B4-BE49-F238E27FC236}">
                  <a16:creationId xmlns:a16="http://schemas.microsoft.com/office/drawing/2014/main" id="{AF93BCC8-9C5E-B14B-9D20-2D299461D36C}"/>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49" name="Line 140">
              <a:extLst>
                <a:ext uri="{FF2B5EF4-FFF2-40B4-BE49-F238E27FC236}">
                  <a16:creationId xmlns:a16="http://schemas.microsoft.com/office/drawing/2014/main" id="{24A5B30D-0D6A-FF41-8A8A-C2338AA24946}"/>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50" name="Freeform 141">
              <a:extLst>
                <a:ext uri="{FF2B5EF4-FFF2-40B4-BE49-F238E27FC236}">
                  <a16:creationId xmlns:a16="http://schemas.microsoft.com/office/drawing/2014/main" id="{C4F8A95E-3BFB-9D41-B1D5-B89DC6AE3E97}"/>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51" name="Freeform 142">
              <a:extLst>
                <a:ext uri="{FF2B5EF4-FFF2-40B4-BE49-F238E27FC236}">
                  <a16:creationId xmlns:a16="http://schemas.microsoft.com/office/drawing/2014/main" id="{3D9851B5-C439-A643-A38F-E8DA1B332E86}"/>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52" name="Line 143">
              <a:extLst>
                <a:ext uri="{FF2B5EF4-FFF2-40B4-BE49-F238E27FC236}">
                  <a16:creationId xmlns:a16="http://schemas.microsoft.com/office/drawing/2014/main" id="{02D230EA-CE16-C649-B511-BA67BB8AC89F}"/>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53" name="Freeform 144">
              <a:extLst>
                <a:ext uri="{FF2B5EF4-FFF2-40B4-BE49-F238E27FC236}">
                  <a16:creationId xmlns:a16="http://schemas.microsoft.com/office/drawing/2014/main" id="{E9E05AC0-BFC0-1B41-9B4D-D1A9D81885D1}"/>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54" name="Freeform 145">
              <a:extLst>
                <a:ext uri="{FF2B5EF4-FFF2-40B4-BE49-F238E27FC236}">
                  <a16:creationId xmlns:a16="http://schemas.microsoft.com/office/drawing/2014/main" id="{4F03FFD6-744E-D049-B2A0-C68DA24E7429}"/>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55" name="Freeform 146">
              <a:extLst>
                <a:ext uri="{FF2B5EF4-FFF2-40B4-BE49-F238E27FC236}">
                  <a16:creationId xmlns:a16="http://schemas.microsoft.com/office/drawing/2014/main" id="{C5A3F0A3-6256-F049-A106-40D77C9B95BC}"/>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56" name="Freeform 147">
              <a:extLst>
                <a:ext uri="{FF2B5EF4-FFF2-40B4-BE49-F238E27FC236}">
                  <a16:creationId xmlns:a16="http://schemas.microsoft.com/office/drawing/2014/main" id="{4788AF48-F8F3-FA49-945D-1F7AD9C48EA6}"/>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57" name="Freeform 148">
              <a:extLst>
                <a:ext uri="{FF2B5EF4-FFF2-40B4-BE49-F238E27FC236}">
                  <a16:creationId xmlns:a16="http://schemas.microsoft.com/office/drawing/2014/main" id="{D0F183FC-C091-7C49-B6FC-963357C90F43}"/>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grpSp>
        <p:nvGrpSpPr>
          <p:cNvPr id="758" name="Group 149">
            <a:extLst>
              <a:ext uri="{FF2B5EF4-FFF2-40B4-BE49-F238E27FC236}">
                <a16:creationId xmlns:a16="http://schemas.microsoft.com/office/drawing/2014/main" id="{7E1F07A6-5701-2243-A4F8-879FC4875749}"/>
              </a:ext>
            </a:extLst>
          </p:cNvPr>
          <p:cNvGrpSpPr>
            <a:grpSpLocks/>
          </p:cNvGrpSpPr>
          <p:nvPr userDrawn="1">
            <p:custDataLst>
              <p:tags r:id="rId97"/>
            </p:custDataLst>
          </p:nvPr>
        </p:nvGrpSpPr>
        <p:grpSpPr bwMode="auto">
          <a:xfrm>
            <a:off x="11303687" y="3883450"/>
            <a:ext cx="190324" cy="194335"/>
            <a:chOff x="5486" y="2743"/>
            <a:chExt cx="137" cy="132"/>
          </a:xfrm>
          <a:solidFill>
            <a:srgbClr val="DADADA"/>
          </a:solidFill>
        </p:grpSpPr>
        <p:sp>
          <p:nvSpPr>
            <p:cNvPr id="759" name="Freeform 150">
              <a:extLst>
                <a:ext uri="{FF2B5EF4-FFF2-40B4-BE49-F238E27FC236}">
                  <a16:creationId xmlns:a16="http://schemas.microsoft.com/office/drawing/2014/main" id="{67D4102E-3CD6-4F47-BE1C-36EBF6FABA74}"/>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0" name="Freeform 151">
              <a:extLst>
                <a:ext uri="{FF2B5EF4-FFF2-40B4-BE49-F238E27FC236}">
                  <a16:creationId xmlns:a16="http://schemas.microsoft.com/office/drawing/2014/main" id="{819F009C-1A00-C440-A0FC-0459DC7F0DE9}"/>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1" name="Freeform 152">
              <a:extLst>
                <a:ext uri="{FF2B5EF4-FFF2-40B4-BE49-F238E27FC236}">
                  <a16:creationId xmlns:a16="http://schemas.microsoft.com/office/drawing/2014/main" id="{9A3AACCA-3D1E-7044-B82F-1ED44962EBFB}"/>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2" name="Freeform 153">
              <a:extLst>
                <a:ext uri="{FF2B5EF4-FFF2-40B4-BE49-F238E27FC236}">
                  <a16:creationId xmlns:a16="http://schemas.microsoft.com/office/drawing/2014/main" id="{74451245-A339-6D4E-A783-F0410D870470}"/>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3" name="Freeform 154">
              <a:extLst>
                <a:ext uri="{FF2B5EF4-FFF2-40B4-BE49-F238E27FC236}">
                  <a16:creationId xmlns:a16="http://schemas.microsoft.com/office/drawing/2014/main" id="{CBD89F9B-3EAB-7D47-A792-0918031DA916}"/>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4" name="Freeform 155">
              <a:extLst>
                <a:ext uri="{FF2B5EF4-FFF2-40B4-BE49-F238E27FC236}">
                  <a16:creationId xmlns:a16="http://schemas.microsoft.com/office/drawing/2014/main" id="{E99E39DD-8EAF-2948-A084-96FED970D58F}"/>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5" name="Freeform 156">
              <a:extLst>
                <a:ext uri="{FF2B5EF4-FFF2-40B4-BE49-F238E27FC236}">
                  <a16:creationId xmlns:a16="http://schemas.microsoft.com/office/drawing/2014/main" id="{914A5604-1FA4-064D-8E36-8236205B1370}"/>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6" name="Freeform 157">
              <a:extLst>
                <a:ext uri="{FF2B5EF4-FFF2-40B4-BE49-F238E27FC236}">
                  <a16:creationId xmlns:a16="http://schemas.microsoft.com/office/drawing/2014/main" id="{8F77174E-A82C-BC41-A116-73F09F29F111}"/>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7" name="Freeform 158">
              <a:extLst>
                <a:ext uri="{FF2B5EF4-FFF2-40B4-BE49-F238E27FC236}">
                  <a16:creationId xmlns:a16="http://schemas.microsoft.com/office/drawing/2014/main" id="{2177B2FB-46CB-AA49-94D8-8A80B0138E90}"/>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768" name="Freeform 159">
            <a:extLst>
              <a:ext uri="{FF2B5EF4-FFF2-40B4-BE49-F238E27FC236}">
                <a16:creationId xmlns:a16="http://schemas.microsoft.com/office/drawing/2014/main" id="{CCB664DD-7309-3E4F-942A-7BA162C97666}"/>
              </a:ext>
            </a:extLst>
          </p:cNvPr>
          <p:cNvSpPr>
            <a:spLocks/>
          </p:cNvSpPr>
          <p:nvPr userDrawn="1">
            <p:custDataLst>
              <p:tags r:id="rId98"/>
            </p:custDataLst>
          </p:nvPr>
        </p:nvSpPr>
        <p:spPr bwMode="auto">
          <a:xfrm>
            <a:off x="7559030" y="3645930"/>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69" name="Freeform 160">
            <a:extLst>
              <a:ext uri="{FF2B5EF4-FFF2-40B4-BE49-F238E27FC236}">
                <a16:creationId xmlns:a16="http://schemas.microsoft.com/office/drawing/2014/main" id="{DFCA166C-EEF5-4143-8EF3-A38943ABD5F4}"/>
              </a:ext>
            </a:extLst>
          </p:cNvPr>
          <p:cNvSpPr>
            <a:spLocks/>
          </p:cNvSpPr>
          <p:nvPr userDrawn="1">
            <p:custDataLst>
              <p:tags r:id="rId99"/>
            </p:custDataLst>
          </p:nvPr>
        </p:nvSpPr>
        <p:spPr bwMode="auto">
          <a:xfrm>
            <a:off x="7480948" y="3772607"/>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70" name="Freeform 161">
            <a:extLst>
              <a:ext uri="{FF2B5EF4-FFF2-40B4-BE49-F238E27FC236}">
                <a16:creationId xmlns:a16="http://schemas.microsoft.com/office/drawing/2014/main" id="{A6B8C92D-5785-604D-893E-98F76D071B7C}"/>
              </a:ext>
            </a:extLst>
          </p:cNvPr>
          <p:cNvSpPr>
            <a:spLocks/>
          </p:cNvSpPr>
          <p:nvPr userDrawn="1">
            <p:custDataLst>
              <p:tags r:id="rId100"/>
            </p:custDataLst>
          </p:nvPr>
        </p:nvSpPr>
        <p:spPr bwMode="auto">
          <a:xfrm>
            <a:off x="9323996" y="2255357"/>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71" name="Freeform 162">
            <a:extLst>
              <a:ext uri="{FF2B5EF4-FFF2-40B4-BE49-F238E27FC236}">
                <a16:creationId xmlns:a16="http://schemas.microsoft.com/office/drawing/2014/main" id="{0A69294E-A01B-1142-A3B5-C096C009656E}"/>
              </a:ext>
            </a:extLst>
          </p:cNvPr>
          <p:cNvSpPr>
            <a:spLocks/>
          </p:cNvSpPr>
          <p:nvPr userDrawn="1">
            <p:custDataLst>
              <p:tags r:id="rId101"/>
            </p:custDataLst>
          </p:nvPr>
        </p:nvSpPr>
        <p:spPr bwMode="auto">
          <a:xfrm>
            <a:off x="5559818" y="4038918"/>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72" name="Freeform 163">
            <a:extLst>
              <a:ext uri="{FF2B5EF4-FFF2-40B4-BE49-F238E27FC236}">
                <a16:creationId xmlns:a16="http://schemas.microsoft.com/office/drawing/2014/main" id="{D19BAD8B-8E17-734D-B35B-912C6B0143DA}"/>
              </a:ext>
            </a:extLst>
          </p:cNvPr>
          <p:cNvSpPr>
            <a:spLocks/>
          </p:cNvSpPr>
          <p:nvPr userDrawn="1">
            <p:custDataLst>
              <p:tags r:id="rId102"/>
            </p:custDataLst>
          </p:nvPr>
        </p:nvSpPr>
        <p:spPr bwMode="auto">
          <a:xfrm>
            <a:off x="5779423" y="3522130"/>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773" name="Group 164">
            <a:extLst>
              <a:ext uri="{FF2B5EF4-FFF2-40B4-BE49-F238E27FC236}">
                <a16:creationId xmlns:a16="http://schemas.microsoft.com/office/drawing/2014/main" id="{7A793D2E-AB41-DF45-AD02-5117F6C84CD0}"/>
              </a:ext>
            </a:extLst>
          </p:cNvPr>
          <p:cNvGrpSpPr>
            <a:grpSpLocks/>
          </p:cNvGrpSpPr>
          <p:nvPr userDrawn="1">
            <p:custDataLst>
              <p:tags r:id="rId103"/>
            </p:custDataLst>
          </p:nvPr>
        </p:nvGrpSpPr>
        <p:grpSpPr bwMode="auto">
          <a:xfrm>
            <a:off x="5486616" y="3372422"/>
            <a:ext cx="331846" cy="364197"/>
            <a:chOff x="1486" y="2412"/>
            <a:chExt cx="244" cy="256"/>
          </a:xfrm>
          <a:solidFill>
            <a:srgbClr val="DADADA"/>
          </a:solidFill>
        </p:grpSpPr>
        <p:sp>
          <p:nvSpPr>
            <p:cNvPr id="774" name="Freeform 165">
              <a:extLst>
                <a:ext uri="{FF2B5EF4-FFF2-40B4-BE49-F238E27FC236}">
                  <a16:creationId xmlns:a16="http://schemas.microsoft.com/office/drawing/2014/main" id="{2584E8DA-AF1B-A948-A68D-155E51E6916E}"/>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75" name="Freeform 166">
              <a:extLst>
                <a:ext uri="{FF2B5EF4-FFF2-40B4-BE49-F238E27FC236}">
                  <a16:creationId xmlns:a16="http://schemas.microsoft.com/office/drawing/2014/main" id="{A12F8C70-1BB3-0E47-8B97-8F9E978982B5}"/>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76" name="Freeform 167">
              <a:extLst>
                <a:ext uri="{FF2B5EF4-FFF2-40B4-BE49-F238E27FC236}">
                  <a16:creationId xmlns:a16="http://schemas.microsoft.com/office/drawing/2014/main" id="{AFEFB8E3-E409-F542-87B8-1A34A9877C8D}"/>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77" name="Freeform 168">
              <a:extLst>
                <a:ext uri="{FF2B5EF4-FFF2-40B4-BE49-F238E27FC236}">
                  <a16:creationId xmlns:a16="http://schemas.microsoft.com/office/drawing/2014/main" id="{A4FBDD64-BCDB-454D-A025-666DA7108816}"/>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778" name="Freeform 169">
            <a:extLst>
              <a:ext uri="{FF2B5EF4-FFF2-40B4-BE49-F238E27FC236}">
                <a16:creationId xmlns:a16="http://schemas.microsoft.com/office/drawing/2014/main" id="{D4CDCC4A-6CDF-C546-B7D4-77362CF5A35F}"/>
              </a:ext>
            </a:extLst>
          </p:cNvPr>
          <p:cNvSpPr>
            <a:spLocks/>
          </p:cNvSpPr>
          <p:nvPr userDrawn="1">
            <p:custDataLst>
              <p:tags r:id="rId104"/>
            </p:custDataLst>
          </p:nvPr>
        </p:nvSpPr>
        <p:spPr bwMode="auto">
          <a:xfrm>
            <a:off x="10631862" y="4768753"/>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79" name="Freeform 170">
            <a:extLst>
              <a:ext uri="{FF2B5EF4-FFF2-40B4-BE49-F238E27FC236}">
                <a16:creationId xmlns:a16="http://schemas.microsoft.com/office/drawing/2014/main" id="{20807422-BC89-CE45-9475-C483E179C443}"/>
              </a:ext>
            </a:extLst>
          </p:cNvPr>
          <p:cNvSpPr>
            <a:spLocks/>
          </p:cNvSpPr>
          <p:nvPr userDrawn="1">
            <p:custDataLst>
              <p:tags r:id="rId105"/>
            </p:custDataLst>
          </p:nvPr>
        </p:nvSpPr>
        <p:spPr bwMode="auto">
          <a:xfrm>
            <a:off x="10750610" y="4889671"/>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0" name="Line 171">
            <a:extLst>
              <a:ext uri="{FF2B5EF4-FFF2-40B4-BE49-F238E27FC236}">
                <a16:creationId xmlns:a16="http://schemas.microsoft.com/office/drawing/2014/main" id="{ECDF0306-2500-1F4D-902C-DA8FD45DA701}"/>
              </a:ext>
            </a:extLst>
          </p:cNvPr>
          <p:cNvSpPr>
            <a:spLocks noChangeShapeType="1"/>
          </p:cNvSpPr>
          <p:nvPr userDrawn="1">
            <p:custDataLst>
              <p:tags r:id="rId106"/>
            </p:custDataLst>
          </p:nvPr>
        </p:nvSpPr>
        <p:spPr bwMode="auto">
          <a:xfrm flipV="1">
            <a:off x="10843333" y="4888232"/>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1" name="Freeform 172">
            <a:extLst>
              <a:ext uri="{FF2B5EF4-FFF2-40B4-BE49-F238E27FC236}">
                <a16:creationId xmlns:a16="http://schemas.microsoft.com/office/drawing/2014/main" id="{E29852F7-EC9B-E048-97AE-E04F5F6BCE72}"/>
              </a:ext>
            </a:extLst>
          </p:cNvPr>
          <p:cNvSpPr>
            <a:spLocks/>
          </p:cNvSpPr>
          <p:nvPr userDrawn="1">
            <p:custDataLst>
              <p:tags r:id="rId107"/>
            </p:custDataLst>
          </p:nvPr>
        </p:nvSpPr>
        <p:spPr bwMode="auto">
          <a:xfrm>
            <a:off x="10843333" y="4888233"/>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2" name="Freeform 173">
            <a:extLst>
              <a:ext uri="{FF2B5EF4-FFF2-40B4-BE49-F238E27FC236}">
                <a16:creationId xmlns:a16="http://schemas.microsoft.com/office/drawing/2014/main" id="{A326C304-97E2-6041-9229-954484A16CC1}"/>
              </a:ext>
            </a:extLst>
          </p:cNvPr>
          <p:cNvSpPr>
            <a:spLocks/>
          </p:cNvSpPr>
          <p:nvPr userDrawn="1">
            <p:custDataLst>
              <p:tags r:id="rId108"/>
            </p:custDataLst>
          </p:nvPr>
        </p:nvSpPr>
        <p:spPr bwMode="auto">
          <a:xfrm>
            <a:off x="11149153" y="4407434"/>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3" name="Freeform 174">
            <a:extLst>
              <a:ext uri="{FF2B5EF4-FFF2-40B4-BE49-F238E27FC236}">
                <a16:creationId xmlns:a16="http://schemas.microsoft.com/office/drawing/2014/main" id="{980BB2CB-5DB5-A243-B0E6-41D3020DE75C}"/>
              </a:ext>
            </a:extLst>
          </p:cNvPr>
          <p:cNvSpPr>
            <a:spLocks/>
          </p:cNvSpPr>
          <p:nvPr userDrawn="1">
            <p:custDataLst>
              <p:tags r:id="rId109"/>
            </p:custDataLst>
          </p:nvPr>
        </p:nvSpPr>
        <p:spPr bwMode="auto">
          <a:xfrm>
            <a:off x="11155659" y="4341215"/>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4" name="Freeform 175">
            <a:extLst>
              <a:ext uri="{FF2B5EF4-FFF2-40B4-BE49-F238E27FC236}">
                <a16:creationId xmlns:a16="http://schemas.microsoft.com/office/drawing/2014/main" id="{AF6B6890-CE40-CC4E-A17E-AF31C881B9A9}"/>
              </a:ext>
            </a:extLst>
          </p:cNvPr>
          <p:cNvSpPr>
            <a:spLocks/>
          </p:cNvSpPr>
          <p:nvPr userDrawn="1">
            <p:custDataLst>
              <p:tags r:id="rId110"/>
            </p:custDataLst>
          </p:nvPr>
        </p:nvSpPr>
        <p:spPr bwMode="auto">
          <a:xfrm>
            <a:off x="11131258" y="4319623"/>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5" name="Freeform 176">
            <a:extLst>
              <a:ext uri="{FF2B5EF4-FFF2-40B4-BE49-F238E27FC236}">
                <a16:creationId xmlns:a16="http://schemas.microsoft.com/office/drawing/2014/main" id="{8A2AC100-6E39-4942-B68E-C08E7FADC419}"/>
              </a:ext>
            </a:extLst>
          </p:cNvPr>
          <p:cNvSpPr>
            <a:spLocks/>
          </p:cNvSpPr>
          <p:nvPr userDrawn="1">
            <p:custDataLst>
              <p:tags r:id="rId111"/>
            </p:custDataLst>
          </p:nvPr>
        </p:nvSpPr>
        <p:spPr bwMode="auto">
          <a:xfrm>
            <a:off x="11048296" y="4208781"/>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6" name="Line 177">
            <a:extLst>
              <a:ext uri="{FF2B5EF4-FFF2-40B4-BE49-F238E27FC236}">
                <a16:creationId xmlns:a16="http://schemas.microsoft.com/office/drawing/2014/main" id="{DD26FD2A-8BA3-B64E-9A50-88B9D437AA68}"/>
              </a:ext>
            </a:extLst>
          </p:cNvPr>
          <p:cNvSpPr>
            <a:spLocks noChangeShapeType="1"/>
          </p:cNvSpPr>
          <p:nvPr userDrawn="1">
            <p:custDataLst>
              <p:tags r:id="rId112"/>
            </p:custDataLst>
          </p:nvPr>
        </p:nvSpPr>
        <p:spPr bwMode="auto">
          <a:xfrm flipH="1" flipV="1">
            <a:off x="11041790" y="4178552"/>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7" name="Freeform 178">
            <a:extLst>
              <a:ext uri="{FF2B5EF4-FFF2-40B4-BE49-F238E27FC236}">
                <a16:creationId xmlns:a16="http://schemas.microsoft.com/office/drawing/2014/main" id="{F7D5A908-1845-734E-8EBB-D925570767D0}"/>
              </a:ext>
            </a:extLst>
          </p:cNvPr>
          <p:cNvSpPr>
            <a:spLocks/>
          </p:cNvSpPr>
          <p:nvPr userDrawn="1">
            <p:custDataLst>
              <p:tags r:id="rId113"/>
            </p:custDataLst>
          </p:nvPr>
        </p:nvSpPr>
        <p:spPr bwMode="auto">
          <a:xfrm>
            <a:off x="11041790" y="4164155"/>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8" name="Line 179">
            <a:extLst>
              <a:ext uri="{FF2B5EF4-FFF2-40B4-BE49-F238E27FC236}">
                <a16:creationId xmlns:a16="http://schemas.microsoft.com/office/drawing/2014/main" id="{47109C49-C0AE-4541-8C65-E0C3A98C8DDA}"/>
              </a:ext>
            </a:extLst>
          </p:cNvPr>
          <p:cNvSpPr>
            <a:spLocks noChangeShapeType="1"/>
          </p:cNvSpPr>
          <p:nvPr userDrawn="1">
            <p:custDataLst>
              <p:tags r:id="rId114"/>
            </p:custDataLst>
          </p:nvPr>
        </p:nvSpPr>
        <p:spPr bwMode="auto">
          <a:xfrm flipV="1">
            <a:off x="11048296" y="4152639"/>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89" name="Freeform 180">
            <a:extLst>
              <a:ext uri="{FF2B5EF4-FFF2-40B4-BE49-F238E27FC236}">
                <a16:creationId xmlns:a16="http://schemas.microsoft.com/office/drawing/2014/main" id="{CB24C026-35B2-2B40-8A34-B2B64405B81D}"/>
              </a:ext>
            </a:extLst>
          </p:cNvPr>
          <p:cNvSpPr>
            <a:spLocks/>
          </p:cNvSpPr>
          <p:nvPr userDrawn="1">
            <p:custDataLst>
              <p:tags r:id="rId115"/>
            </p:custDataLst>
          </p:nvPr>
        </p:nvSpPr>
        <p:spPr bwMode="auto">
          <a:xfrm>
            <a:off x="11001122" y="4092180"/>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0" name="Freeform 181">
            <a:extLst>
              <a:ext uri="{FF2B5EF4-FFF2-40B4-BE49-F238E27FC236}">
                <a16:creationId xmlns:a16="http://schemas.microsoft.com/office/drawing/2014/main" id="{ABC1D0AB-2D5B-D747-93C1-7C533F0725DB}"/>
              </a:ext>
            </a:extLst>
          </p:cNvPr>
          <p:cNvSpPr>
            <a:spLocks/>
          </p:cNvSpPr>
          <p:nvPr userDrawn="1">
            <p:custDataLst>
              <p:tags r:id="rId116"/>
            </p:custDataLst>
          </p:nvPr>
        </p:nvSpPr>
        <p:spPr bwMode="auto">
          <a:xfrm>
            <a:off x="11015763" y="4040357"/>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1" name="Freeform 182">
            <a:extLst>
              <a:ext uri="{FF2B5EF4-FFF2-40B4-BE49-F238E27FC236}">
                <a16:creationId xmlns:a16="http://schemas.microsoft.com/office/drawing/2014/main" id="{4640A7C8-63C9-764F-B116-5FD5D8BA7BB7}"/>
              </a:ext>
            </a:extLst>
          </p:cNvPr>
          <p:cNvSpPr>
            <a:spLocks/>
          </p:cNvSpPr>
          <p:nvPr userDrawn="1">
            <p:custDataLst>
              <p:tags r:id="rId117"/>
            </p:custDataLst>
          </p:nvPr>
        </p:nvSpPr>
        <p:spPr bwMode="auto">
          <a:xfrm>
            <a:off x="11022270" y="4034599"/>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2" name="Freeform 183">
            <a:extLst>
              <a:ext uri="{FF2B5EF4-FFF2-40B4-BE49-F238E27FC236}">
                <a16:creationId xmlns:a16="http://schemas.microsoft.com/office/drawing/2014/main" id="{982C93A3-A1D2-A741-8F1A-6C2B27D9CC3A}"/>
              </a:ext>
            </a:extLst>
          </p:cNvPr>
          <p:cNvSpPr>
            <a:spLocks/>
          </p:cNvSpPr>
          <p:nvPr userDrawn="1">
            <p:custDataLst>
              <p:tags r:id="rId118"/>
            </p:custDataLst>
          </p:nvPr>
        </p:nvSpPr>
        <p:spPr bwMode="auto">
          <a:xfrm>
            <a:off x="11038538" y="4017325"/>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3" name="Line 184">
            <a:extLst>
              <a:ext uri="{FF2B5EF4-FFF2-40B4-BE49-F238E27FC236}">
                <a16:creationId xmlns:a16="http://schemas.microsoft.com/office/drawing/2014/main" id="{91252003-D9D0-0C49-BC93-791B6BFC8110}"/>
              </a:ext>
            </a:extLst>
          </p:cNvPr>
          <p:cNvSpPr>
            <a:spLocks noChangeShapeType="1"/>
          </p:cNvSpPr>
          <p:nvPr userDrawn="1">
            <p:custDataLst>
              <p:tags r:id="rId119"/>
            </p:custDataLst>
          </p:nvPr>
        </p:nvSpPr>
        <p:spPr bwMode="auto">
          <a:xfrm flipV="1">
            <a:off x="11038538" y="4034600"/>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4" name="Freeform 185">
            <a:extLst>
              <a:ext uri="{FF2B5EF4-FFF2-40B4-BE49-F238E27FC236}">
                <a16:creationId xmlns:a16="http://schemas.microsoft.com/office/drawing/2014/main" id="{C86BCB17-3BC5-1645-BE9F-50F025DBAFAE}"/>
              </a:ext>
            </a:extLst>
          </p:cNvPr>
          <p:cNvSpPr>
            <a:spLocks/>
          </p:cNvSpPr>
          <p:nvPr userDrawn="1">
            <p:custDataLst>
              <p:tags r:id="rId120"/>
            </p:custDataLst>
          </p:nvPr>
        </p:nvSpPr>
        <p:spPr bwMode="auto">
          <a:xfrm>
            <a:off x="11022270" y="4020204"/>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5" name="Freeform 186">
            <a:extLst>
              <a:ext uri="{FF2B5EF4-FFF2-40B4-BE49-F238E27FC236}">
                <a16:creationId xmlns:a16="http://schemas.microsoft.com/office/drawing/2014/main" id="{219C0593-8D0C-6046-9A34-619B1D07CA38}"/>
              </a:ext>
            </a:extLst>
          </p:cNvPr>
          <p:cNvSpPr>
            <a:spLocks/>
          </p:cNvSpPr>
          <p:nvPr userDrawn="1">
            <p:custDataLst>
              <p:tags r:id="rId121"/>
            </p:custDataLst>
          </p:nvPr>
        </p:nvSpPr>
        <p:spPr bwMode="auto">
          <a:xfrm>
            <a:off x="10735971" y="4917023"/>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6" name="Freeform 187">
            <a:extLst>
              <a:ext uri="{FF2B5EF4-FFF2-40B4-BE49-F238E27FC236}">
                <a16:creationId xmlns:a16="http://schemas.microsoft.com/office/drawing/2014/main" id="{A81AA154-B893-EE43-8377-063B0142A309}"/>
              </a:ext>
            </a:extLst>
          </p:cNvPr>
          <p:cNvSpPr>
            <a:spLocks/>
          </p:cNvSpPr>
          <p:nvPr userDrawn="1">
            <p:custDataLst>
              <p:tags r:id="rId122"/>
            </p:custDataLst>
          </p:nvPr>
        </p:nvSpPr>
        <p:spPr bwMode="auto">
          <a:xfrm>
            <a:off x="10877494" y="4208781"/>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7" name="Freeform 188">
            <a:extLst>
              <a:ext uri="{FF2B5EF4-FFF2-40B4-BE49-F238E27FC236}">
                <a16:creationId xmlns:a16="http://schemas.microsoft.com/office/drawing/2014/main" id="{B740B708-C8C5-A541-82A7-6DBA077F4199}"/>
              </a:ext>
            </a:extLst>
          </p:cNvPr>
          <p:cNvSpPr>
            <a:spLocks/>
          </p:cNvSpPr>
          <p:nvPr userDrawn="1">
            <p:custDataLst>
              <p:tags r:id="rId123"/>
            </p:custDataLst>
          </p:nvPr>
        </p:nvSpPr>
        <p:spPr bwMode="auto">
          <a:xfrm>
            <a:off x="10809173" y="4138245"/>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8" name="Freeform 189">
            <a:extLst>
              <a:ext uri="{FF2B5EF4-FFF2-40B4-BE49-F238E27FC236}">
                <a16:creationId xmlns:a16="http://schemas.microsoft.com/office/drawing/2014/main" id="{416F6A11-3C63-1649-914C-7CFCFE937785}"/>
              </a:ext>
            </a:extLst>
          </p:cNvPr>
          <p:cNvSpPr>
            <a:spLocks/>
          </p:cNvSpPr>
          <p:nvPr userDrawn="1">
            <p:custDataLst>
              <p:tags r:id="rId124"/>
            </p:custDataLst>
          </p:nvPr>
        </p:nvSpPr>
        <p:spPr bwMode="auto">
          <a:xfrm>
            <a:off x="10825439" y="4059071"/>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799" name="Freeform 190">
            <a:extLst>
              <a:ext uri="{FF2B5EF4-FFF2-40B4-BE49-F238E27FC236}">
                <a16:creationId xmlns:a16="http://schemas.microsoft.com/office/drawing/2014/main" id="{82E33AAF-2905-5D41-A6FA-02630588E1C4}"/>
              </a:ext>
            </a:extLst>
          </p:cNvPr>
          <p:cNvSpPr>
            <a:spLocks/>
          </p:cNvSpPr>
          <p:nvPr userDrawn="1">
            <p:custDataLst>
              <p:tags r:id="rId125"/>
            </p:custDataLst>
          </p:nvPr>
        </p:nvSpPr>
        <p:spPr bwMode="auto">
          <a:xfrm>
            <a:off x="10661142" y="4061950"/>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0" name="Freeform 191">
            <a:extLst>
              <a:ext uri="{FF2B5EF4-FFF2-40B4-BE49-F238E27FC236}">
                <a16:creationId xmlns:a16="http://schemas.microsoft.com/office/drawing/2014/main" id="{1FB1D4CC-840B-BC42-A671-DA1A916180C5}"/>
              </a:ext>
            </a:extLst>
          </p:cNvPr>
          <p:cNvSpPr>
            <a:spLocks/>
          </p:cNvSpPr>
          <p:nvPr userDrawn="1">
            <p:custDataLst>
              <p:tags r:id="rId126"/>
            </p:custDataLst>
          </p:nvPr>
        </p:nvSpPr>
        <p:spPr bwMode="auto">
          <a:xfrm>
            <a:off x="10911655" y="4482287"/>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1" name="Freeform 192">
            <a:extLst>
              <a:ext uri="{FF2B5EF4-FFF2-40B4-BE49-F238E27FC236}">
                <a16:creationId xmlns:a16="http://schemas.microsoft.com/office/drawing/2014/main" id="{E7A98AB7-98AE-1145-A420-CFC0B6627438}"/>
              </a:ext>
            </a:extLst>
          </p:cNvPr>
          <p:cNvSpPr>
            <a:spLocks/>
          </p:cNvSpPr>
          <p:nvPr userDrawn="1">
            <p:custDataLst>
              <p:tags r:id="rId127"/>
            </p:custDataLst>
          </p:nvPr>
        </p:nvSpPr>
        <p:spPr bwMode="auto">
          <a:xfrm>
            <a:off x="10129213" y="4034599"/>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2" name="Freeform 193">
            <a:extLst>
              <a:ext uri="{FF2B5EF4-FFF2-40B4-BE49-F238E27FC236}">
                <a16:creationId xmlns:a16="http://schemas.microsoft.com/office/drawing/2014/main" id="{78B47DCA-BDF3-C748-9E9B-FF0E680F1797}"/>
              </a:ext>
            </a:extLst>
          </p:cNvPr>
          <p:cNvSpPr>
            <a:spLocks/>
          </p:cNvSpPr>
          <p:nvPr userDrawn="1">
            <p:custDataLst>
              <p:tags r:id="rId128"/>
            </p:custDataLst>
          </p:nvPr>
        </p:nvSpPr>
        <p:spPr bwMode="auto">
          <a:xfrm>
            <a:off x="4479692" y="2825406"/>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3" name="Freeform 194">
            <a:extLst>
              <a:ext uri="{FF2B5EF4-FFF2-40B4-BE49-F238E27FC236}">
                <a16:creationId xmlns:a16="http://schemas.microsoft.com/office/drawing/2014/main" id="{3EDBB38E-923A-F942-A444-A61327045615}"/>
              </a:ext>
            </a:extLst>
          </p:cNvPr>
          <p:cNvSpPr>
            <a:spLocks/>
          </p:cNvSpPr>
          <p:nvPr userDrawn="1">
            <p:custDataLst>
              <p:tags r:id="rId129"/>
            </p:custDataLst>
          </p:nvPr>
        </p:nvSpPr>
        <p:spPr bwMode="auto">
          <a:xfrm>
            <a:off x="5785929" y="4312426"/>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4" name="Freeform 195">
            <a:extLst>
              <a:ext uri="{FF2B5EF4-FFF2-40B4-BE49-F238E27FC236}">
                <a16:creationId xmlns:a16="http://schemas.microsoft.com/office/drawing/2014/main" id="{FFC1B2E5-F23F-CE44-A05F-2DAF485E8BA0}"/>
              </a:ext>
            </a:extLst>
          </p:cNvPr>
          <p:cNvSpPr>
            <a:spLocks/>
          </p:cNvSpPr>
          <p:nvPr userDrawn="1">
            <p:custDataLst>
              <p:tags r:id="rId130"/>
            </p:custDataLst>
          </p:nvPr>
        </p:nvSpPr>
        <p:spPr bwMode="auto">
          <a:xfrm>
            <a:off x="5959986" y="3591228"/>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5" name="Freeform 196">
            <a:extLst>
              <a:ext uri="{FF2B5EF4-FFF2-40B4-BE49-F238E27FC236}">
                <a16:creationId xmlns:a16="http://schemas.microsoft.com/office/drawing/2014/main" id="{9AA649E7-3126-2843-A4E9-CBFB63BF4FC7}"/>
              </a:ext>
            </a:extLst>
          </p:cNvPr>
          <p:cNvSpPr>
            <a:spLocks/>
          </p:cNvSpPr>
          <p:nvPr userDrawn="1">
            <p:custDataLst>
              <p:tags r:id="rId131"/>
            </p:custDataLst>
          </p:nvPr>
        </p:nvSpPr>
        <p:spPr bwMode="auto">
          <a:xfrm>
            <a:off x="5462216" y="3191043"/>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6" name="Freeform 204">
            <a:extLst>
              <a:ext uri="{FF2B5EF4-FFF2-40B4-BE49-F238E27FC236}">
                <a16:creationId xmlns:a16="http://schemas.microsoft.com/office/drawing/2014/main" id="{C2A9D4A1-8AC3-514D-90DC-343A14FC0DAA}"/>
              </a:ext>
            </a:extLst>
          </p:cNvPr>
          <p:cNvSpPr>
            <a:spLocks/>
          </p:cNvSpPr>
          <p:nvPr userDrawn="1">
            <p:custDataLst>
              <p:tags r:id="rId132"/>
            </p:custDataLst>
          </p:nvPr>
        </p:nvSpPr>
        <p:spPr bwMode="auto">
          <a:xfrm>
            <a:off x="5611873" y="4964527"/>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7" name="Freeform 205">
            <a:extLst>
              <a:ext uri="{FF2B5EF4-FFF2-40B4-BE49-F238E27FC236}">
                <a16:creationId xmlns:a16="http://schemas.microsoft.com/office/drawing/2014/main" id="{83D528BB-964B-F549-97E4-10D835EC341A}"/>
              </a:ext>
            </a:extLst>
          </p:cNvPr>
          <p:cNvSpPr>
            <a:spLocks/>
          </p:cNvSpPr>
          <p:nvPr userDrawn="1">
            <p:custDataLst>
              <p:tags r:id="rId133"/>
            </p:custDataLst>
          </p:nvPr>
        </p:nvSpPr>
        <p:spPr bwMode="auto">
          <a:xfrm>
            <a:off x="5642780" y="5050898"/>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8" name="Freeform 206">
            <a:extLst>
              <a:ext uri="{FF2B5EF4-FFF2-40B4-BE49-F238E27FC236}">
                <a16:creationId xmlns:a16="http://schemas.microsoft.com/office/drawing/2014/main" id="{F009AA98-CA29-DA40-9101-6AD6AF618C6A}"/>
              </a:ext>
            </a:extLst>
          </p:cNvPr>
          <p:cNvSpPr>
            <a:spLocks/>
          </p:cNvSpPr>
          <p:nvPr userDrawn="1">
            <p:custDataLst>
              <p:tags r:id="rId134"/>
            </p:custDataLst>
          </p:nvPr>
        </p:nvSpPr>
        <p:spPr bwMode="auto">
          <a:xfrm>
            <a:off x="5647660" y="5071052"/>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09" name="Freeform 207">
            <a:extLst>
              <a:ext uri="{FF2B5EF4-FFF2-40B4-BE49-F238E27FC236}">
                <a16:creationId xmlns:a16="http://schemas.microsoft.com/office/drawing/2014/main" id="{BE1502DA-1C57-7543-8D11-48F100D1FFE1}"/>
              </a:ext>
            </a:extLst>
          </p:cNvPr>
          <p:cNvSpPr>
            <a:spLocks/>
          </p:cNvSpPr>
          <p:nvPr userDrawn="1">
            <p:custDataLst>
              <p:tags r:id="rId135"/>
            </p:custDataLst>
          </p:nvPr>
        </p:nvSpPr>
        <p:spPr bwMode="auto">
          <a:xfrm>
            <a:off x="5662300" y="5127193"/>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0" name="Freeform 208">
            <a:extLst>
              <a:ext uri="{FF2B5EF4-FFF2-40B4-BE49-F238E27FC236}">
                <a16:creationId xmlns:a16="http://schemas.microsoft.com/office/drawing/2014/main" id="{F48544AF-89F4-494D-8D00-D6C2D1A6BC15}"/>
              </a:ext>
            </a:extLst>
          </p:cNvPr>
          <p:cNvSpPr>
            <a:spLocks/>
          </p:cNvSpPr>
          <p:nvPr userDrawn="1">
            <p:custDataLst>
              <p:tags r:id="rId136"/>
            </p:custDataLst>
          </p:nvPr>
        </p:nvSpPr>
        <p:spPr bwMode="auto">
          <a:xfrm>
            <a:off x="5649286" y="5138707"/>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1" name="Freeform 209">
            <a:extLst>
              <a:ext uri="{FF2B5EF4-FFF2-40B4-BE49-F238E27FC236}">
                <a16:creationId xmlns:a16="http://schemas.microsoft.com/office/drawing/2014/main" id="{79C0BF13-3A38-0A4B-8E12-3117DF71F712}"/>
              </a:ext>
            </a:extLst>
          </p:cNvPr>
          <p:cNvSpPr>
            <a:spLocks/>
          </p:cNvSpPr>
          <p:nvPr userDrawn="1">
            <p:custDataLst>
              <p:tags r:id="rId137"/>
            </p:custDataLst>
          </p:nvPr>
        </p:nvSpPr>
        <p:spPr bwMode="auto">
          <a:xfrm>
            <a:off x="5680193" y="5168939"/>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2" name="Freeform 210">
            <a:extLst>
              <a:ext uri="{FF2B5EF4-FFF2-40B4-BE49-F238E27FC236}">
                <a16:creationId xmlns:a16="http://schemas.microsoft.com/office/drawing/2014/main" id="{9135F9FE-DE5E-6544-B31F-80CF7929088B}"/>
              </a:ext>
            </a:extLst>
          </p:cNvPr>
          <p:cNvSpPr>
            <a:spLocks/>
          </p:cNvSpPr>
          <p:nvPr userDrawn="1">
            <p:custDataLst>
              <p:tags r:id="rId138"/>
            </p:custDataLst>
          </p:nvPr>
        </p:nvSpPr>
        <p:spPr bwMode="auto">
          <a:xfrm>
            <a:off x="5676941" y="5199168"/>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3" name="Freeform 211">
            <a:extLst>
              <a:ext uri="{FF2B5EF4-FFF2-40B4-BE49-F238E27FC236}">
                <a16:creationId xmlns:a16="http://schemas.microsoft.com/office/drawing/2014/main" id="{C7C40426-E9B4-0948-927F-EBD8D3D52B3C}"/>
              </a:ext>
            </a:extLst>
          </p:cNvPr>
          <p:cNvSpPr>
            <a:spLocks/>
          </p:cNvSpPr>
          <p:nvPr userDrawn="1">
            <p:custDataLst>
              <p:tags r:id="rId139"/>
            </p:custDataLst>
          </p:nvPr>
        </p:nvSpPr>
        <p:spPr bwMode="auto">
          <a:xfrm>
            <a:off x="5701342" y="5212124"/>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4" name="Freeform 215">
            <a:extLst>
              <a:ext uri="{FF2B5EF4-FFF2-40B4-BE49-F238E27FC236}">
                <a16:creationId xmlns:a16="http://schemas.microsoft.com/office/drawing/2014/main" id="{FA88F2F1-8F74-474E-BC0E-905E1027722C}"/>
              </a:ext>
            </a:extLst>
          </p:cNvPr>
          <p:cNvSpPr>
            <a:spLocks/>
          </p:cNvSpPr>
          <p:nvPr userDrawn="1">
            <p:custDataLst>
              <p:tags r:id="rId140"/>
            </p:custDataLst>
          </p:nvPr>
        </p:nvSpPr>
        <p:spPr bwMode="auto">
          <a:xfrm>
            <a:off x="5359734" y="3222712"/>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5" name="Freeform 216">
            <a:extLst>
              <a:ext uri="{FF2B5EF4-FFF2-40B4-BE49-F238E27FC236}">
                <a16:creationId xmlns:a16="http://schemas.microsoft.com/office/drawing/2014/main" id="{BA3F1755-41DA-DE46-9A86-E64C01DBD91A}"/>
              </a:ext>
            </a:extLst>
          </p:cNvPr>
          <p:cNvSpPr>
            <a:spLocks/>
          </p:cNvSpPr>
          <p:nvPr userDrawn="1">
            <p:custDataLst>
              <p:tags r:id="rId141"/>
            </p:custDataLst>
          </p:nvPr>
        </p:nvSpPr>
        <p:spPr bwMode="auto">
          <a:xfrm>
            <a:off x="5213332" y="3097472"/>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6" name="Freeform 217">
            <a:extLst>
              <a:ext uri="{FF2B5EF4-FFF2-40B4-BE49-F238E27FC236}">
                <a16:creationId xmlns:a16="http://schemas.microsoft.com/office/drawing/2014/main" id="{2BDEF3C1-037A-B34C-8E94-D53CFA187140}"/>
              </a:ext>
            </a:extLst>
          </p:cNvPr>
          <p:cNvSpPr>
            <a:spLocks/>
          </p:cNvSpPr>
          <p:nvPr userDrawn="1">
            <p:custDataLst>
              <p:tags r:id="rId142"/>
            </p:custDataLst>
          </p:nvPr>
        </p:nvSpPr>
        <p:spPr bwMode="auto">
          <a:xfrm>
            <a:off x="5525657" y="3191042"/>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7" name="Freeform 218">
            <a:extLst>
              <a:ext uri="{FF2B5EF4-FFF2-40B4-BE49-F238E27FC236}">
                <a16:creationId xmlns:a16="http://schemas.microsoft.com/office/drawing/2014/main" id="{D79FA319-EA8E-D043-8980-DC009002C1D2}"/>
              </a:ext>
            </a:extLst>
          </p:cNvPr>
          <p:cNvSpPr>
            <a:spLocks/>
          </p:cNvSpPr>
          <p:nvPr userDrawn="1">
            <p:custDataLst>
              <p:tags r:id="rId143"/>
            </p:custDataLst>
          </p:nvPr>
        </p:nvSpPr>
        <p:spPr bwMode="auto">
          <a:xfrm>
            <a:off x="5083195" y="3245744"/>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8" name="Freeform 219">
            <a:extLst>
              <a:ext uri="{FF2B5EF4-FFF2-40B4-BE49-F238E27FC236}">
                <a16:creationId xmlns:a16="http://schemas.microsoft.com/office/drawing/2014/main" id="{747EDE33-BC2F-7142-9348-CEDF8C976D48}"/>
              </a:ext>
            </a:extLst>
          </p:cNvPr>
          <p:cNvSpPr>
            <a:spLocks/>
          </p:cNvSpPr>
          <p:nvPr userDrawn="1">
            <p:custDataLst>
              <p:tags r:id="rId144"/>
            </p:custDataLst>
          </p:nvPr>
        </p:nvSpPr>
        <p:spPr bwMode="auto">
          <a:xfrm>
            <a:off x="5001861" y="3245743"/>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19" name="Freeform 220">
            <a:extLst>
              <a:ext uri="{FF2B5EF4-FFF2-40B4-BE49-F238E27FC236}">
                <a16:creationId xmlns:a16="http://schemas.microsoft.com/office/drawing/2014/main" id="{357B222D-7F31-FD4C-9EF6-BD6BD2EAD8E1}"/>
              </a:ext>
            </a:extLst>
          </p:cNvPr>
          <p:cNvSpPr>
            <a:spLocks/>
          </p:cNvSpPr>
          <p:nvPr userDrawn="1">
            <p:custDataLst>
              <p:tags r:id="rId145"/>
            </p:custDataLst>
          </p:nvPr>
        </p:nvSpPr>
        <p:spPr bwMode="auto">
          <a:xfrm>
            <a:off x="5050661" y="3346509"/>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0" name="Freeform 221">
            <a:extLst>
              <a:ext uri="{FF2B5EF4-FFF2-40B4-BE49-F238E27FC236}">
                <a16:creationId xmlns:a16="http://schemas.microsoft.com/office/drawing/2014/main" id="{E89455B3-8874-4F44-BFB0-7275892E0EF8}"/>
              </a:ext>
            </a:extLst>
          </p:cNvPr>
          <p:cNvSpPr>
            <a:spLocks/>
          </p:cNvSpPr>
          <p:nvPr userDrawn="1">
            <p:custDataLst>
              <p:tags r:id="rId146"/>
            </p:custDataLst>
          </p:nvPr>
        </p:nvSpPr>
        <p:spPr bwMode="auto">
          <a:xfrm>
            <a:off x="5083196" y="3311960"/>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1" name="Freeform 222">
            <a:extLst>
              <a:ext uri="{FF2B5EF4-FFF2-40B4-BE49-F238E27FC236}">
                <a16:creationId xmlns:a16="http://schemas.microsoft.com/office/drawing/2014/main" id="{EA41D69D-7785-2F4A-AA7F-6DA08B083D54}"/>
              </a:ext>
            </a:extLst>
          </p:cNvPr>
          <p:cNvSpPr>
            <a:spLocks/>
          </p:cNvSpPr>
          <p:nvPr userDrawn="1">
            <p:custDataLst>
              <p:tags r:id="rId147"/>
            </p:custDataLst>
          </p:nvPr>
        </p:nvSpPr>
        <p:spPr bwMode="auto">
          <a:xfrm>
            <a:off x="5101089" y="3339312"/>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2" name="Freeform 223">
            <a:extLst>
              <a:ext uri="{FF2B5EF4-FFF2-40B4-BE49-F238E27FC236}">
                <a16:creationId xmlns:a16="http://schemas.microsoft.com/office/drawing/2014/main" id="{441D2D40-E36D-1C43-A37D-0E761C9D8726}"/>
              </a:ext>
            </a:extLst>
          </p:cNvPr>
          <p:cNvSpPr>
            <a:spLocks/>
          </p:cNvSpPr>
          <p:nvPr userDrawn="1">
            <p:custDataLst>
              <p:tags r:id="rId148"/>
            </p:custDataLst>
          </p:nvPr>
        </p:nvSpPr>
        <p:spPr bwMode="auto">
          <a:xfrm>
            <a:off x="5153145" y="3441518"/>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3" name="Freeform 224">
            <a:extLst>
              <a:ext uri="{FF2B5EF4-FFF2-40B4-BE49-F238E27FC236}">
                <a16:creationId xmlns:a16="http://schemas.microsoft.com/office/drawing/2014/main" id="{5DE694B6-4061-7D40-BCA1-7A6AD475870E}"/>
              </a:ext>
            </a:extLst>
          </p:cNvPr>
          <p:cNvSpPr>
            <a:spLocks/>
          </p:cNvSpPr>
          <p:nvPr userDrawn="1">
            <p:custDataLst>
              <p:tags r:id="rId149"/>
            </p:custDataLst>
          </p:nvPr>
        </p:nvSpPr>
        <p:spPr bwMode="auto">
          <a:xfrm>
            <a:off x="5236106" y="3490462"/>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4" name="Freeform 225">
            <a:extLst>
              <a:ext uri="{FF2B5EF4-FFF2-40B4-BE49-F238E27FC236}">
                <a16:creationId xmlns:a16="http://schemas.microsoft.com/office/drawing/2014/main" id="{BE4D852A-4AB5-EC44-B88E-B5D22573BFFC}"/>
              </a:ext>
            </a:extLst>
          </p:cNvPr>
          <p:cNvSpPr>
            <a:spLocks/>
          </p:cNvSpPr>
          <p:nvPr userDrawn="1">
            <p:custDataLst>
              <p:tags r:id="rId150"/>
            </p:custDataLst>
          </p:nvPr>
        </p:nvSpPr>
        <p:spPr bwMode="auto">
          <a:xfrm>
            <a:off x="5933958" y="4627680"/>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5" name="Freeform 226">
            <a:extLst>
              <a:ext uri="{FF2B5EF4-FFF2-40B4-BE49-F238E27FC236}">
                <a16:creationId xmlns:a16="http://schemas.microsoft.com/office/drawing/2014/main" id="{E0775096-4434-F444-B1D5-A8DAA1F55932}"/>
              </a:ext>
            </a:extLst>
          </p:cNvPr>
          <p:cNvSpPr>
            <a:spLocks/>
          </p:cNvSpPr>
          <p:nvPr userDrawn="1">
            <p:custDataLst>
              <p:tags r:id="rId151"/>
            </p:custDataLst>
          </p:nvPr>
        </p:nvSpPr>
        <p:spPr bwMode="auto">
          <a:xfrm>
            <a:off x="7518363" y="1560070"/>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6" name="Freeform 227">
            <a:extLst>
              <a:ext uri="{FF2B5EF4-FFF2-40B4-BE49-F238E27FC236}">
                <a16:creationId xmlns:a16="http://schemas.microsoft.com/office/drawing/2014/main" id="{3940FCA9-7F8D-FB46-8D1D-9DDB15FFC598}"/>
              </a:ext>
            </a:extLst>
          </p:cNvPr>
          <p:cNvSpPr>
            <a:spLocks/>
          </p:cNvSpPr>
          <p:nvPr userDrawn="1">
            <p:custDataLst>
              <p:tags r:id="rId152"/>
            </p:custDataLst>
          </p:nvPr>
        </p:nvSpPr>
        <p:spPr bwMode="auto">
          <a:xfrm>
            <a:off x="7443534" y="1768799"/>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7" name="Freeform 228">
            <a:extLst>
              <a:ext uri="{FF2B5EF4-FFF2-40B4-BE49-F238E27FC236}">
                <a16:creationId xmlns:a16="http://schemas.microsoft.com/office/drawing/2014/main" id="{3759C417-66E1-2A40-942D-887968FD10E0}"/>
              </a:ext>
            </a:extLst>
          </p:cNvPr>
          <p:cNvSpPr>
            <a:spLocks/>
          </p:cNvSpPr>
          <p:nvPr userDrawn="1">
            <p:custDataLst>
              <p:tags r:id="rId153"/>
            </p:custDataLst>
          </p:nvPr>
        </p:nvSpPr>
        <p:spPr bwMode="auto">
          <a:xfrm>
            <a:off x="7791648" y="2531744"/>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8" name="Freeform 229">
            <a:extLst>
              <a:ext uri="{FF2B5EF4-FFF2-40B4-BE49-F238E27FC236}">
                <a16:creationId xmlns:a16="http://schemas.microsoft.com/office/drawing/2014/main" id="{FCEA22E3-4C4C-094D-9FD3-425379E9A9C6}"/>
              </a:ext>
            </a:extLst>
          </p:cNvPr>
          <p:cNvSpPr>
            <a:spLocks/>
          </p:cNvSpPr>
          <p:nvPr userDrawn="1">
            <p:custDataLst>
              <p:tags r:id="rId154"/>
            </p:custDataLst>
          </p:nvPr>
        </p:nvSpPr>
        <p:spPr bwMode="auto">
          <a:xfrm>
            <a:off x="7492336" y="2386352"/>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29" name="Freeform 230">
            <a:extLst>
              <a:ext uri="{FF2B5EF4-FFF2-40B4-BE49-F238E27FC236}">
                <a16:creationId xmlns:a16="http://schemas.microsoft.com/office/drawing/2014/main" id="{EAF11687-3D09-A047-BEC6-B42CBAFFC197}"/>
              </a:ext>
            </a:extLst>
          </p:cNvPr>
          <p:cNvSpPr>
            <a:spLocks/>
          </p:cNvSpPr>
          <p:nvPr userDrawn="1">
            <p:custDataLst>
              <p:tags r:id="rId155"/>
            </p:custDataLst>
          </p:nvPr>
        </p:nvSpPr>
        <p:spPr bwMode="auto">
          <a:xfrm>
            <a:off x="7434504" y="2239081"/>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0" name="Freeform 231">
            <a:extLst>
              <a:ext uri="{FF2B5EF4-FFF2-40B4-BE49-F238E27FC236}">
                <a16:creationId xmlns:a16="http://schemas.microsoft.com/office/drawing/2014/main" id="{1624635A-2840-B041-94D6-E2E4BACE951A}"/>
              </a:ext>
            </a:extLst>
          </p:cNvPr>
          <p:cNvSpPr>
            <a:spLocks/>
          </p:cNvSpPr>
          <p:nvPr userDrawn="1">
            <p:custDataLst>
              <p:tags r:id="rId156"/>
            </p:custDataLst>
          </p:nvPr>
        </p:nvSpPr>
        <p:spPr bwMode="auto">
          <a:xfrm>
            <a:off x="7423401" y="2291050"/>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1" name="Freeform 232">
            <a:extLst>
              <a:ext uri="{FF2B5EF4-FFF2-40B4-BE49-F238E27FC236}">
                <a16:creationId xmlns:a16="http://schemas.microsoft.com/office/drawing/2014/main" id="{5CB462B4-ED73-6C48-A104-17B5FC9C8499}"/>
              </a:ext>
            </a:extLst>
          </p:cNvPr>
          <p:cNvSpPr>
            <a:spLocks/>
          </p:cNvSpPr>
          <p:nvPr userDrawn="1">
            <p:custDataLst>
              <p:tags r:id="rId157"/>
            </p:custDataLst>
          </p:nvPr>
        </p:nvSpPr>
        <p:spPr bwMode="auto">
          <a:xfrm>
            <a:off x="8188562" y="2782219"/>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2" name="Freeform 233">
            <a:extLst>
              <a:ext uri="{FF2B5EF4-FFF2-40B4-BE49-F238E27FC236}">
                <a16:creationId xmlns:a16="http://schemas.microsoft.com/office/drawing/2014/main" id="{778E556D-E079-2045-87D6-AD71064C794E}"/>
              </a:ext>
            </a:extLst>
          </p:cNvPr>
          <p:cNvSpPr>
            <a:spLocks/>
          </p:cNvSpPr>
          <p:nvPr userDrawn="1">
            <p:custDataLst>
              <p:tags r:id="rId158"/>
            </p:custDataLst>
          </p:nvPr>
        </p:nvSpPr>
        <p:spPr bwMode="auto">
          <a:xfrm>
            <a:off x="8136507" y="2829724"/>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3" name="Freeform 234">
            <a:extLst>
              <a:ext uri="{FF2B5EF4-FFF2-40B4-BE49-F238E27FC236}">
                <a16:creationId xmlns:a16="http://schemas.microsoft.com/office/drawing/2014/main" id="{0FB46692-43DE-1240-BF1E-39EC25CE3334}"/>
              </a:ext>
            </a:extLst>
          </p:cNvPr>
          <p:cNvSpPr>
            <a:spLocks/>
          </p:cNvSpPr>
          <p:nvPr userDrawn="1">
            <p:custDataLst>
              <p:tags r:id="rId159"/>
            </p:custDataLst>
          </p:nvPr>
        </p:nvSpPr>
        <p:spPr bwMode="auto">
          <a:xfrm>
            <a:off x="7113314" y="2153150"/>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4" name="Freeform 235">
            <a:extLst>
              <a:ext uri="{FF2B5EF4-FFF2-40B4-BE49-F238E27FC236}">
                <a16:creationId xmlns:a16="http://schemas.microsoft.com/office/drawing/2014/main" id="{AEA11F9A-1396-F649-A030-667363BA3125}"/>
              </a:ext>
            </a:extLst>
          </p:cNvPr>
          <p:cNvSpPr>
            <a:spLocks/>
          </p:cNvSpPr>
          <p:nvPr userDrawn="1">
            <p:custDataLst>
              <p:tags r:id="rId160"/>
            </p:custDataLst>
          </p:nvPr>
        </p:nvSpPr>
        <p:spPr bwMode="auto">
          <a:xfrm>
            <a:off x="6921364" y="2979433"/>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5" name="Freeform 236">
            <a:extLst>
              <a:ext uri="{FF2B5EF4-FFF2-40B4-BE49-F238E27FC236}">
                <a16:creationId xmlns:a16="http://schemas.microsoft.com/office/drawing/2014/main" id="{B6DD5B7C-3818-1343-B0D3-7C9BC9C8E315}"/>
              </a:ext>
            </a:extLst>
          </p:cNvPr>
          <p:cNvSpPr>
            <a:spLocks/>
          </p:cNvSpPr>
          <p:nvPr userDrawn="1">
            <p:custDataLst>
              <p:tags r:id="rId161"/>
            </p:custDataLst>
          </p:nvPr>
        </p:nvSpPr>
        <p:spPr bwMode="auto">
          <a:xfrm>
            <a:off x="7040114" y="3034135"/>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6" name="Freeform 237">
            <a:extLst>
              <a:ext uri="{FF2B5EF4-FFF2-40B4-BE49-F238E27FC236}">
                <a16:creationId xmlns:a16="http://schemas.microsoft.com/office/drawing/2014/main" id="{08F432FB-775A-494F-B386-D0E8D2825098}"/>
              </a:ext>
            </a:extLst>
          </p:cNvPr>
          <p:cNvSpPr>
            <a:spLocks/>
          </p:cNvSpPr>
          <p:nvPr userDrawn="1">
            <p:custDataLst>
              <p:tags r:id="rId162"/>
            </p:custDataLst>
          </p:nvPr>
        </p:nvSpPr>
        <p:spPr bwMode="auto">
          <a:xfrm>
            <a:off x="7140969" y="2677133"/>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7" name="Freeform 238">
            <a:extLst>
              <a:ext uri="{FF2B5EF4-FFF2-40B4-BE49-F238E27FC236}">
                <a16:creationId xmlns:a16="http://schemas.microsoft.com/office/drawing/2014/main" id="{CC8CF4EC-84C7-C645-917A-219937C0F258}"/>
              </a:ext>
            </a:extLst>
          </p:cNvPr>
          <p:cNvSpPr>
            <a:spLocks/>
          </p:cNvSpPr>
          <p:nvPr userDrawn="1">
            <p:custDataLst>
              <p:tags r:id="rId163"/>
            </p:custDataLst>
          </p:nvPr>
        </p:nvSpPr>
        <p:spPr bwMode="auto">
          <a:xfrm>
            <a:off x="7588311" y="2799493"/>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8" name="Freeform 239">
            <a:extLst>
              <a:ext uri="{FF2B5EF4-FFF2-40B4-BE49-F238E27FC236}">
                <a16:creationId xmlns:a16="http://schemas.microsoft.com/office/drawing/2014/main" id="{56AC9DA8-3368-E645-9B63-0DFBF47C5041}"/>
              </a:ext>
            </a:extLst>
          </p:cNvPr>
          <p:cNvSpPr>
            <a:spLocks/>
          </p:cNvSpPr>
          <p:nvPr userDrawn="1">
            <p:custDataLst>
              <p:tags r:id="rId164"/>
            </p:custDataLst>
          </p:nvPr>
        </p:nvSpPr>
        <p:spPr bwMode="auto">
          <a:xfrm>
            <a:off x="7539510" y="2677133"/>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39" name="Freeform 240">
            <a:extLst>
              <a:ext uri="{FF2B5EF4-FFF2-40B4-BE49-F238E27FC236}">
                <a16:creationId xmlns:a16="http://schemas.microsoft.com/office/drawing/2014/main" id="{574EFDA8-6FDD-924B-AA0F-FF135D6E566D}"/>
              </a:ext>
            </a:extLst>
          </p:cNvPr>
          <p:cNvSpPr>
            <a:spLocks/>
          </p:cNvSpPr>
          <p:nvPr userDrawn="1">
            <p:custDataLst>
              <p:tags r:id="rId165"/>
            </p:custDataLst>
          </p:nvPr>
        </p:nvSpPr>
        <p:spPr bwMode="auto">
          <a:xfrm>
            <a:off x="6906725" y="2959279"/>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0" name="Freeform 241">
            <a:extLst>
              <a:ext uri="{FF2B5EF4-FFF2-40B4-BE49-F238E27FC236}">
                <a16:creationId xmlns:a16="http://schemas.microsoft.com/office/drawing/2014/main" id="{B61351C2-4DE0-B74C-A5F9-AB1129B2E034}"/>
              </a:ext>
            </a:extLst>
          </p:cNvPr>
          <p:cNvSpPr>
            <a:spLocks/>
          </p:cNvSpPr>
          <p:nvPr userDrawn="1">
            <p:custDataLst>
              <p:tags r:id="rId166"/>
            </p:custDataLst>
          </p:nvPr>
        </p:nvSpPr>
        <p:spPr bwMode="auto">
          <a:xfrm>
            <a:off x="6874190" y="1878202"/>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1" name="Freeform 242">
            <a:extLst>
              <a:ext uri="{FF2B5EF4-FFF2-40B4-BE49-F238E27FC236}">
                <a16:creationId xmlns:a16="http://schemas.microsoft.com/office/drawing/2014/main" id="{24375074-A746-2C44-8FC2-0B86483BB639}"/>
              </a:ext>
            </a:extLst>
          </p:cNvPr>
          <p:cNvSpPr>
            <a:spLocks/>
          </p:cNvSpPr>
          <p:nvPr userDrawn="1">
            <p:custDataLst>
              <p:tags r:id="rId167"/>
            </p:custDataLst>
          </p:nvPr>
        </p:nvSpPr>
        <p:spPr bwMode="auto">
          <a:xfrm>
            <a:off x="7685911" y="2117162"/>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2" name="Freeform 243">
            <a:extLst>
              <a:ext uri="{FF2B5EF4-FFF2-40B4-BE49-F238E27FC236}">
                <a16:creationId xmlns:a16="http://schemas.microsoft.com/office/drawing/2014/main" id="{2652C040-0F16-434F-9073-7E72DF782B8F}"/>
              </a:ext>
            </a:extLst>
          </p:cNvPr>
          <p:cNvSpPr>
            <a:spLocks/>
          </p:cNvSpPr>
          <p:nvPr userDrawn="1">
            <p:custDataLst>
              <p:tags r:id="rId168"/>
            </p:custDataLst>
          </p:nvPr>
        </p:nvSpPr>
        <p:spPr bwMode="auto">
          <a:xfrm>
            <a:off x="7570416" y="1811985"/>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3" name="Freeform 244">
            <a:extLst>
              <a:ext uri="{FF2B5EF4-FFF2-40B4-BE49-F238E27FC236}">
                <a16:creationId xmlns:a16="http://schemas.microsoft.com/office/drawing/2014/main" id="{EF4CF33D-2312-5446-A72B-E397BFEC661A}"/>
              </a:ext>
            </a:extLst>
          </p:cNvPr>
          <p:cNvSpPr>
            <a:spLocks/>
          </p:cNvSpPr>
          <p:nvPr userDrawn="1">
            <p:custDataLst>
              <p:tags r:id="rId169"/>
            </p:custDataLst>
          </p:nvPr>
        </p:nvSpPr>
        <p:spPr bwMode="auto">
          <a:xfrm>
            <a:off x="7711939" y="2097009"/>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4" name="Freeform 245">
            <a:extLst>
              <a:ext uri="{FF2B5EF4-FFF2-40B4-BE49-F238E27FC236}">
                <a16:creationId xmlns:a16="http://schemas.microsoft.com/office/drawing/2014/main" id="{078B7B31-7302-A743-B8F4-742252640C38}"/>
              </a:ext>
            </a:extLst>
          </p:cNvPr>
          <p:cNvSpPr>
            <a:spLocks/>
          </p:cNvSpPr>
          <p:nvPr userDrawn="1">
            <p:custDataLst>
              <p:tags r:id="rId170"/>
            </p:custDataLst>
          </p:nvPr>
        </p:nvSpPr>
        <p:spPr bwMode="auto">
          <a:xfrm>
            <a:off x="7142596" y="2243840"/>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5" name="Freeform 246">
            <a:extLst>
              <a:ext uri="{FF2B5EF4-FFF2-40B4-BE49-F238E27FC236}">
                <a16:creationId xmlns:a16="http://schemas.microsoft.com/office/drawing/2014/main" id="{BDFFCE7B-BDB3-AF4E-B850-5C2DB8EFF31B}"/>
              </a:ext>
            </a:extLst>
          </p:cNvPr>
          <p:cNvSpPr>
            <a:spLocks/>
          </p:cNvSpPr>
          <p:nvPr userDrawn="1">
            <p:custDataLst>
              <p:tags r:id="rId171"/>
            </p:custDataLst>
          </p:nvPr>
        </p:nvSpPr>
        <p:spPr bwMode="auto">
          <a:xfrm>
            <a:off x="8118613" y="2723199"/>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6" name="Freeform 247">
            <a:extLst>
              <a:ext uri="{FF2B5EF4-FFF2-40B4-BE49-F238E27FC236}">
                <a16:creationId xmlns:a16="http://schemas.microsoft.com/office/drawing/2014/main" id="{260713E7-43B5-434D-9F9E-9EFBD8295ECC}"/>
              </a:ext>
            </a:extLst>
          </p:cNvPr>
          <p:cNvSpPr>
            <a:spLocks/>
          </p:cNvSpPr>
          <p:nvPr userDrawn="1">
            <p:custDataLst>
              <p:tags r:id="rId172"/>
            </p:custDataLst>
          </p:nvPr>
        </p:nvSpPr>
        <p:spPr bwMode="auto">
          <a:xfrm>
            <a:off x="7716820" y="3441519"/>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7" name="Freeform 248">
            <a:extLst>
              <a:ext uri="{FF2B5EF4-FFF2-40B4-BE49-F238E27FC236}">
                <a16:creationId xmlns:a16="http://schemas.microsoft.com/office/drawing/2014/main" id="{9F53A2D0-A1DA-4A4D-8D6A-78F6FCB78F57}"/>
              </a:ext>
            </a:extLst>
          </p:cNvPr>
          <p:cNvSpPr>
            <a:spLocks/>
          </p:cNvSpPr>
          <p:nvPr userDrawn="1">
            <p:custDataLst>
              <p:tags r:id="rId173"/>
            </p:custDataLst>
          </p:nvPr>
        </p:nvSpPr>
        <p:spPr bwMode="auto">
          <a:xfrm>
            <a:off x="7651752" y="3594107"/>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8" name="Freeform 249">
            <a:extLst>
              <a:ext uri="{FF2B5EF4-FFF2-40B4-BE49-F238E27FC236}">
                <a16:creationId xmlns:a16="http://schemas.microsoft.com/office/drawing/2014/main" id="{C124AB76-2EF3-534C-B011-91B3C9403493}"/>
              </a:ext>
            </a:extLst>
          </p:cNvPr>
          <p:cNvSpPr>
            <a:spLocks/>
          </p:cNvSpPr>
          <p:nvPr userDrawn="1">
            <p:custDataLst>
              <p:tags r:id="rId174"/>
            </p:custDataLst>
          </p:nvPr>
        </p:nvSpPr>
        <p:spPr bwMode="auto">
          <a:xfrm>
            <a:off x="7586684" y="3684796"/>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49" name="Freeform 250">
            <a:extLst>
              <a:ext uri="{FF2B5EF4-FFF2-40B4-BE49-F238E27FC236}">
                <a16:creationId xmlns:a16="http://schemas.microsoft.com/office/drawing/2014/main" id="{9D4974DD-21E9-EE42-9489-5D82DDC107EA}"/>
              </a:ext>
            </a:extLst>
          </p:cNvPr>
          <p:cNvSpPr>
            <a:spLocks/>
          </p:cNvSpPr>
          <p:nvPr userDrawn="1">
            <p:custDataLst>
              <p:tags r:id="rId175"/>
            </p:custDataLst>
          </p:nvPr>
        </p:nvSpPr>
        <p:spPr bwMode="auto">
          <a:xfrm>
            <a:off x="7568790" y="3684796"/>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0" name="Freeform 251">
            <a:extLst>
              <a:ext uri="{FF2B5EF4-FFF2-40B4-BE49-F238E27FC236}">
                <a16:creationId xmlns:a16="http://schemas.microsoft.com/office/drawing/2014/main" id="{388C9851-8F13-8B43-BF72-675944B42488}"/>
              </a:ext>
            </a:extLst>
          </p:cNvPr>
          <p:cNvSpPr>
            <a:spLocks/>
          </p:cNvSpPr>
          <p:nvPr userDrawn="1">
            <p:custDataLst>
              <p:tags r:id="rId176"/>
            </p:custDataLst>
          </p:nvPr>
        </p:nvSpPr>
        <p:spPr bwMode="auto">
          <a:xfrm>
            <a:off x="8115360" y="4051873"/>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1" name="Freeform 252">
            <a:extLst>
              <a:ext uri="{FF2B5EF4-FFF2-40B4-BE49-F238E27FC236}">
                <a16:creationId xmlns:a16="http://schemas.microsoft.com/office/drawing/2014/main" id="{766E3F2F-905C-F649-A54E-55322F3D7C02}"/>
              </a:ext>
            </a:extLst>
          </p:cNvPr>
          <p:cNvSpPr>
            <a:spLocks/>
          </p:cNvSpPr>
          <p:nvPr userDrawn="1">
            <p:custDataLst>
              <p:tags r:id="rId177"/>
            </p:custDataLst>
          </p:nvPr>
        </p:nvSpPr>
        <p:spPr bwMode="auto">
          <a:xfrm>
            <a:off x="7843703" y="4269239"/>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2" name="Freeform 253">
            <a:extLst>
              <a:ext uri="{FF2B5EF4-FFF2-40B4-BE49-F238E27FC236}">
                <a16:creationId xmlns:a16="http://schemas.microsoft.com/office/drawing/2014/main" id="{561F1B94-557E-E944-A267-F0A4A76C1604}"/>
              </a:ext>
            </a:extLst>
          </p:cNvPr>
          <p:cNvSpPr>
            <a:spLocks/>
          </p:cNvSpPr>
          <p:nvPr userDrawn="1">
            <p:custDataLst>
              <p:tags r:id="rId178"/>
            </p:custDataLst>
          </p:nvPr>
        </p:nvSpPr>
        <p:spPr bwMode="auto">
          <a:xfrm>
            <a:off x="8430939" y="4089301"/>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3" name="Freeform 254">
            <a:extLst>
              <a:ext uri="{FF2B5EF4-FFF2-40B4-BE49-F238E27FC236}">
                <a16:creationId xmlns:a16="http://schemas.microsoft.com/office/drawing/2014/main" id="{1D176453-DDDD-134B-9130-B13B1EA4E096}"/>
              </a:ext>
            </a:extLst>
          </p:cNvPr>
          <p:cNvSpPr>
            <a:spLocks/>
          </p:cNvSpPr>
          <p:nvPr userDrawn="1">
            <p:custDataLst>
              <p:tags r:id="rId179"/>
            </p:custDataLst>
          </p:nvPr>
        </p:nvSpPr>
        <p:spPr bwMode="auto">
          <a:xfrm>
            <a:off x="8099094" y="3815794"/>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4" name="Freeform 255">
            <a:extLst>
              <a:ext uri="{FF2B5EF4-FFF2-40B4-BE49-F238E27FC236}">
                <a16:creationId xmlns:a16="http://schemas.microsoft.com/office/drawing/2014/main" id="{AAB63267-7F3B-474A-A018-9FEA38A4F258}"/>
              </a:ext>
            </a:extLst>
          </p:cNvPr>
          <p:cNvSpPr>
            <a:spLocks/>
          </p:cNvSpPr>
          <p:nvPr userDrawn="1">
            <p:custDataLst>
              <p:tags r:id="rId180"/>
            </p:custDataLst>
          </p:nvPr>
        </p:nvSpPr>
        <p:spPr bwMode="auto">
          <a:xfrm>
            <a:off x="8087706" y="3779804"/>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5" name="Freeform 256">
            <a:extLst>
              <a:ext uri="{FF2B5EF4-FFF2-40B4-BE49-F238E27FC236}">
                <a16:creationId xmlns:a16="http://schemas.microsoft.com/office/drawing/2014/main" id="{9CEF9F09-814B-B249-AA6B-944F8FB4D33F}"/>
              </a:ext>
            </a:extLst>
          </p:cNvPr>
          <p:cNvSpPr>
            <a:spLocks/>
          </p:cNvSpPr>
          <p:nvPr userDrawn="1">
            <p:custDataLst>
              <p:tags r:id="rId181"/>
            </p:custDataLst>
          </p:nvPr>
        </p:nvSpPr>
        <p:spPr bwMode="auto">
          <a:xfrm>
            <a:off x="8404912" y="2600841"/>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6" name="Freeform 257">
            <a:extLst>
              <a:ext uri="{FF2B5EF4-FFF2-40B4-BE49-F238E27FC236}">
                <a16:creationId xmlns:a16="http://schemas.microsoft.com/office/drawing/2014/main" id="{FD5C04CD-2731-FE4E-813B-3623AE4BF412}"/>
              </a:ext>
            </a:extLst>
          </p:cNvPr>
          <p:cNvSpPr>
            <a:spLocks/>
          </p:cNvSpPr>
          <p:nvPr userDrawn="1">
            <p:custDataLst>
              <p:tags r:id="rId182"/>
            </p:custDataLst>
          </p:nvPr>
        </p:nvSpPr>
        <p:spPr bwMode="auto">
          <a:xfrm>
            <a:off x="8429313" y="3196799"/>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7" name="Freeform 258">
            <a:extLst>
              <a:ext uri="{FF2B5EF4-FFF2-40B4-BE49-F238E27FC236}">
                <a16:creationId xmlns:a16="http://schemas.microsoft.com/office/drawing/2014/main" id="{69F8ABA5-41DF-9D4B-9167-3F69ABAD01D9}"/>
              </a:ext>
            </a:extLst>
          </p:cNvPr>
          <p:cNvSpPr>
            <a:spLocks/>
          </p:cNvSpPr>
          <p:nvPr userDrawn="1">
            <p:custDataLst>
              <p:tags r:id="rId183"/>
            </p:custDataLst>
          </p:nvPr>
        </p:nvSpPr>
        <p:spPr bwMode="auto">
          <a:xfrm>
            <a:off x="8629396" y="2992388"/>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8" name="Freeform 259">
            <a:extLst>
              <a:ext uri="{FF2B5EF4-FFF2-40B4-BE49-F238E27FC236}">
                <a16:creationId xmlns:a16="http://schemas.microsoft.com/office/drawing/2014/main" id="{5B77CD69-E55E-1A4D-A763-D4836A2CCE39}"/>
              </a:ext>
            </a:extLst>
          </p:cNvPr>
          <p:cNvSpPr>
            <a:spLocks/>
          </p:cNvSpPr>
          <p:nvPr userDrawn="1">
            <p:custDataLst>
              <p:tags r:id="rId184"/>
            </p:custDataLst>
          </p:nvPr>
        </p:nvSpPr>
        <p:spPr bwMode="auto">
          <a:xfrm>
            <a:off x="8308937" y="2677134"/>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59" name="Freeform 260">
            <a:extLst>
              <a:ext uri="{FF2B5EF4-FFF2-40B4-BE49-F238E27FC236}">
                <a16:creationId xmlns:a16="http://schemas.microsoft.com/office/drawing/2014/main" id="{3645669C-B493-8A49-9F97-11F937DD5015}"/>
              </a:ext>
            </a:extLst>
          </p:cNvPr>
          <p:cNvSpPr>
            <a:spLocks/>
          </p:cNvSpPr>
          <p:nvPr userDrawn="1">
            <p:custDataLst>
              <p:tags r:id="rId185"/>
            </p:custDataLst>
          </p:nvPr>
        </p:nvSpPr>
        <p:spPr bwMode="auto">
          <a:xfrm>
            <a:off x="8821346" y="2641146"/>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0" name="Freeform 261">
            <a:extLst>
              <a:ext uri="{FF2B5EF4-FFF2-40B4-BE49-F238E27FC236}">
                <a16:creationId xmlns:a16="http://schemas.microsoft.com/office/drawing/2014/main" id="{737C229D-EA29-C348-B2F5-AAB0158EA0D6}"/>
              </a:ext>
            </a:extLst>
          </p:cNvPr>
          <p:cNvSpPr>
            <a:spLocks/>
          </p:cNvSpPr>
          <p:nvPr userDrawn="1">
            <p:custDataLst>
              <p:tags r:id="rId186"/>
            </p:custDataLst>
          </p:nvPr>
        </p:nvSpPr>
        <p:spPr bwMode="auto">
          <a:xfrm>
            <a:off x="8853882" y="2685771"/>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1" name="Freeform 262">
            <a:extLst>
              <a:ext uri="{FF2B5EF4-FFF2-40B4-BE49-F238E27FC236}">
                <a16:creationId xmlns:a16="http://schemas.microsoft.com/office/drawing/2014/main" id="{EC8CD41B-2437-1C43-BD5C-A79D9A900E9A}"/>
              </a:ext>
            </a:extLst>
          </p:cNvPr>
          <p:cNvSpPr>
            <a:spLocks/>
          </p:cNvSpPr>
          <p:nvPr userDrawn="1">
            <p:custDataLst>
              <p:tags r:id="rId187"/>
            </p:custDataLst>
          </p:nvPr>
        </p:nvSpPr>
        <p:spPr bwMode="auto">
          <a:xfrm>
            <a:off x="9663977" y="2929051"/>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2" name="Freeform 263">
            <a:extLst>
              <a:ext uri="{FF2B5EF4-FFF2-40B4-BE49-F238E27FC236}">
                <a16:creationId xmlns:a16="http://schemas.microsoft.com/office/drawing/2014/main" id="{C230C89D-668B-3E4A-AD59-DAE2F886A50F}"/>
              </a:ext>
            </a:extLst>
          </p:cNvPr>
          <p:cNvSpPr>
            <a:spLocks/>
          </p:cNvSpPr>
          <p:nvPr userDrawn="1">
            <p:custDataLst>
              <p:tags r:id="rId188"/>
            </p:custDataLst>
          </p:nvPr>
        </p:nvSpPr>
        <p:spPr bwMode="auto">
          <a:xfrm>
            <a:off x="6921364" y="3391134"/>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3" name="Freeform 264">
            <a:extLst>
              <a:ext uri="{FF2B5EF4-FFF2-40B4-BE49-F238E27FC236}">
                <a16:creationId xmlns:a16="http://schemas.microsoft.com/office/drawing/2014/main" id="{6DF64C49-6B4C-7746-A046-BF0CFA2CE266}"/>
              </a:ext>
            </a:extLst>
          </p:cNvPr>
          <p:cNvSpPr>
            <a:spLocks/>
          </p:cNvSpPr>
          <p:nvPr userDrawn="1">
            <p:custDataLst>
              <p:tags r:id="rId189"/>
            </p:custDataLst>
          </p:nvPr>
        </p:nvSpPr>
        <p:spPr bwMode="auto">
          <a:xfrm>
            <a:off x="7007579" y="3465990"/>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4" name="Freeform 265">
            <a:extLst>
              <a:ext uri="{FF2B5EF4-FFF2-40B4-BE49-F238E27FC236}">
                <a16:creationId xmlns:a16="http://schemas.microsoft.com/office/drawing/2014/main" id="{161BEB98-28CC-6C45-B389-19CDB563EA5C}"/>
              </a:ext>
            </a:extLst>
          </p:cNvPr>
          <p:cNvSpPr>
            <a:spLocks/>
          </p:cNvSpPr>
          <p:nvPr userDrawn="1">
            <p:custDataLst>
              <p:tags r:id="rId190"/>
            </p:custDataLst>
          </p:nvPr>
        </p:nvSpPr>
        <p:spPr bwMode="auto">
          <a:xfrm>
            <a:off x="7051501" y="3512054"/>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5" name="Freeform 266">
            <a:extLst>
              <a:ext uri="{FF2B5EF4-FFF2-40B4-BE49-F238E27FC236}">
                <a16:creationId xmlns:a16="http://schemas.microsoft.com/office/drawing/2014/main" id="{2B871689-FC11-6943-8A57-E2B9533232DE}"/>
              </a:ext>
            </a:extLst>
          </p:cNvPr>
          <p:cNvSpPr>
            <a:spLocks/>
          </p:cNvSpPr>
          <p:nvPr userDrawn="1">
            <p:custDataLst>
              <p:tags r:id="rId191"/>
            </p:custDataLst>
          </p:nvPr>
        </p:nvSpPr>
        <p:spPr bwMode="auto">
          <a:xfrm>
            <a:off x="7271105" y="3438638"/>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6" name="Freeform 267">
            <a:extLst>
              <a:ext uri="{FF2B5EF4-FFF2-40B4-BE49-F238E27FC236}">
                <a16:creationId xmlns:a16="http://schemas.microsoft.com/office/drawing/2014/main" id="{0A384AD5-84D3-9D49-8E11-5209B7F00648}"/>
              </a:ext>
            </a:extLst>
          </p:cNvPr>
          <p:cNvSpPr>
            <a:spLocks/>
          </p:cNvSpPr>
          <p:nvPr userDrawn="1">
            <p:custDataLst>
              <p:tags r:id="rId192"/>
            </p:custDataLst>
          </p:nvPr>
        </p:nvSpPr>
        <p:spPr bwMode="auto">
          <a:xfrm>
            <a:off x="6914858" y="3362344"/>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7" name="Freeform 268">
            <a:extLst>
              <a:ext uri="{FF2B5EF4-FFF2-40B4-BE49-F238E27FC236}">
                <a16:creationId xmlns:a16="http://schemas.microsoft.com/office/drawing/2014/main" id="{41439B79-EEBE-FF4F-9DFD-6F4C1D33D5A5}"/>
              </a:ext>
            </a:extLst>
          </p:cNvPr>
          <p:cNvSpPr>
            <a:spLocks/>
          </p:cNvSpPr>
          <p:nvPr userDrawn="1">
            <p:custDataLst>
              <p:tags r:id="rId193"/>
            </p:custDataLst>
          </p:nvPr>
        </p:nvSpPr>
        <p:spPr bwMode="auto">
          <a:xfrm>
            <a:off x="7350813" y="3432882"/>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8" name="Freeform 269">
            <a:extLst>
              <a:ext uri="{FF2B5EF4-FFF2-40B4-BE49-F238E27FC236}">
                <a16:creationId xmlns:a16="http://schemas.microsoft.com/office/drawing/2014/main" id="{8CC8DAAD-A0A4-584A-9F98-8A8C49DF9028}"/>
              </a:ext>
            </a:extLst>
          </p:cNvPr>
          <p:cNvSpPr>
            <a:spLocks/>
          </p:cNvSpPr>
          <p:nvPr userDrawn="1">
            <p:custDataLst>
              <p:tags r:id="rId194"/>
            </p:custDataLst>
          </p:nvPr>
        </p:nvSpPr>
        <p:spPr bwMode="auto">
          <a:xfrm>
            <a:off x="7376839" y="3398332"/>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69" name="Freeform 270">
            <a:extLst>
              <a:ext uri="{FF2B5EF4-FFF2-40B4-BE49-F238E27FC236}">
                <a16:creationId xmlns:a16="http://schemas.microsoft.com/office/drawing/2014/main" id="{648BB36E-200A-1449-BAB3-379848C927A2}"/>
              </a:ext>
            </a:extLst>
          </p:cNvPr>
          <p:cNvSpPr>
            <a:spLocks/>
          </p:cNvSpPr>
          <p:nvPr userDrawn="1">
            <p:custDataLst>
              <p:tags r:id="rId195"/>
            </p:custDataLst>
          </p:nvPr>
        </p:nvSpPr>
        <p:spPr bwMode="auto">
          <a:xfrm>
            <a:off x="8123494" y="4490926"/>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0" name="Freeform 271">
            <a:extLst>
              <a:ext uri="{FF2B5EF4-FFF2-40B4-BE49-F238E27FC236}">
                <a16:creationId xmlns:a16="http://schemas.microsoft.com/office/drawing/2014/main" id="{DA47609D-494B-B841-BE14-7D378C4FE3C9}"/>
              </a:ext>
            </a:extLst>
          </p:cNvPr>
          <p:cNvSpPr>
            <a:spLocks/>
          </p:cNvSpPr>
          <p:nvPr userDrawn="1">
            <p:custDataLst>
              <p:tags r:id="rId19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1" name="Freeform 272">
            <a:extLst>
              <a:ext uri="{FF2B5EF4-FFF2-40B4-BE49-F238E27FC236}">
                <a16:creationId xmlns:a16="http://schemas.microsoft.com/office/drawing/2014/main" id="{BE8BE874-16AB-A547-B134-F51A2F90F503}"/>
              </a:ext>
            </a:extLst>
          </p:cNvPr>
          <p:cNvSpPr>
            <a:spLocks/>
          </p:cNvSpPr>
          <p:nvPr userDrawn="1">
            <p:custDataLst>
              <p:tags r:id="rId197"/>
            </p:custDataLst>
          </p:nvPr>
        </p:nvSpPr>
        <p:spPr bwMode="auto">
          <a:xfrm>
            <a:off x="10288628" y="2505832"/>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2" name="Freeform 273">
            <a:extLst>
              <a:ext uri="{FF2B5EF4-FFF2-40B4-BE49-F238E27FC236}">
                <a16:creationId xmlns:a16="http://schemas.microsoft.com/office/drawing/2014/main" id="{CA35ADFD-51A8-1143-A6F7-32335A8B3343}"/>
              </a:ext>
            </a:extLst>
          </p:cNvPr>
          <p:cNvSpPr>
            <a:spLocks/>
          </p:cNvSpPr>
          <p:nvPr userDrawn="1">
            <p:custDataLst>
              <p:tags r:id="rId198"/>
            </p:custDataLst>
          </p:nvPr>
        </p:nvSpPr>
        <p:spPr bwMode="auto">
          <a:xfrm>
            <a:off x="9337012" y="2881546"/>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3" name="Freeform 274">
            <a:extLst>
              <a:ext uri="{FF2B5EF4-FFF2-40B4-BE49-F238E27FC236}">
                <a16:creationId xmlns:a16="http://schemas.microsoft.com/office/drawing/2014/main" id="{BCADDC8A-7CC5-5546-A20E-F63AC7C047A2}"/>
              </a:ext>
            </a:extLst>
          </p:cNvPr>
          <p:cNvSpPr>
            <a:spLocks/>
          </p:cNvSpPr>
          <p:nvPr userDrawn="1">
            <p:custDataLst>
              <p:tags r:id="rId199"/>
            </p:custDataLst>
          </p:nvPr>
        </p:nvSpPr>
        <p:spPr bwMode="auto">
          <a:xfrm>
            <a:off x="9558242" y="2931930"/>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4" name="Freeform 275">
            <a:extLst>
              <a:ext uri="{FF2B5EF4-FFF2-40B4-BE49-F238E27FC236}">
                <a16:creationId xmlns:a16="http://schemas.microsoft.com/office/drawing/2014/main" id="{96A846D3-D58C-D14E-9CFA-3FE542B635AA}"/>
              </a:ext>
            </a:extLst>
          </p:cNvPr>
          <p:cNvSpPr>
            <a:spLocks/>
          </p:cNvSpPr>
          <p:nvPr userDrawn="1">
            <p:custDataLst>
              <p:tags r:id="rId200"/>
            </p:custDataLst>
          </p:nvPr>
        </p:nvSpPr>
        <p:spPr bwMode="auto">
          <a:xfrm>
            <a:off x="9548481" y="2996706"/>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5" name="Freeform 276">
            <a:extLst>
              <a:ext uri="{FF2B5EF4-FFF2-40B4-BE49-F238E27FC236}">
                <a16:creationId xmlns:a16="http://schemas.microsoft.com/office/drawing/2014/main" id="{1435C931-A056-7847-93EA-A10A8B0179EE}"/>
              </a:ext>
            </a:extLst>
          </p:cNvPr>
          <p:cNvSpPr>
            <a:spLocks/>
          </p:cNvSpPr>
          <p:nvPr userDrawn="1">
            <p:custDataLst>
              <p:tags r:id="rId201"/>
            </p:custDataLst>
          </p:nvPr>
        </p:nvSpPr>
        <p:spPr bwMode="auto">
          <a:xfrm>
            <a:off x="9873821" y="3101792"/>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6" name="Freeform 277">
            <a:extLst>
              <a:ext uri="{FF2B5EF4-FFF2-40B4-BE49-F238E27FC236}">
                <a16:creationId xmlns:a16="http://schemas.microsoft.com/office/drawing/2014/main" id="{65488B81-C110-D14C-9B21-8E642E8DF99A}"/>
              </a:ext>
            </a:extLst>
          </p:cNvPr>
          <p:cNvSpPr>
            <a:spLocks/>
          </p:cNvSpPr>
          <p:nvPr userDrawn="1">
            <p:custDataLst>
              <p:tags r:id="rId202"/>
            </p:custDataLst>
          </p:nvPr>
        </p:nvSpPr>
        <p:spPr bwMode="auto">
          <a:xfrm>
            <a:off x="9958409" y="3329236"/>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7" name="Freeform 278">
            <a:extLst>
              <a:ext uri="{FF2B5EF4-FFF2-40B4-BE49-F238E27FC236}">
                <a16:creationId xmlns:a16="http://schemas.microsoft.com/office/drawing/2014/main" id="{DB3C25B6-3271-5E4A-B67A-D61400A107AE}"/>
              </a:ext>
            </a:extLst>
          </p:cNvPr>
          <p:cNvSpPr>
            <a:spLocks/>
          </p:cNvSpPr>
          <p:nvPr userDrawn="1">
            <p:custDataLst>
              <p:tags r:id="rId203"/>
            </p:custDataLst>
          </p:nvPr>
        </p:nvSpPr>
        <p:spPr bwMode="auto">
          <a:xfrm>
            <a:off x="10369964" y="2636828"/>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8" name="Freeform 279">
            <a:extLst>
              <a:ext uri="{FF2B5EF4-FFF2-40B4-BE49-F238E27FC236}">
                <a16:creationId xmlns:a16="http://schemas.microsoft.com/office/drawing/2014/main" id="{95C65B9E-89EE-594E-B127-9428748FBEA3}"/>
              </a:ext>
            </a:extLst>
          </p:cNvPr>
          <p:cNvSpPr>
            <a:spLocks/>
          </p:cNvSpPr>
          <p:nvPr userDrawn="1">
            <p:custDataLst>
              <p:tags r:id="rId204"/>
            </p:custDataLst>
          </p:nvPr>
        </p:nvSpPr>
        <p:spPr bwMode="auto">
          <a:xfrm>
            <a:off x="10952322" y="3812913"/>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79" name="Freeform 280">
            <a:extLst>
              <a:ext uri="{FF2B5EF4-FFF2-40B4-BE49-F238E27FC236}">
                <a16:creationId xmlns:a16="http://schemas.microsoft.com/office/drawing/2014/main" id="{F6FA4B8E-0E72-1E4B-8ACF-BB133D37859B}"/>
              </a:ext>
            </a:extLst>
          </p:cNvPr>
          <p:cNvSpPr>
            <a:spLocks/>
          </p:cNvSpPr>
          <p:nvPr userDrawn="1">
            <p:custDataLst>
              <p:tags r:id="rId205"/>
            </p:custDataLst>
          </p:nvPr>
        </p:nvSpPr>
        <p:spPr bwMode="auto">
          <a:xfrm>
            <a:off x="11149152" y="3798519"/>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80" name="Freeform 281">
            <a:extLst>
              <a:ext uri="{FF2B5EF4-FFF2-40B4-BE49-F238E27FC236}">
                <a16:creationId xmlns:a16="http://schemas.microsoft.com/office/drawing/2014/main" id="{E64DFD8A-62FB-D74E-9220-8FA04332E7BD}"/>
              </a:ext>
            </a:extLst>
          </p:cNvPr>
          <p:cNvSpPr>
            <a:spLocks/>
          </p:cNvSpPr>
          <p:nvPr userDrawn="1">
            <p:custDataLst>
              <p:tags r:id="rId206"/>
            </p:custDataLst>
          </p:nvPr>
        </p:nvSpPr>
        <p:spPr bwMode="auto">
          <a:xfrm>
            <a:off x="9382558" y="3465990"/>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881" name="Group 282">
            <a:extLst>
              <a:ext uri="{FF2B5EF4-FFF2-40B4-BE49-F238E27FC236}">
                <a16:creationId xmlns:a16="http://schemas.microsoft.com/office/drawing/2014/main" id="{17D69B01-7763-B44A-9A37-E19542B164CF}"/>
              </a:ext>
            </a:extLst>
          </p:cNvPr>
          <p:cNvGrpSpPr>
            <a:grpSpLocks/>
          </p:cNvGrpSpPr>
          <p:nvPr userDrawn="1">
            <p:custDataLst>
              <p:tags r:id="rId207"/>
            </p:custDataLst>
          </p:nvPr>
        </p:nvGrpSpPr>
        <p:grpSpPr bwMode="auto">
          <a:xfrm>
            <a:off x="10345563" y="3203997"/>
            <a:ext cx="239124" cy="398747"/>
            <a:chOff x="5062" y="2295"/>
            <a:chExt cx="177" cy="279"/>
          </a:xfrm>
          <a:solidFill>
            <a:srgbClr val="DADADA"/>
          </a:solidFill>
        </p:grpSpPr>
        <p:sp>
          <p:nvSpPr>
            <p:cNvPr id="882" name="Freeform 283">
              <a:extLst>
                <a:ext uri="{FF2B5EF4-FFF2-40B4-BE49-F238E27FC236}">
                  <a16:creationId xmlns:a16="http://schemas.microsoft.com/office/drawing/2014/main" id="{A5FF2A43-E2A2-0F46-9CBE-FAB24D98A78E}"/>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83" name="Freeform 284">
              <a:extLst>
                <a:ext uri="{FF2B5EF4-FFF2-40B4-BE49-F238E27FC236}">
                  <a16:creationId xmlns:a16="http://schemas.microsoft.com/office/drawing/2014/main" id="{9DB8967E-CA7A-3649-984F-4984C605290A}"/>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84" name="Freeform 285">
              <a:extLst>
                <a:ext uri="{FF2B5EF4-FFF2-40B4-BE49-F238E27FC236}">
                  <a16:creationId xmlns:a16="http://schemas.microsoft.com/office/drawing/2014/main" id="{8D6FEF10-049D-A64A-BB2B-5D4E94CCC9AD}"/>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85" name="Freeform 286">
              <a:extLst>
                <a:ext uri="{FF2B5EF4-FFF2-40B4-BE49-F238E27FC236}">
                  <a16:creationId xmlns:a16="http://schemas.microsoft.com/office/drawing/2014/main" id="{A8D571FF-4C30-3F41-A0D9-A433ADBF529C}"/>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86" name="Freeform 287">
              <a:extLst>
                <a:ext uri="{FF2B5EF4-FFF2-40B4-BE49-F238E27FC236}">
                  <a16:creationId xmlns:a16="http://schemas.microsoft.com/office/drawing/2014/main" id="{A35080F2-625A-AD4D-B7BD-FF38D2CF54DF}"/>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87" name="Freeform 288">
              <a:extLst>
                <a:ext uri="{FF2B5EF4-FFF2-40B4-BE49-F238E27FC236}">
                  <a16:creationId xmlns:a16="http://schemas.microsoft.com/office/drawing/2014/main" id="{14E51115-4165-BA4D-AEA0-3E8E8587B7EF}"/>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88" name="Freeform 289">
              <a:extLst>
                <a:ext uri="{FF2B5EF4-FFF2-40B4-BE49-F238E27FC236}">
                  <a16:creationId xmlns:a16="http://schemas.microsoft.com/office/drawing/2014/main" id="{26C0C9A0-DCE9-9B4E-84DD-F53E52B88658}"/>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89" name="Freeform 290">
              <a:extLst>
                <a:ext uri="{FF2B5EF4-FFF2-40B4-BE49-F238E27FC236}">
                  <a16:creationId xmlns:a16="http://schemas.microsoft.com/office/drawing/2014/main" id="{77630D21-FE70-9F47-823E-528AAFDF2B6A}"/>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0" name="Freeform 291">
              <a:extLst>
                <a:ext uri="{FF2B5EF4-FFF2-40B4-BE49-F238E27FC236}">
                  <a16:creationId xmlns:a16="http://schemas.microsoft.com/office/drawing/2014/main" id="{A4C79CBB-D59A-7D45-8548-3BCEC431DF70}"/>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1" name="Freeform 292">
              <a:extLst>
                <a:ext uri="{FF2B5EF4-FFF2-40B4-BE49-F238E27FC236}">
                  <a16:creationId xmlns:a16="http://schemas.microsoft.com/office/drawing/2014/main" id="{1C7F2FAF-6F44-E24B-AB2B-5B5CF6F9B0E0}"/>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2" name="Freeform 293">
              <a:extLst>
                <a:ext uri="{FF2B5EF4-FFF2-40B4-BE49-F238E27FC236}">
                  <a16:creationId xmlns:a16="http://schemas.microsoft.com/office/drawing/2014/main" id="{FDB8D2C0-21E1-E341-BDCA-06908918BDCF}"/>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3" name="Freeform 294">
              <a:extLst>
                <a:ext uri="{FF2B5EF4-FFF2-40B4-BE49-F238E27FC236}">
                  <a16:creationId xmlns:a16="http://schemas.microsoft.com/office/drawing/2014/main" id="{0E6B0A0E-BD9C-4E47-8652-AD4B8E0E5DE8}"/>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4" name="Freeform 295">
              <a:extLst>
                <a:ext uri="{FF2B5EF4-FFF2-40B4-BE49-F238E27FC236}">
                  <a16:creationId xmlns:a16="http://schemas.microsoft.com/office/drawing/2014/main" id="{75BB9B2B-D5E6-EB4F-A843-533FAF6D4779}"/>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5" name="Freeform 296">
              <a:extLst>
                <a:ext uri="{FF2B5EF4-FFF2-40B4-BE49-F238E27FC236}">
                  <a16:creationId xmlns:a16="http://schemas.microsoft.com/office/drawing/2014/main" id="{B027BE39-EDEF-0648-A06B-B4A393475DC6}"/>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6" name="Freeform 297">
              <a:extLst>
                <a:ext uri="{FF2B5EF4-FFF2-40B4-BE49-F238E27FC236}">
                  <a16:creationId xmlns:a16="http://schemas.microsoft.com/office/drawing/2014/main" id="{9394BF94-6AF7-C340-BCA8-CD9DF710418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7" name="Line 298">
              <a:extLst>
                <a:ext uri="{FF2B5EF4-FFF2-40B4-BE49-F238E27FC236}">
                  <a16:creationId xmlns:a16="http://schemas.microsoft.com/office/drawing/2014/main" id="{B91C408E-A23C-9647-B068-D7AFCFFF64C4}"/>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8" name="Freeform 299">
              <a:extLst>
                <a:ext uri="{FF2B5EF4-FFF2-40B4-BE49-F238E27FC236}">
                  <a16:creationId xmlns:a16="http://schemas.microsoft.com/office/drawing/2014/main" id="{AD653EDA-1501-5641-8F8D-41A27E0A2145}"/>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899" name="Line 300">
              <a:extLst>
                <a:ext uri="{FF2B5EF4-FFF2-40B4-BE49-F238E27FC236}">
                  <a16:creationId xmlns:a16="http://schemas.microsoft.com/office/drawing/2014/main" id="{BA67B5CD-B7E3-6442-A5D1-36C26CF25E85}"/>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0" name="Freeform 301">
              <a:extLst>
                <a:ext uri="{FF2B5EF4-FFF2-40B4-BE49-F238E27FC236}">
                  <a16:creationId xmlns:a16="http://schemas.microsoft.com/office/drawing/2014/main" id="{AC90DF2A-5CA4-5549-9450-064BA0F5788D}"/>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1" name="Freeform 302">
              <a:extLst>
                <a:ext uri="{FF2B5EF4-FFF2-40B4-BE49-F238E27FC236}">
                  <a16:creationId xmlns:a16="http://schemas.microsoft.com/office/drawing/2014/main" id="{BB0618EF-F7E3-C645-88E4-9FC82C9C1265}"/>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2" name="Freeform 303">
              <a:extLst>
                <a:ext uri="{FF2B5EF4-FFF2-40B4-BE49-F238E27FC236}">
                  <a16:creationId xmlns:a16="http://schemas.microsoft.com/office/drawing/2014/main" id="{750FD63D-33B5-F149-855E-9F7D181AF5D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3" name="Freeform 304">
              <a:extLst>
                <a:ext uri="{FF2B5EF4-FFF2-40B4-BE49-F238E27FC236}">
                  <a16:creationId xmlns:a16="http://schemas.microsoft.com/office/drawing/2014/main" id="{062A789C-0315-B54F-AED8-6E646808848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4" name="Freeform 305">
              <a:extLst>
                <a:ext uri="{FF2B5EF4-FFF2-40B4-BE49-F238E27FC236}">
                  <a16:creationId xmlns:a16="http://schemas.microsoft.com/office/drawing/2014/main" id="{D6D0D1D1-DC30-FD45-973F-C5031B70A373}"/>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5" name="Line 306">
              <a:extLst>
                <a:ext uri="{FF2B5EF4-FFF2-40B4-BE49-F238E27FC236}">
                  <a16:creationId xmlns:a16="http://schemas.microsoft.com/office/drawing/2014/main" id="{A05D06E1-56ED-324D-873A-17F4F3F36DF0}"/>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906" name="Freeform 307">
            <a:extLst>
              <a:ext uri="{FF2B5EF4-FFF2-40B4-BE49-F238E27FC236}">
                <a16:creationId xmlns:a16="http://schemas.microsoft.com/office/drawing/2014/main" id="{102FC5CC-8862-2446-9AD5-7EE58ABE3578}"/>
              </a:ext>
            </a:extLst>
          </p:cNvPr>
          <p:cNvSpPr>
            <a:spLocks/>
          </p:cNvSpPr>
          <p:nvPr userDrawn="1">
            <p:custDataLst>
              <p:tags r:id="rId208"/>
            </p:custDataLst>
          </p:nvPr>
        </p:nvSpPr>
        <p:spPr bwMode="auto">
          <a:xfrm>
            <a:off x="10698556" y="3946789"/>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7" name="Freeform 308">
            <a:extLst>
              <a:ext uri="{FF2B5EF4-FFF2-40B4-BE49-F238E27FC236}">
                <a16:creationId xmlns:a16="http://schemas.microsoft.com/office/drawing/2014/main" id="{A0B5C0A4-5F61-434E-92F7-A01AE5916A6F}"/>
              </a:ext>
            </a:extLst>
          </p:cNvPr>
          <p:cNvSpPr>
            <a:spLocks/>
          </p:cNvSpPr>
          <p:nvPr userDrawn="1">
            <p:custDataLst>
              <p:tags r:id="rId209"/>
            </p:custDataLst>
          </p:nvPr>
        </p:nvSpPr>
        <p:spPr bwMode="auto">
          <a:xfrm>
            <a:off x="10776639" y="3892086"/>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8" name="Freeform 309">
            <a:extLst>
              <a:ext uri="{FF2B5EF4-FFF2-40B4-BE49-F238E27FC236}">
                <a16:creationId xmlns:a16="http://schemas.microsoft.com/office/drawing/2014/main" id="{BFF401E7-3168-EB45-A3E4-E946178F0E21}"/>
              </a:ext>
            </a:extLst>
          </p:cNvPr>
          <p:cNvSpPr>
            <a:spLocks/>
          </p:cNvSpPr>
          <p:nvPr userDrawn="1">
            <p:custDataLst>
              <p:tags r:id="rId210"/>
            </p:custDataLst>
          </p:nvPr>
        </p:nvSpPr>
        <p:spPr bwMode="auto">
          <a:xfrm>
            <a:off x="10825439" y="3782683"/>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09" name="Freeform 310">
            <a:extLst>
              <a:ext uri="{FF2B5EF4-FFF2-40B4-BE49-F238E27FC236}">
                <a16:creationId xmlns:a16="http://schemas.microsoft.com/office/drawing/2014/main" id="{1B349065-F99B-3B4F-A6CE-CF4DE1B2FC00}"/>
              </a:ext>
            </a:extLst>
          </p:cNvPr>
          <p:cNvSpPr>
            <a:spLocks/>
          </p:cNvSpPr>
          <p:nvPr userDrawn="1">
            <p:custDataLst>
              <p:tags r:id="rId211"/>
            </p:custDataLst>
          </p:nvPr>
        </p:nvSpPr>
        <p:spPr bwMode="auto">
          <a:xfrm>
            <a:off x="10809172" y="3755332"/>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0" name="Freeform 311">
            <a:extLst>
              <a:ext uri="{FF2B5EF4-FFF2-40B4-BE49-F238E27FC236}">
                <a16:creationId xmlns:a16="http://schemas.microsoft.com/office/drawing/2014/main" id="{00D82F35-07F8-8947-82A1-BE4FBFF034A5}"/>
              </a:ext>
            </a:extLst>
          </p:cNvPr>
          <p:cNvSpPr>
            <a:spLocks/>
          </p:cNvSpPr>
          <p:nvPr userDrawn="1">
            <p:custDataLst>
              <p:tags r:id="rId212"/>
            </p:custDataLst>
          </p:nvPr>
        </p:nvSpPr>
        <p:spPr bwMode="auto">
          <a:xfrm>
            <a:off x="10630235" y="3661762"/>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1" name="Freeform 312">
            <a:extLst>
              <a:ext uri="{FF2B5EF4-FFF2-40B4-BE49-F238E27FC236}">
                <a16:creationId xmlns:a16="http://schemas.microsoft.com/office/drawing/2014/main" id="{949C222C-18AA-364E-A991-D16061E6CA2D}"/>
              </a:ext>
            </a:extLst>
          </p:cNvPr>
          <p:cNvSpPr>
            <a:spLocks/>
          </p:cNvSpPr>
          <p:nvPr userDrawn="1">
            <p:custDataLst>
              <p:tags r:id="rId213"/>
            </p:custDataLst>
          </p:nvPr>
        </p:nvSpPr>
        <p:spPr bwMode="auto">
          <a:xfrm>
            <a:off x="10555408" y="3784124"/>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2" name="Freeform 313">
            <a:extLst>
              <a:ext uri="{FF2B5EF4-FFF2-40B4-BE49-F238E27FC236}">
                <a16:creationId xmlns:a16="http://schemas.microsoft.com/office/drawing/2014/main" id="{AAD55E19-43F7-6844-B203-4D8D91E3E451}"/>
              </a:ext>
            </a:extLst>
          </p:cNvPr>
          <p:cNvSpPr>
            <a:spLocks/>
          </p:cNvSpPr>
          <p:nvPr userDrawn="1">
            <p:custDataLst>
              <p:tags r:id="rId214"/>
            </p:custDataLst>
          </p:nvPr>
        </p:nvSpPr>
        <p:spPr bwMode="auto">
          <a:xfrm>
            <a:off x="10563540" y="3952547"/>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3" name="Freeform 314">
            <a:extLst>
              <a:ext uri="{FF2B5EF4-FFF2-40B4-BE49-F238E27FC236}">
                <a16:creationId xmlns:a16="http://schemas.microsoft.com/office/drawing/2014/main" id="{6CC927B8-A8D1-4648-9AD1-7C35668869CC}"/>
              </a:ext>
            </a:extLst>
          </p:cNvPr>
          <p:cNvSpPr>
            <a:spLocks/>
          </p:cNvSpPr>
          <p:nvPr userDrawn="1">
            <p:custDataLst>
              <p:tags r:id="rId215"/>
            </p:custDataLst>
          </p:nvPr>
        </p:nvSpPr>
        <p:spPr bwMode="auto">
          <a:xfrm>
            <a:off x="10679036" y="3788440"/>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4" name="Freeform 315">
            <a:extLst>
              <a:ext uri="{FF2B5EF4-FFF2-40B4-BE49-F238E27FC236}">
                <a16:creationId xmlns:a16="http://schemas.microsoft.com/office/drawing/2014/main" id="{C536B4DA-847B-424A-843F-C10DB3C7FCA8}"/>
              </a:ext>
            </a:extLst>
          </p:cNvPr>
          <p:cNvSpPr>
            <a:spLocks/>
          </p:cNvSpPr>
          <p:nvPr userDrawn="1">
            <p:custDataLst>
              <p:tags r:id="rId216"/>
            </p:custDataLst>
          </p:nvPr>
        </p:nvSpPr>
        <p:spPr bwMode="auto">
          <a:xfrm>
            <a:off x="10535886" y="3784124"/>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5" name="Freeform 316">
            <a:extLst>
              <a:ext uri="{FF2B5EF4-FFF2-40B4-BE49-F238E27FC236}">
                <a16:creationId xmlns:a16="http://schemas.microsoft.com/office/drawing/2014/main" id="{AA48B95C-F9DE-8647-B69D-0C4BEE966FF2}"/>
              </a:ext>
            </a:extLst>
          </p:cNvPr>
          <p:cNvSpPr>
            <a:spLocks/>
          </p:cNvSpPr>
          <p:nvPr userDrawn="1">
            <p:custDataLst>
              <p:tags r:id="rId217"/>
            </p:custDataLst>
          </p:nvPr>
        </p:nvSpPr>
        <p:spPr bwMode="auto">
          <a:xfrm>
            <a:off x="10581435" y="3827308"/>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6" name="Freeform 317">
            <a:extLst>
              <a:ext uri="{FF2B5EF4-FFF2-40B4-BE49-F238E27FC236}">
                <a16:creationId xmlns:a16="http://schemas.microsoft.com/office/drawing/2014/main" id="{1863EFDC-2084-C346-8771-FF19E6CD2520}"/>
              </a:ext>
            </a:extLst>
          </p:cNvPr>
          <p:cNvSpPr>
            <a:spLocks/>
          </p:cNvSpPr>
          <p:nvPr userDrawn="1">
            <p:custDataLst>
              <p:tags r:id="rId218"/>
            </p:custDataLst>
          </p:nvPr>
        </p:nvSpPr>
        <p:spPr bwMode="auto">
          <a:xfrm>
            <a:off x="10378098" y="4011567"/>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7" name="Freeform 318">
            <a:extLst>
              <a:ext uri="{FF2B5EF4-FFF2-40B4-BE49-F238E27FC236}">
                <a16:creationId xmlns:a16="http://schemas.microsoft.com/office/drawing/2014/main" id="{1BF4C852-8663-0248-B4E1-576F0D567CC9}"/>
              </a:ext>
            </a:extLst>
          </p:cNvPr>
          <p:cNvSpPr>
            <a:spLocks/>
          </p:cNvSpPr>
          <p:nvPr userDrawn="1">
            <p:custDataLst>
              <p:tags r:id="rId219"/>
            </p:custDataLst>
          </p:nvPr>
        </p:nvSpPr>
        <p:spPr bwMode="auto">
          <a:xfrm>
            <a:off x="10478953" y="4046116"/>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8" name="Freeform 319">
            <a:extLst>
              <a:ext uri="{FF2B5EF4-FFF2-40B4-BE49-F238E27FC236}">
                <a16:creationId xmlns:a16="http://schemas.microsoft.com/office/drawing/2014/main" id="{13CB4F6E-E0CA-5B44-ADC2-B017C1C012BB}"/>
              </a:ext>
            </a:extLst>
          </p:cNvPr>
          <p:cNvSpPr>
            <a:spLocks/>
          </p:cNvSpPr>
          <p:nvPr userDrawn="1">
            <p:custDataLst>
              <p:tags r:id="rId220"/>
            </p:custDataLst>
          </p:nvPr>
        </p:nvSpPr>
        <p:spPr bwMode="auto">
          <a:xfrm>
            <a:off x="10308149" y="3984216"/>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19" name="Freeform 320">
            <a:extLst>
              <a:ext uri="{FF2B5EF4-FFF2-40B4-BE49-F238E27FC236}">
                <a16:creationId xmlns:a16="http://schemas.microsoft.com/office/drawing/2014/main" id="{CEC5C651-460B-C24D-9240-AE4C4047AE14}"/>
              </a:ext>
            </a:extLst>
          </p:cNvPr>
          <p:cNvSpPr>
            <a:spLocks/>
          </p:cNvSpPr>
          <p:nvPr userDrawn="1">
            <p:custDataLst>
              <p:tags r:id="rId221"/>
            </p:custDataLst>
          </p:nvPr>
        </p:nvSpPr>
        <p:spPr bwMode="auto">
          <a:xfrm>
            <a:off x="10353696" y="3971260"/>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0" name="Freeform 321">
            <a:extLst>
              <a:ext uri="{FF2B5EF4-FFF2-40B4-BE49-F238E27FC236}">
                <a16:creationId xmlns:a16="http://schemas.microsoft.com/office/drawing/2014/main" id="{E9470163-557B-B64B-919A-DD9870D2FFCC}"/>
              </a:ext>
            </a:extLst>
          </p:cNvPr>
          <p:cNvSpPr>
            <a:spLocks/>
          </p:cNvSpPr>
          <p:nvPr userDrawn="1">
            <p:custDataLst>
              <p:tags r:id="rId222"/>
            </p:custDataLst>
          </p:nvPr>
        </p:nvSpPr>
        <p:spPr bwMode="auto">
          <a:xfrm>
            <a:off x="10407378" y="3979898"/>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1" name="Freeform 322">
            <a:extLst>
              <a:ext uri="{FF2B5EF4-FFF2-40B4-BE49-F238E27FC236}">
                <a16:creationId xmlns:a16="http://schemas.microsoft.com/office/drawing/2014/main" id="{764B78B4-1E49-444D-BEB4-8A615A1EB072}"/>
              </a:ext>
            </a:extLst>
          </p:cNvPr>
          <p:cNvSpPr>
            <a:spLocks/>
          </p:cNvSpPr>
          <p:nvPr userDrawn="1">
            <p:custDataLst>
              <p:tags r:id="rId223"/>
            </p:custDataLst>
          </p:nvPr>
        </p:nvSpPr>
        <p:spPr bwMode="auto">
          <a:xfrm>
            <a:off x="10461058" y="3984216"/>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2" name="Freeform 323">
            <a:extLst>
              <a:ext uri="{FF2B5EF4-FFF2-40B4-BE49-F238E27FC236}">
                <a16:creationId xmlns:a16="http://schemas.microsoft.com/office/drawing/2014/main" id="{B6A8BAC4-9B69-C04F-A9ED-9360629F99D6}"/>
              </a:ext>
            </a:extLst>
          </p:cNvPr>
          <p:cNvSpPr>
            <a:spLocks/>
          </p:cNvSpPr>
          <p:nvPr userDrawn="1">
            <p:custDataLst>
              <p:tags r:id="rId224"/>
            </p:custDataLst>
          </p:nvPr>
        </p:nvSpPr>
        <p:spPr bwMode="auto">
          <a:xfrm>
            <a:off x="10535886" y="3977018"/>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3" name="Freeform 324">
            <a:extLst>
              <a:ext uri="{FF2B5EF4-FFF2-40B4-BE49-F238E27FC236}">
                <a16:creationId xmlns:a16="http://schemas.microsoft.com/office/drawing/2014/main" id="{D9C39AAF-EF4F-AF4E-8ABD-326D0E713CEC}"/>
              </a:ext>
            </a:extLst>
          </p:cNvPr>
          <p:cNvSpPr>
            <a:spLocks/>
          </p:cNvSpPr>
          <p:nvPr userDrawn="1">
            <p:custDataLst>
              <p:tags r:id="rId225"/>
            </p:custDataLst>
          </p:nvPr>
        </p:nvSpPr>
        <p:spPr bwMode="auto">
          <a:xfrm>
            <a:off x="10099931" y="3808594"/>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4" name="Freeform 325">
            <a:extLst>
              <a:ext uri="{FF2B5EF4-FFF2-40B4-BE49-F238E27FC236}">
                <a16:creationId xmlns:a16="http://schemas.microsoft.com/office/drawing/2014/main" id="{BEA3B24F-2EC6-F441-B055-CB87F1C582C6}"/>
              </a:ext>
            </a:extLst>
          </p:cNvPr>
          <p:cNvSpPr>
            <a:spLocks/>
          </p:cNvSpPr>
          <p:nvPr userDrawn="1">
            <p:custDataLst>
              <p:tags r:id="rId226"/>
            </p:custDataLst>
          </p:nvPr>
        </p:nvSpPr>
        <p:spPr bwMode="auto">
          <a:xfrm>
            <a:off x="10044625" y="3784124"/>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5" name="Freeform 326">
            <a:extLst>
              <a:ext uri="{FF2B5EF4-FFF2-40B4-BE49-F238E27FC236}">
                <a16:creationId xmlns:a16="http://schemas.microsoft.com/office/drawing/2014/main" id="{FC154474-D0A3-8345-A203-E14EEF2A3E67}"/>
              </a:ext>
            </a:extLst>
          </p:cNvPr>
          <p:cNvSpPr>
            <a:spLocks/>
          </p:cNvSpPr>
          <p:nvPr userDrawn="1">
            <p:custDataLst>
              <p:tags r:id="rId227"/>
            </p:custDataLst>
          </p:nvPr>
        </p:nvSpPr>
        <p:spPr bwMode="auto">
          <a:xfrm>
            <a:off x="9875447" y="3769728"/>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6" name="Line 327" descr="Horizontal dunkel">
            <a:extLst>
              <a:ext uri="{FF2B5EF4-FFF2-40B4-BE49-F238E27FC236}">
                <a16:creationId xmlns:a16="http://schemas.microsoft.com/office/drawing/2014/main" id="{37757B5D-6DDD-3845-B51A-863184146E93}"/>
              </a:ext>
            </a:extLst>
          </p:cNvPr>
          <p:cNvSpPr>
            <a:spLocks noChangeShapeType="1"/>
          </p:cNvSpPr>
          <p:nvPr userDrawn="1">
            <p:custDataLst>
              <p:tags r:id="rId228"/>
            </p:custDataLst>
          </p:nvPr>
        </p:nvSpPr>
        <p:spPr bwMode="auto">
          <a:xfrm>
            <a:off x="9901475" y="3802836"/>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7" name="Freeform 328">
            <a:extLst>
              <a:ext uri="{FF2B5EF4-FFF2-40B4-BE49-F238E27FC236}">
                <a16:creationId xmlns:a16="http://schemas.microsoft.com/office/drawing/2014/main" id="{82CF334D-ED93-6A46-92D6-DB3262063C97}"/>
              </a:ext>
            </a:extLst>
          </p:cNvPr>
          <p:cNvSpPr>
            <a:spLocks/>
          </p:cNvSpPr>
          <p:nvPr userDrawn="1">
            <p:custDataLst>
              <p:tags r:id="rId229"/>
            </p:custDataLst>
          </p:nvPr>
        </p:nvSpPr>
        <p:spPr bwMode="auto">
          <a:xfrm>
            <a:off x="9898221" y="3802836"/>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8" name="Freeform 329">
            <a:extLst>
              <a:ext uri="{FF2B5EF4-FFF2-40B4-BE49-F238E27FC236}">
                <a16:creationId xmlns:a16="http://schemas.microsoft.com/office/drawing/2014/main" id="{C77F7F17-5F82-7846-B749-A70A1F15424F}"/>
              </a:ext>
            </a:extLst>
          </p:cNvPr>
          <p:cNvSpPr>
            <a:spLocks/>
          </p:cNvSpPr>
          <p:nvPr userDrawn="1">
            <p:custDataLst>
              <p:tags r:id="rId230"/>
            </p:custDataLst>
          </p:nvPr>
        </p:nvSpPr>
        <p:spPr bwMode="auto">
          <a:xfrm>
            <a:off x="9797367" y="3661762"/>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29" name="Freeform 330">
            <a:extLst>
              <a:ext uri="{FF2B5EF4-FFF2-40B4-BE49-F238E27FC236}">
                <a16:creationId xmlns:a16="http://schemas.microsoft.com/office/drawing/2014/main" id="{06994ABB-B9B0-1E4F-A4B7-2D963AF9B7DF}"/>
              </a:ext>
            </a:extLst>
          </p:cNvPr>
          <p:cNvSpPr>
            <a:spLocks/>
          </p:cNvSpPr>
          <p:nvPr userDrawn="1">
            <p:custDataLst>
              <p:tags r:id="rId231"/>
            </p:custDataLst>
          </p:nvPr>
        </p:nvSpPr>
        <p:spPr bwMode="auto">
          <a:xfrm>
            <a:off x="10339056" y="3991414"/>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0" name="Freeform 331">
            <a:extLst>
              <a:ext uri="{FF2B5EF4-FFF2-40B4-BE49-F238E27FC236}">
                <a16:creationId xmlns:a16="http://schemas.microsoft.com/office/drawing/2014/main" id="{062EAC2B-8928-DD4F-AFF4-92181770175A}"/>
              </a:ext>
            </a:extLst>
          </p:cNvPr>
          <p:cNvSpPr>
            <a:spLocks/>
          </p:cNvSpPr>
          <p:nvPr userDrawn="1">
            <p:custDataLst>
              <p:tags r:id="rId232"/>
            </p:custDataLst>
          </p:nvPr>
        </p:nvSpPr>
        <p:spPr bwMode="auto">
          <a:xfrm>
            <a:off x="10867734" y="3952547"/>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1" name="Freeform 332">
            <a:extLst>
              <a:ext uri="{FF2B5EF4-FFF2-40B4-BE49-F238E27FC236}">
                <a16:creationId xmlns:a16="http://schemas.microsoft.com/office/drawing/2014/main" id="{71314049-9335-4B43-ACA1-E632C7B1CAFE}"/>
              </a:ext>
            </a:extLst>
          </p:cNvPr>
          <p:cNvSpPr>
            <a:spLocks/>
          </p:cNvSpPr>
          <p:nvPr userDrawn="1">
            <p:custDataLst>
              <p:tags r:id="rId233"/>
            </p:custDataLst>
          </p:nvPr>
        </p:nvSpPr>
        <p:spPr bwMode="auto">
          <a:xfrm>
            <a:off x="9779473" y="3573953"/>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2" name="Freeform 333">
            <a:extLst>
              <a:ext uri="{FF2B5EF4-FFF2-40B4-BE49-F238E27FC236}">
                <a16:creationId xmlns:a16="http://schemas.microsoft.com/office/drawing/2014/main" id="{8A44349C-16A6-894B-B715-3A3790CE1AD7}"/>
              </a:ext>
            </a:extLst>
          </p:cNvPr>
          <p:cNvSpPr>
            <a:spLocks/>
          </p:cNvSpPr>
          <p:nvPr userDrawn="1">
            <p:custDataLst>
              <p:tags r:id="rId234"/>
            </p:custDataLst>
          </p:nvPr>
        </p:nvSpPr>
        <p:spPr bwMode="auto">
          <a:xfrm>
            <a:off x="10129212" y="3618578"/>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3" name="Freeform 334">
            <a:extLst>
              <a:ext uri="{FF2B5EF4-FFF2-40B4-BE49-F238E27FC236}">
                <a16:creationId xmlns:a16="http://schemas.microsoft.com/office/drawing/2014/main" id="{3FF00C72-D46E-6D4C-94C8-7F440A533096}"/>
              </a:ext>
            </a:extLst>
          </p:cNvPr>
          <p:cNvSpPr>
            <a:spLocks/>
          </p:cNvSpPr>
          <p:nvPr userDrawn="1">
            <p:custDataLst>
              <p:tags r:id="rId235"/>
            </p:custDataLst>
          </p:nvPr>
        </p:nvSpPr>
        <p:spPr bwMode="auto">
          <a:xfrm>
            <a:off x="10493593" y="3987095"/>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4" name="Freeform 335">
            <a:extLst>
              <a:ext uri="{FF2B5EF4-FFF2-40B4-BE49-F238E27FC236}">
                <a16:creationId xmlns:a16="http://schemas.microsoft.com/office/drawing/2014/main" id="{5B0650B2-E91A-994D-9218-CCF379C547AF}"/>
              </a:ext>
            </a:extLst>
          </p:cNvPr>
          <p:cNvSpPr>
            <a:spLocks/>
          </p:cNvSpPr>
          <p:nvPr userDrawn="1">
            <p:custDataLst>
              <p:tags r:id="rId236"/>
            </p:custDataLst>
          </p:nvPr>
        </p:nvSpPr>
        <p:spPr bwMode="auto">
          <a:xfrm>
            <a:off x="10612342" y="3684795"/>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5" name="Freeform 336">
            <a:extLst>
              <a:ext uri="{FF2B5EF4-FFF2-40B4-BE49-F238E27FC236}">
                <a16:creationId xmlns:a16="http://schemas.microsoft.com/office/drawing/2014/main" id="{FE7D1E2A-B6EA-CE41-879A-9DE4858223F7}"/>
              </a:ext>
            </a:extLst>
          </p:cNvPr>
          <p:cNvSpPr>
            <a:spLocks/>
          </p:cNvSpPr>
          <p:nvPr userDrawn="1">
            <p:custDataLst>
              <p:tags r:id="rId237"/>
            </p:custDataLst>
          </p:nvPr>
        </p:nvSpPr>
        <p:spPr bwMode="auto">
          <a:xfrm>
            <a:off x="10625356" y="3815792"/>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6" name="Freeform 337">
            <a:extLst>
              <a:ext uri="{FF2B5EF4-FFF2-40B4-BE49-F238E27FC236}">
                <a16:creationId xmlns:a16="http://schemas.microsoft.com/office/drawing/2014/main" id="{467B27E7-5BA3-714D-87F4-8D18C62E9AFE}"/>
              </a:ext>
            </a:extLst>
          </p:cNvPr>
          <p:cNvSpPr>
            <a:spLocks/>
          </p:cNvSpPr>
          <p:nvPr userDrawn="1">
            <p:custDataLst>
              <p:tags r:id="rId238"/>
            </p:custDataLst>
          </p:nvPr>
        </p:nvSpPr>
        <p:spPr bwMode="auto">
          <a:xfrm>
            <a:off x="10703437" y="3746695"/>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7" name="Freeform 338">
            <a:extLst>
              <a:ext uri="{FF2B5EF4-FFF2-40B4-BE49-F238E27FC236}">
                <a16:creationId xmlns:a16="http://schemas.microsoft.com/office/drawing/2014/main" id="{124A42F4-31C5-004A-8172-B8B70EAEFFA4}"/>
              </a:ext>
            </a:extLst>
          </p:cNvPr>
          <p:cNvSpPr>
            <a:spLocks/>
          </p:cNvSpPr>
          <p:nvPr userDrawn="1">
            <p:custDataLst>
              <p:tags r:id="rId239"/>
            </p:custDataLst>
          </p:nvPr>
        </p:nvSpPr>
        <p:spPr bwMode="auto">
          <a:xfrm>
            <a:off x="10384605" y="3690554"/>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8" name="Freeform 339">
            <a:extLst>
              <a:ext uri="{FF2B5EF4-FFF2-40B4-BE49-F238E27FC236}">
                <a16:creationId xmlns:a16="http://schemas.microsoft.com/office/drawing/2014/main" id="{DA056B09-4439-504D-BAF5-B13B8ED0D19F}"/>
              </a:ext>
            </a:extLst>
          </p:cNvPr>
          <p:cNvSpPr>
            <a:spLocks/>
          </p:cNvSpPr>
          <p:nvPr userDrawn="1">
            <p:custDataLst>
              <p:tags r:id="rId240"/>
            </p:custDataLst>
          </p:nvPr>
        </p:nvSpPr>
        <p:spPr bwMode="auto">
          <a:xfrm>
            <a:off x="10041371" y="3909360"/>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39" name="Freeform 340">
            <a:extLst>
              <a:ext uri="{FF2B5EF4-FFF2-40B4-BE49-F238E27FC236}">
                <a16:creationId xmlns:a16="http://schemas.microsoft.com/office/drawing/2014/main" id="{C79255A8-0CAD-8943-813F-45DDD5BF9961}"/>
              </a:ext>
            </a:extLst>
          </p:cNvPr>
          <p:cNvSpPr>
            <a:spLocks/>
          </p:cNvSpPr>
          <p:nvPr userDrawn="1">
            <p:custDataLst>
              <p:tags r:id="rId241"/>
            </p:custDataLst>
          </p:nvPr>
        </p:nvSpPr>
        <p:spPr bwMode="auto">
          <a:xfrm>
            <a:off x="10739224" y="3779804"/>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0" name="Freeform 341">
            <a:extLst>
              <a:ext uri="{FF2B5EF4-FFF2-40B4-BE49-F238E27FC236}">
                <a16:creationId xmlns:a16="http://schemas.microsoft.com/office/drawing/2014/main" id="{8A06A89C-6414-D040-8E18-82D737379871}"/>
              </a:ext>
            </a:extLst>
          </p:cNvPr>
          <p:cNvSpPr>
            <a:spLocks/>
          </p:cNvSpPr>
          <p:nvPr userDrawn="1">
            <p:custDataLst>
              <p:tags r:id="rId242"/>
            </p:custDataLst>
          </p:nvPr>
        </p:nvSpPr>
        <p:spPr bwMode="auto">
          <a:xfrm>
            <a:off x="9234529" y="2720320"/>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1" name="Freeform 342">
            <a:extLst>
              <a:ext uri="{FF2B5EF4-FFF2-40B4-BE49-F238E27FC236}">
                <a16:creationId xmlns:a16="http://schemas.microsoft.com/office/drawing/2014/main" id="{B5654FFB-247C-164D-8C20-FCC064DAD5A6}"/>
              </a:ext>
            </a:extLst>
          </p:cNvPr>
          <p:cNvSpPr>
            <a:spLocks/>
          </p:cNvSpPr>
          <p:nvPr userDrawn="1">
            <p:custDataLst>
              <p:tags r:id="rId243"/>
            </p:custDataLst>
          </p:nvPr>
        </p:nvSpPr>
        <p:spPr bwMode="auto">
          <a:xfrm>
            <a:off x="7653378" y="2180501"/>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2" name="Freeform 343">
            <a:extLst>
              <a:ext uri="{FF2B5EF4-FFF2-40B4-BE49-F238E27FC236}">
                <a16:creationId xmlns:a16="http://schemas.microsoft.com/office/drawing/2014/main" id="{038CC4C9-CA78-9E4A-BDA7-C002C5055465}"/>
              </a:ext>
            </a:extLst>
          </p:cNvPr>
          <p:cNvSpPr>
            <a:spLocks/>
          </p:cNvSpPr>
          <p:nvPr userDrawn="1">
            <p:custDataLst>
              <p:tags r:id="rId244"/>
            </p:custDataLst>
          </p:nvPr>
        </p:nvSpPr>
        <p:spPr bwMode="auto">
          <a:xfrm>
            <a:off x="7718445" y="2366198"/>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3" name="Freeform 344">
            <a:extLst>
              <a:ext uri="{FF2B5EF4-FFF2-40B4-BE49-F238E27FC236}">
                <a16:creationId xmlns:a16="http://schemas.microsoft.com/office/drawing/2014/main" id="{E6104B54-5C06-BF47-8D7F-8D5D65BB6160}"/>
              </a:ext>
            </a:extLst>
          </p:cNvPr>
          <p:cNvSpPr>
            <a:spLocks/>
          </p:cNvSpPr>
          <p:nvPr userDrawn="1">
            <p:custDataLst>
              <p:tags r:id="rId245"/>
            </p:custDataLst>
          </p:nvPr>
        </p:nvSpPr>
        <p:spPr bwMode="auto">
          <a:xfrm>
            <a:off x="7820929" y="2053824"/>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4" name="Freeform 345">
            <a:extLst>
              <a:ext uri="{FF2B5EF4-FFF2-40B4-BE49-F238E27FC236}">
                <a16:creationId xmlns:a16="http://schemas.microsoft.com/office/drawing/2014/main" id="{BD4E83EA-518A-9C42-BA91-D8FD093D80CD}"/>
              </a:ext>
            </a:extLst>
          </p:cNvPr>
          <p:cNvSpPr>
            <a:spLocks/>
          </p:cNvSpPr>
          <p:nvPr userDrawn="1">
            <p:custDataLst>
              <p:tags r:id="rId246"/>
            </p:custDataLst>
          </p:nvPr>
        </p:nvSpPr>
        <p:spPr bwMode="auto">
          <a:xfrm>
            <a:off x="7833943" y="2369079"/>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5" name="Freeform 346">
            <a:extLst>
              <a:ext uri="{FF2B5EF4-FFF2-40B4-BE49-F238E27FC236}">
                <a16:creationId xmlns:a16="http://schemas.microsoft.com/office/drawing/2014/main" id="{ED6AFE38-42F6-1545-BBA2-04CDF70D4B82}"/>
              </a:ext>
            </a:extLst>
          </p:cNvPr>
          <p:cNvSpPr>
            <a:spLocks/>
          </p:cNvSpPr>
          <p:nvPr userDrawn="1">
            <p:custDataLst>
              <p:tags r:id="rId247"/>
            </p:custDataLst>
          </p:nvPr>
        </p:nvSpPr>
        <p:spPr bwMode="auto">
          <a:xfrm>
            <a:off x="5784304" y="3310522"/>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6" name="Freeform 347">
            <a:extLst>
              <a:ext uri="{FF2B5EF4-FFF2-40B4-BE49-F238E27FC236}">
                <a16:creationId xmlns:a16="http://schemas.microsoft.com/office/drawing/2014/main" id="{3EC97BF0-E0A9-D04C-9110-AF2057AF4A29}"/>
              </a:ext>
            </a:extLst>
          </p:cNvPr>
          <p:cNvSpPr>
            <a:spLocks/>
          </p:cNvSpPr>
          <p:nvPr userDrawn="1">
            <p:custDataLst>
              <p:tags r:id="rId248"/>
            </p:custDataLst>
          </p:nvPr>
        </p:nvSpPr>
        <p:spPr bwMode="auto">
          <a:xfrm>
            <a:off x="7941304" y="2361881"/>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7" name="Freeform 348">
            <a:extLst>
              <a:ext uri="{FF2B5EF4-FFF2-40B4-BE49-F238E27FC236}">
                <a16:creationId xmlns:a16="http://schemas.microsoft.com/office/drawing/2014/main" id="{49675032-AE16-9E4F-86F6-90B278EB1B79}"/>
              </a:ext>
            </a:extLst>
          </p:cNvPr>
          <p:cNvSpPr>
            <a:spLocks/>
          </p:cNvSpPr>
          <p:nvPr userDrawn="1">
            <p:custDataLst>
              <p:tags r:id="rId249"/>
            </p:custDataLst>
          </p:nvPr>
        </p:nvSpPr>
        <p:spPr bwMode="auto">
          <a:xfrm>
            <a:off x="7856715" y="2255356"/>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8" name="Freeform 349">
            <a:extLst>
              <a:ext uri="{FF2B5EF4-FFF2-40B4-BE49-F238E27FC236}">
                <a16:creationId xmlns:a16="http://schemas.microsoft.com/office/drawing/2014/main" id="{7793B396-0A84-D842-AF12-552E067D30B7}"/>
              </a:ext>
            </a:extLst>
          </p:cNvPr>
          <p:cNvSpPr>
            <a:spLocks/>
          </p:cNvSpPr>
          <p:nvPr userDrawn="1">
            <p:custDataLst>
              <p:tags r:id="rId250"/>
            </p:custDataLst>
          </p:nvPr>
        </p:nvSpPr>
        <p:spPr bwMode="auto">
          <a:xfrm>
            <a:off x="8380513" y="2566291"/>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49" name="Freeform 350">
            <a:extLst>
              <a:ext uri="{FF2B5EF4-FFF2-40B4-BE49-F238E27FC236}">
                <a16:creationId xmlns:a16="http://schemas.microsoft.com/office/drawing/2014/main" id="{28BBD8DF-76D7-A14C-835B-073B1CABBF4B}"/>
              </a:ext>
            </a:extLst>
          </p:cNvPr>
          <p:cNvSpPr>
            <a:spLocks/>
          </p:cNvSpPr>
          <p:nvPr userDrawn="1">
            <p:custDataLst>
              <p:tags r:id="rId251"/>
            </p:custDataLst>
          </p:nvPr>
        </p:nvSpPr>
        <p:spPr bwMode="auto">
          <a:xfrm>
            <a:off x="8936843" y="2579247"/>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0" name="Freeform 351">
            <a:extLst>
              <a:ext uri="{FF2B5EF4-FFF2-40B4-BE49-F238E27FC236}">
                <a16:creationId xmlns:a16="http://schemas.microsoft.com/office/drawing/2014/main" id="{64F0A17A-21BC-C44B-9F82-38CC5C7B7EE7}"/>
              </a:ext>
            </a:extLst>
          </p:cNvPr>
          <p:cNvSpPr>
            <a:spLocks/>
          </p:cNvSpPr>
          <p:nvPr userDrawn="1">
            <p:custDataLst>
              <p:tags r:id="rId252"/>
            </p:custDataLst>
          </p:nvPr>
        </p:nvSpPr>
        <p:spPr bwMode="auto">
          <a:xfrm>
            <a:off x="8987271" y="2514469"/>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1" name="Freeform 352">
            <a:extLst>
              <a:ext uri="{FF2B5EF4-FFF2-40B4-BE49-F238E27FC236}">
                <a16:creationId xmlns:a16="http://schemas.microsoft.com/office/drawing/2014/main" id="{9EE10B17-5436-A34D-B231-FDF358B5AD0E}"/>
              </a:ext>
            </a:extLst>
          </p:cNvPr>
          <p:cNvSpPr>
            <a:spLocks/>
          </p:cNvSpPr>
          <p:nvPr userDrawn="1">
            <p:custDataLst>
              <p:tags r:id="rId253"/>
            </p:custDataLst>
          </p:nvPr>
        </p:nvSpPr>
        <p:spPr bwMode="auto">
          <a:xfrm>
            <a:off x="8583849" y="2528864"/>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2" name="Freeform 353">
            <a:extLst>
              <a:ext uri="{FF2B5EF4-FFF2-40B4-BE49-F238E27FC236}">
                <a16:creationId xmlns:a16="http://schemas.microsoft.com/office/drawing/2014/main" id="{2A5112D0-002C-9646-82BF-702D91A9BCAD}"/>
              </a:ext>
            </a:extLst>
          </p:cNvPr>
          <p:cNvSpPr>
            <a:spLocks/>
          </p:cNvSpPr>
          <p:nvPr userDrawn="1">
            <p:custDataLst>
              <p:tags r:id="rId254"/>
            </p:custDataLst>
          </p:nvPr>
        </p:nvSpPr>
        <p:spPr bwMode="auto">
          <a:xfrm>
            <a:off x="7773753" y="2426659"/>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3" name="Freeform 354">
            <a:extLst>
              <a:ext uri="{FF2B5EF4-FFF2-40B4-BE49-F238E27FC236}">
                <a16:creationId xmlns:a16="http://schemas.microsoft.com/office/drawing/2014/main" id="{6D1E7F85-4986-B44B-ABDB-F9CCBED8E168}"/>
              </a:ext>
            </a:extLst>
          </p:cNvPr>
          <p:cNvSpPr>
            <a:spLocks/>
          </p:cNvSpPr>
          <p:nvPr userDrawn="1">
            <p:custDataLst>
              <p:tags r:id="rId255"/>
            </p:custDataLst>
          </p:nvPr>
        </p:nvSpPr>
        <p:spPr bwMode="auto">
          <a:xfrm>
            <a:off x="7822555" y="2524546"/>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4" name="Freeform 355">
            <a:extLst>
              <a:ext uri="{FF2B5EF4-FFF2-40B4-BE49-F238E27FC236}">
                <a16:creationId xmlns:a16="http://schemas.microsoft.com/office/drawing/2014/main" id="{BD84AF57-BA62-6346-9163-0BE7D48B6110}"/>
              </a:ext>
            </a:extLst>
          </p:cNvPr>
          <p:cNvSpPr>
            <a:spLocks/>
          </p:cNvSpPr>
          <p:nvPr userDrawn="1">
            <p:custDataLst>
              <p:tags r:id="rId256"/>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5" name="Freeform 356">
            <a:extLst>
              <a:ext uri="{FF2B5EF4-FFF2-40B4-BE49-F238E27FC236}">
                <a16:creationId xmlns:a16="http://schemas.microsoft.com/office/drawing/2014/main" id="{6D70030B-0B6D-9747-AC71-5198E2075291}"/>
              </a:ext>
            </a:extLst>
          </p:cNvPr>
          <p:cNvSpPr>
            <a:spLocks/>
          </p:cNvSpPr>
          <p:nvPr userDrawn="1">
            <p:custDataLst>
              <p:tags r:id="rId257"/>
            </p:custDataLst>
          </p:nvPr>
        </p:nvSpPr>
        <p:spPr bwMode="auto">
          <a:xfrm>
            <a:off x="8404913" y="3398332"/>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6" name="Freeform 357">
            <a:extLst>
              <a:ext uri="{FF2B5EF4-FFF2-40B4-BE49-F238E27FC236}">
                <a16:creationId xmlns:a16="http://schemas.microsoft.com/office/drawing/2014/main" id="{8A4980B5-7FF3-A649-9B0F-A581B19191B4}"/>
              </a:ext>
            </a:extLst>
          </p:cNvPr>
          <p:cNvSpPr>
            <a:spLocks/>
          </p:cNvSpPr>
          <p:nvPr userDrawn="1">
            <p:custDataLst>
              <p:tags r:id="rId258"/>
            </p:custDataLst>
          </p:nvPr>
        </p:nvSpPr>
        <p:spPr bwMode="auto">
          <a:xfrm>
            <a:off x="8413046" y="3386816"/>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7" name="Freeform 358">
            <a:extLst>
              <a:ext uri="{FF2B5EF4-FFF2-40B4-BE49-F238E27FC236}">
                <a16:creationId xmlns:a16="http://schemas.microsoft.com/office/drawing/2014/main" id="{D54E5B7B-DE17-8342-A081-4D4D62B9269E}"/>
              </a:ext>
            </a:extLst>
          </p:cNvPr>
          <p:cNvSpPr>
            <a:spLocks/>
          </p:cNvSpPr>
          <p:nvPr userDrawn="1">
            <p:custDataLst>
              <p:tags r:id="rId259"/>
            </p:custDataLst>
          </p:nvPr>
        </p:nvSpPr>
        <p:spPr bwMode="auto">
          <a:xfrm>
            <a:off x="8206455" y="3306204"/>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8" name="Line 359">
            <a:extLst>
              <a:ext uri="{FF2B5EF4-FFF2-40B4-BE49-F238E27FC236}">
                <a16:creationId xmlns:a16="http://schemas.microsoft.com/office/drawing/2014/main" id="{3599E953-C673-2C42-A0CB-951D21CC24AF}"/>
              </a:ext>
            </a:extLst>
          </p:cNvPr>
          <p:cNvSpPr>
            <a:spLocks noChangeShapeType="1"/>
          </p:cNvSpPr>
          <p:nvPr userDrawn="1">
            <p:custDataLst>
              <p:tags r:id="rId260"/>
            </p:custDataLst>
          </p:nvPr>
        </p:nvSpPr>
        <p:spPr bwMode="auto">
          <a:xfrm flipH="1">
            <a:off x="4988848" y="3776925"/>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59" name="Freeform 360">
            <a:extLst>
              <a:ext uri="{FF2B5EF4-FFF2-40B4-BE49-F238E27FC236}">
                <a16:creationId xmlns:a16="http://schemas.microsoft.com/office/drawing/2014/main" id="{6A1CA5D0-B1B3-2247-AB31-38FBC7DEB836}"/>
              </a:ext>
            </a:extLst>
          </p:cNvPr>
          <p:cNvSpPr>
            <a:spLocks/>
          </p:cNvSpPr>
          <p:nvPr userDrawn="1">
            <p:custDataLst>
              <p:tags r:id="rId261"/>
            </p:custDataLst>
          </p:nvPr>
        </p:nvSpPr>
        <p:spPr bwMode="auto">
          <a:xfrm>
            <a:off x="4988847" y="3784124"/>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60" name="Freeform 361">
            <a:extLst>
              <a:ext uri="{FF2B5EF4-FFF2-40B4-BE49-F238E27FC236}">
                <a16:creationId xmlns:a16="http://schemas.microsoft.com/office/drawing/2014/main" id="{91986C9D-EADC-0C42-B3F9-19C36437700F}"/>
              </a:ext>
            </a:extLst>
          </p:cNvPr>
          <p:cNvSpPr>
            <a:spLocks/>
          </p:cNvSpPr>
          <p:nvPr userDrawn="1">
            <p:custDataLst>
              <p:tags r:id="rId262"/>
            </p:custDataLst>
          </p:nvPr>
        </p:nvSpPr>
        <p:spPr bwMode="auto">
          <a:xfrm>
            <a:off x="4996981" y="3772607"/>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961" name="Group 362">
            <a:extLst>
              <a:ext uri="{FF2B5EF4-FFF2-40B4-BE49-F238E27FC236}">
                <a16:creationId xmlns:a16="http://schemas.microsoft.com/office/drawing/2014/main" id="{830965CF-EFE1-D94C-B2E8-615795D3A042}"/>
              </a:ext>
            </a:extLst>
          </p:cNvPr>
          <p:cNvGrpSpPr>
            <a:grpSpLocks/>
          </p:cNvGrpSpPr>
          <p:nvPr userDrawn="1">
            <p:custDataLst>
              <p:tags r:id="rId263"/>
            </p:custDataLst>
          </p:nvPr>
        </p:nvGrpSpPr>
        <p:grpSpPr bwMode="auto">
          <a:xfrm>
            <a:off x="4988848" y="3713587"/>
            <a:ext cx="427822" cy="182819"/>
            <a:chOff x="912" y="2626"/>
            <a:chExt cx="311" cy="127"/>
          </a:xfrm>
          <a:solidFill>
            <a:srgbClr val="DADADA"/>
          </a:solidFill>
        </p:grpSpPr>
        <p:sp>
          <p:nvSpPr>
            <p:cNvPr id="962" name="Freeform 363">
              <a:extLst>
                <a:ext uri="{FF2B5EF4-FFF2-40B4-BE49-F238E27FC236}">
                  <a16:creationId xmlns:a16="http://schemas.microsoft.com/office/drawing/2014/main" id="{7B92667F-055C-614E-9563-765ECABA0257}"/>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63" name="Freeform 364">
              <a:extLst>
                <a:ext uri="{FF2B5EF4-FFF2-40B4-BE49-F238E27FC236}">
                  <a16:creationId xmlns:a16="http://schemas.microsoft.com/office/drawing/2014/main" id="{7A07CAB7-4672-6443-8A3D-BD3CB281D7C9}"/>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64" name="Freeform 365">
              <a:extLst>
                <a:ext uri="{FF2B5EF4-FFF2-40B4-BE49-F238E27FC236}">
                  <a16:creationId xmlns:a16="http://schemas.microsoft.com/office/drawing/2014/main" id="{5F1E11D3-8C53-5640-8E2A-B05774AA6DE4}"/>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965" name="Freeform 366">
            <a:extLst>
              <a:ext uri="{FF2B5EF4-FFF2-40B4-BE49-F238E27FC236}">
                <a16:creationId xmlns:a16="http://schemas.microsoft.com/office/drawing/2014/main" id="{C63DAAF6-D1DA-4942-B350-C5A3A4D6F96E}"/>
              </a:ext>
            </a:extLst>
          </p:cNvPr>
          <p:cNvSpPr>
            <a:spLocks/>
          </p:cNvSpPr>
          <p:nvPr userDrawn="1">
            <p:custDataLst>
              <p:tags r:id="rId264"/>
            </p:custDataLst>
          </p:nvPr>
        </p:nvSpPr>
        <p:spPr bwMode="auto">
          <a:xfrm>
            <a:off x="8726999" y="4364248"/>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66" name="Freeform 367">
            <a:extLst>
              <a:ext uri="{FF2B5EF4-FFF2-40B4-BE49-F238E27FC236}">
                <a16:creationId xmlns:a16="http://schemas.microsoft.com/office/drawing/2014/main" id="{C27FD26E-AF2A-7A42-AF6C-5D6FD7390949}"/>
              </a:ext>
            </a:extLst>
          </p:cNvPr>
          <p:cNvSpPr>
            <a:spLocks/>
          </p:cNvSpPr>
          <p:nvPr userDrawn="1">
            <p:custDataLst>
              <p:tags r:id="rId265"/>
            </p:custDataLst>
          </p:nvPr>
        </p:nvSpPr>
        <p:spPr bwMode="auto">
          <a:xfrm>
            <a:off x="8697718" y="4388720"/>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967" name="Group 368">
            <a:extLst>
              <a:ext uri="{FF2B5EF4-FFF2-40B4-BE49-F238E27FC236}">
                <a16:creationId xmlns:a16="http://schemas.microsoft.com/office/drawing/2014/main" id="{F0F71A23-5799-864E-9308-616817E5A635}"/>
              </a:ext>
            </a:extLst>
          </p:cNvPr>
          <p:cNvGrpSpPr>
            <a:grpSpLocks/>
          </p:cNvGrpSpPr>
          <p:nvPr userDrawn="1">
            <p:custDataLst>
              <p:tags r:id="rId266"/>
            </p:custDataLst>
          </p:nvPr>
        </p:nvGrpSpPr>
        <p:grpSpPr bwMode="auto">
          <a:xfrm>
            <a:off x="8535049" y="3928075"/>
            <a:ext cx="172430" cy="93567"/>
            <a:chOff x="3481" y="2773"/>
            <a:chExt cx="125" cy="65"/>
          </a:xfrm>
          <a:solidFill>
            <a:srgbClr val="DADADA"/>
          </a:solidFill>
        </p:grpSpPr>
        <p:sp>
          <p:nvSpPr>
            <p:cNvPr id="968" name="Freeform 369">
              <a:extLst>
                <a:ext uri="{FF2B5EF4-FFF2-40B4-BE49-F238E27FC236}">
                  <a16:creationId xmlns:a16="http://schemas.microsoft.com/office/drawing/2014/main" id="{2C9B3823-5EBA-0A4D-9A64-0D14C75BBD7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69" name="Line 370">
              <a:extLst>
                <a:ext uri="{FF2B5EF4-FFF2-40B4-BE49-F238E27FC236}">
                  <a16:creationId xmlns:a16="http://schemas.microsoft.com/office/drawing/2014/main" id="{90FC918D-3398-184E-90FA-EE92A20E197E}"/>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70" name="Freeform 371">
              <a:extLst>
                <a:ext uri="{FF2B5EF4-FFF2-40B4-BE49-F238E27FC236}">
                  <a16:creationId xmlns:a16="http://schemas.microsoft.com/office/drawing/2014/main" id="{1DF404DA-60D9-3C42-9E42-1C8FF577AAD3}"/>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71" name="Freeform 372">
              <a:extLst>
                <a:ext uri="{FF2B5EF4-FFF2-40B4-BE49-F238E27FC236}">
                  <a16:creationId xmlns:a16="http://schemas.microsoft.com/office/drawing/2014/main" id="{CFEE3506-9BE1-E545-9C7D-3BD575B24F2C}"/>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72" name="Freeform 373">
              <a:extLst>
                <a:ext uri="{FF2B5EF4-FFF2-40B4-BE49-F238E27FC236}">
                  <a16:creationId xmlns:a16="http://schemas.microsoft.com/office/drawing/2014/main" id="{111D0D8D-2BEA-BC4A-B6A0-285B2E7D0A90}"/>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73" name="Line 374">
              <a:extLst>
                <a:ext uri="{FF2B5EF4-FFF2-40B4-BE49-F238E27FC236}">
                  <a16:creationId xmlns:a16="http://schemas.microsoft.com/office/drawing/2014/main" id="{AE0716EE-9A7F-9643-8F3A-8197F33ED08D}"/>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74" name="Freeform 375">
              <a:extLst>
                <a:ext uri="{FF2B5EF4-FFF2-40B4-BE49-F238E27FC236}">
                  <a16:creationId xmlns:a16="http://schemas.microsoft.com/office/drawing/2014/main" id="{3343A152-CEE1-214F-96D8-B371A4551854}"/>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75" name="Freeform 376">
              <a:extLst>
                <a:ext uri="{FF2B5EF4-FFF2-40B4-BE49-F238E27FC236}">
                  <a16:creationId xmlns:a16="http://schemas.microsoft.com/office/drawing/2014/main" id="{F3651446-4F65-B241-8C84-E923CA4AC28A}"/>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76" name="Freeform 377">
              <a:extLst>
                <a:ext uri="{FF2B5EF4-FFF2-40B4-BE49-F238E27FC236}">
                  <a16:creationId xmlns:a16="http://schemas.microsoft.com/office/drawing/2014/main" id="{A5EDDC20-DFB7-D14A-AD67-B8EE63E3E1C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77" name="Freeform 378">
              <a:extLst>
                <a:ext uri="{FF2B5EF4-FFF2-40B4-BE49-F238E27FC236}">
                  <a16:creationId xmlns:a16="http://schemas.microsoft.com/office/drawing/2014/main" id="{FD58C31E-6A0F-6846-84CC-625E3520B582}"/>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78" name="Freeform 379">
              <a:extLst>
                <a:ext uri="{FF2B5EF4-FFF2-40B4-BE49-F238E27FC236}">
                  <a16:creationId xmlns:a16="http://schemas.microsoft.com/office/drawing/2014/main" id="{56CF7460-9EC5-AC49-88E5-EC4E16F7FE09}"/>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979" name="Freeform 380">
            <a:extLst>
              <a:ext uri="{FF2B5EF4-FFF2-40B4-BE49-F238E27FC236}">
                <a16:creationId xmlns:a16="http://schemas.microsoft.com/office/drawing/2014/main" id="{C07FB4F7-C849-7E4F-91ED-6B09B65C7A18}"/>
              </a:ext>
            </a:extLst>
          </p:cNvPr>
          <p:cNvSpPr>
            <a:spLocks/>
          </p:cNvSpPr>
          <p:nvPr userDrawn="1">
            <p:custDataLst>
              <p:tags r:id="rId267"/>
            </p:custDataLst>
          </p:nvPr>
        </p:nvSpPr>
        <p:spPr bwMode="auto">
          <a:xfrm>
            <a:off x="7641992" y="3920878"/>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80" name="Freeform 381">
            <a:extLst>
              <a:ext uri="{FF2B5EF4-FFF2-40B4-BE49-F238E27FC236}">
                <a16:creationId xmlns:a16="http://schemas.microsoft.com/office/drawing/2014/main" id="{1B3E99DB-7A92-E743-8968-303C95B7FF14}"/>
              </a:ext>
            </a:extLst>
          </p:cNvPr>
          <p:cNvSpPr>
            <a:spLocks/>
          </p:cNvSpPr>
          <p:nvPr userDrawn="1">
            <p:custDataLst>
              <p:tags r:id="rId268"/>
            </p:custDataLst>
          </p:nvPr>
        </p:nvSpPr>
        <p:spPr bwMode="auto">
          <a:xfrm>
            <a:off x="7653378" y="3896406"/>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81" name="Freeform 382">
            <a:extLst>
              <a:ext uri="{FF2B5EF4-FFF2-40B4-BE49-F238E27FC236}">
                <a16:creationId xmlns:a16="http://schemas.microsoft.com/office/drawing/2014/main" id="{C14EC8B6-5F66-E24E-B761-23BD8AC342C0}"/>
              </a:ext>
            </a:extLst>
          </p:cNvPr>
          <p:cNvSpPr>
            <a:spLocks/>
          </p:cNvSpPr>
          <p:nvPr userDrawn="1">
            <p:custDataLst>
              <p:tags r:id="rId269"/>
            </p:custDataLst>
          </p:nvPr>
        </p:nvSpPr>
        <p:spPr bwMode="auto">
          <a:xfrm>
            <a:off x="7757488" y="4388720"/>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82" name="Freeform 383">
            <a:extLst>
              <a:ext uri="{FF2B5EF4-FFF2-40B4-BE49-F238E27FC236}">
                <a16:creationId xmlns:a16="http://schemas.microsoft.com/office/drawing/2014/main" id="{DD710A7C-3519-6D42-B368-175FA783D3EB}"/>
              </a:ext>
            </a:extLst>
          </p:cNvPr>
          <p:cNvSpPr>
            <a:spLocks/>
          </p:cNvSpPr>
          <p:nvPr userDrawn="1">
            <p:custDataLst>
              <p:tags r:id="rId270"/>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983" name="Group 384">
            <a:extLst>
              <a:ext uri="{FF2B5EF4-FFF2-40B4-BE49-F238E27FC236}">
                <a16:creationId xmlns:a16="http://schemas.microsoft.com/office/drawing/2014/main" id="{91ABF4D6-97C2-D54F-A4A8-AD53C361CA5E}"/>
              </a:ext>
            </a:extLst>
          </p:cNvPr>
          <p:cNvGrpSpPr>
            <a:grpSpLocks/>
          </p:cNvGrpSpPr>
          <p:nvPr userDrawn="1">
            <p:custDataLst>
              <p:tags r:id="rId271"/>
            </p:custDataLst>
          </p:nvPr>
        </p:nvGrpSpPr>
        <p:grpSpPr bwMode="auto">
          <a:xfrm>
            <a:off x="6662720" y="3273095"/>
            <a:ext cx="82961" cy="74855"/>
            <a:chOff x="2352" y="2343"/>
            <a:chExt cx="65" cy="53"/>
          </a:xfrm>
          <a:solidFill>
            <a:srgbClr val="DADADA"/>
          </a:solidFill>
        </p:grpSpPr>
        <p:sp>
          <p:nvSpPr>
            <p:cNvPr id="984" name="Freeform 385">
              <a:extLst>
                <a:ext uri="{FF2B5EF4-FFF2-40B4-BE49-F238E27FC236}">
                  <a16:creationId xmlns:a16="http://schemas.microsoft.com/office/drawing/2014/main" id="{8C446D04-0596-2C41-985D-A5B6D5EE92DB}"/>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85" name="Freeform 386">
              <a:extLst>
                <a:ext uri="{FF2B5EF4-FFF2-40B4-BE49-F238E27FC236}">
                  <a16:creationId xmlns:a16="http://schemas.microsoft.com/office/drawing/2014/main" id="{854EBE74-2CB4-CB48-984A-0920A8C7AE80}"/>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86" name="Freeform 387">
              <a:extLst>
                <a:ext uri="{FF2B5EF4-FFF2-40B4-BE49-F238E27FC236}">
                  <a16:creationId xmlns:a16="http://schemas.microsoft.com/office/drawing/2014/main" id="{8D5197B3-2AB0-424B-A9E6-76726543E589}"/>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87" name="Freeform 388">
              <a:extLst>
                <a:ext uri="{FF2B5EF4-FFF2-40B4-BE49-F238E27FC236}">
                  <a16:creationId xmlns:a16="http://schemas.microsoft.com/office/drawing/2014/main" id="{C99CEB4E-BD23-B442-B0FF-5C0D3EA0E03F}"/>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88" name="Freeform 389">
              <a:extLst>
                <a:ext uri="{FF2B5EF4-FFF2-40B4-BE49-F238E27FC236}">
                  <a16:creationId xmlns:a16="http://schemas.microsoft.com/office/drawing/2014/main" id="{DAC77D8E-CA7A-C448-AB97-BCB1EDC636EF}"/>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89" name="Freeform 390">
              <a:extLst>
                <a:ext uri="{FF2B5EF4-FFF2-40B4-BE49-F238E27FC236}">
                  <a16:creationId xmlns:a16="http://schemas.microsoft.com/office/drawing/2014/main" id="{07771C32-491F-B140-A213-9687DF3CAB39}"/>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grpSp>
        <p:nvGrpSpPr>
          <p:cNvPr id="990" name="Group 391">
            <a:extLst>
              <a:ext uri="{FF2B5EF4-FFF2-40B4-BE49-F238E27FC236}">
                <a16:creationId xmlns:a16="http://schemas.microsoft.com/office/drawing/2014/main" id="{AAA1E8B3-D50C-A74B-8B71-52024697BE92}"/>
              </a:ext>
            </a:extLst>
          </p:cNvPr>
          <p:cNvGrpSpPr>
            <a:grpSpLocks/>
          </p:cNvGrpSpPr>
          <p:nvPr userDrawn="1">
            <p:custDataLst>
              <p:tags r:id="rId272"/>
            </p:custDataLst>
          </p:nvPr>
        </p:nvGrpSpPr>
        <p:grpSpPr bwMode="auto">
          <a:xfrm>
            <a:off x="4455291" y="1514005"/>
            <a:ext cx="1943904" cy="1027815"/>
            <a:chOff x="527" y="1110"/>
            <a:chExt cx="1410" cy="709"/>
          </a:xfrm>
          <a:solidFill>
            <a:srgbClr val="DADADA"/>
          </a:solidFill>
        </p:grpSpPr>
        <p:sp>
          <p:nvSpPr>
            <p:cNvPr id="991" name="Freeform 392">
              <a:extLst>
                <a:ext uri="{FF2B5EF4-FFF2-40B4-BE49-F238E27FC236}">
                  <a16:creationId xmlns:a16="http://schemas.microsoft.com/office/drawing/2014/main" id="{6708350A-92E3-D14C-901F-56162949CBB6}"/>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92" name="Freeform 393">
              <a:extLst>
                <a:ext uri="{FF2B5EF4-FFF2-40B4-BE49-F238E27FC236}">
                  <a16:creationId xmlns:a16="http://schemas.microsoft.com/office/drawing/2014/main" id="{56166376-2961-AA47-B4DF-F37714AA6014}"/>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93" name="Freeform 394">
              <a:extLst>
                <a:ext uri="{FF2B5EF4-FFF2-40B4-BE49-F238E27FC236}">
                  <a16:creationId xmlns:a16="http://schemas.microsoft.com/office/drawing/2014/main" id="{890F83AC-08F5-5040-B66F-A3154FA867A9}"/>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94" name="Freeform 395">
              <a:extLst>
                <a:ext uri="{FF2B5EF4-FFF2-40B4-BE49-F238E27FC236}">
                  <a16:creationId xmlns:a16="http://schemas.microsoft.com/office/drawing/2014/main" id="{2C8BD07B-68A7-3745-8BEB-F227C454597D}"/>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95" name="Freeform 396">
              <a:extLst>
                <a:ext uri="{FF2B5EF4-FFF2-40B4-BE49-F238E27FC236}">
                  <a16:creationId xmlns:a16="http://schemas.microsoft.com/office/drawing/2014/main" id="{6A9F2050-5B5F-AA47-8084-B6233B2F1783}"/>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96" name="Freeform 397">
              <a:extLst>
                <a:ext uri="{FF2B5EF4-FFF2-40B4-BE49-F238E27FC236}">
                  <a16:creationId xmlns:a16="http://schemas.microsoft.com/office/drawing/2014/main" id="{BEE448A0-C273-BD4E-9B37-620DDB87790A}"/>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97" name="Freeform 398">
              <a:extLst>
                <a:ext uri="{FF2B5EF4-FFF2-40B4-BE49-F238E27FC236}">
                  <a16:creationId xmlns:a16="http://schemas.microsoft.com/office/drawing/2014/main" id="{4708FC2C-B135-D141-B090-2FF348189255}"/>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98" name="Freeform 399">
              <a:extLst>
                <a:ext uri="{FF2B5EF4-FFF2-40B4-BE49-F238E27FC236}">
                  <a16:creationId xmlns:a16="http://schemas.microsoft.com/office/drawing/2014/main" id="{1CEFCC3F-78DD-6C41-B124-2C1445988C52}"/>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999" name="Freeform 400">
              <a:extLst>
                <a:ext uri="{FF2B5EF4-FFF2-40B4-BE49-F238E27FC236}">
                  <a16:creationId xmlns:a16="http://schemas.microsoft.com/office/drawing/2014/main" id="{DD3E00A8-B234-5A4C-950C-0F8136474F6B}"/>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0" name="Freeform 401">
              <a:extLst>
                <a:ext uri="{FF2B5EF4-FFF2-40B4-BE49-F238E27FC236}">
                  <a16:creationId xmlns:a16="http://schemas.microsoft.com/office/drawing/2014/main" id="{BE12F052-A628-6047-99AC-1BB32B70AF69}"/>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1" name="Freeform 402">
              <a:extLst>
                <a:ext uri="{FF2B5EF4-FFF2-40B4-BE49-F238E27FC236}">
                  <a16:creationId xmlns:a16="http://schemas.microsoft.com/office/drawing/2014/main" id="{CB1CDC35-06E3-BF4D-AEDD-3FC668A7F74E}"/>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2" name="Freeform 403">
              <a:extLst>
                <a:ext uri="{FF2B5EF4-FFF2-40B4-BE49-F238E27FC236}">
                  <a16:creationId xmlns:a16="http://schemas.microsoft.com/office/drawing/2014/main" id="{0834103E-EF27-EC4B-8F32-E93DC36DADC8}"/>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3" name="Freeform 404">
              <a:extLst>
                <a:ext uri="{FF2B5EF4-FFF2-40B4-BE49-F238E27FC236}">
                  <a16:creationId xmlns:a16="http://schemas.microsoft.com/office/drawing/2014/main" id="{7A5595D0-7EA5-A149-B0E4-3FB3F054A6F3}"/>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4" name="Freeform 405">
              <a:extLst>
                <a:ext uri="{FF2B5EF4-FFF2-40B4-BE49-F238E27FC236}">
                  <a16:creationId xmlns:a16="http://schemas.microsoft.com/office/drawing/2014/main" id="{4FC94934-4A80-0C42-8A05-FA3C18D01959}"/>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5" name="Freeform 406">
              <a:extLst>
                <a:ext uri="{FF2B5EF4-FFF2-40B4-BE49-F238E27FC236}">
                  <a16:creationId xmlns:a16="http://schemas.microsoft.com/office/drawing/2014/main" id="{B05DC4B2-689E-F94E-BBEA-6D059245C565}"/>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6" name="Freeform 407">
              <a:extLst>
                <a:ext uri="{FF2B5EF4-FFF2-40B4-BE49-F238E27FC236}">
                  <a16:creationId xmlns:a16="http://schemas.microsoft.com/office/drawing/2014/main" id="{D563C32D-4C7B-3E47-80E2-A6700BDC6D0B}"/>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7" name="Freeform 408">
              <a:extLst>
                <a:ext uri="{FF2B5EF4-FFF2-40B4-BE49-F238E27FC236}">
                  <a16:creationId xmlns:a16="http://schemas.microsoft.com/office/drawing/2014/main" id="{297A5B9D-A482-A840-BFD9-425716AE855E}"/>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8" name="Freeform 409">
              <a:extLst>
                <a:ext uri="{FF2B5EF4-FFF2-40B4-BE49-F238E27FC236}">
                  <a16:creationId xmlns:a16="http://schemas.microsoft.com/office/drawing/2014/main" id="{63E1F3F1-7406-C542-A4D7-73479D50F076}"/>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09" name="Freeform 410">
              <a:extLst>
                <a:ext uri="{FF2B5EF4-FFF2-40B4-BE49-F238E27FC236}">
                  <a16:creationId xmlns:a16="http://schemas.microsoft.com/office/drawing/2014/main" id="{A48C6A5E-C801-4542-A720-93465B0539D9}"/>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0" name="Freeform 411">
              <a:extLst>
                <a:ext uri="{FF2B5EF4-FFF2-40B4-BE49-F238E27FC236}">
                  <a16:creationId xmlns:a16="http://schemas.microsoft.com/office/drawing/2014/main" id="{217BC867-6EBB-1A4B-A287-2483A840E335}"/>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1" name="Freeform 412">
              <a:extLst>
                <a:ext uri="{FF2B5EF4-FFF2-40B4-BE49-F238E27FC236}">
                  <a16:creationId xmlns:a16="http://schemas.microsoft.com/office/drawing/2014/main" id="{6FAABB58-AE93-4C45-8955-97ED6BBC714A}"/>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2" name="Freeform 413">
              <a:extLst>
                <a:ext uri="{FF2B5EF4-FFF2-40B4-BE49-F238E27FC236}">
                  <a16:creationId xmlns:a16="http://schemas.microsoft.com/office/drawing/2014/main" id="{85F88906-C349-CE40-A4C5-45520ED2144D}"/>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3" name="Freeform 414">
              <a:extLst>
                <a:ext uri="{FF2B5EF4-FFF2-40B4-BE49-F238E27FC236}">
                  <a16:creationId xmlns:a16="http://schemas.microsoft.com/office/drawing/2014/main" id="{ECBC0AEA-C1C6-E54C-880E-098C300B0AF5}"/>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4" name="Freeform 415">
              <a:extLst>
                <a:ext uri="{FF2B5EF4-FFF2-40B4-BE49-F238E27FC236}">
                  <a16:creationId xmlns:a16="http://schemas.microsoft.com/office/drawing/2014/main" id="{82A23C60-5929-A446-9924-F7F6A558A1CF}"/>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5" name="Freeform 416">
              <a:extLst>
                <a:ext uri="{FF2B5EF4-FFF2-40B4-BE49-F238E27FC236}">
                  <a16:creationId xmlns:a16="http://schemas.microsoft.com/office/drawing/2014/main" id="{73E4E02F-7507-CA44-96D3-EDB1A37FCF0F}"/>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6" name="Freeform 417">
              <a:extLst>
                <a:ext uri="{FF2B5EF4-FFF2-40B4-BE49-F238E27FC236}">
                  <a16:creationId xmlns:a16="http://schemas.microsoft.com/office/drawing/2014/main" id="{E2A7655D-0DA6-5940-A6BE-53438EF1703E}"/>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7" name="Freeform 418">
              <a:extLst>
                <a:ext uri="{FF2B5EF4-FFF2-40B4-BE49-F238E27FC236}">
                  <a16:creationId xmlns:a16="http://schemas.microsoft.com/office/drawing/2014/main" id="{9FF39E98-F629-4640-806B-7DBA4D5A05C0}"/>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8" name="Freeform 419">
              <a:extLst>
                <a:ext uri="{FF2B5EF4-FFF2-40B4-BE49-F238E27FC236}">
                  <a16:creationId xmlns:a16="http://schemas.microsoft.com/office/drawing/2014/main" id="{CA7F2FBA-3E9A-0744-921F-E700684BD2C1}"/>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19" name="Freeform 420">
              <a:extLst>
                <a:ext uri="{FF2B5EF4-FFF2-40B4-BE49-F238E27FC236}">
                  <a16:creationId xmlns:a16="http://schemas.microsoft.com/office/drawing/2014/main" id="{D4C81046-A450-C343-AB62-B474B5B19595}"/>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0" name="Freeform 421">
              <a:extLst>
                <a:ext uri="{FF2B5EF4-FFF2-40B4-BE49-F238E27FC236}">
                  <a16:creationId xmlns:a16="http://schemas.microsoft.com/office/drawing/2014/main" id="{776C345E-391C-3444-A1E5-1A68E703AF3A}"/>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1" name="Freeform 422">
              <a:extLst>
                <a:ext uri="{FF2B5EF4-FFF2-40B4-BE49-F238E27FC236}">
                  <a16:creationId xmlns:a16="http://schemas.microsoft.com/office/drawing/2014/main" id="{D5C6CD5D-E517-5D4A-BA25-0DFBE2722652}"/>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2" name="Freeform 423">
              <a:extLst>
                <a:ext uri="{FF2B5EF4-FFF2-40B4-BE49-F238E27FC236}">
                  <a16:creationId xmlns:a16="http://schemas.microsoft.com/office/drawing/2014/main" id="{99D30BC1-3529-6942-B922-0CA766FE2A33}"/>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3" name="Freeform 424">
              <a:extLst>
                <a:ext uri="{FF2B5EF4-FFF2-40B4-BE49-F238E27FC236}">
                  <a16:creationId xmlns:a16="http://schemas.microsoft.com/office/drawing/2014/main" id="{F7FCA5C9-F1D2-CF4F-9701-EED75E027501}"/>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4" name="Freeform 425">
              <a:extLst>
                <a:ext uri="{FF2B5EF4-FFF2-40B4-BE49-F238E27FC236}">
                  <a16:creationId xmlns:a16="http://schemas.microsoft.com/office/drawing/2014/main" id="{8B968235-3FE8-FE48-9913-75BCEA8EE3E1}"/>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5" name="Freeform 426">
              <a:extLst>
                <a:ext uri="{FF2B5EF4-FFF2-40B4-BE49-F238E27FC236}">
                  <a16:creationId xmlns:a16="http://schemas.microsoft.com/office/drawing/2014/main" id="{B2579FA5-001B-F746-B292-A465455EBF61}"/>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6" name="Freeform 427">
              <a:extLst>
                <a:ext uri="{FF2B5EF4-FFF2-40B4-BE49-F238E27FC236}">
                  <a16:creationId xmlns:a16="http://schemas.microsoft.com/office/drawing/2014/main" id="{0B0D9A30-5605-414C-BF35-A2ABEFE36119}"/>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7" name="Freeform 428">
              <a:extLst>
                <a:ext uri="{FF2B5EF4-FFF2-40B4-BE49-F238E27FC236}">
                  <a16:creationId xmlns:a16="http://schemas.microsoft.com/office/drawing/2014/main" id="{96350680-0049-264E-ABB1-36CBAAE93128}"/>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8" name="Freeform 429">
              <a:extLst>
                <a:ext uri="{FF2B5EF4-FFF2-40B4-BE49-F238E27FC236}">
                  <a16:creationId xmlns:a16="http://schemas.microsoft.com/office/drawing/2014/main" id="{AB7CCCD6-66AA-034A-ADFF-1DBD89AA83E2}"/>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29" name="Freeform 430">
              <a:extLst>
                <a:ext uri="{FF2B5EF4-FFF2-40B4-BE49-F238E27FC236}">
                  <a16:creationId xmlns:a16="http://schemas.microsoft.com/office/drawing/2014/main" id="{FA894639-D2D2-B34F-A782-DF252B9B1955}"/>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30" name="Freeform 431">
              <a:extLst>
                <a:ext uri="{FF2B5EF4-FFF2-40B4-BE49-F238E27FC236}">
                  <a16:creationId xmlns:a16="http://schemas.microsoft.com/office/drawing/2014/main" id="{7A41D90E-6FD3-4F46-A74B-C08FD860A5AE}"/>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31" name="Freeform 432">
              <a:extLst>
                <a:ext uri="{FF2B5EF4-FFF2-40B4-BE49-F238E27FC236}">
                  <a16:creationId xmlns:a16="http://schemas.microsoft.com/office/drawing/2014/main" id="{F204F016-3A00-C740-890D-0988D2D76FA4}"/>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32" name="Freeform 433">
              <a:extLst>
                <a:ext uri="{FF2B5EF4-FFF2-40B4-BE49-F238E27FC236}">
                  <a16:creationId xmlns:a16="http://schemas.microsoft.com/office/drawing/2014/main" id="{C0F34762-644D-5E4B-98C2-C78B453E5597}"/>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1033" name="Freeform 434">
            <a:extLst>
              <a:ext uri="{FF2B5EF4-FFF2-40B4-BE49-F238E27FC236}">
                <a16:creationId xmlns:a16="http://schemas.microsoft.com/office/drawing/2014/main" id="{F33A9E70-618C-FE40-8084-17171AE39A2C}"/>
              </a:ext>
            </a:extLst>
          </p:cNvPr>
          <p:cNvSpPr>
            <a:spLocks/>
          </p:cNvSpPr>
          <p:nvPr userDrawn="1">
            <p:custDataLst>
              <p:tags r:id="rId273"/>
            </p:custDataLst>
          </p:nvPr>
        </p:nvSpPr>
        <p:spPr bwMode="auto">
          <a:xfrm>
            <a:off x="8113733" y="3640170"/>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34" name="Freeform 435">
            <a:extLst>
              <a:ext uri="{FF2B5EF4-FFF2-40B4-BE49-F238E27FC236}">
                <a16:creationId xmlns:a16="http://schemas.microsoft.com/office/drawing/2014/main" id="{F6976853-BCBF-8240-A5B8-D9AD624D16F4}"/>
              </a:ext>
            </a:extLst>
          </p:cNvPr>
          <p:cNvSpPr>
            <a:spLocks/>
          </p:cNvSpPr>
          <p:nvPr userDrawn="1">
            <p:custDataLst>
              <p:tags r:id="rId274"/>
            </p:custDataLst>
          </p:nvPr>
        </p:nvSpPr>
        <p:spPr bwMode="auto">
          <a:xfrm>
            <a:off x="8222721" y="3776925"/>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35" name="Freeform 436">
            <a:extLst>
              <a:ext uri="{FF2B5EF4-FFF2-40B4-BE49-F238E27FC236}">
                <a16:creationId xmlns:a16="http://schemas.microsoft.com/office/drawing/2014/main" id="{E92F70D8-04F3-0446-B31E-3017A562DDE3}"/>
              </a:ext>
            </a:extLst>
          </p:cNvPr>
          <p:cNvSpPr>
            <a:spLocks/>
          </p:cNvSpPr>
          <p:nvPr userDrawn="1">
            <p:custDataLst>
              <p:tags r:id="rId275"/>
            </p:custDataLst>
          </p:nvPr>
        </p:nvSpPr>
        <p:spPr bwMode="auto">
          <a:xfrm>
            <a:off x="7700554" y="3084517"/>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36" name="Freeform 437">
            <a:extLst>
              <a:ext uri="{FF2B5EF4-FFF2-40B4-BE49-F238E27FC236}">
                <a16:creationId xmlns:a16="http://schemas.microsoft.com/office/drawing/2014/main" id="{2A77D44A-51E9-CF4E-9FF6-1CB176CC6769}"/>
              </a:ext>
            </a:extLst>
          </p:cNvPr>
          <p:cNvSpPr>
            <a:spLocks/>
          </p:cNvSpPr>
          <p:nvPr userDrawn="1">
            <p:custDataLst>
              <p:tags r:id="rId276"/>
            </p:custDataLst>
          </p:nvPr>
        </p:nvSpPr>
        <p:spPr bwMode="auto">
          <a:xfrm>
            <a:off x="7368707" y="2524545"/>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37" name="Freeform 1036">
            <a:extLst>
              <a:ext uri="{FF2B5EF4-FFF2-40B4-BE49-F238E27FC236}">
                <a16:creationId xmlns:a16="http://schemas.microsoft.com/office/drawing/2014/main" id="{CCD2259D-BCF2-6E41-ABCC-60FC495E0CF4}"/>
              </a:ext>
            </a:extLst>
          </p:cNvPr>
          <p:cNvSpPr>
            <a:spLocks/>
          </p:cNvSpPr>
          <p:nvPr userDrawn="1">
            <p:custDataLst>
              <p:tags r:id="rId277"/>
            </p:custDataLst>
          </p:nvPr>
        </p:nvSpPr>
        <p:spPr bwMode="auto">
          <a:xfrm>
            <a:off x="8403287" y="2536061"/>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38" name="Freeform 1037">
            <a:extLst>
              <a:ext uri="{FF2B5EF4-FFF2-40B4-BE49-F238E27FC236}">
                <a16:creationId xmlns:a16="http://schemas.microsoft.com/office/drawing/2014/main" id="{C6DAB633-4067-784D-A4FF-652EA9E26559}"/>
              </a:ext>
            </a:extLst>
          </p:cNvPr>
          <p:cNvSpPr>
            <a:spLocks/>
          </p:cNvSpPr>
          <p:nvPr userDrawn="1">
            <p:custDataLst>
              <p:tags r:id="rId278"/>
            </p:custDataLst>
          </p:nvPr>
        </p:nvSpPr>
        <p:spPr bwMode="auto">
          <a:xfrm>
            <a:off x="7856715" y="2148831"/>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39" name="Freeform 1038">
            <a:extLst>
              <a:ext uri="{FF2B5EF4-FFF2-40B4-BE49-F238E27FC236}">
                <a16:creationId xmlns:a16="http://schemas.microsoft.com/office/drawing/2014/main" id="{7BAAE51A-E594-8E46-BA54-A7ED935C8666}"/>
              </a:ext>
            </a:extLst>
          </p:cNvPr>
          <p:cNvSpPr>
            <a:spLocks/>
          </p:cNvSpPr>
          <p:nvPr userDrawn="1">
            <p:custDataLst>
              <p:tags r:id="rId279"/>
            </p:custDataLst>
          </p:nvPr>
        </p:nvSpPr>
        <p:spPr bwMode="auto">
          <a:xfrm>
            <a:off x="7710313" y="2449691"/>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0" name="Freeform 1039">
            <a:extLst>
              <a:ext uri="{FF2B5EF4-FFF2-40B4-BE49-F238E27FC236}">
                <a16:creationId xmlns:a16="http://schemas.microsoft.com/office/drawing/2014/main" id="{1D93F2AD-BB99-7943-B3EA-4303D8AD687C}"/>
              </a:ext>
            </a:extLst>
          </p:cNvPr>
          <p:cNvSpPr>
            <a:spLocks/>
          </p:cNvSpPr>
          <p:nvPr userDrawn="1">
            <p:custDataLst>
              <p:tags r:id="rId280"/>
            </p:custDataLst>
          </p:nvPr>
        </p:nvSpPr>
        <p:spPr bwMode="auto">
          <a:xfrm>
            <a:off x="6034814" y="3752453"/>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1" name="Freeform 1040">
            <a:extLst>
              <a:ext uri="{FF2B5EF4-FFF2-40B4-BE49-F238E27FC236}">
                <a16:creationId xmlns:a16="http://schemas.microsoft.com/office/drawing/2014/main" id="{D866F0C8-71B0-A144-B0D2-F61AC43F911A}"/>
              </a:ext>
            </a:extLst>
          </p:cNvPr>
          <p:cNvSpPr>
            <a:spLocks/>
          </p:cNvSpPr>
          <p:nvPr userDrawn="1">
            <p:custDataLst>
              <p:tags r:id="rId281"/>
            </p:custDataLst>
          </p:nvPr>
        </p:nvSpPr>
        <p:spPr bwMode="auto">
          <a:xfrm>
            <a:off x="7872983" y="2481359"/>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2" name="Freeform 1041">
            <a:extLst>
              <a:ext uri="{FF2B5EF4-FFF2-40B4-BE49-F238E27FC236}">
                <a16:creationId xmlns:a16="http://schemas.microsoft.com/office/drawing/2014/main" id="{4B0742ED-976A-4C48-B44A-070E35670116}"/>
              </a:ext>
            </a:extLst>
          </p:cNvPr>
          <p:cNvSpPr>
            <a:spLocks/>
          </p:cNvSpPr>
          <p:nvPr userDrawn="1">
            <p:custDataLst>
              <p:tags r:id="rId282"/>
            </p:custDataLst>
          </p:nvPr>
        </p:nvSpPr>
        <p:spPr bwMode="auto">
          <a:xfrm>
            <a:off x="7212543" y="3322038"/>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3" name="Freeform 1042">
            <a:extLst>
              <a:ext uri="{FF2B5EF4-FFF2-40B4-BE49-F238E27FC236}">
                <a16:creationId xmlns:a16="http://schemas.microsoft.com/office/drawing/2014/main" id="{D2865AC5-6C4A-E64C-B452-BEDE14EF42A9}"/>
              </a:ext>
            </a:extLst>
          </p:cNvPr>
          <p:cNvSpPr>
            <a:spLocks/>
          </p:cNvSpPr>
          <p:nvPr userDrawn="1">
            <p:custDataLst>
              <p:tags r:id="rId283"/>
            </p:custDataLst>
          </p:nvPr>
        </p:nvSpPr>
        <p:spPr bwMode="auto">
          <a:xfrm>
            <a:off x="7568790" y="3383938"/>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4" name="Freeform 1043">
            <a:extLst>
              <a:ext uri="{FF2B5EF4-FFF2-40B4-BE49-F238E27FC236}">
                <a16:creationId xmlns:a16="http://schemas.microsoft.com/office/drawing/2014/main" id="{4F51F2F7-9392-5047-803F-8BDE6C271897}"/>
              </a:ext>
            </a:extLst>
          </p:cNvPr>
          <p:cNvSpPr>
            <a:spLocks/>
          </p:cNvSpPr>
          <p:nvPr userDrawn="1">
            <p:custDataLst>
              <p:tags r:id="rId284"/>
            </p:custDataLst>
          </p:nvPr>
        </p:nvSpPr>
        <p:spPr bwMode="auto">
          <a:xfrm>
            <a:off x="10077972" y="3155054"/>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5" name="Freeform 1044">
            <a:extLst>
              <a:ext uri="{FF2B5EF4-FFF2-40B4-BE49-F238E27FC236}">
                <a16:creationId xmlns:a16="http://schemas.microsoft.com/office/drawing/2014/main" id="{C0004EF2-42D8-2C4D-8731-B69023939BDC}"/>
              </a:ext>
            </a:extLst>
          </p:cNvPr>
          <p:cNvSpPr>
            <a:spLocks/>
          </p:cNvSpPr>
          <p:nvPr userDrawn="1">
            <p:custDataLst>
              <p:tags r:id="rId285"/>
            </p:custDataLst>
          </p:nvPr>
        </p:nvSpPr>
        <p:spPr bwMode="auto">
          <a:xfrm>
            <a:off x="5320693" y="3404091"/>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6" name="Freeform 1045">
            <a:extLst>
              <a:ext uri="{FF2B5EF4-FFF2-40B4-BE49-F238E27FC236}">
                <a16:creationId xmlns:a16="http://schemas.microsoft.com/office/drawing/2014/main" id="{0300D386-88FA-E04A-9F62-65052B767C1E}"/>
              </a:ext>
            </a:extLst>
          </p:cNvPr>
          <p:cNvSpPr>
            <a:spLocks/>
          </p:cNvSpPr>
          <p:nvPr userDrawn="1">
            <p:custDataLst>
              <p:tags r:id="rId286"/>
            </p:custDataLst>
          </p:nvPr>
        </p:nvSpPr>
        <p:spPr bwMode="auto">
          <a:xfrm>
            <a:off x="7628978" y="3647368"/>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7" name="Freeform 1046">
            <a:extLst>
              <a:ext uri="{FF2B5EF4-FFF2-40B4-BE49-F238E27FC236}">
                <a16:creationId xmlns:a16="http://schemas.microsoft.com/office/drawing/2014/main" id="{ABE3FE09-7C4E-4A48-9F26-1716300645E0}"/>
              </a:ext>
            </a:extLst>
          </p:cNvPr>
          <p:cNvSpPr>
            <a:spLocks/>
          </p:cNvSpPr>
          <p:nvPr userDrawn="1">
            <p:custDataLst>
              <p:tags r:id="rId287"/>
            </p:custDataLst>
          </p:nvPr>
        </p:nvSpPr>
        <p:spPr bwMode="auto">
          <a:xfrm>
            <a:off x="7661511" y="2416582"/>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8" name="Freeform 1047">
            <a:extLst>
              <a:ext uri="{FF2B5EF4-FFF2-40B4-BE49-F238E27FC236}">
                <a16:creationId xmlns:a16="http://schemas.microsoft.com/office/drawing/2014/main" id="{8E98EB3F-60A3-3B4C-969A-EF5F733F449B}"/>
              </a:ext>
            </a:extLst>
          </p:cNvPr>
          <p:cNvSpPr>
            <a:spLocks/>
          </p:cNvSpPr>
          <p:nvPr userDrawn="1">
            <p:custDataLst>
              <p:tags r:id="rId288"/>
            </p:custDataLst>
          </p:nvPr>
        </p:nvSpPr>
        <p:spPr bwMode="auto">
          <a:xfrm>
            <a:off x="7611085" y="2288464"/>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49" name="Freeform 1048">
            <a:extLst>
              <a:ext uri="{FF2B5EF4-FFF2-40B4-BE49-F238E27FC236}">
                <a16:creationId xmlns:a16="http://schemas.microsoft.com/office/drawing/2014/main" id="{AEE7994F-0E24-F24C-ACC2-434EC52D8B07}"/>
              </a:ext>
            </a:extLst>
          </p:cNvPr>
          <p:cNvSpPr>
            <a:spLocks/>
          </p:cNvSpPr>
          <p:nvPr userDrawn="1">
            <p:custDataLst>
              <p:tags r:id="rId289"/>
            </p:custDataLst>
          </p:nvPr>
        </p:nvSpPr>
        <p:spPr bwMode="auto">
          <a:xfrm>
            <a:off x="7573670" y="2157469"/>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0" name="Freeform 1049">
            <a:extLst>
              <a:ext uri="{FF2B5EF4-FFF2-40B4-BE49-F238E27FC236}">
                <a16:creationId xmlns:a16="http://schemas.microsoft.com/office/drawing/2014/main" id="{DB1E0A16-0082-ED4D-9C1E-2A190CE8036A}"/>
              </a:ext>
            </a:extLst>
          </p:cNvPr>
          <p:cNvSpPr>
            <a:spLocks/>
          </p:cNvSpPr>
          <p:nvPr userDrawn="1">
            <p:custDataLst>
              <p:tags r:id="rId290"/>
            </p:custDataLst>
          </p:nvPr>
        </p:nvSpPr>
        <p:spPr bwMode="auto">
          <a:xfrm>
            <a:off x="7544389" y="2161786"/>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1" name="Freeform 1050">
            <a:extLst>
              <a:ext uri="{FF2B5EF4-FFF2-40B4-BE49-F238E27FC236}">
                <a16:creationId xmlns:a16="http://schemas.microsoft.com/office/drawing/2014/main" id="{9FB17685-259F-5A4E-80D8-C93916CEF42A}"/>
              </a:ext>
            </a:extLst>
          </p:cNvPr>
          <p:cNvSpPr>
            <a:spLocks/>
          </p:cNvSpPr>
          <p:nvPr userDrawn="1">
            <p:custDataLst>
              <p:tags r:id="rId291"/>
            </p:custDataLst>
          </p:nvPr>
        </p:nvSpPr>
        <p:spPr bwMode="auto">
          <a:xfrm>
            <a:off x="7513482" y="2112843"/>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2" name="Freeform 1051">
            <a:extLst>
              <a:ext uri="{FF2B5EF4-FFF2-40B4-BE49-F238E27FC236}">
                <a16:creationId xmlns:a16="http://schemas.microsoft.com/office/drawing/2014/main" id="{774FFE55-66B9-DD4E-9CB9-2A627E42C76D}"/>
              </a:ext>
            </a:extLst>
          </p:cNvPr>
          <p:cNvSpPr>
            <a:spLocks/>
          </p:cNvSpPr>
          <p:nvPr userDrawn="1">
            <p:custDataLst>
              <p:tags r:id="rId292"/>
            </p:custDataLst>
          </p:nvPr>
        </p:nvSpPr>
        <p:spPr bwMode="auto">
          <a:xfrm>
            <a:off x="7955944" y="2842680"/>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3" name="Freeform 1052">
            <a:extLst>
              <a:ext uri="{FF2B5EF4-FFF2-40B4-BE49-F238E27FC236}">
                <a16:creationId xmlns:a16="http://schemas.microsoft.com/office/drawing/2014/main" id="{E2337EB4-3714-ED46-8C75-3AED317543EA}"/>
              </a:ext>
            </a:extLst>
          </p:cNvPr>
          <p:cNvSpPr>
            <a:spLocks/>
          </p:cNvSpPr>
          <p:nvPr userDrawn="1">
            <p:custDataLst>
              <p:tags r:id="rId293"/>
            </p:custDataLst>
          </p:nvPr>
        </p:nvSpPr>
        <p:spPr bwMode="auto">
          <a:xfrm>
            <a:off x="7541136" y="2511589"/>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4" name="Freeform 1053">
            <a:extLst>
              <a:ext uri="{FF2B5EF4-FFF2-40B4-BE49-F238E27FC236}">
                <a16:creationId xmlns:a16="http://schemas.microsoft.com/office/drawing/2014/main" id="{B9149AA7-8376-AB40-9D52-F0F5EED8E241}"/>
              </a:ext>
            </a:extLst>
          </p:cNvPr>
          <p:cNvSpPr>
            <a:spLocks/>
          </p:cNvSpPr>
          <p:nvPr userDrawn="1">
            <p:custDataLst>
              <p:tags r:id="rId294"/>
            </p:custDataLst>
          </p:nvPr>
        </p:nvSpPr>
        <p:spPr bwMode="auto">
          <a:xfrm>
            <a:off x="7246704" y="2294681"/>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5" name="Freeform 1054">
            <a:extLst>
              <a:ext uri="{FF2B5EF4-FFF2-40B4-BE49-F238E27FC236}">
                <a16:creationId xmlns:a16="http://schemas.microsoft.com/office/drawing/2014/main" id="{22FB1ABF-381D-9F47-AF8C-9AA72495F592}"/>
              </a:ext>
            </a:extLst>
          </p:cNvPr>
          <p:cNvSpPr>
            <a:spLocks/>
          </p:cNvSpPr>
          <p:nvPr userDrawn="1">
            <p:custDataLst>
              <p:tags r:id="rId295"/>
            </p:custDataLst>
          </p:nvPr>
        </p:nvSpPr>
        <p:spPr bwMode="auto">
          <a:xfrm>
            <a:off x="8279656" y="2498633"/>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6" name="Freeform 1055">
            <a:extLst>
              <a:ext uri="{FF2B5EF4-FFF2-40B4-BE49-F238E27FC236}">
                <a16:creationId xmlns:a16="http://schemas.microsoft.com/office/drawing/2014/main" id="{6E5BDF0B-70CC-C64D-9A6D-E306D86B9A36}"/>
              </a:ext>
            </a:extLst>
          </p:cNvPr>
          <p:cNvSpPr>
            <a:spLocks/>
          </p:cNvSpPr>
          <p:nvPr userDrawn="1">
            <p:custDataLst>
              <p:tags r:id="rId296"/>
            </p:custDataLst>
          </p:nvPr>
        </p:nvSpPr>
        <p:spPr bwMode="auto">
          <a:xfrm>
            <a:off x="7817676" y="2553335"/>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7" name="Freeform 1056">
            <a:extLst>
              <a:ext uri="{FF2B5EF4-FFF2-40B4-BE49-F238E27FC236}">
                <a16:creationId xmlns:a16="http://schemas.microsoft.com/office/drawing/2014/main" id="{C57A5C77-A5CF-6E41-8EE6-BA0A8EC431DA}"/>
              </a:ext>
            </a:extLst>
          </p:cNvPr>
          <p:cNvSpPr>
            <a:spLocks/>
          </p:cNvSpPr>
          <p:nvPr userDrawn="1">
            <p:custDataLst>
              <p:tags r:id="rId297"/>
            </p:custDataLst>
          </p:nvPr>
        </p:nvSpPr>
        <p:spPr bwMode="auto">
          <a:xfrm>
            <a:off x="7903889" y="2727518"/>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8" name="Freeform 1057">
            <a:extLst>
              <a:ext uri="{FF2B5EF4-FFF2-40B4-BE49-F238E27FC236}">
                <a16:creationId xmlns:a16="http://schemas.microsoft.com/office/drawing/2014/main" id="{F1A1E938-1C4E-C941-AB63-753A744AD554}"/>
              </a:ext>
            </a:extLst>
          </p:cNvPr>
          <p:cNvSpPr>
            <a:spLocks/>
          </p:cNvSpPr>
          <p:nvPr userDrawn="1">
            <p:custDataLst>
              <p:tags r:id="rId298"/>
            </p:custDataLst>
          </p:nvPr>
        </p:nvSpPr>
        <p:spPr bwMode="auto">
          <a:xfrm>
            <a:off x="6960405" y="3391134"/>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59" name="Freeform 1058">
            <a:extLst>
              <a:ext uri="{FF2B5EF4-FFF2-40B4-BE49-F238E27FC236}">
                <a16:creationId xmlns:a16="http://schemas.microsoft.com/office/drawing/2014/main" id="{DCCEA7D6-A4B4-1F40-B179-E3E7AAA459DC}"/>
              </a:ext>
            </a:extLst>
          </p:cNvPr>
          <p:cNvSpPr>
            <a:spLocks/>
          </p:cNvSpPr>
          <p:nvPr userDrawn="1">
            <p:custDataLst>
              <p:tags r:id="rId299"/>
            </p:custDataLst>
          </p:nvPr>
        </p:nvSpPr>
        <p:spPr bwMode="auto">
          <a:xfrm>
            <a:off x="9055591" y="2723200"/>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0" name="Freeform 1059">
            <a:extLst>
              <a:ext uri="{FF2B5EF4-FFF2-40B4-BE49-F238E27FC236}">
                <a16:creationId xmlns:a16="http://schemas.microsoft.com/office/drawing/2014/main" id="{D6B6D974-B186-5247-994D-4FFC98A5F49A}"/>
              </a:ext>
            </a:extLst>
          </p:cNvPr>
          <p:cNvSpPr>
            <a:spLocks/>
          </p:cNvSpPr>
          <p:nvPr userDrawn="1">
            <p:custDataLst>
              <p:tags r:id="rId300"/>
            </p:custDataLst>
          </p:nvPr>
        </p:nvSpPr>
        <p:spPr bwMode="auto">
          <a:xfrm>
            <a:off x="7131208" y="3444398"/>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1" name="Freeform 1060">
            <a:extLst>
              <a:ext uri="{FF2B5EF4-FFF2-40B4-BE49-F238E27FC236}">
                <a16:creationId xmlns:a16="http://schemas.microsoft.com/office/drawing/2014/main" id="{7BF5AFF9-D3F6-E145-AD9A-7A4CAB8CCCC7}"/>
              </a:ext>
            </a:extLst>
          </p:cNvPr>
          <p:cNvSpPr>
            <a:spLocks/>
          </p:cNvSpPr>
          <p:nvPr userDrawn="1">
            <p:custDataLst>
              <p:tags r:id="rId301"/>
            </p:custDataLst>
          </p:nvPr>
        </p:nvSpPr>
        <p:spPr bwMode="auto">
          <a:xfrm>
            <a:off x="8225975" y="3621457"/>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2" name="Freeform 1061">
            <a:extLst>
              <a:ext uri="{FF2B5EF4-FFF2-40B4-BE49-F238E27FC236}">
                <a16:creationId xmlns:a16="http://schemas.microsoft.com/office/drawing/2014/main" id="{FFE4A158-1340-184A-A0E5-FF0D6E9174C9}"/>
              </a:ext>
            </a:extLst>
          </p:cNvPr>
          <p:cNvSpPr>
            <a:spLocks/>
          </p:cNvSpPr>
          <p:nvPr userDrawn="1">
            <p:custDataLst>
              <p:tags r:id="rId302"/>
            </p:custDataLst>
          </p:nvPr>
        </p:nvSpPr>
        <p:spPr bwMode="auto">
          <a:xfrm>
            <a:off x="8208082" y="2792295"/>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3" name="Freeform 1062">
            <a:extLst>
              <a:ext uri="{FF2B5EF4-FFF2-40B4-BE49-F238E27FC236}">
                <a16:creationId xmlns:a16="http://schemas.microsoft.com/office/drawing/2014/main" id="{C1B10316-11DE-BB44-B129-074586F515F3}"/>
              </a:ext>
            </a:extLst>
          </p:cNvPr>
          <p:cNvSpPr>
            <a:spLocks/>
          </p:cNvSpPr>
          <p:nvPr userDrawn="1">
            <p:custDataLst>
              <p:tags r:id="rId303"/>
            </p:custDataLst>
          </p:nvPr>
        </p:nvSpPr>
        <p:spPr bwMode="auto">
          <a:xfrm>
            <a:off x="8513902" y="2885864"/>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4" name="Freeform 1063">
            <a:extLst>
              <a:ext uri="{FF2B5EF4-FFF2-40B4-BE49-F238E27FC236}">
                <a16:creationId xmlns:a16="http://schemas.microsoft.com/office/drawing/2014/main" id="{DA6FC56E-1E2B-FF4A-9AE4-D173F55E83BB}"/>
              </a:ext>
            </a:extLst>
          </p:cNvPr>
          <p:cNvSpPr>
            <a:spLocks/>
          </p:cNvSpPr>
          <p:nvPr userDrawn="1">
            <p:custDataLst>
              <p:tags r:id="rId304"/>
            </p:custDataLst>
          </p:nvPr>
        </p:nvSpPr>
        <p:spPr bwMode="auto">
          <a:xfrm>
            <a:off x="7783515" y="2101327"/>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5" name="Freeform 1064">
            <a:extLst>
              <a:ext uri="{FF2B5EF4-FFF2-40B4-BE49-F238E27FC236}">
                <a16:creationId xmlns:a16="http://schemas.microsoft.com/office/drawing/2014/main" id="{AA50AE29-8EC2-474B-B7A7-C221B361CF14}"/>
              </a:ext>
            </a:extLst>
          </p:cNvPr>
          <p:cNvSpPr>
            <a:spLocks/>
          </p:cNvSpPr>
          <p:nvPr userDrawn="1">
            <p:custDataLst>
              <p:tags r:id="rId305"/>
            </p:custDataLst>
          </p:nvPr>
        </p:nvSpPr>
        <p:spPr bwMode="auto">
          <a:xfrm>
            <a:off x="8204829" y="2754868"/>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6" name="Freeform 1065">
            <a:extLst>
              <a:ext uri="{FF2B5EF4-FFF2-40B4-BE49-F238E27FC236}">
                <a16:creationId xmlns:a16="http://schemas.microsoft.com/office/drawing/2014/main" id="{D82B7B9C-AEEB-1E46-8A2C-B80510D9FB3C}"/>
              </a:ext>
            </a:extLst>
          </p:cNvPr>
          <p:cNvSpPr>
            <a:spLocks/>
          </p:cNvSpPr>
          <p:nvPr userDrawn="1">
            <p:custDataLst>
              <p:tags r:id="rId30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7" name="Freeform 1066">
            <a:extLst>
              <a:ext uri="{FF2B5EF4-FFF2-40B4-BE49-F238E27FC236}">
                <a16:creationId xmlns:a16="http://schemas.microsoft.com/office/drawing/2014/main" id="{8ECC9C71-4A6F-5249-9948-0AD15BD877C9}"/>
              </a:ext>
            </a:extLst>
          </p:cNvPr>
          <p:cNvSpPr>
            <a:spLocks/>
          </p:cNvSpPr>
          <p:nvPr userDrawn="1">
            <p:custDataLst>
              <p:tags r:id="rId307"/>
            </p:custDataLst>
          </p:nvPr>
        </p:nvSpPr>
        <p:spPr bwMode="auto">
          <a:xfrm>
            <a:off x="7781887" y="2144512"/>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8" name="Freeform 1067">
            <a:extLst>
              <a:ext uri="{FF2B5EF4-FFF2-40B4-BE49-F238E27FC236}">
                <a16:creationId xmlns:a16="http://schemas.microsoft.com/office/drawing/2014/main" id="{D5EF0D88-B1E6-5344-A40F-C92CFE9D37E8}"/>
              </a:ext>
            </a:extLst>
          </p:cNvPr>
          <p:cNvSpPr>
            <a:spLocks/>
          </p:cNvSpPr>
          <p:nvPr userDrawn="1">
            <p:custDataLst>
              <p:tags r:id="rId308"/>
            </p:custDataLst>
          </p:nvPr>
        </p:nvSpPr>
        <p:spPr bwMode="auto">
          <a:xfrm>
            <a:off x="7480948" y="2312938"/>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69" name="Freeform 1068">
            <a:extLst>
              <a:ext uri="{FF2B5EF4-FFF2-40B4-BE49-F238E27FC236}">
                <a16:creationId xmlns:a16="http://schemas.microsoft.com/office/drawing/2014/main" id="{1330DA25-6354-EF4D-B430-B3F69398E7EA}"/>
              </a:ext>
            </a:extLst>
          </p:cNvPr>
          <p:cNvSpPr>
            <a:spLocks/>
          </p:cNvSpPr>
          <p:nvPr userDrawn="1">
            <p:custDataLst>
              <p:tags r:id="rId309"/>
            </p:custDataLst>
          </p:nvPr>
        </p:nvSpPr>
        <p:spPr bwMode="auto">
          <a:xfrm>
            <a:off x="8195068" y="4021642"/>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0" name="Freeform 1069">
            <a:extLst>
              <a:ext uri="{FF2B5EF4-FFF2-40B4-BE49-F238E27FC236}">
                <a16:creationId xmlns:a16="http://schemas.microsoft.com/office/drawing/2014/main" id="{C4F38EDC-DBE3-9D4F-9E82-87825607C263}"/>
              </a:ext>
            </a:extLst>
          </p:cNvPr>
          <p:cNvSpPr>
            <a:spLocks/>
          </p:cNvSpPr>
          <p:nvPr userDrawn="1">
            <p:custDataLst>
              <p:tags r:id="rId310"/>
            </p:custDataLst>
          </p:nvPr>
        </p:nvSpPr>
        <p:spPr bwMode="auto">
          <a:xfrm>
            <a:off x="7674527" y="2726077"/>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1" name="Freeform 1070">
            <a:extLst>
              <a:ext uri="{FF2B5EF4-FFF2-40B4-BE49-F238E27FC236}">
                <a16:creationId xmlns:a16="http://schemas.microsoft.com/office/drawing/2014/main" id="{8B4EF412-142F-674C-9BC4-8A2A88A2B40D}"/>
              </a:ext>
            </a:extLst>
          </p:cNvPr>
          <p:cNvSpPr>
            <a:spLocks/>
          </p:cNvSpPr>
          <p:nvPr userDrawn="1">
            <p:custDataLst>
              <p:tags r:id="rId311"/>
            </p:custDataLst>
          </p:nvPr>
        </p:nvSpPr>
        <p:spPr bwMode="auto">
          <a:xfrm>
            <a:off x="8001492" y="4195825"/>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2" name="Freeform 1071">
            <a:extLst>
              <a:ext uri="{FF2B5EF4-FFF2-40B4-BE49-F238E27FC236}">
                <a16:creationId xmlns:a16="http://schemas.microsoft.com/office/drawing/2014/main" id="{FA1709AE-3C81-6D48-80A9-F6512459C4D9}"/>
              </a:ext>
            </a:extLst>
          </p:cNvPr>
          <p:cNvSpPr>
            <a:spLocks/>
          </p:cNvSpPr>
          <p:nvPr userDrawn="1">
            <p:custDataLst>
              <p:tags r:id="rId312"/>
            </p:custDataLst>
          </p:nvPr>
        </p:nvSpPr>
        <p:spPr bwMode="auto">
          <a:xfrm>
            <a:off x="7912024" y="3992852"/>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3" name="Freeform 1072">
            <a:extLst>
              <a:ext uri="{FF2B5EF4-FFF2-40B4-BE49-F238E27FC236}">
                <a16:creationId xmlns:a16="http://schemas.microsoft.com/office/drawing/2014/main" id="{74E90B58-9423-F446-8057-D436A77460A9}"/>
              </a:ext>
            </a:extLst>
          </p:cNvPr>
          <p:cNvSpPr>
            <a:spLocks/>
          </p:cNvSpPr>
          <p:nvPr userDrawn="1">
            <p:custDataLst>
              <p:tags r:id="rId313"/>
            </p:custDataLst>
          </p:nvPr>
        </p:nvSpPr>
        <p:spPr bwMode="auto">
          <a:xfrm>
            <a:off x="7641992" y="4240449"/>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4" name="Freeform 1073">
            <a:extLst>
              <a:ext uri="{FF2B5EF4-FFF2-40B4-BE49-F238E27FC236}">
                <a16:creationId xmlns:a16="http://schemas.microsoft.com/office/drawing/2014/main" id="{44815F67-D825-DF4C-9D11-C011D0EBB10F}"/>
              </a:ext>
            </a:extLst>
          </p:cNvPr>
          <p:cNvSpPr>
            <a:spLocks/>
          </p:cNvSpPr>
          <p:nvPr userDrawn="1">
            <p:custDataLst>
              <p:tags r:id="rId314"/>
            </p:custDataLst>
          </p:nvPr>
        </p:nvSpPr>
        <p:spPr bwMode="auto">
          <a:xfrm>
            <a:off x="6903471" y="3270215"/>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5" name="Freeform 1074">
            <a:extLst>
              <a:ext uri="{FF2B5EF4-FFF2-40B4-BE49-F238E27FC236}">
                <a16:creationId xmlns:a16="http://schemas.microsoft.com/office/drawing/2014/main" id="{F5452F66-A19A-C349-8336-23B2150CAAAB}"/>
              </a:ext>
            </a:extLst>
          </p:cNvPr>
          <p:cNvSpPr>
            <a:spLocks/>
          </p:cNvSpPr>
          <p:nvPr userDrawn="1">
            <p:custDataLst>
              <p:tags r:id="rId315"/>
            </p:custDataLst>
          </p:nvPr>
        </p:nvSpPr>
        <p:spPr bwMode="auto">
          <a:xfrm>
            <a:off x="8105600" y="3779804"/>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6" name="Freeform 1075">
            <a:extLst>
              <a:ext uri="{FF2B5EF4-FFF2-40B4-BE49-F238E27FC236}">
                <a16:creationId xmlns:a16="http://schemas.microsoft.com/office/drawing/2014/main" id="{520DE8EB-05B3-B64E-BB99-F89B141F0F8C}"/>
              </a:ext>
            </a:extLst>
          </p:cNvPr>
          <p:cNvSpPr>
            <a:spLocks/>
          </p:cNvSpPr>
          <p:nvPr userDrawn="1">
            <p:custDataLst>
              <p:tags r:id="rId316"/>
            </p:custDataLst>
          </p:nvPr>
        </p:nvSpPr>
        <p:spPr bwMode="auto">
          <a:xfrm>
            <a:off x="10732717" y="2432415"/>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7" name="Freeform 1076">
            <a:extLst>
              <a:ext uri="{FF2B5EF4-FFF2-40B4-BE49-F238E27FC236}">
                <a16:creationId xmlns:a16="http://schemas.microsoft.com/office/drawing/2014/main" id="{359C5A60-B3A5-994E-B857-A84738E39B47}"/>
              </a:ext>
            </a:extLst>
          </p:cNvPr>
          <p:cNvSpPr>
            <a:spLocks/>
          </p:cNvSpPr>
          <p:nvPr userDrawn="1">
            <p:custDataLst>
              <p:tags r:id="rId317"/>
            </p:custDataLst>
          </p:nvPr>
        </p:nvSpPr>
        <p:spPr bwMode="auto">
          <a:xfrm>
            <a:off x="10587941" y="2433855"/>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8" name="Freeform 1077">
            <a:extLst>
              <a:ext uri="{FF2B5EF4-FFF2-40B4-BE49-F238E27FC236}">
                <a16:creationId xmlns:a16="http://schemas.microsoft.com/office/drawing/2014/main" id="{6BEB5B03-C7D8-C94B-ADD0-3C1AD367DBAB}"/>
              </a:ext>
            </a:extLst>
          </p:cNvPr>
          <p:cNvSpPr>
            <a:spLocks/>
          </p:cNvSpPr>
          <p:nvPr userDrawn="1">
            <p:custDataLst>
              <p:tags r:id="rId318"/>
            </p:custDataLst>
          </p:nvPr>
        </p:nvSpPr>
        <p:spPr bwMode="auto">
          <a:xfrm>
            <a:off x="10557035" y="2754868"/>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79" name="Freeform 1078">
            <a:extLst>
              <a:ext uri="{FF2B5EF4-FFF2-40B4-BE49-F238E27FC236}">
                <a16:creationId xmlns:a16="http://schemas.microsoft.com/office/drawing/2014/main" id="{CBC0CDEA-1B76-D340-BFE5-D06140300A63}"/>
              </a:ext>
            </a:extLst>
          </p:cNvPr>
          <p:cNvSpPr>
            <a:spLocks/>
          </p:cNvSpPr>
          <p:nvPr userDrawn="1">
            <p:custDataLst>
              <p:tags r:id="rId319"/>
            </p:custDataLst>
          </p:nvPr>
        </p:nvSpPr>
        <p:spPr bwMode="auto">
          <a:xfrm>
            <a:off x="10501727" y="2767825"/>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0" name="Freeform 1079">
            <a:extLst>
              <a:ext uri="{FF2B5EF4-FFF2-40B4-BE49-F238E27FC236}">
                <a16:creationId xmlns:a16="http://schemas.microsoft.com/office/drawing/2014/main" id="{A992596B-0A30-A045-B12A-9E48061288C5}"/>
              </a:ext>
            </a:extLst>
          </p:cNvPr>
          <p:cNvSpPr>
            <a:spLocks/>
          </p:cNvSpPr>
          <p:nvPr userDrawn="1">
            <p:custDataLst>
              <p:tags r:id="rId320"/>
            </p:custDataLst>
          </p:nvPr>
        </p:nvSpPr>
        <p:spPr bwMode="auto">
          <a:xfrm>
            <a:off x="10517993" y="2551897"/>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1" name="Freeform 1080">
            <a:extLst>
              <a:ext uri="{FF2B5EF4-FFF2-40B4-BE49-F238E27FC236}">
                <a16:creationId xmlns:a16="http://schemas.microsoft.com/office/drawing/2014/main" id="{26B660C4-FB8E-A743-B442-E0C5D8229CDE}"/>
              </a:ext>
            </a:extLst>
          </p:cNvPr>
          <p:cNvSpPr>
            <a:spLocks/>
          </p:cNvSpPr>
          <p:nvPr userDrawn="1">
            <p:custDataLst>
              <p:tags r:id="rId321"/>
            </p:custDataLst>
          </p:nvPr>
        </p:nvSpPr>
        <p:spPr bwMode="auto">
          <a:xfrm>
            <a:off x="8042159" y="1545674"/>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2" name="Freeform 1081">
            <a:extLst>
              <a:ext uri="{FF2B5EF4-FFF2-40B4-BE49-F238E27FC236}">
                <a16:creationId xmlns:a16="http://schemas.microsoft.com/office/drawing/2014/main" id="{A46000F3-1DB9-0F43-AC07-1A13200A00FF}"/>
              </a:ext>
            </a:extLst>
          </p:cNvPr>
          <p:cNvSpPr>
            <a:spLocks/>
          </p:cNvSpPr>
          <p:nvPr userDrawn="1">
            <p:custDataLst>
              <p:tags r:id="rId322"/>
            </p:custDataLst>
          </p:nvPr>
        </p:nvSpPr>
        <p:spPr bwMode="auto">
          <a:xfrm>
            <a:off x="8188562" y="1529840"/>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3" name="Freeform 1082">
            <a:extLst>
              <a:ext uri="{FF2B5EF4-FFF2-40B4-BE49-F238E27FC236}">
                <a16:creationId xmlns:a16="http://schemas.microsoft.com/office/drawing/2014/main" id="{8B3609CA-1A68-9F48-BB31-AC13992DA945}"/>
              </a:ext>
            </a:extLst>
          </p:cNvPr>
          <p:cNvSpPr>
            <a:spLocks/>
          </p:cNvSpPr>
          <p:nvPr userDrawn="1">
            <p:custDataLst>
              <p:tags r:id="rId323"/>
            </p:custDataLst>
          </p:nvPr>
        </p:nvSpPr>
        <p:spPr bwMode="auto">
          <a:xfrm>
            <a:off x="8225976" y="1537036"/>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4" name="Freeform 1083">
            <a:extLst>
              <a:ext uri="{FF2B5EF4-FFF2-40B4-BE49-F238E27FC236}">
                <a16:creationId xmlns:a16="http://schemas.microsoft.com/office/drawing/2014/main" id="{E73E38E2-4CAF-1544-B868-E525313B9A4E}"/>
              </a:ext>
            </a:extLst>
          </p:cNvPr>
          <p:cNvSpPr>
            <a:spLocks/>
          </p:cNvSpPr>
          <p:nvPr userDrawn="1">
            <p:custDataLst>
              <p:tags r:id="rId324"/>
            </p:custDataLst>
          </p:nvPr>
        </p:nvSpPr>
        <p:spPr bwMode="auto">
          <a:xfrm>
            <a:off x="8772547" y="1705460"/>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5" name="Freeform 1084">
            <a:extLst>
              <a:ext uri="{FF2B5EF4-FFF2-40B4-BE49-F238E27FC236}">
                <a16:creationId xmlns:a16="http://schemas.microsoft.com/office/drawing/2014/main" id="{783C687C-5306-204B-A384-7703D71DCC12}"/>
              </a:ext>
            </a:extLst>
          </p:cNvPr>
          <p:cNvSpPr>
            <a:spLocks/>
          </p:cNvSpPr>
          <p:nvPr userDrawn="1">
            <p:custDataLst>
              <p:tags r:id="rId325"/>
            </p:custDataLst>
          </p:nvPr>
        </p:nvSpPr>
        <p:spPr bwMode="auto">
          <a:xfrm>
            <a:off x="8679825" y="1577343"/>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6" name="Freeform 1085">
            <a:extLst>
              <a:ext uri="{FF2B5EF4-FFF2-40B4-BE49-F238E27FC236}">
                <a16:creationId xmlns:a16="http://schemas.microsoft.com/office/drawing/2014/main" id="{D683DA25-966E-6448-94A9-EA7B55D23668}"/>
              </a:ext>
            </a:extLst>
          </p:cNvPr>
          <p:cNvSpPr>
            <a:spLocks/>
          </p:cNvSpPr>
          <p:nvPr userDrawn="1">
            <p:custDataLst>
              <p:tags r:id="rId326"/>
            </p:custDataLst>
          </p:nvPr>
        </p:nvSpPr>
        <p:spPr bwMode="auto">
          <a:xfrm>
            <a:off x="8702599" y="1539917"/>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7" name="Freeform 1086">
            <a:extLst>
              <a:ext uri="{FF2B5EF4-FFF2-40B4-BE49-F238E27FC236}">
                <a16:creationId xmlns:a16="http://schemas.microsoft.com/office/drawing/2014/main" id="{CA7487D8-4D29-5A41-8D44-613EA372E286}"/>
              </a:ext>
            </a:extLst>
          </p:cNvPr>
          <p:cNvSpPr>
            <a:spLocks/>
          </p:cNvSpPr>
          <p:nvPr userDrawn="1">
            <p:custDataLst>
              <p:tags r:id="rId327"/>
            </p:custDataLst>
          </p:nvPr>
        </p:nvSpPr>
        <p:spPr bwMode="auto">
          <a:xfrm>
            <a:off x="8850628" y="1645001"/>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8" name="Freeform 1087">
            <a:extLst>
              <a:ext uri="{FF2B5EF4-FFF2-40B4-BE49-F238E27FC236}">
                <a16:creationId xmlns:a16="http://schemas.microsoft.com/office/drawing/2014/main" id="{8000594D-16D4-4C46-93DF-A423178C40CA}"/>
              </a:ext>
            </a:extLst>
          </p:cNvPr>
          <p:cNvSpPr>
            <a:spLocks/>
          </p:cNvSpPr>
          <p:nvPr userDrawn="1">
            <p:custDataLst>
              <p:tags r:id="rId328"/>
            </p:custDataLst>
          </p:nvPr>
        </p:nvSpPr>
        <p:spPr bwMode="auto">
          <a:xfrm>
            <a:off x="8905936" y="1539917"/>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89" name="Freeform 1088">
            <a:extLst>
              <a:ext uri="{FF2B5EF4-FFF2-40B4-BE49-F238E27FC236}">
                <a16:creationId xmlns:a16="http://schemas.microsoft.com/office/drawing/2014/main" id="{59D3BB81-2EB8-EC42-A57B-B0F91837D7C4}"/>
              </a:ext>
            </a:extLst>
          </p:cNvPr>
          <p:cNvSpPr>
            <a:spLocks/>
          </p:cNvSpPr>
          <p:nvPr userDrawn="1">
            <p:custDataLst>
              <p:tags r:id="rId329"/>
            </p:custDataLst>
          </p:nvPr>
        </p:nvSpPr>
        <p:spPr bwMode="auto">
          <a:xfrm>
            <a:off x="8967749" y="1562948"/>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0" name="Freeform 1089">
            <a:extLst>
              <a:ext uri="{FF2B5EF4-FFF2-40B4-BE49-F238E27FC236}">
                <a16:creationId xmlns:a16="http://schemas.microsoft.com/office/drawing/2014/main" id="{D4EC0CE7-9F9F-304F-B5D0-AFF6116FD5B5}"/>
              </a:ext>
            </a:extLst>
          </p:cNvPr>
          <p:cNvSpPr>
            <a:spLocks/>
          </p:cNvSpPr>
          <p:nvPr userDrawn="1">
            <p:custDataLst>
              <p:tags r:id="rId330"/>
            </p:custDataLst>
          </p:nvPr>
        </p:nvSpPr>
        <p:spPr bwMode="auto">
          <a:xfrm>
            <a:off x="9088125" y="1575904"/>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1" name="Freeform 1090">
            <a:extLst>
              <a:ext uri="{FF2B5EF4-FFF2-40B4-BE49-F238E27FC236}">
                <a16:creationId xmlns:a16="http://schemas.microsoft.com/office/drawing/2014/main" id="{1AECA729-5898-724D-BA58-9D5A137ECCDE}"/>
              </a:ext>
            </a:extLst>
          </p:cNvPr>
          <p:cNvSpPr>
            <a:spLocks/>
          </p:cNvSpPr>
          <p:nvPr userDrawn="1">
            <p:custDataLst>
              <p:tags r:id="rId331"/>
            </p:custDataLst>
          </p:nvPr>
        </p:nvSpPr>
        <p:spPr bwMode="auto">
          <a:xfrm>
            <a:off x="9628190" y="1689625"/>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2" name="Freeform 1091">
            <a:extLst>
              <a:ext uri="{FF2B5EF4-FFF2-40B4-BE49-F238E27FC236}">
                <a16:creationId xmlns:a16="http://schemas.microsoft.com/office/drawing/2014/main" id="{39F25F58-3C44-3242-B827-377CF520F121}"/>
              </a:ext>
            </a:extLst>
          </p:cNvPr>
          <p:cNvSpPr>
            <a:spLocks/>
          </p:cNvSpPr>
          <p:nvPr userDrawn="1">
            <p:custDataLst>
              <p:tags r:id="rId332"/>
            </p:custDataLst>
          </p:nvPr>
        </p:nvSpPr>
        <p:spPr bwMode="auto">
          <a:xfrm>
            <a:off x="9696510" y="1705460"/>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3" name="Freeform 1092">
            <a:extLst>
              <a:ext uri="{FF2B5EF4-FFF2-40B4-BE49-F238E27FC236}">
                <a16:creationId xmlns:a16="http://schemas.microsoft.com/office/drawing/2014/main" id="{3CBAAF20-D391-064A-92BD-4EC47410B40C}"/>
              </a:ext>
            </a:extLst>
          </p:cNvPr>
          <p:cNvSpPr>
            <a:spLocks/>
          </p:cNvSpPr>
          <p:nvPr userDrawn="1">
            <p:custDataLst>
              <p:tags r:id="rId333"/>
            </p:custDataLst>
          </p:nvPr>
        </p:nvSpPr>
        <p:spPr bwMode="auto">
          <a:xfrm>
            <a:off x="9727419" y="1715537"/>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4" name="Freeform 1093">
            <a:extLst>
              <a:ext uri="{FF2B5EF4-FFF2-40B4-BE49-F238E27FC236}">
                <a16:creationId xmlns:a16="http://schemas.microsoft.com/office/drawing/2014/main" id="{A54F5923-5605-5547-8CBC-0422A48E0262}"/>
              </a:ext>
            </a:extLst>
          </p:cNvPr>
          <p:cNvSpPr>
            <a:spLocks/>
          </p:cNvSpPr>
          <p:nvPr userDrawn="1">
            <p:custDataLst>
              <p:tags r:id="rId334"/>
            </p:custDataLst>
          </p:nvPr>
        </p:nvSpPr>
        <p:spPr bwMode="auto">
          <a:xfrm>
            <a:off x="9493173" y="1691066"/>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5" name="Freeform 1094">
            <a:extLst>
              <a:ext uri="{FF2B5EF4-FFF2-40B4-BE49-F238E27FC236}">
                <a16:creationId xmlns:a16="http://schemas.microsoft.com/office/drawing/2014/main" id="{71FBB6B4-D067-5D48-A160-FE3451746DDC}"/>
              </a:ext>
            </a:extLst>
          </p:cNvPr>
          <p:cNvSpPr>
            <a:spLocks/>
          </p:cNvSpPr>
          <p:nvPr userDrawn="1">
            <p:custDataLst>
              <p:tags r:id="rId335"/>
            </p:custDataLst>
          </p:nvPr>
        </p:nvSpPr>
        <p:spPr bwMode="auto">
          <a:xfrm>
            <a:off x="9800619" y="1637802"/>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6" name="Freeform 1095">
            <a:extLst>
              <a:ext uri="{FF2B5EF4-FFF2-40B4-BE49-F238E27FC236}">
                <a16:creationId xmlns:a16="http://schemas.microsoft.com/office/drawing/2014/main" id="{8135833E-07C0-2D4D-8193-5C599DA64420}"/>
              </a:ext>
            </a:extLst>
          </p:cNvPr>
          <p:cNvSpPr>
            <a:spLocks/>
          </p:cNvSpPr>
          <p:nvPr userDrawn="1">
            <p:custDataLst>
              <p:tags r:id="rId336"/>
            </p:custDataLst>
          </p:nvPr>
        </p:nvSpPr>
        <p:spPr bwMode="auto">
          <a:xfrm>
            <a:off x="9964916" y="1645001"/>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7" name="Freeform 1096">
            <a:extLst>
              <a:ext uri="{FF2B5EF4-FFF2-40B4-BE49-F238E27FC236}">
                <a16:creationId xmlns:a16="http://schemas.microsoft.com/office/drawing/2014/main" id="{579AFD49-0232-0D49-950F-F8ADE42444D3}"/>
              </a:ext>
            </a:extLst>
          </p:cNvPr>
          <p:cNvSpPr>
            <a:spLocks/>
          </p:cNvSpPr>
          <p:nvPr userDrawn="1">
            <p:custDataLst>
              <p:tags r:id="rId337"/>
            </p:custDataLst>
          </p:nvPr>
        </p:nvSpPr>
        <p:spPr bwMode="auto">
          <a:xfrm>
            <a:off x="9924248" y="1688187"/>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8" name="Freeform 1097">
            <a:extLst>
              <a:ext uri="{FF2B5EF4-FFF2-40B4-BE49-F238E27FC236}">
                <a16:creationId xmlns:a16="http://schemas.microsoft.com/office/drawing/2014/main" id="{F19DA33E-A94A-4F4F-B786-3CE279D4D5C3}"/>
              </a:ext>
            </a:extLst>
          </p:cNvPr>
          <p:cNvSpPr>
            <a:spLocks/>
          </p:cNvSpPr>
          <p:nvPr userDrawn="1">
            <p:custDataLst>
              <p:tags r:id="rId338"/>
            </p:custDataLst>
          </p:nvPr>
        </p:nvSpPr>
        <p:spPr bwMode="auto">
          <a:xfrm>
            <a:off x="9903103" y="1685308"/>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099" name="Line 504">
            <a:extLst>
              <a:ext uri="{FF2B5EF4-FFF2-40B4-BE49-F238E27FC236}">
                <a16:creationId xmlns:a16="http://schemas.microsoft.com/office/drawing/2014/main" id="{3E6B40F9-C7EF-1548-8EB8-CF25318DA13D}"/>
              </a:ext>
            </a:extLst>
          </p:cNvPr>
          <p:cNvSpPr>
            <a:spLocks noChangeShapeType="1"/>
          </p:cNvSpPr>
          <p:nvPr userDrawn="1">
            <p:custDataLst>
              <p:tags r:id="rId339"/>
            </p:custDataLst>
          </p:nvPr>
        </p:nvSpPr>
        <p:spPr bwMode="auto">
          <a:xfrm flipV="1">
            <a:off x="9904728" y="1683867"/>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0" name="Freeform 1099">
            <a:extLst>
              <a:ext uri="{FF2B5EF4-FFF2-40B4-BE49-F238E27FC236}">
                <a16:creationId xmlns:a16="http://schemas.microsoft.com/office/drawing/2014/main" id="{BC6759E4-7DC2-C742-867C-B1A610CFFE12}"/>
              </a:ext>
            </a:extLst>
          </p:cNvPr>
          <p:cNvSpPr>
            <a:spLocks/>
          </p:cNvSpPr>
          <p:nvPr userDrawn="1">
            <p:custDataLst>
              <p:tags r:id="rId340"/>
            </p:custDataLst>
          </p:nvPr>
        </p:nvSpPr>
        <p:spPr bwMode="auto">
          <a:xfrm>
            <a:off x="9053965" y="1619089"/>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1" name="Freeform 1100">
            <a:extLst>
              <a:ext uri="{FF2B5EF4-FFF2-40B4-BE49-F238E27FC236}">
                <a16:creationId xmlns:a16="http://schemas.microsoft.com/office/drawing/2014/main" id="{038E2809-2803-7F45-881A-E275C83F032C}"/>
              </a:ext>
            </a:extLst>
          </p:cNvPr>
          <p:cNvSpPr>
            <a:spLocks/>
          </p:cNvSpPr>
          <p:nvPr userDrawn="1">
            <p:custDataLst>
              <p:tags r:id="rId341"/>
            </p:custDataLst>
          </p:nvPr>
        </p:nvSpPr>
        <p:spPr bwMode="auto">
          <a:xfrm>
            <a:off x="9821768" y="1683867"/>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2" name="Freeform 1101">
            <a:extLst>
              <a:ext uri="{FF2B5EF4-FFF2-40B4-BE49-F238E27FC236}">
                <a16:creationId xmlns:a16="http://schemas.microsoft.com/office/drawing/2014/main" id="{929EBD2C-CBBD-FB4D-984E-4778EEE4C637}"/>
              </a:ext>
            </a:extLst>
          </p:cNvPr>
          <p:cNvSpPr>
            <a:spLocks/>
          </p:cNvSpPr>
          <p:nvPr userDrawn="1">
            <p:custDataLst>
              <p:tags r:id="rId342"/>
            </p:custDataLst>
          </p:nvPr>
        </p:nvSpPr>
        <p:spPr bwMode="auto">
          <a:xfrm>
            <a:off x="9774592" y="1650758"/>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3" name="Freeform 1102">
            <a:extLst>
              <a:ext uri="{FF2B5EF4-FFF2-40B4-BE49-F238E27FC236}">
                <a16:creationId xmlns:a16="http://schemas.microsoft.com/office/drawing/2014/main" id="{47345558-639E-F84E-ABBB-9E2C26781454}"/>
              </a:ext>
            </a:extLst>
          </p:cNvPr>
          <p:cNvSpPr>
            <a:spLocks/>
          </p:cNvSpPr>
          <p:nvPr userDrawn="1">
            <p:custDataLst>
              <p:tags r:id="rId343"/>
            </p:custDataLst>
          </p:nvPr>
        </p:nvSpPr>
        <p:spPr bwMode="auto">
          <a:xfrm>
            <a:off x="10287002" y="2167545"/>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4" name="Freeform 1103">
            <a:extLst>
              <a:ext uri="{FF2B5EF4-FFF2-40B4-BE49-F238E27FC236}">
                <a16:creationId xmlns:a16="http://schemas.microsoft.com/office/drawing/2014/main" id="{9FDD7E29-EC2D-834F-9AA3-7345CD296359}"/>
              </a:ext>
            </a:extLst>
          </p:cNvPr>
          <p:cNvSpPr>
            <a:spLocks/>
          </p:cNvSpPr>
          <p:nvPr userDrawn="1">
            <p:custDataLst>
              <p:tags r:id="rId344"/>
            </p:custDataLst>
          </p:nvPr>
        </p:nvSpPr>
        <p:spPr bwMode="auto">
          <a:xfrm>
            <a:off x="10587942" y="1734252"/>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5" name="Freeform 1104">
            <a:extLst>
              <a:ext uri="{FF2B5EF4-FFF2-40B4-BE49-F238E27FC236}">
                <a16:creationId xmlns:a16="http://schemas.microsoft.com/office/drawing/2014/main" id="{E76CE865-89AC-7D45-8B1A-AD94BEE757F0}"/>
              </a:ext>
            </a:extLst>
          </p:cNvPr>
          <p:cNvSpPr>
            <a:spLocks/>
          </p:cNvSpPr>
          <p:nvPr userDrawn="1">
            <p:custDataLst>
              <p:tags r:id="rId345"/>
            </p:custDataLst>
          </p:nvPr>
        </p:nvSpPr>
        <p:spPr bwMode="auto">
          <a:xfrm>
            <a:off x="10727837" y="2053824"/>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6" name="Freeform 1105">
            <a:extLst>
              <a:ext uri="{FF2B5EF4-FFF2-40B4-BE49-F238E27FC236}">
                <a16:creationId xmlns:a16="http://schemas.microsoft.com/office/drawing/2014/main" id="{EF6A6350-AF77-604B-872A-C932F1803EFB}"/>
              </a:ext>
            </a:extLst>
          </p:cNvPr>
          <p:cNvSpPr>
            <a:spLocks/>
          </p:cNvSpPr>
          <p:nvPr userDrawn="1">
            <p:custDataLst>
              <p:tags r:id="rId346"/>
            </p:custDataLst>
          </p:nvPr>
        </p:nvSpPr>
        <p:spPr bwMode="auto">
          <a:xfrm>
            <a:off x="10880747" y="2156030"/>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7" name="Freeform 1106">
            <a:extLst>
              <a:ext uri="{FF2B5EF4-FFF2-40B4-BE49-F238E27FC236}">
                <a16:creationId xmlns:a16="http://schemas.microsoft.com/office/drawing/2014/main" id="{29071A79-B1E8-8346-BB19-617F569216C4}"/>
              </a:ext>
            </a:extLst>
          </p:cNvPr>
          <p:cNvSpPr>
            <a:spLocks/>
          </p:cNvSpPr>
          <p:nvPr userDrawn="1">
            <p:custDataLst>
              <p:tags r:id="rId347"/>
            </p:custDataLst>
          </p:nvPr>
        </p:nvSpPr>
        <p:spPr bwMode="auto">
          <a:xfrm>
            <a:off x="10932800" y="2170423"/>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8" name="Freeform 1107">
            <a:extLst>
              <a:ext uri="{FF2B5EF4-FFF2-40B4-BE49-F238E27FC236}">
                <a16:creationId xmlns:a16="http://schemas.microsoft.com/office/drawing/2014/main" id="{F7778464-4758-4C4B-B3DD-80130EF30190}"/>
              </a:ext>
            </a:extLst>
          </p:cNvPr>
          <p:cNvSpPr>
            <a:spLocks/>
          </p:cNvSpPr>
          <p:nvPr userDrawn="1">
            <p:custDataLst>
              <p:tags r:id="rId348"/>
            </p:custDataLst>
          </p:nvPr>
        </p:nvSpPr>
        <p:spPr bwMode="auto">
          <a:xfrm>
            <a:off x="10794533" y="2285586"/>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09" name="Freeform 1108">
            <a:extLst>
              <a:ext uri="{FF2B5EF4-FFF2-40B4-BE49-F238E27FC236}">
                <a16:creationId xmlns:a16="http://schemas.microsoft.com/office/drawing/2014/main" id="{1404A17D-B901-DE48-B6E5-2A3A9961B83F}"/>
              </a:ext>
            </a:extLst>
          </p:cNvPr>
          <p:cNvSpPr>
            <a:spLocks/>
          </p:cNvSpPr>
          <p:nvPr userDrawn="1">
            <p:custDataLst>
              <p:tags r:id="rId349"/>
            </p:custDataLst>
          </p:nvPr>
        </p:nvSpPr>
        <p:spPr bwMode="auto">
          <a:xfrm>
            <a:off x="10805919" y="2311497"/>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10" name="Freeform 1109">
            <a:extLst>
              <a:ext uri="{FF2B5EF4-FFF2-40B4-BE49-F238E27FC236}">
                <a16:creationId xmlns:a16="http://schemas.microsoft.com/office/drawing/2014/main" id="{9C72AD86-8CC1-574D-92C2-F5EBFE9602C7}"/>
              </a:ext>
            </a:extLst>
          </p:cNvPr>
          <p:cNvSpPr>
            <a:spLocks/>
          </p:cNvSpPr>
          <p:nvPr userDrawn="1">
            <p:custDataLst>
              <p:tags r:id="rId350"/>
            </p:custDataLst>
          </p:nvPr>
        </p:nvSpPr>
        <p:spPr bwMode="auto">
          <a:xfrm>
            <a:off x="10792905" y="2386353"/>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11" name="Freeform 1110">
            <a:extLst>
              <a:ext uri="{FF2B5EF4-FFF2-40B4-BE49-F238E27FC236}">
                <a16:creationId xmlns:a16="http://schemas.microsoft.com/office/drawing/2014/main" id="{DD106EAD-18D1-144F-B4A1-AA4EAE0F7931}"/>
              </a:ext>
            </a:extLst>
          </p:cNvPr>
          <p:cNvSpPr>
            <a:spLocks/>
          </p:cNvSpPr>
          <p:nvPr userDrawn="1">
            <p:custDataLst>
              <p:tags r:id="rId351"/>
            </p:custDataLst>
          </p:nvPr>
        </p:nvSpPr>
        <p:spPr bwMode="auto">
          <a:xfrm>
            <a:off x="10770131" y="2418021"/>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12" name="Freeform 1111">
            <a:extLst>
              <a:ext uri="{FF2B5EF4-FFF2-40B4-BE49-F238E27FC236}">
                <a16:creationId xmlns:a16="http://schemas.microsoft.com/office/drawing/2014/main" id="{80BD110D-7876-3F4A-B9AB-093331E50044}"/>
              </a:ext>
            </a:extLst>
          </p:cNvPr>
          <p:cNvSpPr>
            <a:spLocks/>
          </p:cNvSpPr>
          <p:nvPr userDrawn="1">
            <p:custDataLst>
              <p:tags r:id="rId352"/>
            </p:custDataLst>
          </p:nvPr>
        </p:nvSpPr>
        <p:spPr bwMode="auto">
          <a:xfrm>
            <a:off x="10770131" y="2418021"/>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13" name="Freeform 1112">
            <a:extLst>
              <a:ext uri="{FF2B5EF4-FFF2-40B4-BE49-F238E27FC236}">
                <a16:creationId xmlns:a16="http://schemas.microsoft.com/office/drawing/2014/main" id="{95C87C73-8811-C741-8FEC-A74A406160A4}"/>
              </a:ext>
            </a:extLst>
          </p:cNvPr>
          <p:cNvSpPr>
            <a:spLocks/>
          </p:cNvSpPr>
          <p:nvPr userDrawn="1">
            <p:custDataLst>
              <p:tags r:id="rId353"/>
            </p:custDataLst>
          </p:nvPr>
        </p:nvSpPr>
        <p:spPr bwMode="auto">
          <a:xfrm>
            <a:off x="10517993" y="2043747"/>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14" name="Freeform 1113">
            <a:extLst>
              <a:ext uri="{FF2B5EF4-FFF2-40B4-BE49-F238E27FC236}">
                <a16:creationId xmlns:a16="http://schemas.microsoft.com/office/drawing/2014/main" id="{3D08E34E-1B3B-2042-A5E1-02EFC4DF76AC}"/>
              </a:ext>
            </a:extLst>
          </p:cNvPr>
          <p:cNvSpPr>
            <a:spLocks/>
          </p:cNvSpPr>
          <p:nvPr userDrawn="1">
            <p:custDataLst>
              <p:tags r:id="rId354"/>
            </p:custDataLst>
          </p:nvPr>
        </p:nvSpPr>
        <p:spPr bwMode="auto">
          <a:xfrm>
            <a:off x="7767247" y="2170423"/>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15" name="Freeform 1114">
            <a:extLst>
              <a:ext uri="{FF2B5EF4-FFF2-40B4-BE49-F238E27FC236}">
                <a16:creationId xmlns:a16="http://schemas.microsoft.com/office/drawing/2014/main" id="{F3261702-BF06-8B4B-BAFF-F9F7075739EB}"/>
              </a:ext>
            </a:extLst>
          </p:cNvPr>
          <p:cNvSpPr>
            <a:spLocks/>
          </p:cNvSpPr>
          <p:nvPr userDrawn="1">
            <p:custDataLst>
              <p:tags r:id="rId355"/>
            </p:custDataLst>
          </p:nvPr>
        </p:nvSpPr>
        <p:spPr bwMode="auto">
          <a:xfrm>
            <a:off x="8227602" y="1800469"/>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16" name="Freeform 1115">
            <a:extLst>
              <a:ext uri="{FF2B5EF4-FFF2-40B4-BE49-F238E27FC236}">
                <a16:creationId xmlns:a16="http://schemas.microsoft.com/office/drawing/2014/main" id="{09D15526-1046-4545-A4F2-5DDE91FB28B8}"/>
              </a:ext>
            </a:extLst>
          </p:cNvPr>
          <p:cNvSpPr>
            <a:spLocks/>
          </p:cNvSpPr>
          <p:nvPr userDrawn="1">
            <p:custDataLst>
              <p:tags r:id="rId356"/>
            </p:custDataLst>
          </p:nvPr>
        </p:nvSpPr>
        <p:spPr bwMode="auto">
          <a:xfrm>
            <a:off x="8263390" y="1630605"/>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17" name="Freeform 1116">
            <a:extLst>
              <a:ext uri="{FF2B5EF4-FFF2-40B4-BE49-F238E27FC236}">
                <a16:creationId xmlns:a16="http://schemas.microsoft.com/office/drawing/2014/main" id="{EECFB05D-EF01-0849-84FF-084A06C63762}"/>
              </a:ext>
            </a:extLst>
          </p:cNvPr>
          <p:cNvSpPr>
            <a:spLocks/>
          </p:cNvSpPr>
          <p:nvPr userDrawn="1">
            <p:custDataLst>
              <p:tags r:id="rId357"/>
            </p:custDataLst>
          </p:nvPr>
        </p:nvSpPr>
        <p:spPr bwMode="auto">
          <a:xfrm>
            <a:off x="8050292" y="1912750"/>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18" name="Freeform 1117">
            <a:extLst>
              <a:ext uri="{FF2B5EF4-FFF2-40B4-BE49-F238E27FC236}">
                <a16:creationId xmlns:a16="http://schemas.microsoft.com/office/drawing/2014/main" id="{90F44AC3-47A7-0E43-986C-69A2785ED48E}"/>
              </a:ext>
            </a:extLst>
          </p:cNvPr>
          <p:cNvSpPr>
            <a:spLocks/>
          </p:cNvSpPr>
          <p:nvPr userDrawn="1">
            <p:custDataLst>
              <p:tags r:id="rId358"/>
            </p:custDataLst>
          </p:nvPr>
        </p:nvSpPr>
        <p:spPr bwMode="auto">
          <a:xfrm>
            <a:off x="10412257" y="2181940"/>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1119" name="Group 1118">
            <a:extLst>
              <a:ext uri="{FF2B5EF4-FFF2-40B4-BE49-F238E27FC236}">
                <a16:creationId xmlns:a16="http://schemas.microsoft.com/office/drawing/2014/main" id="{D92245AA-E2BB-804E-B5CC-A852808A2437}"/>
              </a:ext>
            </a:extLst>
          </p:cNvPr>
          <p:cNvGrpSpPr>
            <a:grpSpLocks/>
          </p:cNvGrpSpPr>
          <p:nvPr userDrawn="1">
            <p:custDataLst>
              <p:tags r:id="rId359"/>
            </p:custDataLst>
          </p:nvPr>
        </p:nvGrpSpPr>
        <p:grpSpPr bwMode="auto">
          <a:xfrm>
            <a:off x="9172715" y="2141634"/>
            <a:ext cx="688094" cy="348363"/>
            <a:chOff x="4115" y="1551"/>
            <a:chExt cx="504" cy="244"/>
          </a:xfrm>
          <a:solidFill>
            <a:srgbClr val="DADADA"/>
          </a:solidFill>
        </p:grpSpPr>
        <p:sp>
          <p:nvSpPr>
            <p:cNvPr id="1120" name="Freeform 1119">
              <a:extLst>
                <a:ext uri="{FF2B5EF4-FFF2-40B4-BE49-F238E27FC236}">
                  <a16:creationId xmlns:a16="http://schemas.microsoft.com/office/drawing/2014/main" id="{AC6A3A36-611E-9948-AAAF-A3FBDD57AC90}"/>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21" name="Freeform 1120">
              <a:extLst>
                <a:ext uri="{FF2B5EF4-FFF2-40B4-BE49-F238E27FC236}">
                  <a16:creationId xmlns:a16="http://schemas.microsoft.com/office/drawing/2014/main" id="{21716310-720D-D54C-8B68-BE46DF7FAB01}"/>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1122" name="Freeform 1121">
            <a:extLst>
              <a:ext uri="{FF2B5EF4-FFF2-40B4-BE49-F238E27FC236}">
                <a16:creationId xmlns:a16="http://schemas.microsoft.com/office/drawing/2014/main" id="{6872780F-9E09-7D49-80AF-2CE495532691}"/>
              </a:ext>
            </a:extLst>
          </p:cNvPr>
          <p:cNvSpPr>
            <a:spLocks/>
          </p:cNvSpPr>
          <p:nvPr userDrawn="1">
            <p:custDataLst>
              <p:tags r:id="rId360"/>
            </p:custDataLst>
          </p:nvPr>
        </p:nvSpPr>
        <p:spPr bwMode="auto">
          <a:xfrm>
            <a:off x="8206456" y="2821087"/>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23" name="Freeform 1122">
            <a:extLst>
              <a:ext uri="{FF2B5EF4-FFF2-40B4-BE49-F238E27FC236}">
                <a16:creationId xmlns:a16="http://schemas.microsoft.com/office/drawing/2014/main" id="{6686C1A7-A07D-FE43-B78C-F29FE8D99AFF}"/>
              </a:ext>
            </a:extLst>
          </p:cNvPr>
          <p:cNvSpPr>
            <a:spLocks/>
          </p:cNvSpPr>
          <p:nvPr userDrawn="1">
            <p:custDataLst>
              <p:tags r:id="rId361"/>
            </p:custDataLst>
          </p:nvPr>
        </p:nvSpPr>
        <p:spPr bwMode="auto">
          <a:xfrm>
            <a:off x="7668018" y="2407945"/>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24" name="Freeform 1123">
            <a:extLst>
              <a:ext uri="{FF2B5EF4-FFF2-40B4-BE49-F238E27FC236}">
                <a16:creationId xmlns:a16="http://schemas.microsoft.com/office/drawing/2014/main" id="{B97FF7F1-EFE4-E546-A0DF-78A5724A451F}"/>
              </a:ext>
            </a:extLst>
          </p:cNvPr>
          <p:cNvSpPr>
            <a:spLocks/>
          </p:cNvSpPr>
          <p:nvPr userDrawn="1">
            <p:custDataLst>
              <p:tags r:id="rId362"/>
            </p:custDataLst>
          </p:nvPr>
        </p:nvSpPr>
        <p:spPr bwMode="auto">
          <a:xfrm>
            <a:off x="7401241" y="2600840"/>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25" name="Freeform 1124">
            <a:extLst>
              <a:ext uri="{FF2B5EF4-FFF2-40B4-BE49-F238E27FC236}">
                <a16:creationId xmlns:a16="http://schemas.microsoft.com/office/drawing/2014/main" id="{23E53CD3-648D-7141-8241-7ABA45E1376A}"/>
              </a:ext>
            </a:extLst>
          </p:cNvPr>
          <p:cNvSpPr>
            <a:spLocks/>
          </p:cNvSpPr>
          <p:nvPr userDrawn="1">
            <p:custDataLst>
              <p:tags r:id="rId363"/>
            </p:custDataLst>
          </p:nvPr>
        </p:nvSpPr>
        <p:spPr bwMode="auto">
          <a:xfrm>
            <a:off x="6983179" y="2914654"/>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26" name="Freeform 1125">
            <a:extLst>
              <a:ext uri="{FF2B5EF4-FFF2-40B4-BE49-F238E27FC236}">
                <a16:creationId xmlns:a16="http://schemas.microsoft.com/office/drawing/2014/main" id="{BBBD7EC6-9639-6444-B65B-F3B44AD07501}"/>
              </a:ext>
            </a:extLst>
          </p:cNvPr>
          <p:cNvSpPr>
            <a:spLocks/>
          </p:cNvSpPr>
          <p:nvPr userDrawn="1">
            <p:custDataLst>
              <p:tags r:id="rId364"/>
            </p:custDataLst>
          </p:nvPr>
        </p:nvSpPr>
        <p:spPr bwMode="auto">
          <a:xfrm>
            <a:off x="6922990" y="2929051"/>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27" name="Freeform 1126">
            <a:extLst>
              <a:ext uri="{FF2B5EF4-FFF2-40B4-BE49-F238E27FC236}">
                <a16:creationId xmlns:a16="http://schemas.microsoft.com/office/drawing/2014/main" id="{D3E1E995-8DEA-764A-AF79-17908A9628EF}"/>
              </a:ext>
            </a:extLst>
          </p:cNvPr>
          <p:cNvSpPr>
            <a:spLocks/>
          </p:cNvSpPr>
          <p:nvPr userDrawn="1">
            <p:custDataLst>
              <p:tags r:id="rId365"/>
            </p:custDataLst>
          </p:nvPr>
        </p:nvSpPr>
        <p:spPr bwMode="auto">
          <a:xfrm>
            <a:off x="6896963" y="2923291"/>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28" name="Freeform 1127">
            <a:extLst>
              <a:ext uri="{FF2B5EF4-FFF2-40B4-BE49-F238E27FC236}">
                <a16:creationId xmlns:a16="http://schemas.microsoft.com/office/drawing/2014/main" id="{E25E023E-D2CA-1445-8B33-1F754F65B0BA}"/>
              </a:ext>
            </a:extLst>
          </p:cNvPr>
          <p:cNvSpPr>
            <a:spLocks/>
          </p:cNvSpPr>
          <p:nvPr userDrawn="1">
            <p:custDataLst>
              <p:tags r:id="rId366"/>
            </p:custDataLst>
          </p:nvPr>
        </p:nvSpPr>
        <p:spPr bwMode="auto">
          <a:xfrm>
            <a:off x="8199949" y="2677133"/>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29" name="Freeform 1128">
            <a:extLst>
              <a:ext uri="{FF2B5EF4-FFF2-40B4-BE49-F238E27FC236}">
                <a16:creationId xmlns:a16="http://schemas.microsoft.com/office/drawing/2014/main" id="{130D4CAC-8A48-7941-BF8B-B5BF03A261DB}"/>
              </a:ext>
            </a:extLst>
          </p:cNvPr>
          <p:cNvSpPr>
            <a:spLocks/>
          </p:cNvSpPr>
          <p:nvPr userDrawn="1">
            <p:custDataLst>
              <p:tags r:id="rId367"/>
            </p:custDataLst>
          </p:nvPr>
        </p:nvSpPr>
        <p:spPr bwMode="auto">
          <a:xfrm>
            <a:off x="10345563" y="3022618"/>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nvGrpSpPr>
          <p:cNvPr id="1130" name="Group 1129">
            <a:extLst>
              <a:ext uri="{FF2B5EF4-FFF2-40B4-BE49-F238E27FC236}">
                <a16:creationId xmlns:a16="http://schemas.microsoft.com/office/drawing/2014/main" id="{CDE4E975-091C-DE4C-97F4-4F4CEC71A106}"/>
              </a:ext>
            </a:extLst>
          </p:cNvPr>
          <p:cNvGrpSpPr>
            <a:grpSpLocks/>
          </p:cNvGrpSpPr>
          <p:nvPr userDrawn="1">
            <p:custDataLst>
              <p:tags r:id="rId368"/>
            </p:custDataLst>
          </p:nvPr>
        </p:nvGrpSpPr>
        <p:grpSpPr bwMode="auto">
          <a:xfrm>
            <a:off x="7934797" y="2540380"/>
            <a:ext cx="494516" cy="182818"/>
            <a:chOff x="3289" y="1830"/>
            <a:chExt cx="363" cy="128"/>
          </a:xfrm>
          <a:solidFill>
            <a:schemeClr val="accent1"/>
          </a:solidFill>
        </p:grpSpPr>
        <p:sp>
          <p:nvSpPr>
            <p:cNvPr id="1131" name="Freeform 1130">
              <a:extLst>
                <a:ext uri="{FF2B5EF4-FFF2-40B4-BE49-F238E27FC236}">
                  <a16:creationId xmlns:a16="http://schemas.microsoft.com/office/drawing/2014/main" id="{D1C11507-51CD-A74D-B313-BC3A8B5981F8}"/>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32" name="Freeform 1131">
              <a:extLst>
                <a:ext uri="{FF2B5EF4-FFF2-40B4-BE49-F238E27FC236}">
                  <a16:creationId xmlns:a16="http://schemas.microsoft.com/office/drawing/2014/main" id="{ED3C0271-28FC-A942-AD38-CF36EBD63C2B}"/>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33" name="Freeform 1132">
              <a:extLst>
                <a:ext uri="{FF2B5EF4-FFF2-40B4-BE49-F238E27FC236}">
                  <a16:creationId xmlns:a16="http://schemas.microsoft.com/office/drawing/2014/main" id="{570F7CCE-DA80-774D-ABD7-D11776FC3C98}"/>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34" name="Freeform 1133">
              <a:extLst>
                <a:ext uri="{FF2B5EF4-FFF2-40B4-BE49-F238E27FC236}">
                  <a16:creationId xmlns:a16="http://schemas.microsoft.com/office/drawing/2014/main" id="{3A63B359-5BD1-C248-AF6A-1B25D783F795}"/>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35" name="Freeform 1134">
              <a:extLst>
                <a:ext uri="{FF2B5EF4-FFF2-40B4-BE49-F238E27FC236}">
                  <a16:creationId xmlns:a16="http://schemas.microsoft.com/office/drawing/2014/main" id="{0765A823-FE2C-9646-AD5D-E2263718823A}"/>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grpSp>
      <p:sp>
        <p:nvSpPr>
          <p:cNvPr id="1136" name="Freeform 1135">
            <a:extLst>
              <a:ext uri="{FF2B5EF4-FFF2-40B4-BE49-F238E27FC236}">
                <a16:creationId xmlns:a16="http://schemas.microsoft.com/office/drawing/2014/main" id="{A22FC18C-B7EB-6E44-A1C7-C3D4B2682AFE}"/>
              </a:ext>
            </a:extLst>
          </p:cNvPr>
          <p:cNvSpPr>
            <a:spLocks/>
          </p:cNvSpPr>
          <p:nvPr userDrawn="1">
            <p:custDataLst>
              <p:tags r:id="rId369"/>
            </p:custDataLst>
          </p:nvPr>
        </p:nvSpPr>
        <p:spPr bwMode="auto">
          <a:xfrm>
            <a:off x="5873771" y="3585470"/>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37" name="Freeform 1136">
            <a:extLst>
              <a:ext uri="{FF2B5EF4-FFF2-40B4-BE49-F238E27FC236}">
                <a16:creationId xmlns:a16="http://schemas.microsoft.com/office/drawing/2014/main" id="{F320A909-A078-BE4A-AA74-B0D740378194}"/>
              </a:ext>
            </a:extLst>
          </p:cNvPr>
          <p:cNvSpPr>
            <a:spLocks/>
          </p:cNvSpPr>
          <p:nvPr userDrawn="1">
            <p:custDataLst>
              <p:tags r:id="rId370"/>
            </p:custDataLst>
          </p:nvPr>
        </p:nvSpPr>
        <p:spPr bwMode="auto">
          <a:xfrm>
            <a:off x="9916114" y="3074440"/>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38" name="Freeform 1137">
            <a:extLst>
              <a:ext uri="{FF2B5EF4-FFF2-40B4-BE49-F238E27FC236}">
                <a16:creationId xmlns:a16="http://schemas.microsoft.com/office/drawing/2014/main" id="{34EC68A1-7A25-4747-8692-6EA02CB88429}"/>
              </a:ext>
            </a:extLst>
          </p:cNvPr>
          <p:cNvSpPr>
            <a:spLocks/>
          </p:cNvSpPr>
          <p:nvPr userDrawn="1">
            <p:custDataLst>
              <p:tags r:id="rId371"/>
            </p:custDataLst>
          </p:nvPr>
        </p:nvSpPr>
        <p:spPr bwMode="auto">
          <a:xfrm>
            <a:off x="10005582" y="3696311"/>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39" name="Freeform 1138">
            <a:extLst>
              <a:ext uri="{FF2B5EF4-FFF2-40B4-BE49-F238E27FC236}">
                <a16:creationId xmlns:a16="http://schemas.microsoft.com/office/drawing/2014/main" id="{FD2F9876-01C3-5C48-9D34-2937A8099353}"/>
              </a:ext>
            </a:extLst>
          </p:cNvPr>
          <p:cNvSpPr>
            <a:spLocks/>
          </p:cNvSpPr>
          <p:nvPr userDrawn="1">
            <p:custDataLst>
              <p:tags r:id="rId372"/>
            </p:custDataLst>
          </p:nvPr>
        </p:nvSpPr>
        <p:spPr bwMode="auto">
          <a:xfrm>
            <a:off x="8665185" y="3024058"/>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40" name="Freeform 1139">
            <a:extLst>
              <a:ext uri="{FF2B5EF4-FFF2-40B4-BE49-F238E27FC236}">
                <a16:creationId xmlns:a16="http://schemas.microsoft.com/office/drawing/2014/main" id="{32FCDE5A-4DE2-3E49-8049-E4B54D135D94}"/>
              </a:ext>
            </a:extLst>
          </p:cNvPr>
          <p:cNvSpPr>
            <a:spLocks/>
          </p:cNvSpPr>
          <p:nvPr userDrawn="1">
            <p:custDataLst>
              <p:tags r:id="rId373"/>
            </p:custDataLst>
          </p:nvPr>
        </p:nvSpPr>
        <p:spPr bwMode="auto">
          <a:xfrm>
            <a:off x="7360572" y="3073001"/>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41" name="Freeform 1140">
            <a:extLst>
              <a:ext uri="{FF2B5EF4-FFF2-40B4-BE49-F238E27FC236}">
                <a16:creationId xmlns:a16="http://schemas.microsoft.com/office/drawing/2014/main" id="{C4CDE564-D39F-C74C-AD27-864D152FBFB8}"/>
              </a:ext>
            </a:extLst>
          </p:cNvPr>
          <p:cNvSpPr>
            <a:spLocks/>
          </p:cNvSpPr>
          <p:nvPr userDrawn="1">
            <p:custDataLst>
              <p:tags r:id="rId374"/>
            </p:custDataLst>
          </p:nvPr>
        </p:nvSpPr>
        <p:spPr bwMode="auto">
          <a:xfrm>
            <a:off x="7022219" y="2726077"/>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42" name="Freeform 1141">
            <a:extLst>
              <a:ext uri="{FF2B5EF4-FFF2-40B4-BE49-F238E27FC236}">
                <a16:creationId xmlns:a16="http://schemas.microsoft.com/office/drawing/2014/main" id="{CD1D2A9A-522D-614C-8CD6-53A8815DB7F2}"/>
              </a:ext>
            </a:extLst>
          </p:cNvPr>
          <p:cNvSpPr>
            <a:spLocks/>
          </p:cNvSpPr>
          <p:nvPr userDrawn="1">
            <p:custDataLst>
              <p:tags r:id="rId375"/>
            </p:custDataLst>
          </p:nvPr>
        </p:nvSpPr>
        <p:spPr bwMode="auto">
          <a:xfrm>
            <a:off x="7739594" y="1755844"/>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43" name="Freeform 1142">
            <a:extLst>
              <a:ext uri="{FF2B5EF4-FFF2-40B4-BE49-F238E27FC236}">
                <a16:creationId xmlns:a16="http://schemas.microsoft.com/office/drawing/2014/main" id="{34DD7388-564D-AD42-B80C-18F102D6BBE2}"/>
              </a:ext>
            </a:extLst>
          </p:cNvPr>
          <p:cNvSpPr>
            <a:spLocks/>
          </p:cNvSpPr>
          <p:nvPr userDrawn="1">
            <p:custDataLst>
              <p:tags r:id="rId376"/>
            </p:custDataLst>
          </p:nvPr>
        </p:nvSpPr>
        <p:spPr bwMode="auto">
          <a:xfrm>
            <a:off x="8263390" y="1741448"/>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44" name="Freeform 1143">
            <a:extLst>
              <a:ext uri="{FF2B5EF4-FFF2-40B4-BE49-F238E27FC236}">
                <a16:creationId xmlns:a16="http://schemas.microsoft.com/office/drawing/2014/main" id="{670EB436-698C-C048-B9C2-2BE49F2DCD85}"/>
              </a:ext>
            </a:extLst>
          </p:cNvPr>
          <p:cNvSpPr>
            <a:spLocks/>
          </p:cNvSpPr>
          <p:nvPr userDrawn="1">
            <p:custDataLst>
              <p:tags r:id="rId377"/>
            </p:custDataLst>
          </p:nvPr>
        </p:nvSpPr>
        <p:spPr bwMode="auto">
          <a:xfrm>
            <a:off x="8409793" y="1725613"/>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sp>
        <p:nvSpPr>
          <p:cNvPr id="1145" name="Freeform 1144">
            <a:extLst>
              <a:ext uri="{FF2B5EF4-FFF2-40B4-BE49-F238E27FC236}">
                <a16:creationId xmlns:a16="http://schemas.microsoft.com/office/drawing/2014/main" id="{97107CB4-6AAD-E54A-878E-EA5D7E6D158F}"/>
              </a:ext>
            </a:extLst>
          </p:cNvPr>
          <p:cNvSpPr>
            <a:spLocks/>
          </p:cNvSpPr>
          <p:nvPr userDrawn="1">
            <p:custDataLst>
              <p:tags r:id="rId378"/>
            </p:custDataLst>
          </p:nvPr>
        </p:nvSpPr>
        <p:spPr bwMode="auto">
          <a:xfrm>
            <a:off x="8447207" y="1732810"/>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Calibri" panose="020F0502020204030204" pitchFamily="34" charset="0"/>
              <a:ea typeface="Segoe UI" panose="020B0502040204020203" pitchFamily="34" charset="0"/>
              <a:cs typeface="Calibri" panose="020F0502020204030204" pitchFamily="34" charset="0"/>
            </a:endParaRPr>
          </a:p>
        </p:txBody>
      </p:sp>
      <p:cxnSp>
        <p:nvCxnSpPr>
          <p:cNvPr id="1147" name="Straight Connector 1146">
            <a:extLst>
              <a:ext uri="{FF2B5EF4-FFF2-40B4-BE49-F238E27FC236}">
                <a16:creationId xmlns:a16="http://schemas.microsoft.com/office/drawing/2014/main" id="{71915B97-BDDF-684C-94E0-1020D954D5AD}"/>
              </a:ext>
            </a:extLst>
          </p:cNvPr>
          <p:cNvCxnSpPr>
            <a:cxnSpLocks/>
          </p:cNvCxnSpPr>
          <p:nvPr userDrawn="1"/>
        </p:nvCxnSpPr>
        <p:spPr>
          <a:xfrm flipH="1">
            <a:off x="5062049" y="3059781"/>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48" name="Straight Connector 1147">
            <a:extLst>
              <a:ext uri="{FF2B5EF4-FFF2-40B4-BE49-F238E27FC236}">
                <a16:creationId xmlns:a16="http://schemas.microsoft.com/office/drawing/2014/main" id="{8C44B6C8-E132-3241-B2AA-2013CB5DD62C}"/>
              </a:ext>
            </a:extLst>
          </p:cNvPr>
          <p:cNvCxnSpPr>
            <a:cxnSpLocks/>
          </p:cNvCxnSpPr>
          <p:nvPr userDrawn="1"/>
        </p:nvCxnSpPr>
        <p:spPr>
          <a:xfrm>
            <a:off x="5406147" y="2990627"/>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49" name="Rectangle 1148">
            <a:extLst>
              <a:ext uri="{FF2B5EF4-FFF2-40B4-BE49-F238E27FC236}">
                <a16:creationId xmlns:a16="http://schemas.microsoft.com/office/drawing/2014/main" id="{F164F22E-8D83-6A4C-8A68-9575B0A86F52}"/>
              </a:ext>
            </a:extLst>
          </p:cNvPr>
          <p:cNvSpPr/>
          <p:nvPr userDrawn="1"/>
        </p:nvSpPr>
        <p:spPr>
          <a:xfrm>
            <a:off x="4159643" y="4640541"/>
            <a:ext cx="1374147" cy="230497"/>
          </a:xfrm>
          <a:prstGeom prst="rect">
            <a:avLst/>
          </a:prstGeom>
          <a:noFill/>
          <a:ln w="1270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Latin America</a:t>
            </a:r>
            <a:br>
              <a:rPr lang="en-US" sz="1100" b="1" kern="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Argentina, Brazil,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Colombia, Mexico</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0" name="Straight Connector 1149">
            <a:extLst>
              <a:ext uri="{FF2B5EF4-FFF2-40B4-BE49-F238E27FC236}">
                <a16:creationId xmlns:a16="http://schemas.microsoft.com/office/drawing/2014/main" id="{2DAB28C0-3617-CC42-A505-62C572832C6D}"/>
              </a:ext>
            </a:extLst>
          </p:cNvPr>
          <p:cNvCxnSpPr>
            <a:cxnSpLocks/>
          </p:cNvCxnSpPr>
          <p:nvPr userDrawn="1"/>
        </p:nvCxnSpPr>
        <p:spPr>
          <a:xfrm flipH="1" flipV="1">
            <a:off x="7409903" y="1042827"/>
            <a:ext cx="7" cy="117740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51" name="Straight Connector 1150">
            <a:extLst>
              <a:ext uri="{FF2B5EF4-FFF2-40B4-BE49-F238E27FC236}">
                <a16:creationId xmlns:a16="http://schemas.microsoft.com/office/drawing/2014/main" id="{2835D0C6-3586-BE49-A1B5-4657E2593FAC}"/>
              </a:ext>
            </a:extLst>
          </p:cNvPr>
          <p:cNvCxnSpPr>
            <a:cxnSpLocks/>
          </p:cNvCxnSpPr>
          <p:nvPr userDrawn="1"/>
        </p:nvCxnSpPr>
        <p:spPr>
          <a:xfrm flipH="1">
            <a:off x="6562306" y="1045742"/>
            <a:ext cx="85357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A4962C89-A4A6-8E4A-92D1-A414DEAE18E7}"/>
              </a:ext>
            </a:extLst>
          </p:cNvPr>
          <p:cNvCxnSpPr>
            <a:cxnSpLocks/>
          </p:cNvCxnSpPr>
          <p:nvPr userDrawn="1"/>
        </p:nvCxnSpPr>
        <p:spPr>
          <a:xfrm flipH="1">
            <a:off x="5189458" y="4568203"/>
            <a:ext cx="341394" cy="0"/>
          </a:xfrm>
          <a:prstGeom prst="line">
            <a:avLst/>
          </a:prstGeom>
          <a:ln w="6350">
            <a:solidFill>
              <a:schemeClr val="tx1"/>
            </a:solidFill>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00B57751-3794-0C42-9581-09B10BFB1C92}"/>
              </a:ext>
            </a:extLst>
          </p:cNvPr>
          <p:cNvCxnSpPr>
            <a:cxnSpLocks/>
          </p:cNvCxnSpPr>
          <p:nvPr userDrawn="1"/>
        </p:nvCxnSpPr>
        <p:spPr>
          <a:xfrm>
            <a:off x="5183930" y="4495243"/>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451E3FD0-8689-3744-8D36-107F45270CD8}"/>
              </a:ext>
            </a:extLst>
          </p:cNvPr>
          <p:cNvCxnSpPr>
            <a:cxnSpLocks/>
          </p:cNvCxnSpPr>
          <p:nvPr userDrawn="1"/>
        </p:nvCxnSpPr>
        <p:spPr>
          <a:xfrm>
            <a:off x="6565446" y="981966"/>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5" name="Rectangle 1154">
            <a:extLst>
              <a:ext uri="{FF2B5EF4-FFF2-40B4-BE49-F238E27FC236}">
                <a16:creationId xmlns:a16="http://schemas.microsoft.com/office/drawing/2014/main" id="{1917F65B-2E12-E641-8ADA-D9457ABD9B57}"/>
              </a:ext>
            </a:extLst>
          </p:cNvPr>
          <p:cNvSpPr/>
          <p:nvPr userDrawn="1"/>
        </p:nvSpPr>
        <p:spPr>
          <a:xfrm>
            <a:off x="10811522" y="306241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APAC</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Australia, China,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India, Japan,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Korea</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6" name="Straight Connector 1155">
            <a:extLst>
              <a:ext uri="{FF2B5EF4-FFF2-40B4-BE49-F238E27FC236}">
                <a16:creationId xmlns:a16="http://schemas.microsoft.com/office/drawing/2014/main" id="{C40EAECD-F107-D84F-8879-3FDA4B8FD43A}"/>
              </a:ext>
            </a:extLst>
          </p:cNvPr>
          <p:cNvCxnSpPr>
            <a:cxnSpLocks/>
          </p:cNvCxnSpPr>
          <p:nvPr userDrawn="1"/>
        </p:nvCxnSpPr>
        <p:spPr>
          <a:xfrm flipH="1">
            <a:off x="10463673" y="2922573"/>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57" name="Straight Connector 1156">
            <a:extLst>
              <a:ext uri="{FF2B5EF4-FFF2-40B4-BE49-F238E27FC236}">
                <a16:creationId xmlns:a16="http://schemas.microsoft.com/office/drawing/2014/main" id="{7F155845-BEAD-5245-A1C3-E87558073C30}"/>
              </a:ext>
            </a:extLst>
          </p:cNvPr>
          <p:cNvCxnSpPr>
            <a:cxnSpLocks/>
          </p:cNvCxnSpPr>
          <p:nvPr userDrawn="1"/>
        </p:nvCxnSpPr>
        <p:spPr>
          <a:xfrm>
            <a:off x="10808622" y="2849722"/>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8" name="Rectangle 1157">
            <a:extLst>
              <a:ext uri="{FF2B5EF4-FFF2-40B4-BE49-F238E27FC236}">
                <a16:creationId xmlns:a16="http://schemas.microsoft.com/office/drawing/2014/main" id="{FAEE2BEC-7C0B-B54F-95BD-DDF825BCC1FC}"/>
              </a:ext>
            </a:extLst>
          </p:cNvPr>
          <p:cNvSpPr/>
          <p:nvPr userDrawn="1"/>
        </p:nvSpPr>
        <p:spPr>
          <a:xfrm>
            <a:off x="5392257" y="3087580"/>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North America</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United States, Canada</a:t>
            </a: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59" name="Rectangle 1158">
            <a:extLst>
              <a:ext uri="{FF2B5EF4-FFF2-40B4-BE49-F238E27FC236}">
                <a16:creationId xmlns:a16="http://schemas.microsoft.com/office/drawing/2014/main" id="{3290B415-FCBB-3242-9378-F32423C9A399}"/>
              </a:ext>
            </a:extLst>
          </p:cNvPr>
          <p:cNvSpPr/>
          <p:nvPr userDrawn="1"/>
        </p:nvSpPr>
        <p:spPr>
          <a:xfrm>
            <a:off x="6157304" y="1250592"/>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EU5</a:t>
            </a:r>
          </a:p>
          <a:p>
            <a:pPr defTabSz="914400" fontAlgn="base">
              <a:spcBef>
                <a:spcPct val="0"/>
              </a:spcBef>
              <a:spcAft>
                <a:spcPct val="0"/>
              </a:spcAft>
              <a:defRPr/>
            </a:pPr>
            <a:r>
              <a:rPr lang="en-US" sz="800">
                <a:ea typeface="Regular Clarivate" panose="02000503040000020003" pitchFamily="2" charset="0"/>
                <a:cs typeface="Regular Clarivate" panose="02000503040000020003" pitchFamily="2" charset="0"/>
              </a:rPr>
              <a:t>UK, France,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Spain, Italy,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Germany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0" name="Rectangle 1159">
            <a:extLst>
              <a:ext uri="{FF2B5EF4-FFF2-40B4-BE49-F238E27FC236}">
                <a16:creationId xmlns:a16="http://schemas.microsoft.com/office/drawing/2014/main" id="{77A90401-8165-904D-8CDF-619AC965219E}"/>
              </a:ext>
            </a:extLst>
          </p:cNvPr>
          <p:cNvSpPr/>
          <p:nvPr userDrawn="1"/>
        </p:nvSpPr>
        <p:spPr>
          <a:xfrm>
            <a:off x="6166575" y="2360016"/>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Rest of EU</a:t>
            </a:r>
          </a:p>
          <a:p>
            <a:pPr>
              <a:spcAft>
                <a:spcPts val="1000"/>
              </a:spcAft>
              <a:buClr>
                <a:schemeClr val="tx2"/>
              </a:buClr>
            </a:pPr>
            <a:r>
              <a:rPr lang="en-US" sz="800">
                <a:ea typeface="Regular Clarivate" panose="02000503040000020003" pitchFamily="2" charset="0"/>
                <a:cs typeface="Regular Clarivate" panose="02000503040000020003" pitchFamily="2" charset="0"/>
              </a:rPr>
              <a:t>Belgium,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Czech Republic,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Hungary, Sweden,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Switzerland,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Netherlands,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Poland,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Romania,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Russia</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61" name="Straight Connector 1160">
            <a:extLst>
              <a:ext uri="{FF2B5EF4-FFF2-40B4-BE49-F238E27FC236}">
                <a16:creationId xmlns:a16="http://schemas.microsoft.com/office/drawing/2014/main" id="{F3796C15-6935-E74D-BC46-68B227B4FF59}"/>
              </a:ext>
            </a:extLst>
          </p:cNvPr>
          <p:cNvCxnSpPr>
            <a:cxnSpLocks/>
          </p:cNvCxnSpPr>
          <p:nvPr userDrawn="1"/>
        </p:nvCxnSpPr>
        <p:spPr>
          <a:xfrm>
            <a:off x="6931019" y="1711609"/>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a:extLst>
              <a:ext uri="{FF2B5EF4-FFF2-40B4-BE49-F238E27FC236}">
                <a16:creationId xmlns:a16="http://schemas.microsoft.com/office/drawing/2014/main" id="{0D001FFF-B889-AB41-94A0-682A2C2A8BE4}"/>
              </a:ext>
            </a:extLst>
          </p:cNvPr>
          <p:cNvCxnSpPr>
            <a:cxnSpLocks/>
          </p:cNvCxnSpPr>
          <p:nvPr userDrawn="1"/>
        </p:nvCxnSpPr>
        <p:spPr>
          <a:xfrm flipH="1">
            <a:off x="6931020" y="1784633"/>
            <a:ext cx="484861"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a:extLst>
              <a:ext uri="{FF2B5EF4-FFF2-40B4-BE49-F238E27FC236}">
                <a16:creationId xmlns:a16="http://schemas.microsoft.com/office/drawing/2014/main" id="{CC5B8BC8-D3BA-CB41-A6A1-1DACC37E7BB7}"/>
              </a:ext>
            </a:extLst>
          </p:cNvPr>
          <p:cNvCxnSpPr>
            <a:cxnSpLocks/>
          </p:cNvCxnSpPr>
          <p:nvPr userDrawn="1"/>
        </p:nvCxnSpPr>
        <p:spPr>
          <a:xfrm>
            <a:off x="8130396" y="4285075"/>
            <a:ext cx="8121" cy="54875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64" name="Straight Connector 1163">
            <a:extLst>
              <a:ext uri="{FF2B5EF4-FFF2-40B4-BE49-F238E27FC236}">
                <a16:creationId xmlns:a16="http://schemas.microsoft.com/office/drawing/2014/main" id="{D17B9F96-9592-A94E-9234-9C3E29CC562A}"/>
              </a:ext>
            </a:extLst>
          </p:cNvPr>
          <p:cNvCxnSpPr>
            <a:cxnSpLocks/>
          </p:cNvCxnSpPr>
          <p:nvPr userDrawn="1"/>
        </p:nvCxnSpPr>
        <p:spPr>
          <a:xfrm flipH="1">
            <a:off x="8141771" y="4828643"/>
            <a:ext cx="226976"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a:extLst>
              <a:ext uri="{FF2B5EF4-FFF2-40B4-BE49-F238E27FC236}">
                <a16:creationId xmlns:a16="http://schemas.microsoft.com/office/drawing/2014/main" id="{48503EF5-FCE7-DE4E-A127-1F17F6D3DC35}"/>
              </a:ext>
            </a:extLst>
          </p:cNvPr>
          <p:cNvCxnSpPr>
            <a:cxnSpLocks/>
          </p:cNvCxnSpPr>
          <p:nvPr userDrawn="1"/>
        </p:nvCxnSpPr>
        <p:spPr>
          <a:xfrm>
            <a:off x="8368625" y="4759750"/>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66" name="Rectangle 1165">
            <a:extLst>
              <a:ext uri="{FF2B5EF4-FFF2-40B4-BE49-F238E27FC236}">
                <a16:creationId xmlns:a16="http://schemas.microsoft.com/office/drawing/2014/main" id="{6D7F9718-8FA6-6441-9154-F134CD150489}"/>
              </a:ext>
            </a:extLst>
          </p:cNvPr>
          <p:cNvSpPr/>
          <p:nvPr userDrawn="1"/>
        </p:nvSpPr>
        <p:spPr>
          <a:xfrm>
            <a:off x="8334370" y="504768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EMEA</a:t>
            </a:r>
          </a:p>
          <a:p>
            <a:pPr>
              <a:spcAft>
                <a:spcPts val="1000"/>
              </a:spcAft>
              <a:buClr>
                <a:schemeClr val="tx2"/>
              </a:buClr>
            </a:pPr>
            <a:r>
              <a:rPr lang="en-US" sz="800">
                <a:ea typeface="Regular Clarivate" panose="02000503040000020003" pitchFamily="2" charset="0"/>
                <a:cs typeface="Regular Clarivate" panose="02000503040000020003" pitchFamily="2" charset="0"/>
              </a:rPr>
              <a:t>Pakistan, Saudi Arabia,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Africa, Turkey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7" name="Rectangle 1166">
            <a:extLst>
              <a:ext uri="{FF2B5EF4-FFF2-40B4-BE49-F238E27FC236}">
                <a16:creationId xmlns:a16="http://schemas.microsoft.com/office/drawing/2014/main" id="{96CB43F4-ACC4-6C4F-B92F-60B1DF76387F}"/>
              </a:ext>
            </a:extLst>
          </p:cNvPr>
          <p:cNvSpPr/>
          <p:nvPr userDrawn="1"/>
        </p:nvSpPr>
        <p:spPr>
          <a:xfrm>
            <a:off x="8352655" y="5517232"/>
            <a:ext cx="2871940" cy="646331"/>
          </a:xfrm>
          <a:prstGeom prst="rect">
            <a:avLst/>
          </a:prstGeom>
        </p:spPr>
        <p:txBody>
          <a:bodyPr wrap="square">
            <a:spAutoFit/>
          </a:bodyPr>
          <a:lstStyle/>
          <a:p>
            <a:pPr>
              <a:spcAft>
                <a:spcPts val="500"/>
              </a:spcAft>
              <a:buClr>
                <a:schemeClr val="tx2"/>
              </a:buClr>
            </a:pPr>
            <a:r>
              <a:rPr lang="en-US" sz="1200">
                <a:ea typeface="Regular Clarivate" panose="02000503040000020003" pitchFamily="2" charset="0"/>
                <a:cs typeface="Regular Clarivate" panose="02000503040000020003" pitchFamily="2" charset="0"/>
              </a:rPr>
              <a:t>Plus supplemental or aggregate coverage of smaller markets across Europe, </a:t>
            </a:r>
            <a:br>
              <a:rPr lang="en-US" sz="1200">
                <a:ea typeface="Regular Clarivate" panose="02000503040000020003" pitchFamily="2" charset="0"/>
                <a:cs typeface="Regular Clarivate" panose="02000503040000020003" pitchFamily="2" charset="0"/>
              </a:rPr>
            </a:br>
            <a:r>
              <a:rPr lang="en-US" sz="1200">
                <a:ea typeface="Regular Clarivate" panose="02000503040000020003" pitchFamily="2" charset="0"/>
                <a:cs typeface="Regular Clarivate" panose="02000503040000020003" pitchFamily="2" charset="0"/>
              </a:rPr>
              <a:t>Asia-Pacific and Latin America</a:t>
            </a:r>
          </a:p>
        </p:txBody>
      </p:sp>
      <p:sp>
        <p:nvSpPr>
          <p:cNvPr id="580" name="Slide Number Placeholder 2">
            <a:extLst>
              <a:ext uri="{FF2B5EF4-FFF2-40B4-BE49-F238E27FC236}">
                <a16:creationId xmlns:a16="http://schemas.microsoft.com/office/drawing/2014/main" id="{BDC0A523-59D1-D842-BBFC-0AE0A8604374}"/>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581" name="Footer Placeholder 1">
            <a:extLst>
              <a:ext uri="{FF2B5EF4-FFF2-40B4-BE49-F238E27FC236}">
                <a16:creationId xmlns:a16="http://schemas.microsoft.com/office/drawing/2014/main" id="{C8DBC4C6-7315-DB4C-9D56-561457E30F8D}"/>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582" name="Text Placeholder 2">
            <a:extLst>
              <a:ext uri="{FF2B5EF4-FFF2-40B4-BE49-F238E27FC236}">
                <a16:creationId xmlns:a16="http://schemas.microsoft.com/office/drawing/2014/main" id="{D8D1DF3D-0DC7-CF42-9FCF-60C59CC36BDB}"/>
              </a:ext>
            </a:extLst>
          </p:cNvPr>
          <p:cNvSpPr>
            <a:spLocks noGrp="1"/>
          </p:cNvSpPr>
          <p:nvPr>
            <p:ph type="body" sz="quarter" idx="16" hasCustomPrompt="1"/>
          </p:nvPr>
        </p:nvSpPr>
        <p:spPr>
          <a:xfrm>
            <a:off x="633600" y="442800"/>
            <a:ext cx="3297852"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577" name="Text Placeholder 4">
            <a:extLst>
              <a:ext uri="{FF2B5EF4-FFF2-40B4-BE49-F238E27FC236}">
                <a16:creationId xmlns:a16="http://schemas.microsoft.com/office/drawing/2014/main" id="{BB281CA0-9647-144D-8BC8-EC6AAD804344}"/>
              </a:ext>
            </a:extLst>
          </p:cNvPr>
          <p:cNvSpPr>
            <a:spLocks noGrp="1"/>
          </p:cNvSpPr>
          <p:nvPr>
            <p:ph type="body" sz="quarter" idx="44" hasCustomPrompt="1"/>
          </p:nvPr>
        </p:nvSpPr>
        <p:spPr>
          <a:xfrm>
            <a:off x="633601" y="2924944"/>
            <a:ext cx="3297852" cy="709200"/>
          </a:xfrm>
          <a:prstGeom prst="rect">
            <a:avLst/>
          </a:prstGeom>
        </p:spPr>
        <p:txBody>
          <a:bodyPr/>
          <a:lstStyle>
            <a:lvl1pPr marL="0" indent="0">
              <a:spcBef>
                <a:spcPts val="0"/>
              </a:spcBef>
              <a:spcAft>
                <a:spcPts val="0"/>
              </a:spcAft>
              <a:buFontTx/>
              <a:buNone/>
              <a:defRPr sz="1800" b="1">
                <a:solidFill>
                  <a:schemeClr val="tx1"/>
                </a:solidFill>
              </a:defRPr>
            </a:lvl1pPr>
            <a:lvl2pPr marL="182880" indent="0">
              <a:buFontTx/>
              <a:buNone/>
              <a:defRPr sz="1200"/>
            </a:lvl2pPr>
            <a:lvl3pPr marL="365760" indent="0">
              <a:buFontTx/>
              <a:buNone/>
              <a:defRPr sz="1200"/>
            </a:lvl3pPr>
            <a:lvl4pPr marL="548640" indent="0">
              <a:buFontTx/>
              <a:buNone/>
              <a:defRPr sz="1200"/>
            </a:lvl4pPr>
            <a:lvl5pPr marL="731520" indent="0">
              <a:buFontTx/>
              <a:buNone/>
              <a:defRPr sz="1200"/>
            </a:lvl5pPr>
          </a:lstStyle>
          <a:p>
            <a:pPr lvl="0"/>
            <a:r>
              <a:rPr lang="en-GB"/>
              <a:t>Body level 1 - 18pt, bold. </a:t>
            </a:r>
            <a:r>
              <a:rPr lang="en-GB" err="1"/>
              <a:t>orem</a:t>
            </a:r>
            <a:r>
              <a:rPr lang="en-GB"/>
              <a:t> ipsum </a:t>
            </a:r>
            <a:r>
              <a:rPr lang="en-GB" err="1"/>
              <a:t>dolor</a:t>
            </a:r>
            <a:r>
              <a:rPr lang="en-GB"/>
              <a:t> sit </a:t>
            </a:r>
            <a:r>
              <a:rPr lang="en-GB" err="1"/>
              <a:t>amet</a:t>
            </a:r>
            <a:r>
              <a:rPr lang="en-GB"/>
              <a:t> </a:t>
            </a:r>
            <a:r>
              <a:rPr lang="en-GB" err="1"/>
              <a:t>consectetur</a:t>
            </a:r>
            <a:r>
              <a:rPr lang="en-GB"/>
              <a:t> </a:t>
            </a:r>
            <a:endParaRPr lang="en-US"/>
          </a:p>
        </p:txBody>
      </p:sp>
      <p:sp>
        <p:nvSpPr>
          <p:cNvPr id="579" name="Text Placeholder 7">
            <a:extLst>
              <a:ext uri="{FF2B5EF4-FFF2-40B4-BE49-F238E27FC236}">
                <a16:creationId xmlns:a16="http://schemas.microsoft.com/office/drawing/2014/main" id="{11EC67A3-48F7-E144-8A94-9EB75A432A2B}"/>
              </a:ext>
            </a:extLst>
          </p:cNvPr>
          <p:cNvSpPr>
            <a:spLocks noGrp="1"/>
          </p:cNvSpPr>
          <p:nvPr>
            <p:ph type="body" sz="quarter" idx="43" hasCustomPrompt="1"/>
          </p:nvPr>
        </p:nvSpPr>
        <p:spPr>
          <a:xfrm>
            <a:off x="633601" y="3645024"/>
            <a:ext cx="3297852" cy="2492990"/>
          </a:xfrm>
          <a:prstGeom prst="rect">
            <a:avLst/>
          </a:prstGeom>
        </p:spPr>
        <p:txBody>
          <a:bodyPr wrap="square">
            <a:spAutoFit/>
          </a:bodyPr>
          <a:lstStyle>
            <a:lvl1pPr marL="0" indent="0">
              <a:lnSpc>
                <a:spcPct val="100000"/>
              </a:lnSpc>
              <a:spcBef>
                <a:spcPts val="0"/>
              </a:spcBef>
              <a:spcAft>
                <a:spcPts val="0"/>
              </a:spcAft>
              <a:buFontTx/>
              <a:buNone/>
              <a:defRPr sz="1800" b="0">
                <a:solidFill>
                  <a:schemeClr val="tx1"/>
                </a:solidFill>
              </a:defRPr>
            </a:lvl1pPr>
            <a:lvl2pPr marL="182880" indent="0">
              <a:buFontTx/>
              <a:buNone/>
              <a:defRPr/>
            </a:lvl2pPr>
            <a:lvl3pPr marL="365760" indent="0">
              <a:buFontTx/>
              <a:buNone/>
              <a:defRPr/>
            </a:lvl3pPr>
            <a:lvl4pPr marL="548640" indent="0">
              <a:buFontTx/>
              <a:buNone/>
              <a:defRPr/>
            </a:lvl4pPr>
            <a:lvl5pPr marL="731520" indent="0">
              <a:buFontTx/>
              <a:buNone/>
              <a:defRPr/>
            </a:lvl5pPr>
          </a:lstStyle>
          <a:p>
            <a:r>
              <a:rPr lang="en-US"/>
              <a:t>Body level 1 – 18pt, bold.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Perspiciatis</a:t>
            </a:r>
            <a:r>
              <a:rPr lang="en-US"/>
              <a:t> </a:t>
            </a:r>
            <a:r>
              <a:rPr lang="en-US" err="1"/>
              <a:t>unde</a:t>
            </a:r>
            <a:r>
              <a:rPr lang="en-US"/>
              <a:t> </a:t>
            </a:r>
            <a:r>
              <a:rPr lang="en-US" err="1"/>
              <a:t>omnis</a:t>
            </a:r>
            <a:r>
              <a:rPr lang="en-US"/>
              <a:t> </a:t>
            </a:r>
            <a:r>
              <a:rPr lang="en-US" err="1"/>
              <a:t>iste</a:t>
            </a:r>
            <a:r>
              <a:rPr lang="en-US"/>
              <a:t> </a:t>
            </a:r>
            <a:r>
              <a:rPr lang="en-US" err="1"/>
              <a:t>natus</a:t>
            </a:r>
            <a:r>
              <a:rPr lang="en-US"/>
              <a:t> error sit </a:t>
            </a:r>
            <a:r>
              <a:rPr lang="en-US" err="1"/>
              <a:t>voluptatem</a:t>
            </a:r>
            <a:r>
              <a:rPr lang="en-US"/>
              <a:t> </a:t>
            </a:r>
            <a:r>
              <a:rPr lang="en-US" err="1"/>
              <a:t>anim</a:t>
            </a:r>
            <a:r>
              <a:rPr lang="en-US"/>
              <a:t> id </a:t>
            </a:r>
            <a:r>
              <a:rPr lang="en-US" err="1"/>
              <a:t>est</a:t>
            </a:r>
            <a:r>
              <a:rPr lang="en-US"/>
              <a:t> </a:t>
            </a:r>
            <a:r>
              <a:rPr lang="en-US" err="1"/>
              <a:t>laborum</a:t>
            </a:r>
            <a:r>
              <a:rPr lang="en-US"/>
              <a:t>.</a:t>
            </a:r>
            <a:endParaRPr lang="en-GB"/>
          </a:p>
        </p:txBody>
      </p:sp>
      <p:sp>
        <p:nvSpPr>
          <p:cNvPr id="583" name="Text Placeholder 2">
            <a:extLst>
              <a:ext uri="{FF2B5EF4-FFF2-40B4-BE49-F238E27FC236}">
                <a16:creationId xmlns:a16="http://schemas.microsoft.com/office/drawing/2014/main" id="{D45BE0CF-6C5E-0E41-A357-B859C465D278}"/>
              </a:ext>
            </a:extLst>
          </p:cNvPr>
          <p:cNvSpPr>
            <a:spLocks noGrp="1"/>
          </p:cNvSpPr>
          <p:nvPr>
            <p:ph type="body" sz="quarter" idx="45" hasCustomPrompt="1"/>
          </p:nvPr>
        </p:nvSpPr>
        <p:spPr>
          <a:xfrm>
            <a:off x="633601" y="630000"/>
            <a:ext cx="3302160"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a:t>
            </a:r>
          </a:p>
        </p:txBody>
      </p:sp>
      <p:sp>
        <p:nvSpPr>
          <p:cNvPr id="584" name="Text Placeholder 6">
            <a:extLst>
              <a:ext uri="{FF2B5EF4-FFF2-40B4-BE49-F238E27FC236}">
                <a16:creationId xmlns:a16="http://schemas.microsoft.com/office/drawing/2014/main" id="{74D67647-5DC1-B443-A34C-5A308433302C}"/>
              </a:ext>
            </a:extLst>
          </p:cNvPr>
          <p:cNvSpPr>
            <a:spLocks noGrp="1"/>
          </p:cNvSpPr>
          <p:nvPr>
            <p:ph type="body" sz="quarter" idx="48" hasCustomPrompt="1"/>
          </p:nvPr>
        </p:nvSpPr>
        <p:spPr>
          <a:xfrm>
            <a:off x="633601" y="1555200"/>
            <a:ext cx="3297852" cy="914400"/>
          </a:xfrm>
          <a:prstGeom prst="rect">
            <a:avLst/>
          </a:prstGeom>
        </p:spPr>
        <p:txBody>
          <a:bodyPr/>
          <a:lstStyle>
            <a:lvl1pPr marL="0" indent="0">
              <a:spcBef>
                <a:spcPts val="0"/>
              </a:spcBef>
              <a:spcAft>
                <a:spcPts val="0"/>
              </a:spcAft>
              <a:buNone/>
              <a:defRPr sz="2400">
                <a:solidFill>
                  <a:schemeClr val="tx1"/>
                </a:solidFill>
              </a:defRPr>
            </a:lvl1pPr>
            <a:lvl2pPr marL="182880" indent="0">
              <a:buNone/>
              <a:defRPr sz="3200"/>
            </a:lvl2pPr>
            <a:lvl3pPr marL="365760" indent="0">
              <a:buNone/>
              <a:defRPr sz="2800"/>
            </a:lvl3pPr>
            <a:lvl4pPr marL="548640" indent="0">
              <a:buNone/>
              <a:defRPr sz="2800"/>
            </a:lvl4pPr>
            <a:lvl5pPr marL="731520" indent="0">
              <a:buNone/>
              <a:defRPr sz="2400"/>
            </a:lvl5pPr>
          </a:lstStyle>
          <a:p>
            <a:pPr lvl="0"/>
            <a:r>
              <a:rPr lang="en-US"/>
              <a:t>Subheading 1 - 24pt, regular. Lorem ipsum</a:t>
            </a:r>
            <a:endParaRPr lang="en-GB"/>
          </a:p>
        </p:txBody>
      </p:sp>
    </p:spTree>
    <p:extLst>
      <p:ext uri="{BB962C8B-B14F-4D97-AF65-F5344CB8AC3E}">
        <p14:creationId xmlns:p14="http://schemas.microsoft.com/office/powerpoint/2010/main" val="296465212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9_Quote on white">
    <p:spTree>
      <p:nvGrpSpPr>
        <p:cNvPr id="1" name=""/>
        <p:cNvGrpSpPr/>
        <p:nvPr/>
      </p:nvGrpSpPr>
      <p:grpSpPr>
        <a:xfrm>
          <a:off x="0" y="0"/>
          <a:ext cx="0" cy="0"/>
          <a:chOff x="0" y="0"/>
          <a:chExt cx="0" cy="0"/>
        </a:xfrm>
      </p:grpSpPr>
      <p:sp>
        <p:nvSpPr>
          <p:cNvPr id="30" name="Text Placeholder 17">
            <a:extLst>
              <a:ext uri="{FF2B5EF4-FFF2-40B4-BE49-F238E27FC236}">
                <a16:creationId xmlns:a16="http://schemas.microsoft.com/office/drawing/2014/main" id="{4634DFC8-82F3-5F4A-BA0B-D3B6FF666175}"/>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tx1"/>
                </a:solidFill>
              </a:defRPr>
            </a:lvl1pPr>
          </a:lstStyle>
          <a:p>
            <a:pPr lvl="0"/>
            <a:r>
              <a:rPr lang="en-US"/>
              <a:t>Insert name</a:t>
            </a:r>
          </a:p>
        </p:txBody>
      </p:sp>
      <p:sp>
        <p:nvSpPr>
          <p:cNvPr id="31" name="Text Placeholder 17">
            <a:extLst>
              <a:ext uri="{FF2B5EF4-FFF2-40B4-BE49-F238E27FC236}">
                <a16:creationId xmlns:a16="http://schemas.microsoft.com/office/drawing/2014/main" id="{1F718D8F-FE3D-3041-B7A8-E53496B7601B}"/>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title</a:t>
            </a:r>
          </a:p>
        </p:txBody>
      </p:sp>
      <p:sp>
        <p:nvSpPr>
          <p:cNvPr id="32" name="Text Placeholder 17">
            <a:extLst>
              <a:ext uri="{FF2B5EF4-FFF2-40B4-BE49-F238E27FC236}">
                <a16:creationId xmlns:a16="http://schemas.microsoft.com/office/drawing/2014/main" id="{BC1298E4-D977-A748-9586-789F41B8D8D9}"/>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company name</a:t>
            </a:r>
          </a:p>
        </p:txBody>
      </p:sp>
      <p:sp>
        <p:nvSpPr>
          <p:cNvPr id="15" name="Slide Number Placeholder 2">
            <a:extLst>
              <a:ext uri="{FF2B5EF4-FFF2-40B4-BE49-F238E27FC236}">
                <a16:creationId xmlns:a16="http://schemas.microsoft.com/office/drawing/2014/main" id="{ECDAA27B-D7D5-B647-B352-4F11AFA525C6}"/>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CF30833-718B-2C4B-AE29-D6FD34C663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9" name="Text Placeholder 2">
            <a:extLst>
              <a:ext uri="{FF2B5EF4-FFF2-40B4-BE49-F238E27FC236}">
                <a16:creationId xmlns:a16="http://schemas.microsoft.com/office/drawing/2014/main" id="{D19B9769-39B6-E047-A0F4-6EA1FE155A89}"/>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Text Placeholder 2">
            <a:extLst>
              <a:ext uri="{FF2B5EF4-FFF2-40B4-BE49-F238E27FC236}">
                <a16:creationId xmlns:a16="http://schemas.microsoft.com/office/drawing/2014/main" id="{E5DBCC1A-0EB7-004C-91A2-6555738A549F}"/>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latin typeface="+mj-lt"/>
              </a:defRPr>
            </a:lvl1pPr>
          </a:lstStyle>
          <a:p>
            <a:pPr lvl="0"/>
            <a:r>
              <a:rPr lang="en-US"/>
              <a:t>"Insert quote"</a:t>
            </a:r>
            <a:endParaRPr lang="en-GB"/>
          </a:p>
        </p:txBody>
      </p:sp>
    </p:spTree>
    <p:extLst>
      <p:ext uri="{BB962C8B-B14F-4D97-AF65-F5344CB8AC3E}">
        <p14:creationId xmlns:p14="http://schemas.microsoft.com/office/powerpoint/2010/main" val="23629609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70_Quote on grey">
    <p:bg>
      <p:bgPr>
        <a:solidFill>
          <a:srgbClr val="F0F0EB"/>
        </a:solidFill>
        <a:effectLst/>
      </p:bgPr>
    </p:bg>
    <p:spTree>
      <p:nvGrpSpPr>
        <p:cNvPr id="1" name=""/>
        <p:cNvGrpSpPr/>
        <p:nvPr/>
      </p:nvGrpSpPr>
      <p:grpSpPr>
        <a:xfrm>
          <a:off x="0" y="0"/>
          <a:ext cx="0" cy="0"/>
          <a:chOff x="0" y="0"/>
          <a:chExt cx="0" cy="0"/>
        </a:xfrm>
      </p:grpSpPr>
      <p:sp>
        <p:nvSpPr>
          <p:cNvPr id="13" name="Slide Number Placeholder 2">
            <a:extLst>
              <a:ext uri="{FF2B5EF4-FFF2-40B4-BE49-F238E27FC236}">
                <a16:creationId xmlns:a16="http://schemas.microsoft.com/office/drawing/2014/main" id="{BFF0162B-2B58-4348-B9A4-A11E8E0036E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8F17E5FC-F65E-BF4A-9A04-9E7ECB1D957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714AE196-3CB5-7740-BF88-A4B34BD631BF}"/>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AA334160-2BC8-A24A-B53D-368B8D5DBF3C}"/>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tx1"/>
                </a:solidFill>
              </a:defRPr>
            </a:lvl1pPr>
          </a:lstStyle>
          <a:p>
            <a:pPr lvl="0"/>
            <a:r>
              <a:rPr lang="en-US"/>
              <a:t>Insert name</a:t>
            </a:r>
          </a:p>
        </p:txBody>
      </p:sp>
      <p:sp>
        <p:nvSpPr>
          <p:cNvPr id="12" name="Text Placeholder 17">
            <a:extLst>
              <a:ext uri="{FF2B5EF4-FFF2-40B4-BE49-F238E27FC236}">
                <a16:creationId xmlns:a16="http://schemas.microsoft.com/office/drawing/2014/main" id="{815A9A6A-260C-7C4D-A409-C4A05A4BE4CF}"/>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title</a:t>
            </a:r>
          </a:p>
        </p:txBody>
      </p:sp>
      <p:sp>
        <p:nvSpPr>
          <p:cNvPr id="15" name="Text Placeholder 17">
            <a:extLst>
              <a:ext uri="{FF2B5EF4-FFF2-40B4-BE49-F238E27FC236}">
                <a16:creationId xmlns:a16="http://schemas.microsoft.com/office/drawing/2014/main" id="{78C8C0D1-79C0-3149-8CD6-770E0704F7F8}"/>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company name</a:t>
            </a:r>
          </a:p>
        </p:txBody>
      </p:sp>
      <p:sp>
        <p:nvSpPr>
          <p:cNvPr id="16" name="Text Placeholder 2">
            <a:extLst>
              <a:ext uri="{FF2B5EF4-FFF2-40B4-BE49-F238E27FC236}">
                <a16:creationId xmlns:a16="http://schemas.microsoft.com/office/drawing/2014/main" id="{28A279DB-C98F-CD4F-992F-9171085F4304}"/>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latin typeface="+mj-lt"/>
              </a:defRPr>
            </a:lvl1pPr>
          </a:lstStyle>
          <a:p>
            <a:pPr lvl="0"/>
            <a:r>
              <a:rPr lang="en-US"/>
              <a:t>"Insert quote"</a:t>
            </a:r>
            <a:endParaRPr lang="en-GB"/>
          </a:p>
        </p:txBody>
      </p:sp>
    </p:spTree>
    <p:extLst>
      <p:ext uri="{BB962C8B-B14F-4D97-AF65-F5344CB8AC3E}">
        <p14:creationId xmlns:p14="http://schemas.microsoft.com/office/powerpoint/2010/main" val="52579563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71_Quote on purpl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610AAF1A-1A2B-7F43-8DBC-B42161DC405D}"/>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66D15E6D-19AC-9A45-8F2D-D62FE2CABBD2}"/>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5" name="Text Placeholder 2">
            <a:extLst>
              <a:ext uri="{FF2B5EF4-FFF2-40B4-BE49-F238E27FC236}">
                <a16:creationId xmlns:a16="http://schemas.microsoft.com/office/drawing/2014/main" id="{F73B330A-796F-3441-AB76-EEBED523D37E}"/>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28F3516C-3CC6-2343-8D57-CEC8C41574A9}"/>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29613385-0345-574D-9D1F-470E15FF6BA9}"/>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6" name="Text Placeholder 17">
            <a:extLst>
              <a:ext uri="{FF2B5EF4-FFF2-40B4-BE49-F238E27FC236}">
                <a16:creationId xmlns:a16="http://schemas.microsoft.com/office/drawing/2014/main" id="{48D813C3-920F-1D41-90F9-4A1EF04B39A7}"/>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21" name="Text Placeholder 2">
            <a:extLst>
              <a:ext uri="{FF2B5EF4-FFF2-40B4-BE49-F238E27FC236}">
                <a16:creationId xmlns:a16="http://schemas.microsoft.com/office/drawing/2014/main" id="{35203EC1-9BDA-0649-821B-B8C1A86F6AA7}"/>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7" name="Graphic 16">
            <a:extLst>
              <a:ext uri="{FF2B5EF4-FFF2-40B4-BE49-F238E27FC236}">
                <a16:creationId xmlns:a16="http://schemas.microsoft.com/office/drawing/2014/main" id="{A1D20098-E9FF-1945-856E-E831E16603D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408725148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72_Quote on green">
    <p:bg>
      <p:bgPr>
        <a:solidFill>
          <a:schemeClr val="accent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AC57DB1E-EBAE-1C4D-AFE7-D5A170D451B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9C4BB39E-0D72-704A-B304-7249F7807BBA}"/>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A44B0793-CC6B-1E43-BEF5-FD8C6E35E463}"/>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69498E2E-EA8E-354F-8B82-C3C57CF4DBA1}"/>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67B19149-446E-754D-B71B-AFAD5B5117C0}"/>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F2ECF014-EEA7-244A-AD6E-AE581F028EDC}"/>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EED38FC5-181A-994F-9404-BAB00FFE4CD3}"/>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2E247907-CE5B-1443-B161-C0531D4104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3620006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73_Quote on midnight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09E7215C-4B48-5E4A-AAA8-D95325207F3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01E6CD92-1161-944E-875A-0EC7726FB05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FD80AE23-B294-5843-8CC3-F715E238C07B}"/>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532D23E2-3643-7B4E-A054-709BFC2C1AB8}"/>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98BB9F2E-0167-3C49-88C1-B37E4A3CE74A}"/>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831E6EB1-22DF-2C4B-8CAF-854AAB67E78D}"/>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65CA8331-89D2-B746-8C3F-BF62B1830A35}"/>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8114E839-99C7-BF4D-A5B7-2C75EA4F6D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6469697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4 column icons_white">
    <p:spTree>
      <p:nvGrpSpPr>
        <p:cNvPr id="1" name=""/>
        <p:cNvGrpSpPr/>
        <p:nvPr/>
      </p:nvGrpSpPr>
      <p:grpSpPr>
        <a:xfrm>
          <a:off x="0" y="0"/>
          <a:ext cx="0" cy="0"/>
          <a:chOff x="0" y="0"/>
          <a:chExt cx="0" cy="0"/>
        </a:xfrm>
      </p:grpSpPr>
      <p:sp>
        <p:nvSpPr>
          <p:cNvPr id="21" name="Picture Placeholder 6">
            <a:extLst>
              <a:ext uri="{FF2B5EF4-FFF2-40B4-BE49-F238E27FC236}">
                <a16:creationId xmlns:a16="http://schemas.microsoft.com/office/drawing/2014/main" id="{DD986BFC-B1B5-0845-86F8-F91F84C3C981}"/>
              </a:ext>
            </a:extLst>
          </p:cNvPr>
          <p:cNvSpPr>
            <a:spLocks noGrp="1"/>
          </p:cNvSpPr>
          <p:nvPr>
            <p:ph type="pic" sz="quarter" idx="18" hasCustomPrompt="1"/>
          </p:nvPr>
        </p:nvSpPr>
        <p:spPr>
          <a:xfrm>
            <a:off x="571779" y="1812925"/>
            <a:ext cx="813599" cy="813599"/>
          </a:xfrm>
        </p:spPr>
        <p:txBody>
          <a:bodyPr anchor="ctr" anchorCtr="0">
            <a:noAutofit/>
          </a:bodyPr>
          <a:lstStyle>
            <a:lvl1pPr marL="0" indent="0" algn="ctr">
              <a:buClr>
                <a:schemeClr val="tx1"/>
              </a:buClr>
              <a:buNone/>
              <a:defRPr sz="800">
                <a:solidFill>
                  <a:schemeClr val="tx1"/>
                </a:solidFill>
              </a:defRPr>
            </a:lvl1pPr>
          </a:lstStyle>
          <a:p>
            <a:r>
              <a:rPr lang="en-GB"/>
              <a:t>Insert icon</a:t>
            </a:r>
          </a:p>
        </p:txBody>
      </p:sp>
      <p:sp>
        <p:nvSpPr>
          <p:cNvPr id="22" name="Picture Placeholder 6">
            <a:extLst>
              <a:ext uri="{FF2B5EF4-FFF2-40B4-BE49-F238E27FC236}">
                <a16:creationId xmlns:a16="http://schemas.microsoft.com/office/drawing/2014/main" id="{0150A6D8-5FEF-4C4B-B008-9AC1254902F4}"/>
              </a:ext>
            </a:extLst>
          </p:cNvPr>
          <p:cNvSpPr>
            <a:spLocks noGrp="1"/>
          </p:cNvSpPr>
          <p:nvPr>
            <p:ph type="pic" sz="quarter" idx="19" hasCustomPrompt="1"/>
          </p:nvPr>
        </p:nvSpPr>
        <p:spPr>
          <a:xfrm>
            <a:off x="3427092" y="1812925"/>
            <a:ext cx="813599" cy="813599"/>
          </a:xfrm>
        </p:spPr>
        <p:txBody>
          <a:bodyPr anchor="ctr" anchorCtr="0">
            <a:noAutofit/>
          </a:bodyPr>
          <a:lstStyle>
            <a:lvl1pPr marL="0" indent="0" algn="ctr">
              <a:buClr>
                <a:schemeClr val="tx1"/>
              </a:buClr>
              <a:buNone/>
              <a:defRPr sz="800">
                <a:solidFill>
                  <a:schemeClr val="tx1"/>
                </a:solidFill>
              </a:defRPr>
            </a:lvl1pPr>
          </a:lstStyle>
          <a:p>
            <a:r>
              <a:rPr lang="en-GB"/>
              <a:t>Insert icon</a:t>
            </a:r>
          </a:p>
        </p:txBody>
      </p:sp>
      <p:sp>
        <p:nvSpPr>
          <p:cNvPr id="23" name="Picture Placeholder 6">
            <a:extLst>
              <a:ext uri="{FF2B5EF4-FFF2-40B4-BE49-F238E27FC236}">
                <a16:creationId xmlns:a16="http://schemas.microsoft.com/office/drawing/2014/main" id="{595D18D7-284F-1043-8DBE-B4616A7B14D5}"/>
              </a:ext>
            </a:extLst>
          </p:cNvPr>
          <p:cNvSpPr>
            <a:spLocks noGrp="1"/>
          </p:cNvSpPr>
          <p:nvPr>
            <p:ph type="pic" sz="quarter" idx="20" hasCustomPrompt="1"/>
          </p:nvPr>
        </p:nvSpPr>
        <p:spPr>
          <a:xfrm>
            <a:off x="6282405" y="1812925"/>
            <a:ext cx="813599" cy="813599"/>
          </a:xfrm>
        </p:spPr>
        <p:txBody>
          <a:bodyPr anchor="ctr" anchorCtr="0">
            <a:noAutofit/>
          </a:bodyPr>
          <a:lstStyle>
            <a:lvl1pPr marL="0" indent="0" algn="ctr">
              <a:buClr>
                <a:schemeClr val="tx1"/>
              </a:buClr>
              <a:buNone/>
              <a:defRPr sz="800">
                <a:solidFill>
                  <a:schemeClr val="tx1"/>
                </a:solidFill>
              </a:defRPr>
            </a:lvl1pPr>
          </a:lstStyle>
          <a:p>
            <a:r>
              <a:rPr lang="en-GB"/>
              <a:t>Insert icon</a:t>
            </a:r>
          </a:p>
        </p:txBody>
      </p:sp>
      <p:sp>
        <p:nvSpPr>
          <p:cNvPr id="24" name="Picture Placeholder 6">
            <a:extLst>
              <a:ext uri="{FF2B5EF4-FFF2-40B4-BE49-F238E27FC236}">
                <a16:creationId xmlns:a16="http://schemas.microsoft.com/office/drawing/2014/main" id="{27E3DB0E-9BB9-E04A-9BB7-6CE5E521CDA0}"/>
              </a:ext>
            </a:extLst>
          </p:cNvPr>
          <p:cNvSpPr>
            <a:spLocks noGrp="1"/>
          </p:cNvSpPr>
          <p:nvPr>
            <p:ph type="pic" sz="quarter" idx="21" hasCustomPrompt="1"/>
          </p:nvPr>
        </p:nvSpPr>
        <p:spPr>
          <a:xfrm>
            <a:off x="9137717" y="1812925"/>
            <a:ext cx="813599" cy="813599"/>
          </a:xfrm>
        </p:spPr>
        <p:txBody>
          <a:bodyPr anchor="ctr" anchorCtr="0">
            <a:noAutofit/>
          </a:bodyPr>
          <a:lstStyle>
            <a:lvl1pPr marL="0" indent="0" algn="ctr">
              <a:buClr>
                <a:schemeClr val="tx1"/>
              </a:buClr>
              <a:buNone/>
              <a:defRPr sz="800">
                <a:solidFill>
                  <a:schemeClr val="tx1"/>
                </a:solidFill>
              </a:defRPr>
            </a:lvl1pPr>
          </a:lstStyle>
          <a:p>
            <a:r>
              <a:rPr lang="en-GB"/>
              <a:t>Insert icon</a:t>
            </a:r>
          </a:p>
        </p:txBody>
      </p:sp>
      <p:sp>
        <p:nvSpPr>
          <p:cNvPr id="25" name="Text Placeholder 3">
            <a:extLst>
              <a:ext uri="{FF2B5EF4-FFF2-40B4-BE49-F238E27FC236}">
                <a16:creationId xmlns:a16="http://schemas.microsoft.com/office/drawing/2014/main" id="{77BADC42-294C-E848-8B3A-C91990676FF8}"/>
              </a:ext>
            </a:extLst>
          </p:cNvPr>
          <p:cNvSpPr>
            <a:spLocks noGrp="1"/>
          </p:cNvSpPr>
          <p:nvPr>
            <p:ph type="body" sz="quarter" idx="33" hasCustomPrompt="1"/>
          </p:nvPr>
        </p:nvSpPr>
        <p:spPr>
          <a:xfrm>
            <a:off x="571780" y="2930682"/>
            <a:ext cx="2477882" cy="313350"/>
          </a:xfr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6" name="Text Placeholder 3">
            <a:extLst>
              <a:ext uri="{FF2B5EF4-FFF2-40B4-BE49-F238E27FC236}">
                <a16:creationId xmlns:a16="http://schemas.microsoft.com/office/drawing/2014/main" id="{9290AFA5-F3F8-BC4B-AA7C-E0A303B1B792}"/>
              </a:ext>
            </a:extLst>
          </p:cNvPr>
          <p:cNvSpPr>
            <a:spLocks noGrp="1"/>
          </p:cNvSpPr>
          <p:nvPr>
            <p:ph type="body" sz="quarter" idx="35" hasCustomPrompt="1"/>
          </p:nvPr>
        </p:nvSpPr>
        <p:spPr>
          <a:xfrm>
            <a:off x="3424780" y="2925916"/>
            <a:ext cx="2484953" cy="313350"/>
          </a:xfr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7" name="Text Placeholder 3">
            <a:extLst>
              <a:ext uri="{FF2B5EF4-FFF2-40B4-BE49-F238E27FC236}">
                <a16:creationId xmlns:a16="http://schemas.microsoft.com/office/drawing/2014/main" id="{4E9D164F-01F5-B546-AFAF-BBD9ACE190AC}"/>
              </a:ext>
            </a:extLst>
          </p:cNvPr>
          <p:cNvSpPr>
            <a:spLocks noGrp="1"/>
          </p:cNvSpPr>
          <p:nvPr>
            <p:ph type="body" sz="quarter" idx="37" hasCustomPrompt="1"/>
          </p:nvPr>
        </p:nvSpPr>
        <p:spPr>
          <a:xfrm>
            <a:off x="6284851" y="2921151"/>
            <a:ext cx="2477749" cy="313350"/>
          </a:xfr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8" name="Text Placeholder 3">
            <a:extLst>
              <a:ext uri="{FF2B5EF4-FFF2-40B4-BE49-F238E27FC236}">
                <a16:creationId xmlns:a16="http://schemas.microsoft.com/office/drawing/2014/main" id="{3FD69FC8-C79E-2049-A2E2-1468E4157B82}"/>
              </a:ext>
            </a:extLst>
          </p:cNvPr>
          <p:cNvSpPr>
            <a:spLocks noGrp="1"/>
          </p:cNvSpPr>
          <p:nvPr>
            <p:ph type="body" sz="quarter" idx="39" hasCustomPrompt="1"/>
          </p:nvPr>
        </p:nvSpPr>
        <p:spPr>
          <a:xfrm>
            <a:off x="9137717" y="2930674"/>
            <a:ext cx="2458948" cy="313350"/>
          </a:xfr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9" name="Slide Number Placeholder 10">
            <a:extLst>
              <a:ext uri="{FF2B5EF4-FFF2-40B4-BE49-F238E27FC236}">
                <a16:creationId xmlns:a16="http://schemas.microsoft.com/office/drawing/2014/main" id="{91E9EA03-1786-B943-9F68-C0CAFD26935F}"/>
              </a:ext>
            </a:extLst>
          </p:cNvPr>
          <p:cNvSpPr>
            <a:spLocks noGrp="1"/>
          </p:cNvSpPr>
          <p:nvPr>
            <p:ph type="sldNum" sz="quarter" idx="4"/>
          </p:nvPr>
        </p:nvSpPr>
        <p:spPr>
          <a:xfrm>
            <a:off x="1130316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20" name="Footer Placeholder 3">
            <a:extLst>
              <a:ext uri="{FF2B5EF4-FFF2-40B4-BE49-F238E27FC236}">
                <a16:creationId xmlns:a16="http://schemas.microsoft.com/office/drawing/2014/main" id="{D33AC596-824E-5D47-8337-E73E32D85AB6}"/>
              </a:ext>
            </a:extLst>
          </p:cNvPr>
          <p:cNvSpPr>
            <a:spLocks noGrp="1"/>
          </p:cNvSpPr>
          <p:nvPr>
            <p:ph type="ftr" sz="quarter" idx="3"/>
          </p:nvPr>
        </p:nvSpPr>
        <p:spPr>
          <a:xfrm>
            <a:off x="672306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US"/>
              <a:t>Clarivate Webinar Dec. 2023: Advanced Insights with CGI</a:t>
            </a:r>
            <a:endParaRPr lang="en-GB"/>
          </a:p>
        </p:txBody>
      </p:sp>
      <p:sp>
        <p:nvSpPr>
          <p:cNvPr id="34" name="Title 1">
            <a:extLst>
              <a:ext uri="{FF2B5EF4-FFF2-40B4-BE49-F238E27FC236}">
                <a16:creationId xmlns:a16="http://schemas.microsoft.com/office/drawing/2014/main" id="{2062D769-D590-B54A-9BA2-25365D8F3FF3}"/>
              </a:ext>
            </a:extLst>
          </p:cNvPr>
          <p:cNvSpPr>
            <a:spLocks noGrp="1"/>
          </p:cNvSpPr>
          <p:nvPr>
            <p:ph type="title" hasCustomPrompt="1"/>
          </p:nvPr>
        </p:nvSpPr>
        <p:spPr>
          <a:xfrm>
            <a:off x="573069" y="816951"/>
            <a:ext cx="6606486"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35" name="Text Placeholder 4">
            <a:extLst>
              <a:ext uri="{FF2B5EF4-FFF2-40B4-BE49-F238E27FC236}">
                <a16:creationId xmlns:a16="http://schemas.microsoft.com/office/drawing/2014/main" id="{EC61E08E-AD0F-2446-9CCC-75650B95B83A}"/>
              </a:ext>
            </a:extLst>
          </p:cNvPr>
          <p:cNvSpPr>
            <a:spLocks noGrp="1"/>
          </p:cNvSpPr>
          <p:nvPr>
            <p:ph type="body" sz="quarter" idx="34" hasCustomPrompt="1"/>
          </p:nvPr>
        </p:nvSpPr>
        <p:spPr>
          <a:xfrm>
            <a:off x="571780" y="3336521"/>
            <a:ext cx="2457751" cy="2805199"/>
          </a:xfrm>
        </p:spPr>
        <p:txBody>
          <a:bodyPr>
            <a:normAutofit/>
          </a:bodyPr>
          <a:lstStyle>
            <a:lvl1pPr marL="223200" indent="-223200">
              <a:lnSpc>
                <a:spcPct val="90000"/>
              </a:lnSpc>
              <a:spcBef>
                <a:spcPts val="300"/>
              </a:spcBef>
              <a:spcAft>
                <a:spcPts val="200"/>
              </a:spcAft>
              <a:buClr>
                <a:schemeClr val="accent1"/>
              </a:buClr>
              <a:buFont typeface="Arial" panose="020B0604020202020204" pitchFamily="34" charset="0"/>
              <a:buChar char="•"/>
              <a:defRPr sz="1800">
                <a:solidFill>
                  <a:schemeClr val="tx1"/>
                </a:solidFill>
              </a:defRPr>
            </a:lvl1pPr>
            <a:lvl2pPr marL="496800" indent="-270000">
              <a:lnSpc>
                <a:spcPct val="90000"/>
              </a:lnSpc>
              <a:spcBef>
                <a:spcPts val="300"/>
              </a:spcBef>
              <a:spcAft>
                <a:spcPts val="200"/>
              </a:spcAft>
              <a:buClr>
                <a:schemeClr val="accent1"/>
              </a:buClr>
              <a:defRPr sz="1800">
                <a:solidFill>
                  <a:schemeClr val="tx1"/>
                </a:solidFill>
              </a:defRPr>
            </a:lvl2pPr>
            <a:lvl3pPr marL="720000" indent="-219600">
              <a:lnSpc>
                <a:spcPct val="90000"/>
              </a:lnSpc>
              <a:spcBef>
                <a:spcPts val="300"/>
              </a:spcBef>
              <a:spcAft>
                <a:spcPts val="200"/>
              </a:spcAft>
              <a:buClr>
                <a:schemeClr val="accent1"/>
              </a:buClr>
              <a:buFont typeface="System Font"/>
              <a:buChar char="–"/>
              <a:defRPr sz="1400">
                <a:solidFill>
                  <a:schemeClr val="tx1"/>
                </a:solidFill>
              </a:defRPr>
            </a:lvl3pPr>
            <a:lvl4pPr marL="943200" indent="-219600">
              <a:lnSpc>
                <a:spcPct val="90000"/>
              </a:lnSpc>
              <a:spcBef>
                <a:spcPts val="300"/>
              </a:spcBef>
              <a:spcAft>
                <a:spcPts val="200"/>
              </a:spcAft>
              <a:buClr>
                <a:schemeClr val="accent1"/>
              </a:buClr>
              <a:buFont typeface="System Font"/>
              <a:buChar char="–"/>
              <a:defRPr sz="1400">
                <a:solidFill>
                  <a:schemeClr val="tx1"/>
                </a:solidFill>
              </a:defRPr>
            </a:lvl4pPr>
            <a:lvl5pPr marL="1173600" indent="-219600">
              <a:lnSpc>
                <a:spcPct val="90000"/>
              </a:lnSpc>
              <a:spcBef>
                <a:spcPts val="300"/>
              </a:spcBef>
              <a:spcAft>
                <a:spcPts val="200"/>
              </a:spcAft>
              <a:buClr>
                <a:schemeClr val="accent1"/>
              </a:buClr>
              <a:defRPr sz="1400">
                <a:solidFill>
                  <a:schemeClr val="tx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40" name="Text Placeholder 4">
            <a:extLst>
              <a:ext uri="{FF2B5EF4-FFF2-40B4-BE49-F238E27FC236}">
                <a16:creationId xmlns:a16="http://schemas.microsoft.com/office/drawing/2014/main" id="{A08C8D22-9E3D-214A-B2E0-0666572896FC}"/>
              </a:ext>
            </a:extLst>
          </p:cNvPr>
          <p:cNvSpPr>
            <a:spLocks noGrp="1"/>
          </p:cNvSpPr>
          <p:nvPr>
            <p:ph type="body" sz="quarter" idx="40" hasCustomPrompt="1"/>
          </p:nvPr>
        </p:nvSpPr>
        <p:spPr>
          <a:xfrm>
            <a:off x="3427092" y="3336521"/>
            <a:ext cx="2457751" cy="2805199"/>
          </a:xfrm>
        </p:spPr>
        <p:txBody>
          <a:bodyPr>
            <a:normAutofit/>
          </a:bodyPr>
          <a:lstStyle>
            <a:lvl1pPr marL="223200" indent="-223200">
              <a:lnSpc>
                <a:spcPct val="90000"/>
              </a:lnSpc>
              <a:spcBef>
                <a:spcPts val="300"/>
              </a:spcBef>
              <a:spcAft>
                <a:spcPts val="200"/>
              </a:spcAft>
              <a:buClr>
                <a:schemeClr val="accent1"/>
              </a:buClr>
              <a:buFont typeface="Arial" panose="020B0604020202020204" pitchFamily="34" charset="0"/>
              <a:buChar char="•"/>
              <a:defRPr sz="1800">
                <a:solidFill>
                  <a:schemeClr val="tx1"/>
                </a:solidFill>
              </a:defRPr>
            </a:lvl1pPr>
            <a:lvl2pPr marL="496800" indent="-270000">
              <a:lnSpc>
                <a:spcPct val="90000"/>
              </a:lnSpc>
              <a:spcBef>
                <a:spcPts val="300"/>
              </a:spcBef>
              <a:spcAft>
                <a:spcPts val="200"/>
              </a:spcAft>
              <a:buClr>
                <a:schemeClr val="accent1"/>
              </a:buClr>
              <a:defRPr sz="1800">
                <a:solidFill>
                  <a:schemeClr val="tx1"/>
                </a:solidFill>
              </a:defRPr>
            </a:lvl2pPr>
            <a:lvl3pPr marL="720000" indent="-219600">
              <a:lnSpc>
                <a:spcPct val="90000"/>
              </a:lnSpc>
              <a:spcBef>
                <a:spcPts val="300"/>
              </a:spcBef>
              <a:spcAft>
                <a:spcPts val="200"/>
              </a:spcAft>
              <a:buClr>
                <a:schemeClr val="accent1"/>
              </a:buClr>
              <a:buFont typeface="System Font"/>
              <a:buChar char="–"/>
              <a:defRPr sz="1400">
                <a:solidFill>
                  <a:schemeClr val="tx1"/>
                </a:solidFill>
              </a:defRPr>
            </a:lvl3pPr>
            <a:lvl4pPr marL="943200" indent="-219600">
              <a:lnSpc>
                <a:spcPct val="90000"/>
              </a:lnSpc>
              <a:spcBef>
                <a:spcPts val="300"/>
              </a:spcBef>
              <a:spcAft>
                <a:spcPts val="200"/>
              </a:spcAft>
              <a:buClr>
                <a:schemeClr val="accent1"/>
              </a:buClr>
              <a:buFont typeface="System Font"/>
              <a:buChar char="–"/>
              <a:defRPr sz="1400">
                <a:solidFill>
                  <a:schemeClr val="tx1"/>
                </a:solidFill>
              </a:defRPr>
            </a:lvl4pPr>
            <a:lvl5pPr marL="1173600" indent="-219600">
              <a:lnSpc>
                <a:spcPct val="90000"/>
              </a:lnSpc>
              <a:spcBef>
                <a:spcPts val="300"/>
              </a:spcBef>
              <a:spcAft>
                <a:spcPts val="200"/>
              </a:spcAft>
              <a:buClr>
                <a:schemeClr val="accent1"/>
              </a:buClr>
              <a:defRPr sz="1400">
                <a:solidFill>
                  <a:schemeClr val="tx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41" name="Text Placeholder 4">
            <a:extLst>
              <a:ext uri="{FF2B5EF4-FFF2-40B4-BE49-F238E27FC236}">
                <a16:creationId xmlns:a16="http://schemas.microsoft.com/office/drawing/2014/main" id="{17D1D482-59A4-4C45-9AB4-4E75B65E53F9}"/>
              </a:ext>
            </a:extLst>
          </p:cNvPr>
          <p:cNvSpPr>
            <a:spLocks noGrp="1"/>
          </p:cNvSpPr>
          <p:nvPr>
            <p:ph type="body" sz="quarter" idx="41" hasCustomPrompt="1"/>
          </p:nvPr>
        </p:nvSpPr>
        <p:spPr>
          <a:xfrm>
            <a:off x="6282404" y="3336521"/>
            <a:ext cx="2457751" cy="2805199"/>
          </a:xfrm>
        </p:spPr>
        <p:txBody>
          <a:bodyPr>
            <a:normAutofit/>
          </a:bodyPr>
          <a:lstStyle>
            <a:lvl1pPr marL="223200" indent="-223200">
              <a:lnSpc>
                <a:spcPct val="90000"/>
              </a:lnSpc>
              <a:spcBef>
                <a:spcPts val="300"/>
              </a:spcBef>
              <a:spcAft>
                <a:spcPts val="200"/>
              </a:spcAft>
              <a:buClr>
                <a:schemeClr val="accent1"/>
              </a:buClr>
              <a:buFont typeface="Arial" panose="020B0604020202020204" pitchFamily="34" charset="0"/>
              <a:buChar char="•"/>
              <a:defRPr sz="1800">
                <a:solidFill>
                  <a:schemeClr val="tx1"/>
                </a:solidFill>
              </a:defRPr>
            </a:lvl1pPr>
            <a:lvl2pPr marL="496800" indent="-270000">
              <a:lnSpc>
                <a:spcPct val="90000"/>
              </a:lnSpc>
              <a:spcBef>
                <a:spcPts val="300"/>
              </a:spcBef>
              <a:spcAft>
                <a:spcPts val="200"/>
              </a:spcAft>
              <a:buClr>
                <a:schemeClr val="accent1"/>
              </a:buClr>
              <a:defRPr sz="1800">
                <a:solidFill>
                  <a:schemeClr val="tx1"/>
                </a:solidFill>
              </a:defRPr>
            </a:lvl2pPr>
            <a:lvl3pPr marL="720000" indent="-219600">
              <a:lnSpc>
                <a:spcPct val="90000"/>
              </a:lnSpc>
              <a:spcBef>
                <a:spcPts val="300"/>
              </a:spcBef>
              <a:spcAft>
                <a:spcPts val="200"/>
              </a:spcAft>
              <a:buClr>
                <a:schemeClr val="accent1"/>
              </a:buClr>
              <a:buFont typeface="System Font"/>
              <a:buChar char="–"/>
              <a:defRPr sz="1400">
                <a:solidFill>
                  <a:schemeClr val="tx1"/>
                </a:solidFill>
              </a:defRPr>
            </a:lvl3pPr>
            <a:lvl4pPr marL="943200" indent="-219600">
              <a:lnSpc>
                <a:spcPct val="90000"/>
              </a:lnSpc>
              <a:spcBef>
                <a:spcPts val="300"/>
              </a:spcBef>
              <a:spcAft>
                <a:spcPts val="200"/>
              </a:spcAft>
              <a:buClr>
                <a:schemeClr val="accent1"/>
              </a:buClr>
              <a:buFont typeface="System Font"/>
              <a:buChar char="–"/>
              <a:defRPr sz="1400">
                <a:solidFill>
                  <a:schemeClr val="tx1"/>
                </a:solidFill>
              </a:defRPr>
            </a:lvl4pPr>
            <a:lvl5pPr marL="1173600" indent="-219600">
              <a:lnSpc>
                <a:spcPct val="90000"/>
              </a:lnSpc>
              <a:spcBef>
                <a:spcPts val="300"/>
              </a:spcBef>
              <a:spcAft>
                <a:spcPts val="200"/>
              </a:spcAft>
              <a:buClr>
                <a:schemeClr val="accent1"/>
              </a:buClr>
              <a:defRPr sz="1400">
                <a:solidFill>
                  <a:schemeClr val="tx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42" name="Text Placeholder 4">
            <a:extLst>
              <a:ext uri="{FF2B5EF4-FFF2-40B4-BE49-F238E27FC236}">
                <a16:creationId xmlns:a16="http://schemas.microsoft.com/office/drawing/2014/main" id="{AF1E295C-6BEF-4745-904B-C8A2FA07FA32}"/>
              </a:ext>
            </a:extLst>
          </p:cNvPr>
          <p:cNvSpPr>
            <a:spLocks noGrp="1"/>
          </p:cNvSpPr>
          <p:nvPr>
            <p:ph type="body" sz="quarter" idx="42" hasCustomPrompt="1"/>
          </p:nvPr>
        </p:nvSpPr>
        <p:spPr>
          <a:xfrm>
            <a:off x="9137717" y="3336521"/>
            <a:ext cx="2457751" cy="2805199"/>
          </a:xfrm>
        </p:spPr>
        <p:txBody>
          <a:bodyPr>
            <a:normAutofit/>
          </a:bodyPr>
          <a:lstStyle>
            <a:lvl1pPr marL="223200" indent="-223200">
              <a:lnSpc>
                <a:spcPct val="90000"/>
              </a:lnSpc>
              <a:spcBef>
                <a:spcPts val="300"/>
              </a:spcBef>
              <a:spcAft>
                <a:spcPts val="200"/>
              </a:spcAft>
              <a:buClr>
                <a:schemeClr val="accent1"/>
              </a:buClr>
              <a:buFont typeface="Arial" panose="020B0604020202020204" pitchFamily="34" charset="0"/>
              <a:buChar char="•"/>
              <a:defRPr sz="1800">
                <a:solidFill>
                  <a:schemeClr val="tx1"/>
                </a:solidFill>
              </a:defRPr>
            </a:lvl1pPr>
            <a:lvl2pPr marL="496800" indent="-270000">
              <a:lnSpc>
                <a:spcPct val="90000"/>
              </a:lnSpc>
              <a:spcBef>
                <a:spcPts val="300"/>
              </a:spcBef>
              <a:spcAft>
                <a:spcPts val="200"/>
              </a:spcAft>
              <a:buClr>
                <a:schemeClr val="accent1"/>
              </a:buClr>
              <a:defRPr sz="1800">
                <a:solidFill>
                  <a:schemeClr val="tx1"/>
                </a:solidFill>
              </a:defRPr>
            </a:lvl2pPr>
            <a:lvl3pPr marL="720000" indent="-219600">
              <a:lnSpc>
                <a:spcPct val="90000"/>
              </a:lnSpc>
              <a:spcBef>
                <a:spcPts val="300"/>
              </a:spcBef>
              <a:spcAft>
                <a:spcPts val="200"/>
              </a:spcAft>
              <a:buClr>
                <a:schemeClr val="accent1"/>
              </a:buClr>
              <a:buFont typeface="System Font"/>
              <a:buChar char="–"/>
              <a:defRPr sz="1400">
                <a:solidFill>
                  <a:schemeClr val="tx1"/>
                </a:solidFill>
              </a:defRPr>
            </a:lvl3pPr>
            <a:lvl4pPr marL="943200" indent="-219600">
              <a:lnSpc>
                <a:spcPct val="90000"/>
              </a:lnSpc>
              <a:spcBef>
                <a:spcPts val="300"/>
              </a:spcBef>
              <a:spcAft>
                <a:spcPts val="200"/>
              </a:spcAft>
              <a:buClr>
                <a:schemeClr val="accent1"/>
              </a:buClr>
              <a:buFont typeface="System Font"/>
              <a:buChar char="–"/>
              <a:defRPr sz="1400">
                <a:solidFill>
                  <a:schemeClr val="tx1"/>
                </a:solidFill>
              </a:defRPr>
            </a:lvl4pPr>
            <a:lvl5pPr marL="1173600" indent="-219600">
              <a:lnSpc>
                <a:spcPct val="90000"/>
              </a:lnSpc>
              <a:spcBef>
                <a:spcPts val="300"/>
              </a:spcBef>
              <a:spcAft>
                <a:spcPts val="200"/>
              </a:spcAft>
              <a:buClr>
                <a:schemeClr val="accent1"/>
              </a:buClr>
              <a:defRPr sz="1400">
                <a:solidFill>
                  <a:schemeClr val="tx1"/>
                </a:solidFill>
              </a:defRPr>
            </a:lvl5pPr>
            <a:lvl6pPr marL="648000" indent="-360000">
              <a:lnSpc>
                <a:spcPct val="90000"/>
              </a:lnSpc>
              <a:buClr>
                <a:schemeClr val="accent1"/>
              </a:buClr>
              <a:buFont typeface="System Font"/>
              <a:buChar char="–"/>
              <a:defRPr sz="1400">
                <a:solidFill>
                  <a:schemeClr val="tx1"/>
                </a:solidFill>
              </a:defRPr>
            </a:lvl6pPr>
            <a:lvl7pPr marL="216000" indent="-288000">
              <a:buClr>
                <a:schemeClr val="accent1"/>
              </a:buClr>
              <a:buFont typeface="Arial" panose="020B0604020202020204" pitchFamily="34" charset="0"/>
              <a:buChar char="•"/>
              <a:defRPr sz="1400" spc="40" baseline="0">
                <a:solidFill>
                  <a:schemeClr val="tx1"/>
                </a:solidFill>
              </a:defRPr>
            </a:lvl7pPr>
            <a:lvl8pPr marL="504000" indent="-360000">
              <a:spcBef>
                <a:spcPts val="500"/>
              </a:spcBef>
              <a:buClr>
                <a:schemeClr val="accent1"/>
              </a:buClr>
              <a:buFont typeface=".AppleSystemUIFont"/>
              <a:buChar char="–"/>
              <a:defRPr sz="1400">
                <a:solidFill>
                  <a:schemeClr val="tx1"/>
                </a:solidFill>
              </a:defRPr>
            </a:lvl8pPr>
            <a:lvl9pPr marL="648000" indent="-360000">
              <a:buClr>
                <a:schemeClr val="accent1"/>
              </a:buClr>
              <a:buFont typeface="System Font"/>
              <a:buChar char="–"/>
              <a:defRPr sz="1400">
                <a:solidFill>
                  <a:schemeClr val="tx1"/>
                </a:solidFill>
              </a:defRPr>
            </a:lvl9pPr>
          </a:lstStyle>
          <a:p>
            <a:pPr lvl="0"/>
            <a:r>
              <a:rPr lang="en-GB"/>
              <a:t>Click to edit master </a:t>
            </a:r>
            <a:br>
              <a:rPr lang="en-GB"/>
            </a:br>
            <a:r>
              <a:rPr lang="en-GB"/>
              <a:t>text styles</a:t>
            </a:r>
          </a:p>
          <a:p>
            <a:pPr lvl="1"/>
            <a:r>
              <a:rPr lang="en-GB"/>
              <a:t>Second level</a:t>
            </a:r>
          </a:p>
          <a:p>
            <a:pPr lvl="2"/>
            <a:r>
              <a:rPr lang="en-GB"/>
              <a:t>Third level</a:t>
            </a:r>
          </a:p>
          <a:p>
            <a:pPr lvl="3"/>
            <a:r>
              <a:rPr lang="en-GB"/>
              <a:t>Fourth level</a:t>
            </a:r>
          </a:p>
          <a:p>
            <a:pPr lvl="4"/>
            <a:r>
              <a:rPr lang="en-GB"/>
              <a:t>Fifth level</a:t>
            </a:r>
          </a:p>
        </p:txBody>
      </p:sp>
      <p:sp>
        <p:nvSpPr>
          <p:cNvPr id="17" name="Text Placeholder 17">
            <a:extLst>
              <a:ext uri="{FF2B5EF4-FFF2-40B4-BE49-F238E27FC236}">
                <a16:creationId xmlns:a16="http://schemas.microsoft.com/office/drawing/2014/main" id="{3E99627F-DF5B-534E-98EB-484D1DA64E4C}"/>
              </a:ext>
            </a:extLst>
          </p:cNvPr>
          <p:cNvSpPr>
            <a:spLocks noGrp="1"/>
          </p:cNvSpPr>
          <p:nvPr>
            <p:ph type="body" sz="quarter" idx="29" hasCustomPrompt="1"/>
          </p:nvPr>
        </p:nvSpPr>
        <p:spPr>
          <a:xfrm>
            <a:off x="571824" y="1193187"/>
            <a:ext cx="6586464"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0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220159001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74_Quote on crimson">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rgbClr val="CF0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09E7215C-4B48-5E4A-AAA8-D95325207F3E}"/>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01E6CD92-1161-944E-875A-0EC7726FB057}"/>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FD80AE23-B294-5843-8CC3-F715E238C07B}"/>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532D23E2-3643-7B4E-A054-709BFC2C1AB8}"/>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98BB9F2E-0167-3C49-88C1-B37E4A3CE74A}"/>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831E6EB1-22DF-2C4B-8CAF-854AAB67E78D}"/>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65CA8331-89D2-B746-8C3F-BF62B1830A35}"/>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8114E839-99C7-BF4D-A5B7-2C75EA4F6D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337758121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75_Quote on sky blue">
    <p:bg>
      <p:bgPr>
        <a:solidFill>
          <a:schemeClr val="accent4"/>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0406CBBA-BD3B-954A-ABB8-C9D9CE639311}"/>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16D3E32B-A028-0D45-9485-6EB8F02C0521}"/>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44000126-BB1E-9541-9171-0213263AF85D}"/>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DAAE6BC2-C733-A840-8D04-6BF747285C6A}"/>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32CCC1B7-8B2E-2A45-9388-A044228EB79F}"/>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76C323B5-53CA-8448-998A-E67480053FE6}"/>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C82D0744-2041-3F4B-9BA7-C97EB021BA94}"/>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1124A944-7A1E-F848-8401-880E05174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261863744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76_Quote on orange">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C02FEAB4-63AC-A441-8803-A2C7B6A19326}"/>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F4076159-1844-1243-A2DF-23AA91FE5DE1}"/>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B240F57A-4C46-9B41-A6CF-560395CA368D}"/>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CD28E575-3101-F446-96BD-B559CAF7482E}"/>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C472ED6E-88F3-AF47-BE51-E8467CB727DC}"/>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25DC1A16-947F-3143-BE14-0A101522BCC5}"/>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C52A7730-EFA7-0043-9F3A-4C98F9D1637F}"/>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BD18FC33-5950-6F42-A435-174784DC2A8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275063963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77_Quote on teal">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C720042-A7F6-8549-A913-89F051D6EA83}"/>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Slide Number Placeholder 2">
            <a:extLst>
              <a:ext uri="{FF2B5EF4-FFF2-40B4-BE49-F238E27FC236}">
                <a16:creationId xmlns:a16="http://schemas.microsoft.com/office/drawing/2014/main" id="{6DFCE1C9-8AA7-FE41-BAEE-3D981F0469B7}"/>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bg1"/>
                </a:solidFill>
              </a:defRPr>
            </a:lvl1pPr>
          </a:lstStyle>
          <a:p>
            <a:fld id="{F18EFF25-22D3-7349-97D6-73D11F9E5B0D}" type="slidenum">
              <a:rPr lang="en-GB" smtClean="0"/>
              <a:pPr/>
              <a:t>‹#›</a:t>
            </a:fld>
            <a:endParaRPr lang="en-GB"/>
          </a:p>
        </p:txBody>
      </p:sp>
      <p:sp>
        <p:nvSpPr>
          <p:cNvPr id="14" name="Footer Placeholder 1">
            <a:extLst>
              <a:ext uri="{FF2B5EF4-FFF2-40B4-BE49-F238E27FC236}">
                <a16:creationId xmlns:a16="http://schemas.microsoft.com/office/drawing/2014/main" id="{C45973ED-A6DA-7544-86F3-34EA220973FF}"/>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bg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3AD27703-8887-304F-8446-71A954E68614}"/>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chemeClr val="bg1"/>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1" name="Text Placeholder 17">
            <a:extLst>
              <a:ext uri="{FF2B5EF4-FFF2-40B4-BE49-F238E27FC236}">
                <a16:creationId xmlns:a16="http://schemas.microsoft.com/office/drawing/2014/main" id="{C9DD5182-1371-A24F-962A-3BBD62557955}"/>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bg1"/>
                </a:solidFill>
              </a:defRPr>
            </a:lvl1pPr>
          </a:lstStyle>
          <a:p>
            <a:pPr lvl="0"/>
            <a:r>
              <a:rPr lang="en-US"/>
              <a:t>Insert name</a:t>
            </a:r>
          </a:p>
        </p:txBody>
      </p:sp>
      <p:sp>
        <p:nvSpPr>
          <p:cNvPr id="12" name="Text Placeholder 17">
            <a:extLst>
              <a:ext uri="{FF2B5EF4-FFF2-40B4-BE49-F238E27FC236}">
                <a16:creationId xmlns:a16="http://schemas.microsoft.com/office/drawing/2014/main" id="{F29ED81F-93D3-3342-B339-C0D2E02829CC}"/>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title</a:t>
            </a:r>
          </a:p>
        </p:txBody>
      </p:sp>
      <p:sp>
        <p:nvSpPr>
          <p:cNvPr id="15" name="Text Placeholder 17">
            <a:extLst>
              <a:ext uri="{FF2B5EF4-FFF2-40B4-BE49-F238E27FC236}">
                <a16:creationId xmlns:a16="http://schemas.microsoft.com/office/drawing/2014/main" id="{FF10EE12-E120-0243-A377-DBD92665E8B7}"/>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bg1"/>
                </a:solidFill>
              </a:defRPr>
            </a:lvl1pPr>
          </a:lstStyle>
          <a:p>
            <a:pPr lvl="0"/>
            <a:r>
              <a:rPr lang="en-US"/>
              <a:t>Insert company name</a:t>
            </a:r>
          </a:p>
        </p:txBody>
      </p:sp>
      <p:sp>
        <p:nvSpPr>
          <p:cNvPr id="16" name="Text Placeholder 2">
            <a:extLst>
              <a:ext uri="{FF2B5EF4-FFF2-40B4-BE49-F238E27FC236}">
                <a16:creationId xmlns:a16="http://schemas.microsoft.com/office/drawing/2014/main" id="{C20F2784-95F6-B747-A3AF-062E257B5A35}"/>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bg1"/>
                </a:solidFill>
                <a:latin typeface="+mj-lt"/>
              </a:defRPr>
            </a:lvl1pPr>
          </a:lstStyle>
          <a:p>
            <a:pPr lvl="0"/>
            <a:r>
              <a:rPr lang="en-US"/>
              <a:t>"Insert quote"</a:t>
            </a:r>
            <a:endParaRPr lang="en-GB"/>
          </a:p>
        </p:txBody>
      </p:sp>
      <p:pic>
        <p:nvPicPr>
          <p:cNvPr id="18" name="Graphic 17">
            <a:extLst>
              <a:ext uri="{FF2B5EF4-FFF2-40B4-BE49-F238E27FC236}">
                <a16:creationId xmlns:a16="http://schemas.microsoft.com/office/drawing/2014/main" id="{3F81F494-A3B0-4749-AB62-EC71770317D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0251" y="6354000"/>
            <a:ext cx="1360800" cy="402797"/>
          </a:xfrm>
          <a:prstGeom prst="rect">
            <a:avLst/>
          </a:prstGeom>
        </p:spPr>
      </p:pic>
    </p:spTree>
    <p:extLst>
      <p:ext uri="{BB962C8B-B14F-4D97-AF65-F5344CB8AC3E}">
        <p14:creationId xmlns:p14="http://schemas.microsoft.com/office/powerpoint/2010/main" val="130309266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78_Quote on image">
    <p:spTree>
      <p:nvGrpSpPr>
        <p:cNvPr id="1" name=""/>
        <p:cNvGrpSpPr/>
        <p:nvPr/>
      </p:nvGrpSpPr>
      <p:grpSpPr>
        <a:xfrm>
          <a:off x="0" y="0"/>
          <a:ext cx="0" cy="0"/>
          <a:chOff x="0" y="0"/>
          <a:chExt cx="0" cy="0"/>
        </a:xfrm>
      </p:grpSpPr>
      <p:sp>
        <p:nvSpPr>
          <p:cNvPr id="11" name="Picture Placeholder 6">
            <a:extLst>
              <a:ext uri="{FF2B5EF4-FFF2-40B4-BE49-F238E27FC236}">
                <a16:creationId xmlns:a16="http://schemas.microsoft.com/office/drawing/2014/main" id="{0546D780-BA1A-4E4A-BBA4-FA6246E40197}"/>
              </a:ext>
            </a:extLst>
          </p:cNvPr>
          <p:cNvSpPr>
            <a:spLocks noGrp="1"/>
          </p:cNvSpPr>
          <p:nvPr>
            <p:ph type="pic" sz="quarter" idx="17" hasCustomPrompt="1"/>
          </p:nvPr>
        </p:nvSpPr>
        <p:spPr>
          <a:xfrm>
            <a:off x="0" y="0"/>
            <a:ext cx="12192000" cy="6858000"/>
          </a:xfrm>
          <a:prstGeom prst="rect">
            <a:avLst/>
          </a:prstGeom>
        </p:spPr>
        <p:txBody>
          <a:bodyPr vert="horz" lIns="7200000" tIns="180000" rIns="180000" bIns="180000" rtlCol="0">
            <a:noAutofit/>
          </a:bodyPr>
          <a:lstStyle>
            <a:lvl1pPr marL="171450" indent="-171450">
              <a:buFont typeface="Arial" panose="020B0604020202020204" pitchFamily="34" charset="0"/>
              <a:buChar char="•"/>
              <a:defRPr lang="en-GB" sz="1200" dirty="0">
                <a:highlight>
                  <a:srgbClr val="FFFF00"/>
                </a:highlight>
              </a:defRPr>
            </a:lvl1pPr>
          </a:lstStyle>
          <a:p>
            <a:pPr marL="171450" marR="0" lvl="0" indent="-171450" fontAlgn="auto">
              <a:buSzTx/>
              <a:tabLst/>
            </a:pPr>
            <a:r>
              <a:rPr lang="en-GB"/>
              <a:t>Click on the icon to import your own image.</a:t>
            </a:r>
          </a:p>
          <a:p>
            <a:pPr marL="171450" marR="0" lvl="0" indent="-171450" fontAlgn="auto">
              <a:buSzTx/>
              <a:tabLst/>
            </a:pPr>
            <a:r>
              <a:rPr lang="en-GB"/>
              <a:t>Use brand approved imagery only from the image library.</a:t>
            </a:r>
          </a:p>
          <a:p>
            <a:pPr marL="171450" marR="0" lvl="0" indent="-171450" fontAlgn="auto">
              <a:buSzTx/>
              <a:tabLst/>
            </a:pPr>
            <a:r>
              <a:rPr lang="en-GB"/>
              <a:t>Please see the appendix for brand guidance on selecting an image.</a:t>
            </a:r>
          </a:p>
        </p:txBody>
      </p:sp>
      <p:sp>
        <p:nvSpPr>
          <p:cNvPr id="15" name="Slide Number Placeholder 2">
            <a:extLst>
              <a:ext uri="{FF2B5EF4-FFF2-40B4-BE49-F238E27FC236}">
                <a16:creationId xmlns:a16="http://schemas.microsoft.com/office/drawing/2014/main" id="{ECDAA27B-D7D5-B647-B352-4F11AFA525C6}"/>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4CF30833-718B-2C4B-AE29-D6FD34C663C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17" name="Text Placeholder 2">
            <a:extLst>
              <a:ext uri="{FF2B5EF4-FFF2-40B4-BE49-F238E27FC236}">
                <a16:creationId xmlns:a16="http://schemas.microsoft.com/office/drawing/2014/main" id="{17A97906-9EF6-6D40-9429-62F332DACF93}"/>
              </a:ext>
            </a:extLst>
          </p:cNvPr>
          <p:cNvSpPr>
            <a:spLocks noGrp="1"/>
          </p:cNvSpPr>
          <p:nvPr>
            <p:ph type="body" sz="quarter" idx="35"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12" name="Text Placeholder 17">
            <a:extLst>
              <a:ext uri="{FF2B5EF4-FFF2-40B4-BE49-F238E27FC236}">
                <a16:creationId xmlns:a16="http://schemas.microsoft.com/office/drawing/2014/main" id="{9CF5663F-485F-D94A-8FDC-9D4D4F5922EE}"/>
              </a:ext>
            </a:extLst>
          </p:cNvPr>
          <p:cNvSpPr>
            <a:spLocks noGrp="1"/>
          </p:cNvSpPr>
          <p:nvPr>
            <p:ph type="body" sz="quarter" idx="14" hasCustomPrompt="1"/>
          </p:nvPr>
        </p:nvSpPr>
        <p:spPr>
          <a:xfrm>
            <a:off x="615150" y="4752000"/>
            <a:ext cx="5436000" cy="276999"/>
          </a:xfrm>
          <a:prstGeom prst="rect">
            <a:avLst/>
          </a:prstGeom>
        </p:spPr>
        <p:txBody>
          <a:bodyPr wrap="square">
            <a:spAutoFit/>
          </a:bodyPr>
          <a:lstStyle>
            <a:lvl1pPr marL="0" indent="0">
              <a:lnSpc>
                <a:spcPct val="100000"/>
              </a:lnSpc>
              <a:spcBef>
                <a:spcPts val="0"/>
              </a:spcBef>
              <a:spcAft>
                <a:spcPts val="0"/>
              </a:spcAft>
              <a:buNone/>
              <a:defRPr sz="1800" b="1" baseline="0">
                <a:solidFill>
                  <a:schemeClr val="tx1"/>
                </a:solidFill>
              </a:defRPr>
            </a:lvl1pPr>
          </a:lstStyle>
          <a:p>
            <a:pPr lvl="0"/>
            <a:r>
              <a:rPr lang="en-US"/>
              <a:t>Insert name</a:t>
            </a:r>
          </a:p>
        </p:txBody>
      </p:sp>
      <p:sp>
        <p:nvSpPr>
          <p:cNvPr id="13" name="Text Placeholder 17">
            <a:extLst>
              <a:ext uri="{FF2B5EF4-FFF2-40B4-BE49-F238E27FC236}">
                <a16:creationId xmlns:a16="http://schemas.microsoft.com/office/drawing/2014/main" id="{9585C805-3080-9544-9022-AE9B60DE31E3}"/>
              </a:ext>
            </a:extLst>
          </p:cNvPr>
          <p:cNvSpPr>
            <a:spLocks noGrp="1"/>
          </p:cNvSpPr>
          <p:nvPr>
            <p:ph type="body" sz="quarter" idx="15" hasCustomPrompt="1"/>
          </p:nvPr>
        </p:nvSpPr>
        <p:spPr>
          <a:xfrm>
            <a:off x="615150" y="5130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title</a:t>
            </a:r>
          </a:p>
        </p:txBody>
      </p:sp>
      <p:sp>
        <p:nvSpPr>
          <p:cNvPr id="14" name="Text Placeholder 17">
            <a:extLst>
              <a:ext uri="{FF2B5EF4-FFF2-40B4-BE49-F238E27FC236}">
                <a16:creationId xmlns:a16="http://schemas.microsoft.com/office/drawing/2014/main" id="{12972462-755E-8B40-8C93-9281B7872193}"/>
              </a:ext>
            </a:extLst>
          </p:cNvPr>
          <p:cNvSpPr>
            <a:spLocks noGrp="1"/>
          </p:cNvSpPr>
          <p:nvPr>
            <p:ph type="body" sz="quarter" idx="16" hasCustomPrompt="1"/>
          </p:nvPr>
        </p:nvSpPr>
        <p:spPr>
          <a:xfrm>
            <a:off x="615150" y="5508000"/>
            <a:ext cx="5436000" cy="276999"/>
          </a:xfrm>
          <a:prstGeom prst="rect">
            <a:avLst/>
          </a:prstGeom>
        </p:spPr>
        <p:txBody>
          <a:bodyPr wrap="square">
            <a:spAutoFit/>
          </a:bodyPr>
          <a:lstStyle>
            <a:lvl1pPr marL="0" indent="0">
              <a:lnSpc>
                <a:spcPct val="100000"/>
              </a:lnSpc>
              <a:spcBef>
                <a:spcPts val="0"/>
              </a:spcBef>
              <a:spcAft>
                <a:spcPts val="0"/>
              </a:spcAft>
              <a:buNone/>
              <a:defRPr sz="1800" baseline="0">
                <a:solidFill>
                  <a:schemeClr val="tx1"/>
                </a:solidFill>
              </a:defRPr>
            </a:lvl1pPr>
          </a:lstStyle>
          <a:p>
            <a:pPr lvl="0"/>
            <a:r>
              <a:rPr lang="en-US"/>
              <a:t>Insert company name</a:t>
            </a:r>
          </a:p>
        </p:txBody>
      </p:sp>
      <p:sp>
        <p:nvSpPr>
          <p:cNvPr id="23" name="Text Placeholder 2">
            <a:extLst>
              <a:ext uri="{FF2B5EF4-FFF2-40B4-BE49-F238E27FC236}">
                <a16:creationId xmlns:a16="http://schemas.microsoft.com/office/drawing/2014/main" id="{BD17C00C-159C-284A-B9B1-8CD4A7D77073}"/>
              </a:ext>
            </a:extLst>
          </p:cNvPr>
          <p:cNvSpPr>
            <a:spLocks noGrp="1"/>
          </p:cNvSpPr>
          <p:nvPr>
            <p:ph type="body" sz="quarter" idx="36" hasCustomPrompt="1"/>
          </p:nvPr>
        </p:nvSpPr>
        <p:spPr>
          <a:xfrm>
            <a:off x="615150" y="1628800"/>
            <a:ext cx="7235825" cy="863600"/>
          </a:xfrm>
          <a:prstGeom prst="rect">
            <a:avLst/>
          </a:prstGeom>
        </p:spPr>
        <p:txBody>
          <a:bodyPr/>
          <a:lstStyle>
            <a:lvl1pPr marL="0" indent="0">
              <a:buFontTx/>
              <a:buNone/>
              <a:defRPr sz="4800" b="1">
                <a:solidFill>
                  <a:schemeClr val="tx1"/>
                </a:solidFill>
                <a:latin typeface="+mj-lt"/>
              </a:defRPr>
            </a:lvl1pPr>
          </a:lstStyle>
          <a:p>
            <a:pPr lvl="0"/>
            <a:r>
              <a:rPr lang="en-US"/>
              <a:t>"Insert quote"</a:t>
            </a:r>
            <a:endParaRPr lang="en-GB"/>
          </a:p>
        </p:txBody>
      </p:sp>
      <p:sp>
        <p:nvSpPr>
          <p:cNvPr id="2" name="Picture Placeholder 3">
            <a:extLst>
              <a:ext uri="{FF2B5EF4-FFF2-40B4-BE49-F238E27FC236}">
                <a16:creationId xmlns:a16="http://schemas.microsoft.com/office/drawing/2014/main" id="{6B5DD7FB-2FE4-E517-BCA5-5F246F1216B3}"/>
              </a:ext>
            </a:extLst>
          </p:cNvPr>
          <p:cNvSpPr>
            <a:spLocks noGrp="1"/>
          </p:cNvSpPr>
          <p:nvPr>
            <p:ph type="pic" sz="quarter" idx="37" hasCustomPrompt="1"/>
          </p:nvPr>
        </p:nvSpPr>
        <p:spPr>
          <a:xfrm>
            <a:off x="523038" y="6354000"/>
            <a:ext cx="1371600" cy="406400"/>
          </a:xfrm>
        </p:spPr>
        <p:txBody>
          <a:bodyPr/>
          <a:lstStyle>
            <a:lvl1pPr marL="0" indent="0">
              <a:buNone/>
              <a:defRPr sz="1400"/>
            </a:lvl1pPr>
          </a:lstStyle>
          <a:p>
            <a:r>
              <a:rPr lang="en-US"/>
              <a:t>Enter logo here</a:t>
            </a:r>
          </a:p>
        </p:txBody>
      </p:sp>
      <p:pic>
        <p:nvPicPr>
          <p:cNvPr id="3" name="Picture Placeholder 13">
            <a:extLst>
              <a:ext uri="{FF2B5EF4-FFF2-40B4-BE49-F238E27FC236}">
                <a16:creationId xmlns:a16="http://schemas.microsoft.com/office/drawing/2014/main" id="{6B0B6774-65BC-A29B-8210-9F1799F7A98C}"/>
              </a:ext>
            </a:extLst>
          </p:cNvPr>
          <p:cNvPicPr>
            <a:picLocks noChangeAspect="1"/>
          </p:cNvPicPr>
          <p:nvPr userDrawn="1"/>
        </p:nvPicPr>
        <p:blipFill>
          <a:blip r:embed="rId2">
            <a:extLst>
              <a:ext uri="{96DAC541-7B7A-43D3-8B79-37D633B846F1}">
                <asvg:svgBlip xmlns:asvg="http://schemas.microsoft.com/office/drawing/2016/SVG/main" r:embed="rId3"/>
              </a:ext>
            </a:extLst>
          </a:blip>
          <a:srcRect l="50" r="50"/>
          <a:stretch>
            <a:fillRect/>
          </a:stretch>
        </p:blipFill>
        <p:spPr>
          <a:xfrm>
            <a:off x="523038" y="6354000"/>
            <a:ext cx="1371600" cy="406400"/>
          </a:xfrm>
          <a:prstGeom prst="rect">
            <a:avLst/>
          </a:prstGeom>
        </p:spPr>
      </p:pic>
    </p:spTree>
    <p:extLst>
      <p:ext uri="{BB962C8B-B14F-4D97-AF65-F5344CB8AC3E}">
        <p14:creationId xmlns:p14="http://schemas.microsoft.com/office/powerpoint/2010/main" val="343269261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79_Project team_2+4 list">
    <p:spTree>
      <p:nvGrpSpPr>
        <p:cNvPr id="1" name=""/>
        <p:cNvGrpSpPr/>
        <p:nvPr/>
      </p:nvGrpSpPr>
      <p:grpSpPr>
        <a:xfrm>
          <a:off x="0" y="0"/>
          <a:ext cx="0" cy="0"/>
          <a:chOff x="0" y="0"/>
          <a:chExt cx="0" cy="0"/>
        </a:xfrm>
      </p:grpSpPr>
      <p:sp>
        <p:nvSpPr>
          <p:cNvPr id="22" name="Picture Placeholder 4">
            <a:extLst>
              <a:ext uri="{FF2B5EF4-FFF2-40B4-BE49-F238E27FC236}">
                <a16:creationId xmlns:a16="http://schemas.microsoft.com/office/drawing/2014/main" id="{D6CED9C0-AB89-9A43-A78C-4FC8ACA9A61C}"/>
              </a:ext>
            </a:extLst>
          </p:cNvPr>
          <p:cNvSpPr>
            <a:spLocks noGrp="1" noChangeAspect="1"/>
          </p:cNvSpPr>
          <p:nvPr>
            <p:ph type="pic" sz="quarter" idx="28"/>
          </p:nvPr>
        </p:nvSpPr>
        <p:spPr>
          <a:xfrm>
            <a:off x="3416299" y="552449"/>
            <a:ext cx="1296000" cy="129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7" name="Rectangle 6">
            <a:extLst>
              <a:ext uri="{FF2B5EF4-FFF2-40B4-BE49-F238E27FC236}">
                <a16:creationId xmlns:a16="http://schemas.microsoft.com/office/drawing/2014/main" id="{D6EC2A05-04A1-3E4B-BE51-3A8AECB66C55}"/>
              </a:ext>
            </a:extLst>
          </p:cNvPr>
          <p:cNvSpPr/>
          <p:nvPr/>
        </p:nvSpPr>
        <p:spPr>
          <a:xfrm>
            <a:off x="0" y="0"/>
            <a:ext cx="3007261"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cxnSp>
        <p:nvCxnSpPr>
          <p:cNvPr id="35" name="Straight Connector 34">
            <a:extLst>
              <a:ext uri="{FF2B5EF4-FFF2-40B4-BE49-F238E27FC236}">
                <a16:creationId xmlns:a16="http://schemas.microsoft.com/office/drawing/2014/main" id="{4FF74C86-0341-C742-847F-898786AD6B86}"/>
              </a:ext>
            </a:extLst>
          </p:cNvPr>
          <p:cNvCxnSpPr>
            <a:cxnSpLocks/>
          </p:cNvCxnSpPr>
          <p:nvPr userDrawn="1"/>
        </p:nvCxnSpPr>
        <p:spPr>
          <a:xfrm>
            <a:off x="3432519" y="5014905"/>
            <a:ext cx="0" cy="1086102"/>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5019B331-5DF4-9E4A-81D1-504F5DAC0B5E}"/>
              </a:ext>
            </a:extLst>
          </p:cNvPr>
          <p:cNvCxnSpPr>
            <a:cxnSpLocks/>
          </p:cNvCxnSpPr>
          <p:nvPr userDrawn="1"/>
        </p:nvCxnSpPr>
        <p:spPr>
          <a:xfrm>
            <a:off x="5493412" y="5014905"/>
            <a:ext cx="0" cy="1086102"/>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C4551F4-9D22-6546-A8EF-DC4105A5D393}"/>
              </a:ext>
            </a:extLst>
          </p:cNvPr>
          <p:cNvCxnSpPr>
            <a:cxnSpLocks/>
          </p:cNvCxnSpPr>
          <p:nvPr userDrawn="1"/>
        </p:nvCxnSpPr>
        <p:spPr>
          <a:xfrm>
            <a:off x="7542608" y="5014905"/>
            <a:ext cx="0" cy="1086102"/>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AB5F59D-F742-3E40-8818-58CCA2510F83}"/>
              </a:ext>
            </a:extLst>
          </p:cNvPr>
          <p:cNvCxnSpPr>
            <a:cxnSpLocks/>
          </p:cNvCxnSpPr>
          <p:nvPr userDrawn="1"/>
        </p:nvCxnSpPr>
        <p:spPr>
          <a:xfrm>
            <a:off x="9588651" y="5014905"/>
            <a:ext cx="0" cy="1086102"/>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45" name="Text Placeholder 2">
            <a:extLst>
              <a:ext uri="{FF2B5EF4-FFF2-40B4-BE49-F238E27FC236}">
                <a16:creationId xmlns:a16="http://schemas.microsoft.com/office/drawing/2014/main" id="{C0AB5E94-86C3-3C46-9F1B-7E3209855AF8}"/>
              </a:ext>
            </a:extLst>
          </p:cNvPr>
          <p:cNvSpPr>
            <a:spLocks noGrp="1"/>
          </p:cNvSpPr>
          <p:nvPr>
            <p:ph type="body" sz="quarter" idx="70" hasCustomPrompt="1"/>
          </p:nvPr>
        </p:nvSpPr>
        <p:spPr>
          <a:xfrm>
            <a:off x="633600" y="442800"/>
            <a:ext cx="2373661"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6" name="Text Placeholder 2">
            <a:extLst>
              <a:ext uri="{FF2B5EF4-FFF2-40B4-BE49-F238E27FC236}">
                <a16:creationId xmlns:a16="http://schemas.microsoft.com/office/drawing/2014/main" id="{967A3F2D-FB7A-B444-A676-E87AB3982B57}"/>
              </a:ext>
            </a:extLst>
          </p:cNvPr>
          <p:cNvSpPr>
            <a:spLocks noGrp="1"/>
          </p:cNvSpPr>
          <p:nvPr>
            <p:ph type="body" sz="quarter" idx="40" hasCustomPrompt="1"/>
          </p:nvPr>
        </p:nvSpPr>
        <p:spPr>
          <a:xfrm>
            <a:off x="633413" y="630000"/>
            <a:ext cx="2366243" cy="369332"/>
          </a:xfrm>
          <a:prstGeom prst="rect">
            <a:avLst/>
          </a:prstGeom>
        </p:spPr>
        <p:txBody>
          <a:bodyPr wrap="square">
            <a:spAutoFit/>
          </a:bodyPr>
          <a:lstStyle>
            <a:lvl1pPr marL="0" indent="0">
              <a:lnSpc>
                <a:spcPct val="100000"/>
              </a:lnSpc>
              <a:spcBef>
                <a:spcPts val="0"/>
              </a:spcBef>
              <a:spcAft>
                <a:spcPts val="0"/>
              </a:spcAft>
              <a:buNone/>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lvl="0"/>
            <a:r>
              <a:rPr lang="en-US"/>
              <a:t>Project team</a:t>
            </a:r>
          </a:p>
        </p:txBody>
      </p:sp>
      <p:sp>
        <p:nvSpPr>
          <p:cNvPr id="2" name="Picture Placeholder 4">
            <a:extLst>
              <a:ext uri="{FF2B5EF4-FFF2-40B4-BE49-F238E27FC236}">
                <a16:creationId xmlns:a16="http://schemas.microsoft.com/office/drawing/2014/main" id="{F13392C2-2264-EC70-988A-21153D386BC2}"/>
              </a:ext>
            </a:extLst>
          </p:cNvPr>
          <p:cNvSpPr>
            <a:spLocks noGrp="1" noChangeAspect="1"/>
          </p:cNvSpPr>
          <p:nvPr>
            <p:ph type="pic" sz="quarter" idx="30"/>
          </p:nvPr>
        </p:nvSpPr>
        <p:spPr>
          <a:xfrm>
            <a:off x="3416300" y="3867150"/>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17" name="Picture Placeholder 4">
            <a:extLst>
              <a:ext uri="{FF2B5EF4-FFF2-40B4-BE49-F238E27FC236}">
                <a16:creationId xmlns:a16="http://schemas.microsoft.com/office/drawing/2014/main" id="{D46D0C2F-07CD-D27E-82C2-5C08D9CF29A4}"/>
              </a:ext>
            </a:extLst>
          </p:cNvPr>
          <p:cNvSpPr>
            <a:spLocks noGrp="1" noChangeAspect="1"/>
          </p:cNvSpPr>
          <p:nvPr>
            <p:ph type="pic" sz="quarter" idx="88"/>
          </p:nvPr>
        </p:nvSpPr>
        <p:spPr>
          <a:xfrm>
            <a:off x="5518150" y="552449"/>
            <a:ext cx="1296000" cy="1296000"/>
          </a:xfrm>
          <a:prstGeom prst="ellipse">
            <a:avLst/>
          </a:prstGeom>
          <a:solidFill>
            <a:srgbClr val="DADADA"/>
          </a:solidFill>
        </p:spPr>
        <p:txBody>
          <a:bodyPr/>
          <a:lstStyle>
            <a:lvl1pPr marL="0" indent="0" algn="ctr">
              <a:buNone/>
              <a:defRPr sz="1000"/>
            </a:lvl1pPr>
          </a:lstStyle>
          <a:p>
            <a:r>
              <a:rPr lang="en-GB"/>
              <a:t>Click icon to add picture</a:t>
            </a:r>
          </a:p>
        </p:txBody>
      </p:sp>
      <p:cxnSp>
        <p:nvCxnSpPr>
          <p:cNvPr id="28" name="Straight Connector 27">
            <a:extLst>
              <a:ext uri="{FF2B5EF4-FFF2-40B4-BE49-F238E27FC236}">
                <a16:creationId xmlns:a16="http://schemas.microsoft.com/office/drawing/2014/main" id="{C86BB741-3875-F74B-BD5E-F988DD9818DB}"/>
              </a:ext>
            </a:extLst>
          </p:cNvPr>
          <p:cNvCxnSpPr>
            <a:cxnSpLocks/>
          </p:cNvCxnSpPr>
          <p:nvPr userDrawn="1"/>
        </p:nvCxnSpPr>
        <p:spPr>
          <a:xfrm>
            <a:off x="341629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FC2F865-1577-0802-9685-D92BD94C0838}"/>
              </a:ext>
            </a:extLst>
          </p:cNvPr>
          <p:cNvCxnSpPr>
            <a:cxnSpLocks/>
          </p:cNvCxnSpPr>
          <p:nvPr userDrawn="1"/>
        </p:nvCxnSpPr>
        <p:spPr>
          <a:xfrm>
            <a:off x="551814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60" name="Picture Placeholder 4">
            <a:extLst>
              <a:ext uri="{FF2B5EF4-FFF2-40B4-BE49-F238E27FC236}">
                <a16:creationId xmlns:a16="http://schemas.microsoft.com/office/drawing/2014/main" id="{BB6FFEC3-B43B-0D2A-FF3C-1282D86C32EB}"/>
              </a:ext>
            </a:extLst>
          </p:cNvPr>
          <p:cNvSpPr>
            <a:spLocks noGrp="1" noChangeAspect="1"/>
          </p:cNvSpPr>
          <p:nvPr>
            <p:ph type="pic" sz="quarter" idx="93"/>
          </p:nvPr>
        </p:nvSpPr>
        <p:spPr>
          <a:xfrm>
            <a:off x="5511800" y="3867150"/>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61" name="Picture Placeholder 4">
            <a:extLst>
              <a:ext uri="{FF2B5EF4-FFF2-40B4-BE49-F238E27FC236}">
                <a16:creationId xmlns:a16="http://schemas.microsoft.com/office/drawing/2014/main" id="{217923C2-3905-5C81-AAD4-5E685D3CE2EF}"/>
              </a:ext>
            </a:extLst>
          </p:cNvPr>
          <p:cNvSpPr>
            <a:spLocks noGrp="1" noChangeAspect="1"/>
          </p:cNvSpPr>
          <p:nvPr>
            <p:ph type="pic" sz="quarter" idx="94"/>
          </p:nvPr>
        </p:nvSpPr>
        <p:spPr>
          <a:xfrm>
            <a:off x="7607300" y="3867150"/>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66" name="Picture Placeholder 4">
            <a:extLst>
              <a:ext uri="{FF2B5EF4-FFF2-40B4-BE49-F238E27FC236}">
                <a16:creationId xmlns:a16="http://schemas.microsoft.com/office/drawing/2014/main" id="{45544A3A-3FA9-A690-6BEC-295E314EB08A}"/>
              </a:ext>
            </a:extLst>
          </p:cNvPr>
          <p:cNvSpPr>
            <a:spLocks noGrp="1" noChangeAspect="1"/>
          </p:cNvSpPr>
          <p:nvPr>
            <p:ph type="pic" sz="quarter" idx="95"/>
          </p:nvPr>
        </p:nvSpPr>
        <p:spPr>
          <a:xfrm>
            <a:off x="9702800" y="3867150"/>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pic>
        <p:nvPicPr>
          <p:cNvPr id="67" name="Image 7" descr="preencoded.png">
            <a:extLst>
              <a:ext uri="{FF2B5EF4-FFF2-40B4-BE49-F238E27FC236}">
                <a16:creationId xmlns:a16="http://schemas.microsoft.com/office/drawing/2014/main" id="{F6836456-D63D-CF29-DF7B-1098FA060A27}"/>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3416300" y="3587750"/>
            <a:ext cx="8140700" cy="12192"/>
          </a:xfrm>
          <a:prstGeom prst="rect">
            <a:avLst/>
          </a:prstGeom>
        </p:spPr>
      </p:pic>
      <p:sp>
        <p:nvSpPr>
          <p:cNvPr id="4" name="Text Placeholder 7">
            <a:extLst>
              <a:ext uri="{FF2B5EF4-FFF2-40B4-BE49-F238E27FC236}">
                <a16:creationId xmlns:a16="http://schemas.microsoft.com/office/drawing/2014/main" id="{1E5D3DAB-C926-7CB3-2D80-100350A09444}"/>
              </a:ext>
            </a:extLst>
          </p:cNvPr>
          <p:cNvSpPr>
            <a:spLocks noGrp="1"/>
          </p:cNvSpPr>
          <p:nvPr>
            <p:ph type="body" sz="quarter" idx="38" hasCustomPrompt="1"/>
          </p:nvPr>
        </p:nvSpPr>
        <p:spPr>
          <a:xfrm>
            <a:off x="3590955" y="2246507"/>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8" name="Text Placeholder 2">
            <a:extLst>
              <a:ext uri="{FF2B5EF4-FFF2-40B4-BE49-F238E27FC236}">
                <a16:creationId xmlns:a16="http://schemas.microsoft.com/office/drawing/2014/main" id="{E2A5A8D9-8CF1-2458-EF52-271D99A616F6}"/>
              </a:ext>
            </a:extLst>
          </p:cNvPr>
          <p:cNvSpPr>
            <a:spLocks noGrp="1"/>
          </p:cNvSpPr>
          <p:nvPr>
            <p:ph type="body" sz="quarter" idx="96" hasCustomPrompt="1"/>
          </p:nvPr>
        </p:nvSpPr>
        <p:spPr>
          <a:xfrm>
            <a:off x="3590955" y="2617936"/>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 name="Text Placeholder 7">
            <a:extLst>
              <a:ext uri="{FF2B5EF4-FFF2-40B4-BE49-F238E27FC236}">
                <a16:creationId xmlns:a16="http://schemas.microsoft.com/office/drawing/2014/main" id="{40ADDB22-0570-127C-2B8F-073FE727355B}"/>
              </a:ext>
            </a:extLst>
          </p:cNvPr>
          <p:cNvSpPr>
            <a:spLocks noGrp="1"/>
          </p:cNvSpPr>
          <p:nvPr>
            <p:ph type="body" sz="quarter" idx="97" hasCustomPrompt="1"/>
          </p:nvPr>
        </p:nvSpPr>
        <p:spPr>
          <a:xfrm>
            <a:off x="3590955" y="2067620"/>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12" name="Text Placeholder 7">
            <a:extLst>
              <a:ext uri="{FF2B5EF4-FFF2-40B4-BE49-F238E27FC236}">
                <a16:creationId xmlns:a16="http://schemas.microsoft.com/office/drawing/2014/main" id="{FF2B524F-A822-5248-92EC-7D215CF24F28}"/>
              </a:ext>
            </a:extLst>
          </p:cNvPr>
          <p:cNvSpPr>
            <a:spLocks noGrp="1"/>
          </p:cNvSpPr>
          <p:nvPr>
            <p:ph type="body" sz="quarter" idx="98" hasCustomPrompt="1"/>
          </p:nvPr>
        </p:nvSpPr>
        <p:spPr>
          <a:xfrm>
            <a:off x="5695950" y="2246507"/>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16" name="Text Placeholder 2">
            <a:extLst>
              <a:ext uri="{FF2B5EF4-FFF2-40B4-BE49-F238E27FC236}">
                <a16:creationId xmlns:a16="http://schemas.microsoft.com/office/drawing/2014/main" id="{3E40E841-984E-DAD7-FBA6-1E8E732E1B52}"/>
              </a:ext>
            </a:extLst>
          </p:cNvPr>
          <p:cNvSpPr>
            <a:spLocks noGrp="1"/>
          </p:cNvSpPr>
          <p:nvPr>
            <p:ph type="body" sz="quarter" idx="99" hasCustomPrompt="1"/>
          </p:nvPr>
        </p:nvSpPr>
        <p:spPr>
          <a:xfrm>
            <a:off x="5695950" y="2617936"/>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 name="Text Placeholder 7">
            <a:extLst>
              <a:ext uri="{FF2B5EF4-FFF2-40B4-BE49-F238E27FC236}">
                <a16:creationId xmlns:a16="http://schemas.microsoft.com/office/drawing/2014/main" id="{123DA8EE-5AFE-32FC-0A24-D9957C24BB6B}"/>
              </a:ext>
            </a:extLst>
          </p:cNvPr>
          <p:cNvSpPr>
            <a:spLocks noGrp="1"/>
          </p:cNvSpPr>
          <p:nvPr>
            <p:ph type="body" sz="quarter" idx="100" hasCustomPrompt="1"/>
          </p:nvPr>
        </p:nvSpPr>
        <p:spPr>
          <a:xfrm>
            <a:off x="5695950" y="2067620"/>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23" name="Text Placeholder 7">
            <a:extLst>
              <a:ext uri="{FF2B5EF4-FFF2-40B4-BE49-F238E27FC236}">
                <a16:creationId xmlns:a16="http://schemas.microsoft.com/office/drawing/2014/main" id="{0AB3B74E-CE3B-364B-9BC6-B7AB44784169}"/>
              </a:ext>
            </a:extLst>
          </p:cNvPr>
          <p:cNvSpPr>
            <a:spLocks noGrp="1"/>
          </p:cNvSpPr>
          <p:nvPr>
            <p:ph type="body" sz="quarter" idx="104" hasCustomPrompt="1"/>
          </p:nvPr>
        </p:nvSpPr>
        <p:spPr>
          <a:xfrm>
            <a:off x="3630706" y="5193792"/>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24" name="Text Placeholder 2">
            <a:extLst>
              <a:ext uri="{FF2B5EF4-FFF2-40B4-BE49-F238E27FC236}">
                <a16:creationId xmlns:a16="http://schemas.microsoft.com/office/drawing/2014/main" id="{3A9B438F-0C49-6704-05AE-9C7B2ABF4257}"/>
              </a:ext>
            </a:extLst>
          </p:cNvPr>
          <p:cNvSpPr>
            <a:spLocks noGrp="1"/>
          </p:cNvSpPr>
          <p:nvPr>
            <p:ph type="body" sz="quarter" idx="105" hasCustomPrompt="1"/>
          </p:nvPr>
        </p:nvSpPr>
        <p:spPr>
          <a:xfrm>
            <a:off x="3630706" y="5565221"/>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 name="Text Placeholder 7">
            <a:extLst>
              <a:ext uri="{FF2B5EF4-FFF2-40B4-BE49-F238E27FC236}">
                <a16:creationId xmlns:a16="http://schemas.microsoft.com/office/drawing/2014/main" id="{A8A2B235-5938-6F03-6170-088D359291CF}"/>
              </a:ext>
            </a:extLst>
          </p:cNvPr>
          <p:cNvSpPr>
            <a:spLocks noGrp="1"/>
          </p:cNvSpPr>
          <p:nvPr>
            <p:ph type="body" sz="quarter" idx="106" hasCustomPrompt="1"/>
          </p:nvPr>
        </p:nvSpPr>
        <p:spPr>
          <a:xfrm>
            <a:off x="3630706" y="50149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27" name="Text Placeholder 7">
            <a:extLst>
              <a:ext uri="{FF2B5EF4-FFF2-40B4-BE49-F238E27FC236}">
                <a16:creationId xmlns:a16="http://schemas.microsoft.com/office/drawing/2014/main" id="{0550B01D-0351-8FD5-54E0-02866D066774}"/>
              </a:ext>
            </a:extLst>
          </p:cNvPr>
          <p:cNvSpPr>
            <a:spLocks noGrp="1"/>
          </p:cNvSpPr>
          <p:nvPr>
            <p:ph type="body" sz="quarter" idx="107" hasCustomPrompt="1"/>
          </p:nvPr>
        </p:nvSpPr>
        <p:spPr>
          <a:xfrm>
            <a:off x="5689600" y="5193792"/>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29" name="Text Placeholder 2">
            <a:extLst>
              <a:ext uri="{FF2B5EF4-FFF2-40B4-BE49-F238E27FC236}">
                <a16:creationId xmlns:a16="http://schemas.microsoft.com/office/drawing/2014/main" id="{DA4F3371-2252-2868-80C8-423B08396E7E}"/>
              </a:ext>
            </a:extLst>
          </p:cNvPr>
          <p:cNvSpPr>
            <a:spLocks noGrp="1"/>
          </p:cNvSpPr>
          <p:nvPr>
            <p:ph type="body" sz="quarter" idx="108" hasCustomPrompt="1"/>
          </p:nvPr>
        </p:nvSpPr>
        <p:spPr>
          <a:xfrm>
            <a:off x="5689600" y="5565221"/>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 name="Text Placeholder 7">
            <a:extLst>
              <a:ext uri="{FF2B5EF4-FFF2-40B4-BE49-F238E27FC236}">
                <a16:creationId xmlns:a16="http://schemas.microsoft.com/office/drawing/2014/main" id="{4A3F9723-FF33-7804-A345-13FAAD2AA8A2}"/>
              </a:ext>
            </a:extLst>
          </p:cNvPr>
          <p:cNvSpPr>
            <a:spLocks noGrp="1"/>
          </p:cNvSpPr>
          <p:nvPr>
            <p:ph type="body" sz="quarter" idx="109" hasCustomPrompt="1"/>
          </p:nvPr>
        </p:nvSpPr>
        <p:spPr>
          <a:xfrm>
            <a:off x="5689600" y="50149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31" name="Text Placeholder 7">
            <a:extLst>
              <a:ext uri="{FF2B5EF4-FFF2-40B4-BE49-F238E27FC236}">
                <a16:creationId xmlns:a16="http://schemas.microsoft.com/office/drawing/2014/main" id="{45CC2117-E0F5-D345-7C22-8F06E06A5241}"/>
              </a:ext>
            </a:extLst>
          </p:cNvPr>
          <p:cNvSpPr>
            <a:spLocks noGrp="1"/>
          </p:cNvSpPr>
          <p:nvPr>
            <p:ph type="body" sz="quarter" idx="110" hasCustomPrompt="1"/>
          </p:nvPr>
        </p:nvSpPr>
        <p:spPr>
          <a:xfrm>
            <a:off x="7785100" y="5193792"/>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32" name="Text Placeholder 2">
            <a:extLst>
              <a:ext uri="{FF2B5EF4-FFF2-40B4-BE49-F238E27FC236}">
                <a16:creationId xmlns:a16="http://schemas.microsoft.com/office/drawing/2014/main" id="{C49995C0-A86C-FDD8-5165-FF4EAA98267A}"/>
              </a:ext>
            </a:extLst>
          </p:cNvPr>
          <p:cNvSpPr>
            <a:spLocks noGrp="1"/>
          </p:cNvSpPr>
          <p:nvPr>
            <p:ph type="body" sz="quarter" idx="111" hasCustomPrompt="1"/>
          </p:nvPr>
        </p:nvSpPr>
        <p:spPr>
          <a:xfrm>
            <a:off x="7785100" y="5565221"/>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 name="Text Placeholder 7">
            <a:extLst>
              <a:ext uri="{FF2B5EF4-FFF2-40B4-BE49-F238E27FC236}">
                <a16:creationId xmlns:a16="http://schemas.microsoft.com/office/drawing/2014/main" id="{C7A7D3D1-53D9-16D6-BAEA-235D9FB78D65}"/>
              </a:ext>
            </a:extLst>
          </p:cNvPr>
          <p:cNvSpPr>
            <a:spLocks noGrp="1"/>
          </p:cNvSpPr>
          <p:nvPr>
            <p:ph type="body" sz="quarter" idx="112" hasCustomPrompt="1"/>
          </p:nvPr>
        </p:nvSpPr>
        <p:spPr>
          <a:xfrm>
            <a:off x="7785100" y="50149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34" name="Text Placeholder 7">
            <a:extLst>
              <a:ext uri="{FF2B5EF4-FFF2-40B4-BE49-F238E27FC236}">
                <a16:creationId xmlns:a16="http://schemas.microsoft.com/office/drawing/2014/main" id="{186AF2A5-4C18-74F8-24F3-51B596D79344}"/>
              </a:ext>
            </a:extLst>
          </p:cNvPr>
          <p:cNvSpPr>
            <a:spLocks noGrp="1"/>
          </p:cNvSpPr>
          <p:nvPr>
            <p:ph type="body" sz="quarter" idx="113" hasCustomPrompt="1"/>
          </p:nvPr>
        </p:nvSpPr>
        <p:spPr>
          <a:xfrm>
            <a:off x="9880600" y="5193792"/>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36" name="Text Placeholder 2">
            <a:extLst>
              <a:ext uri="{FF2B5EF4-FFF2-40B4-BE49-F238E27FC236}">
                <a16:creationId xmlns:a16="http://schemas.microsoft.com/office/drawing/2014/main" id="{A222A265-BB0D-47F0-5A4F-54497B2DDA26}"/>
              </a:ext>
            </a:extLst>
          </p:cNvPr>
          <p:cNvSpPr>
            <a:spLocks noGrp="1"/>
          </p:cNvSpPr>
          <p:nvPr>
            <p:ph type="body" sz="quarter" idx="114" hasCustomPrompt="1"/>
          </p:nvPr>
        </p:nvSpPr>
        <p:spPr>
          <a:xfrm>
            <a:off x="9880600" y="5565221"/>
            <a:ext cx="1436688" cy="538609"/>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 name="Text Placeholder 7">
            <a:extLst>
              <a:ext uri="{FF2B5EF4-FFF2-40B4-BE49-F238E27FC236}">
                <a16:creationId xmlns:a16="http://schemas.microsoft.com/office/drawing/2014/main" id="{020DE432-CE94-22C9-29AB-3291565590C1}"/>
              </a:ext>
            </a:extLst>
          </p:cNvPr>
          <p:cNvSpPr>
            <a:spLocks noGrp="1"/>
          </p:cNvSpPr>
          <p:nvPr>
            <p:ph type="body" sz="quarter" idx="115" hasCustomPrompt="1"/>
          </p:nvPr>
        </p:nvSpPr>
        <p:spPr>
          <a:xfrm>
            <a:off x="9880600" y="50149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Tree>
    <p:extLst>
      <p:ext uri="{BB962C8B-B14F-4D97-AF65-F5344CB8AC3E}">
        <p14:creationId xmlns:p14="http://schemas.microsoft.com/office/powerpoint/2010/main" val="34807865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80_Project team_4x1 lis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3007261"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cxnSp>
        <p:nvCxnSpPr>
          <p:cNvPr id="35" name="Straight Connector 34">
            <a:extLst>
              <a:ext uri="{FF2B5EF4-FFF2-40B4-BE49-F238E27FC236}">
                <a16:creationId xmlns:a16="http://schemas.microsoft.com/office/drawing/2014/main" id="{4FF74C86-0341-C742-847F-898786AD6B86}"/>
              </a:ext>
            </a:extLst>
          </p:cNvPr>
          <p:cNvCxnSpPr>
            <a:cxnSpLocks/>
          </p:cNvCxnSpPr>
          <p:nvPr userDrawn="1"/>
        </p:nvCxnSpPr>
        <p:spPr>
          <a:xfrm>
            <a:off x="3432519" y="4798227"/>
            <a:ext cx="0" cy="1250950"/>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45" name="Text Placeholder 2">
            <a:extLst>
              <a:ext uri="{FF2B5EF4-FFF2-40B4-BE49-F238E27FC236}">
                <a16:creationId xmlns:a16="http://schemas.microsoft.com/office/drawing/2014/main" id="{C0AB5E94-86C3-3C46-9F1B-7E3209855AF8}"/>
              </a:ext>
            </a:extLst>
          </p:cNvPr>
          <p:cNvSpPr>
            <a:spLocks noGrp="1"/>
          </p:cNvSpPr>
          <p:nvPr>
            <p:ph type="body" sz="quarter" idx="70" hasCustomPrompt="1"/>
          </p:nvPr>
        </p:nvSpPr>
        <p:spPr>
          <a:xfrm>
            <a:off x="633600" y="442800"/>
            <a:ext cx="2373661"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6" name="Text Placeholder 2">
            <a:extLst>
              <a:ext uri="{FF2B5EF4-FFF2-40B4-BE49-F238E27FC236}">
                <a16:creationId xmlns:a16="http://schemas.microsoft.com/office/drawing/2014/main" id="{967A3F2D-FB7A-B444-A676-E87AB3982B57}"/>
              </a:ext>
            </a:extLst>
          </p:cNvPr>
          <p:cNvSpPr>
            <a:spLocks noGrp="1"/>
          </p:cNvSpPr>
          <p:nvPr>
            <p:ph type="body" sz="quarter" idx="40" hasCustomPrompt="1"/>
          </p:nvPr>
        </p:nvSpPr>
        <p:spPr>
          <a:xfrm>
            <a:off x="633413" y="630000"/>
            <a:ext cx="2366243" cy="369332"/>
          </a:xfrm>
          <a:prstGeom prst="rect">
            <a:avLst/>
          </a:prstGeom>
        </p:spPr>
        <p:txBody>
          <a:bodyPr wrap="square">
            <a:spAutoFit/>
          </a:bodyPr>
          <a:lstStyle>
            <a:lvl1pPr marL="0" indent="0">
              <a:lnSpc>
                <a:spcPct val="100000"/>
              </a:lnSpc>
              <a:spcBef>
                <a:spcPts val="0"/>
              </a:spcBef>
              <a:spcAft>
                <a:spcPts val="0"/>
              </a:spcAft>
              <a:buNone/>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lvl="0"/>
            <a:r>
              <a:rPr lang="en-US"/>
              <a:t>Project team</a:t>
            </a:r>
          </a:p>
        </p:txBody>
      </p:sp>
      <p:sp>
        <p:nvSpPr>
          <p:cNvPr id="2" name="Picture Placeholder 4">
            <a:extLst>
              <a:ext uri="{FF2B5EF4-FFF2-40B4-BE49-F238E27FC236}">
                <a16:creationId xmlns:a16="http://schemas.microsoft.com/office/drawing/2014/main" id="{F13392C2-2264-EC70-988A-21153D386BC2}"/>
              </a:ext>
            </a:extLst>
          </p:cNvPr>
          <p:cNvSpPr>
            <a:spLocks noGrp="1" noChangeAspect="1"/>
          </p:cNvSpPr>
          <p:nvPr>
            <p:ph type="pic" sz="quarter" idx="30"/>
          </p:nvPr>
        </p:nvSpPr>
        <p:spPr>
          <a:xfrm>
            <a:off x="4146550" y="920750"/>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cxnSp>
        <p:nvCxnSpPr>
          <p:cNvPr id="28" name="Straight Connector 27">
            <a:extLst>
              <a:ext uri="{FF2B5EF4-FFF2-40B4-BE49-F238E27FC236}">
                <a16:creationId xmlns:a16="http://schemas.microsoft.com/office/drawing/2014/main" id="{C86BB741-3875-F74B-BD5E-F988DD9818DB}"/>
              </a:ext>
            </a:extLst>
          </p:cNvPr>
          <p:cNvCxnSpPr>
            <a:cxnSpLocks/>
          </p:cNvCxnSpPr>
          <p:nvPr userDrawn="1"/>
        </p:nvCxnSpPr>
        <p:spPr>
          <a:xfrm>
            <a:off x="341629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pic>
        <p:nvPicPr>
          <p:cNvPr id="9" name="Image 5" descr="preencoded.png">
            <a:extLst>
              <a:ext uri="{FF2B5EF4-FFF2-40B4-BE49-F238E27FC236}">
                <a16:creationId xmlns:a16="http://schemas.microsoft.com/office/drawing/2014/main" id="{FB710F27-3716-A3A8-0C69-D1BD52CD23D7}"/>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5441950" y="2019300"/>
            <a:ext cx="4451350" cy="12192"/>
          </a:xfrm>
          <a:prstGeom prst="rect">
            <a:avLst/>
          </a:prstGeom>
        </p:spPr>
      </p:pic>
      <p:pic>
        <p:nvPicPr>
          <p:cNvPr id="10" name="Image 6" descr="preencoded.png">
            <a:extLst>
              <a:ext uri="{FF2B5EF4-FFF2-40B4-BE49-F238E27FC236}">
                <a16:creationId xmlns:a16="http://schemas.microsoft.com/office/drawing/2014/main" id="{F45E7B23-3D32-D061-5D6C-D0EA0F866CE9}"/>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5441950" y="3308350"/>
            <a:ext cx="4451350" cy="12192"/>
          </a:xfrm>
          <a:prstGeom prst="rect">
            <a:avLst/>
          </a:prstGeom>
        </p:spPr>
      </p:pic>
      <p:pic>
        <p:nvPicPr>
          <p:cNvPr id="12" name="Image 7" descr="preencoded.png">
            <a:extLst>
              <a:ext uri="{FF2B5EF4-FFF2-40B4-BE49-F238E27FC236}">
                <a16:creationId xmlns:a16="http://schemas.microsoft.com/office/drawing/2014/main" id="{29367D42-84E8-909D-3B9B-1E2278144925}"/>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5441950" y="4597400"/>
            <a:ext cx="4451350" cy="12192"/>
          </a:xfrm>
          <a:prstGeom prst="rect">
            <a:avLst/>
          </a:prstGeom>
        </p:spPr>
      </p:pic>
      <p:sp>
        <p:nvSpPr>
          <p:cNvPr id="25" name="Picture Placeholder 4">
            <a:extLst>
              <a:ext uri="{FF2B5EF4-FFF2-40B4-BE49-F238E27FC236}">
                <a16:creationId xmlns:a16="http://schemas.microsoft.com/office/drawing/2014/main" id="{2F35BC26-5814-BA49-0E35-97AA93ECCFC2}"/>
              </a:ext>
            </a:extLst>
          </p:cNvPr>
          <p:cNvSpPr>
            <a:spLocks noGrp="1" noChangeAspect="1"/>
          </p:cNvSpPr>
          <p:nvPr>
            <p:ph type="pic" sz="quarter" idx="91"/>
          </p:nvPr>
        </p:nvSpPr>
        <p:spPr>
          <a:xfrm>
            <a:off x="4146550" y="2209800"/>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pic>
        <p:nvPicPr>
          <p:cNvPr id="31" name="Image 4" descr="preencoded.png">
            <a:extLst>
              <a:ext uri="{FF2B5EF4-FFF2-40B4-BE49-F238E27FC236}">
                <a16:creationId xmlns:a16="http://schemas.microsoft.com/office/drawing/2014/main" id="{114F6E64-E7FD-6973-5BFC-5B01977D05AB}"/>
              </a:ext>
            </a:extLst>
          </p:cNvPr>
          <p:cNvPicPr>
            <a:picLocks noChangeAspect="1"/>
          </p:cNvPicPr>
          <p:nvPr userDrawn="1"/>
        </p:nvPicPr>
        <p:blipFill>
          <a:blip r:embed="rId6">
            <a:extLst>
              <a:ext uri="{96DAC541-7B7A-43D3-8B79-37D633B846F1}">
                <asvg:svgBlip xmlns:asvg="http://schemas.microsoft.com/office/drawing/2016/SVG/main" r:embed="rId7"/>
              </a:ext>
            </a:extLst>
          </a:blip>
          <a:srcRect/>
          <a:stretch/>
        </p:blipFill>
        <p:spPr>
          <a:xfrm>
            <a:off x="4146550" y="4787900"/>
            <a:ext cx="5746750" cy="984250"/>
          </a:xfrm>
          <a:prstGeom prst="rect">
            <a:avLst/>
          </a:prstGeom>
        </p:spPr>
      </p:pic>
      <p:sp>
        <p:nvSpPr>
          <p:cNvPr id="34" name="Picture Placeholder 4">
            <a:extLst>
              <a:ext uri="{FF2B5EF4-FFF2-40B4-BE49-F238E27FC236}">
                <a16:creationId xmlns:a16="http://schemas.microsoft.com/office/drawing/2014/main" id="{01395CC9-B32B-C42A-CA84-4413AB42A296}"/>
              </a:ext>
            </a:extLst>
          </p:cNvPr>
          <p:cNvSpPr>
            <a:spLocks noGrp="1" noChangeAspect="1"/>
          </p:cNvSpPr>
          <p:nvPr>
            <p:ph type="pic" sz="quarter" idx="94"/>
          </p:nvPr>
        </p:nvSpPr>
        <p:spPr>
          <a:xfrm>
            <a:off x="4146550" y="3498850"/>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41" name="Picture Placeholder 4">
            <a:extLst>
              <a:ext uri="{FF2B5EF4-FFF2-40B4-BE49-F238E27FC236}">
                <a16:creationId xmlns:a16="http://schemas.microsoft.com/office/drawing/2014/main" id="{9C19B5B8-DB80-61B1-9F5A-A4880200105E}"/>
              </a:ext>
            </a:extLst>
          </p:cNvPr>
          <p:cNvSpPr>
            <a:spLocks noGrp="1" noChangeAspect="1"/>
          </p:cNvSpPr>
          <p:nvPr>
            <p:ph type="pic" sz="quarter" idx="97"/>
          </p:nvPr>
        </p:nvSpPr>
        <p:spPr>
          <a:xfrm>
            <a:off x="4146550" y="4787900"/>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11" name="Text Placeholder 7">
            <a:extLst>
              <a:ext uri="{FF2B5EF4-FFF2-40B4-BE49-F238E27FC236}">
                <a16:creationId xmlns:a16="http://schemas.microsoft.com/office/drawing/2014/main" id="{0180B938-CF0D-CA6F-40AD-A27B12154CB0}"/>
              </a:ext>
            </a:extLst>
          </p:cNvPr>
          <p:cNvSpPr>
            <a:spLocks noGrp="1"/>
          </p:cNvSpPr>
          <p:nvPr>
            <p:ph type="body" sz="quarter" idx="102" hasCustomPrompt="1"/>
          </p:nvPr>
        </p:nvSpPr>
        <p:spPr>
          <a:xfrm>
            <a:off x="5429250" y="1146436"/>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16" name="Text Placeholder 2">
            <a:extLst>
              <a:ext uri="{FF2B5EF4-FFF2-40B4-BE49-F238E27FC236}">
                <a16:creationId xmlns:a16="http://schemas.microsoft.com/office/drawing/2014/main" id="{FE58C32B-E631-BBDD-BE0B-6FB8489F5254}"/>
              </a:ext>
            </a:extLst>
          </p:cNvPr>
          <p:cNvSpPr>
            <a:spLocks noGrp="1"/>
          </p:cNvSpPr>
          <p:nvPr>
            <p:ph type="body" sz="quarter" idx="103" hasCustomPrompt="1"/>
          </p:nvPr>
        </p:nvSpPr>
        <p:spPr>
          <a:xfrm>
            <a:off x="5429250" y="1517865"/>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17" name="Text Placeholder 7">
            <a:extLst>
              <a:ext uri="{FF2B5EF4-FFF2-40B4-BE49-F238E27FC236}">
                <a16:creationId xmlns:a16="http://schemas.microsoft.com/office/drawing/2014/main" id="{44BC9226-A5A1-6BDA-DE5A-CA7A55823B13}"/>
              </a:ext>
            </a:extLst>
          </p:cNvPr>
          <p:cNvSpPr>
            <a:spLocks noGrp="1"/>
          </p:cNvSpPr>
          <p:nvPr>
            <p:ph type="body" sz="quarter" idx="104" hasCustomPrompt="1"/>
          </p:nvPr>
        </p:nvSpPr>
        <p:spPr>
          <a:xfrm>
            <a:off x="5429250" y="967549"/>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18" name="Text Placeholder 7">
            <a:extLst>
              <a:ext uri="{FF2B5EF4-FFF2-40B4-BE49-F238E27FC236}">
                <a16:creationId xmlns:a16="http://schemas.microsoft.com/office/drawing/2014/main" id="{BDF5E3F0-A74A-18A1-8BF5-F0E619C5E960}"/>
              </a:ext>
            </a:extLst>
          </p:cNvPr>
          <p:cNvSpPr>
            <a:spLocks noGrp="1"/>
          </p:cNvSpPr>
          <p:nvPr>
            <p:ph type="body" sz="quarter" idx="105" hasCustomPrompt="1"/>
          </p:nvPr>
        </p:nvSpPr>
        <p:spPr>
          <a:xfrm>
            <a:off x="7277100" y="1146436"/>
            <a:ext cx="2417763" cy="735586"/>
          </a:xfrm>
          <a:prstGeom prst="rect">
            <a:avLst/>
          </a:prstGeom>
        </p:spPr>
        <p:txBody>
          <a:bodyPr wrap="square">
            <a:spAutoFit/>
          </a:bodyPr>
          <a:lstStyle>
            <a:lvl1pPr marL="0" indent="0">
              <a:lnSpc>
                <a:spcPct val="100000"/>
              </a:lnSpc>
              <a:spcBef>
                <a:spcPts val="0"/>
              </a:spcBef>
              <a:spcAft>
                <a:spcPts val="0"/>
              </a:spcAft>
              <a:buNone/>
              <a:defRPr kumimoji="0" lang="en-US" sz="1195" b="0" i="0" u="none" strike="noStrike" kern="1200" cap="none" spc="0" normalizeH="0" baseline="0" dirty="0">
                <a:ln>
                  <a:noFill/>
                </a:ln>
                <a:solidFill>
                  <a:srgbClr val="000000"/>
                </a:solidFill>
                <a:effectLst/>
                <a:uLnTx/>
                <a:uFillTx/>
                <a:latin typeface="Calibri Regular" pitchFamily="34" charset="0"/>
                <a:ea typeface="Calibri Regular" pitchFamily="34" charset="-122"/>
                <a:cs typeface="Calibri Regular" pitchFamily="34" charset="-120"/>
              </a:defRPr>
            </a:lvl1pPr>
          </a:lstStyle>
          <a:p>
            <a:pPr lvl="0"/>
            <a:r>
              <a:rPr lang="en-US"/>
              <a:t>Short biography goes here. Lorem </a:t>
            </a:r>
            <a:r>
              <a:rPr lang="en-US" err="1"/>
              <a:t>urna</a:t>
            </a:r>
            <a:r>
              <a:rPr lang="en-US"/>
              <a:t> ipsum dolor sit </a:t>
            </a:r>
            <a:r>
              <a:rPr lang="en-US" err="1"/>
              <a:t>amet</a:t>
            </a:r>
            <a:r>
              <a:rPr lang="en-US"/>
              <a:t>, </a:t>
            </a:r>
            <a:r>
              <a:rPr lang="en-US" err="1"/>
              <a:t>consecte</a:t>
            </a:r>
            <a:r>
              <a:rPr lang="en-US"/>
              <a:t> </a:t>
            </a:r>
            <a:r>
              <a:rPr lang="en-US" err="1"/>
              <a:t>massa</a:t>
            </a:r>
            <a:r>
              <a:rPr lang="en-US"/>
              <a:t> </a:t>
            </a:r>
            <a:r>
              <a:rPr lang="en-US" err="1"/>
              <a:t>adipiscing</a:t>
            </a:r>
            <a:r>
              <a:rPr lang="en-US"/>
              <a:t> </a:t>
            </a:r>
            <a:r>
              <a:rPr lang="en-US" err="1"/>
              <a:t>elit</a:t>
            </a:r>
            <a:r>
              <a:rPr lang="en-US"/>
              <a:t>. </a:t>
            </a:r>
            <a:r>
              <a:rPr lang="en-US" err="1"/>
              <a:t>Praesent</a:t>
            </a:r>
            <a:r>
              <a:rPr lang="en-US"/>
              <a:t> </a:t>
            </a:r>
            <a:r>
              <a:rPr lang="en-US" err="1"/>
              <a:t>nullam</a:t>
            </a:r>
            <a:r>
              <a:rPr lang="en-US"/>
              <a:t> lacinia </a:t>
            </a:r>
            <a:r>
              <a:rPr lang="en-US" err="1"/>
              <a:t>laor</a:t>
            </a:r>
            <a:r>
              <a:rPr lang="en-US"/>
              <a:t> </a:t>
            </a:r>
            <a:r>
              <a:rPr lang="en-US" err="1"/>
              <a:t>eet</a:t>
            </a:r>
            <a:r>
              <a:rPr lang="en-US"/>
              <a:t> semper. Mattis ipsum </a:t>
            </a:r>
            <a:r>
              <a:rPr lang="en-US" err="1"/>
              <a:t>suscipit</a:t>
            </a:r>
            <a:r>
              <a:rPr lang="en-US"/>
              <a:t>.</a:t>
            </a:r>
          </a:p>
        </p:txBody>
      </p:sp>
      <p:sp>
        <p:nvSpPr>
          <p:cNvPr id="19" name="Text Placeholder 7">
            <a:extLst>
              <a:ext uri="{FF2B5EF4-FFF2-40B4-BE49-F238E27FC236}">
                <a16:creationId xmlns:a16="http://schemas.microsoft.com/office/drawing/2014/main" id="{9789D52D-B3A0-873A-AFB4-3616B5960265}"/>
              </a:ext>
            </a:extLst>
          </p:cNvPr>
          <p:cNvSpPr>
            <a:spLocks noGrp="1"/>
          </p:cNvSpPr>
          <p:nvPr>
            <p:ph type="body" sz="quarter" idx="106" hasCustomPrompt="1"/>
          </p:nvPr>
        </p:nvSpPr>
        <p:spPr>
          <a:xfrm>
            <a:off x="7277100" y="967549"/>
            <a:ext cx="2417763"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kumimoji="0" lang="en-US" sz="1200" b="1" i="0" u="none" strike="noStrike" kern="1200" cap="none" spc="0" normalizeH="0" baseline="0" noProof="0">
                <a:ln>
                  <a:noFill/>
                </a:ln>
                <a:solidFill>
                  <a:srgbClr val="000000"/>
                </a:solidFill>
                <a:effectLst/>
                <a:uLnTx/>
                <a:uFillTx/>
                <a:latin typeface="Calibri Bold" pitchFamily="34" charset="0"/>
                <a:ea typeface="Calibri Bold" pitchFamily="34" charset="-122"/>
                <a:cs typeface="Calibri Bold" pitchFamily="34" charset="-120"/>
              </a:rPr>
              <a:t>About</a:t>
            </a:r>
            <a:endParaRPr lang="en-US"/>
          </a:p>
        </p:txBody>
      </p:sp>
      <p:sp>
        <p:nvSpPr>
          <p:cNvPr id="20" name="Text Placeholder 7">
            <a:extLst>
              <a:ext uri="{FF2B5EF4-FFF2-40B4-BE49-F238E27FC236}">
                <a16:creationId xmlns:a16="http://schemas.microsoft.com/office/drawing/2014/main" id="{6729D3BC-F63E-0DEF-9BF3-2B0BFA33FB85}"/>
              </a:ext>
            </a:extLst>
          </p:cNvPr>
          <p:cNvSpPr>
            <a:spLocks noGrp="1"/>
          </p:cNvSpPr>
          <p:nvPr>
            <p:ph type="body" sz="quarter" idx="107" hasCustomPrompt="1"/>
          </p:nvPr>
        </p:nvSpPr>
        <p:spPr>
          <a:xfrm>
            <a:off x="5429250" y="2433630"/>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21" name="Text Placeholder 2">
            <a:extLst>
              <a:ext uri="{FF2B5EF4-FFF2-40B4-BE49-F238E27FC236}">
                <a16:creationId xmlns:a16="http://schemas.microsoft.com/office/drawing/2014/main" id="{6C170711-810F-D035-4955-8007F3685C32}"/>
              </a:ext>
            </a:extLst>
          </p:cNvPr>
          <p:cNvSpPr>
            <a:spLocks noGrp="1"/>
          </p:cNvSpPr>
          <p:nvPr>
            <p:ph type="body" sz="quarter" idx="108" hasCustomPrompt="1"/>
          </p:nvPr>
        </p:nvSpPr>
        <p:spPr>
          <a:xfrm>
            <a:off x="5429250" y="2805059"/>
            <a:ext cx="1436688" cy="359073"/>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22" name="Text Placeholder 7">
            <a:extLst>
              <a:ext uri="{FF2B5EF4-FFF2-40B4-BE49-F238E27FC236}">
                <a16:creationId xmlns:a16="http://schemas.microsoft.com/office/drawing/2014/main" id="{3E1EFDFE-F96B-8CC5-4FCC-93AE8C2D738F}"/>
              </a:ext>
            </a:extLst>
          </p:cNvPr>
          <p:cNvSpPr>
            <a:spLocks noGrp="1"/>
          </p:cNvSpPr>
          <p:nvPr>
            <p:ph type="body" sz="quarter" idx="109" hasCustomPrompt="1"/>
          </p:nvPr>
        </p:nvSpPr>
        <p:spPr>
          <a:xfrm>
            <a:off x="5429250" y="2254743"/>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23" name="Text Placeholder 7">
            <a:extLst>
              <a:ext uri="{FF2B5EF4-FFF2-40B4-BE49-F238E27FC236}">
                <a16:creationId xmlns:a16="http://schemas.microsoft.com/office/drawing/2014/main" id="{B59CA748-F186-819D-DF63-A5F3A29A7104}"/>
              </a:ext>
            </a:extLst>
          </p:cNvPr>
          <p:cNvSpPr>
            <a:spLocks noGrp="1"/>
          </p:cNvSpPr>
          <p:nvPr>
            <p:ph type="body" sz="quarter" idx="110" hasCustomPrompt="1"/>
          </p:nvPr>
        </p:nvSpPr>
        <p:spPr>
          <a:xfrm>
            <a:off x="7277100" y="2433630"/>
            <a:ext cx="2417763" cy="735586"/>
          </a:xfrm>
          <a:prstGeom prst="rect">
            <a:avLst/>
          </a:prstGeom>
        </p:spPr>
        <p:txBody>
          <a:bodyPr wrap="square">
            <a:spAutoFit/>
          </a:bodyPr>
          <a:lstStyle>
            <a:lvl1pPr marL="0" indent="0">
              <a:lnSpc>
                <a:spcPct val="100000"/>
              </a:lnSpc>
              <a:spcBef>
                <a:spcPts val="0"/>
              </a:spcBef>
              <a:spcAft>
                <a:spcPts val="0"/>
              </a:spcAft>
              <a:buNone/>
              <a:defRPr kumimoji="0" lang="en-US" sz="1195" b="0" i="0" u="none" strike="noStrike" kern="1200" cap="none" spc="0" normalizeH="0" baseline="0" dirty="0">
                <a:ln>
                  <a:noFill/>
                </a:ln>
                <a:solidFill>
                  <a:srgbClr val="000000"/>
                </a:solidFill>
                <a:effectLst/>
                <a:uLnTx/>
                <a:uFillTx/>
                <a:latin typeface="Calibri Regular" pitchFamily="34" charset="0"/>
                <a:ea typeface="Calibri Regular" pitchFamily="34" charset="-122"/>
                <a:cs typeface="Calibri Regular" pitchFamily="34" charset="-120"/>
              </a:defRPr>
            </a:lvl1pPr>
          </a:lstStyle>
          <a:p>
            <a:pPr lvl="0"/>
            <a:r>
              <a:rPr lang="en-US"/>
              <a:t>Short biography goes here. Lorem </a:t>
            </a:r>
            <a:r>
              <a:rPr lang="en-US" err="1"/>
              <a:t>urna</a:t>
            </a:r>
            <a:r>
              <a:rPr lang="en-US"/>
              <a:t> ipsum dolor sit </a:t>
            </a:r>
            <a:r>
              <a:rPr lang="en-US" err="1"/>
              <a:t>amet</a:t>
            </a:r>
            <a:r>
              <a:rPr lang="en-US"/>
              <a:t>, </a:t>
            </a:r>
            <a:r>
              <a:rPr lang="en-US" err="1"/>
              <a:t>consecte</a:t>
            </a:r>
            <a:r>
              <a:rPr lang="en-US"/>
              <a:t> </a:t>
            </a:r>
            <a:r>
              <a:rPr lang="en-US" err="1"/>
              <a:t>massa</a:t>
            </a:r>
            <a:r>
              <a:rPr lang="en-US"/>
              <a:t> </a:t>
            </a:r>
            <a:r>
              <a:rPr lang="en-US" err="1"/>
              <a:t>adipiscing</a:t>
            </a:r>
            <a:r>
              <a:rPr lang="en-US"/>
              <a:t> </a:t>
            </a:r>
            <a:r>
              <a:rPr lang="en-US" err="1"/>
              <a:t>elit</a:t>
            </a:r>
            <a:r>
              <a:rPr lang="en-US"/>
              <a:t>. </a:t>
            </a:r>
            <a:r>
              <a:rPr lang="en-US" err="1"/>
              <a:t>Praesent</a:t>
            </a:r>
            <a:r>
              <a:rPr lang="en-US"/>
              <a:t> </a:t>
            </a:r>
            <a:r>
              <a:rPr lang="en-US" err="1"/>
              <a:t>nullam</a:t>
            </a:r>
            <a:r>
              <a:rPr lang="en-US"/>
              <a:t> lacinia </a:t>
            </a:r>
            <a:r>
              <a:rPr lang="en-US" err="1"/>
              <a:t>laor</a:t>
            </a:r>
            <a:r>
              <a:rPr lang="en-US"/>
              <a:t> </a:t>
            </a:r>
            <a:r>
              <a:rPr lang="en-US" err="1"/>
              <a:t>eet</a:t>
            </a:r>
            <a:r>
              <a:rPr lang="en-US"/>
              <a:t> semper. Mattis ipsum </a:t>
            </a:r>
            <a:r>
              <a:rPr lang="en-US" err="1"/>
              <a:t>suscipit</a:t>
            </a:r>
            <a:r>
              <a:rPr lang="en-US"/>
              <a:t>.</a:t>
            </a:r>
          </a:p>
        </p:txBody>
      </p:sp>
      <p:sp>
        <p:nvSpPr>
          <p:cNvPr id="24" name="Text Placeholder 7">
            <a:extLst>
              <a:ext uri="{FF2B5EF4-FFF2-40B4-BE49-F238E27FC236}">
                <a16:creationId xmlns:a16="http://schemas.microsoft.com/office/drawing/2014/main" id="{E4C40BE0-F859-5734-AFC5-5AB43744908B}"/>
              </a:ext>
            </a:extLst>
          </p:cNvPr>
          <p:cNvSpPr>
            <a:spLocks noGrp="1"/>
          </p:cNvSpPr>
          <p:nvPr>
            <p:ph type="body" sz="quarter" idx="111" hasCustomPrompt="1"/>
          </p:nvPr>
        </p:nvSpPr>
        <p:spPr>
          <a:xfrm>
            <a:off x="7277100" y="2254743"/>
            <a:ext cx="2417763"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kumimoji="0" lang="en-US" sz="1200" b="1" i="0" u="none" strike="noStrike" kern="1200" cap="none" spc="0" normalizeH="0" baseline="0" noProof="0">
                <a:ln>
                  <a:noFill/>
                </a:ln>
                <a:solidFill>
                  <a:srgbClr val="000000"/>
                </a:solidFill>
                <a:effectLst/>
                <a:uLnTx/>
                <a:uFillTx/>
                <a:latin typeface="Calibri Bold" pitchFamily="34" charset="0"/>
                <a:ea typeface="Calibri Bold" pitchFamily="34" charset="-122"/>
                <a:cs typeface="Calibri Bold" pitchFamily="34" charset="-120"/>
              </a:rPr>
              <a:t>About</a:t>
            </a:r>
            <a:endParaRPr lang="en-US"/>
          </a:p>
        </p:txBody>
      </p:sp>
      <p:sp>
        <p:nvSpPr>
          <p:cNvPr id="27" name="Text Placeholder 7">
            <a:extLst>
              <a:ext uri="{FF2B5EF4-FFF2-40B4-BE49-F238E27FC236}">
                <a16:creationId xmlns:a16="http://schemas.microsoft.com/office/drawing/2014/main" id="{F7956522-069A-EBD4-99E5-756647A2734D}"/>
              </a:ext>
            </a:extLst>
          </p:cNvPr>
          <p:cNvSpPr>
            <a:spLocks noGrp="1"/>
          </p:cNvSpPr>
          <p:nvPr>
            <p:ph type="body" sz="quarter" idx="112" hasCustomPrompt="1"/>
          </p:nvPr>
        </p:nvSpPr>
        <p:spPr>
          <a:xfrm>
            <a:off x="5429250" y="3715583"/>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30" name="Text Placeholder 2">
            <a:extLst>
              <a:ext uri="{FF2B5EF4-FFF2-40B4-BE49-F238E27FC236}">
                <a16:creationId xmlns:a16="http://schemas.microsoft.com/office/drawing/2014/main" id="{0E04271A-0E43-346B-D1B8-BD55C896146D}"/>
              </a:ext>
            </a:extLst>
          </p:cNvPr>
          <p:cNvSpPr>
            <a:spLocks noGrp="1"/>
          </p:cNvSpPr>
          <p:nvPr>
            <p:ph type="body" sz="quarter" idx="113" hasCustomPrompt="1"/>
          </p:nvPr>
        </p:nvSpPr>
        <p:spPr>
          <a:xfrm>
            <a:off x="5429250" y="4087012"/>
            <a:ext cx="1436688" cy="359073"/>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32" name="Text Placeholder 7">
            <a:extLst>
              <a:ext uri="{FF2B5EF4-FFF2-40B4-BE49-F238E27FC236}">
                <a16:creationId xmlns:a16="http://schemas.microsoft.com/office/drawing/2014/main" id="{1BD1FAA2-4E20-EBD8-82B9-6E8C69CC27EA}"/>
              </a:ext>
            </a:extLst>
          </p:cNvPr>
          <p:cNvSpPr>
            <a:spLocks noGrp="1"/>
          </p:cNvSpPr>
          <p:nvPr>
            <p:ph type="body" sz="quarter" idx="114" hasCustomPrompt="1"/>
          </p:nvPr>
        </p:nvSpPr>
        <p:spPr>
          <a:xfrm>
            <a:off x="5429250" y="3536696"/>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33" name="Text Placeholder 7">
            <a:extLst>
              <a:ext uri="{FF2B5EF4-FFF2-40B4-BE49-F238E27FC236}">
                <a16:creationId xmlns:a16="http://schemas.microsoft.com/office/drawing/2014/main" id="{3644560F-F913-81DD-EC33-FC52B8B04EFB}"/>
              </a:ext>
            </a:extLst>
          </p:cNvPr>
          <p:cNvSpPr>
            <a:spLocks noGrp="1"/>
          </p:cNvSpPr>
          <p:nvPr>
            <p:ph type="body" sz="quarter" idx="115" hasCustomPrompt="1"/>
          </p:nvPr>
        </p:nvSpPr>
        <p:spPr>
          <a:xfrm>
            <a:off x="7277100" y="3715583"/>
            <a:ext cx="2417763" cy="735586"/>
          </a:xfrm>
          <a:prstGeom prst="rect">
            <a:avLst/>
          </a:prstGeom>
        </p:spPr>
        <p:txBody>
          <a:bodyPr wrap="square">
            <a:spAutoFit/>
          </a:bodyPr>
          <a:lstStyle>
            <a:lvl1pPr marL="0" indent="0">
              <a:lnSpc>
                <a:spcPct val="100000"/>
              </a:lnSpc>
              <a:spcBef>
                <a:spcPts val="0"/>
              </a:spcBef>
              <a:spcAft>
                <a:spcPts val="0"/>
              </a:spcAft>
              <a:buNone/>
              <a:defRPr kumimoji="0" lang="en-US" sz="1195" b="0" i="0" u="none" strike="noStrike" kern="1200" cap="none" spc="0" normalizeH="0" baseline="0" dirty="0">
                <a:ln>
                  <a:noFill/>
                </a:ln>
                <a:solidFill>
                  <a:srgbClr val="000000"/>
                </a:solidFill>
                <a:effectLst/>
                <a:uLnTx/>
                <a:uFillTx/>
                <a:latin typeface="Calibri Regular" pitchFamily="34" charset="0"/>
                <a:ea typeface="Calibri Regular" pitchFamily="34" charset="-122"/>
                <a:cs typeface="Calibri Regular" pitchFamily="34" charset="-120"/>
              </a:defRPr>
            </a:lvl1pPr>
          </a:lstStyle>
          <a:p>
            <a:pPr lvl="0"/>
            <a:r>
              <a:rPr lang="en-US"/>
              <a:t>Short biography goes here. Lorem </a:t>
            </a:r>
            <a:r>
              <a:rPr lang="en-US" err="1"/>
              <a:t>urna</a:t>
            </a:r>
            <a:r>
              <a:rPr lang="en-US"/>
              <a:t> ipsum dolor sit </a:t>
            </a:r>
            <a:r>
              <a:rPr lang="en-US" err="1"/>
              <a:t>amet</a:t>
            </a:r>
            <a:r>
              <a:rPr lang="en-US"/>
              <a:t>, </a:t>
            </a:r>
            <a:r>
              <a:rPr lang="en-US" err="1"/>
              <a:t>consecte</a:t>
            </a:r>
            <a:r>
              <a:rPr lang="en-US"/>
              <a:t> </a:t>
            </a:r>
            <a:r>
              <a:rPr lang="en-US" err="1"/>
              <a:t>massa</a:t>
            </a:r>
            <a:r>
              <a:rPr lang="en-US"/>
              <a:t> </a:t>
            </a:r>
            <a:r>
              <a:rPr lang="en-US" err="1"/>
              <a:t>adipiscing</a:t>
            </a:r>
            <a:r>
              <a:rPr lang="en-US"/>
              <a:t> </a:t>
            </a:r>
            <a:r>
              <a:rPr lang="en-US" err="1"/>
              <a:t>elit</a:t>
            </a:r>
            <a:r>
              <a:rPr lang="en-US"/>
              <a:t>. </a:t>
            </a:r>
            <a:r>
              <a:rPr lang="en-US" err="1"/>
              <a:t>Praesent</a:t>
            </a:r>
            <a:r>
              <a:rPr lang="en-US"/>
              <a:t> </a:t>
            </a:r>
            <a:r>
              <a:rPr lang="en-US" err="1"/>
              <a:t>nullam</a:t>
            </a:r>
            <a:r>
              <a:rPr lang="en-US"/>
              <a:t> lacinia </a:t>
            </a:r>
            <a:r>
              <a:rPr lang="en-US" err="1"/>
              <a:t>laor</a:t>
            </a:r>
            <a:r>
              <a:rPr lang="en-US"/>
              <a:t> </a:t>
            </a:r>
            <a:r>
              <a:rPr lang="en-US" err="1"/>
              <a:t>eet</a:t>
            </a:r>
            <a:r>
              <a:rPr lang="en-US"/>
              <a:t> semper. Mattis ipsum </a:t>
            </a:r>
            <a:r>
              <a:rPr lang="en-US" err="1"/>
              <a:t>suscipit</a:t>
            </a:r>
            <a:r>
              <a:rPr lang="en-US"/>
              <a:t>.</a:t>
            </a:r>
          </a:p>
        </p:txBody>
      </p:sp>
      <p:sp>
        <p:nvSpPr>
          <p:cNvPr id="37" name="Text Placeholder 7">
            <a:extLst>
              <a:ext uri="{FF2B5EF4-FFF2-40B4-BE49-F238E27FC236}">
                <a16:creationId xmlns:a16="http://schemas.microsoft.com/office/drawing/2014/main" id="{E406ECF3-EF03-33A8-715D-9E887EB13B9C}"/>
              </a:ext>
            </a:extLst>
          </p:cNvPr>
          <p:cNvSpPr>
            <a:spLocks noGrp="1"/>
          </p:cNvSpPr>
          <p:nvPr>
            <p:ph type="body" sz="quarter" idx="116" hasCustomPrompt="1"/>
          </p:nvPr>
        </p:nvSpPr>
        <p:spPr>
          <a:xfrm>
            <a:off x="7277100" y="3536696"/>
            <a:ext cx="2417763"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kumimoji="0" lang="en-US" sz="1200" b="1" i="0" u="none" strike="noStrike" kern="1200" cap="none" spc="0" normalizeH="0" baseline="0" noProof="0">
                <a:ln>
                  <a:noFill/>
                </a:ln>
                <a:solidFill>
                  <a:srgbClr val="000000"/>
                </a:solidFill>
                <a:effectLst/>
                <a:uLnTx/>
                <a:uFillTx/>
                <a:latin typeface="Calibri Bold" pitchFamily="34" charset="0"/>
                <a:ea typeface="Calibri Bold" pitchFamily="34" charset="-122"/>
                <a:cs typeface="Calibri Bold" pitchFamily="34" charset="-120"/>
              </a:rPr>
              <a:t>About</a:t>
            </a:r>
            <a:endParaRPr lang="en-US"/>
          </a:p>
        </p:txBody>
      </p:sp>
      <p:sp>
        <p:nvSpPr>
          <p:cNvPr id="38" name="Text Placeholder 7">
            <a:extLst>
              <a:ext uri="{FF2B5EF4-FFF2-40B4-BE49-F238E27FC236}">
                <a16:creationId xmlns:a16="http://schemas.microsoft.com/office/drawing/2014/main" id="{11BD7724-57CE-DC0E-2390-F7E410F90DFD}"/>
              </a:ext>
            </a:extLst>
          </p:cNvPr>
          <p:cNvSpPr>
            <a:spLocks noGrp="1"/>
          </p:cNvSpPr>
          <p:nvPr>
            <p:ph type="body" sz="quarter" idx="117" hasCustomPrompt="1"/>
          </p:nvPr>
        </p:nvSpPr>
        <p:spPr>
          <a:xfrm>
            <a:off x="5429250" y="5005121"/>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defRPr>
            </a:lvl1pPr>
          </a:lstStyle>
          <a:p>
            <a:pPr lvl="0"/>
            <a:r>
              <a:rPr lang="en-US"/>
              <a:t>Job title goes here</a:t>
            </a:r>
          </a:p>
        </p:txBody>
      </p:sp>
      <p:sp>
        <p:nvSpPr>
          <p:cNvPr id="39" name="Text Placeholder 2">
            <a:extLst>
              <a:ext uri="{FF2B5EF4-FFF2-40B4-BE49-F238E27FC236}">
                <a16:creationId xmlns:a16="http://schemas.microsoft.com/office/drawing/2014/main" id="{207DA3E4-22AE-BD6C-9E13-0CB1418BAA48}"/>
              </a:ext>
            </a:extLst>
          </p:cNvPr>
          <p:cNvSpPr>
            <a:spLocks noGrp="1"/>
          </p:cNvSpPr>
          <p:nvPr>
            <p:ph type="body" sz="quarter" idx="118" hasCustomPrompt="1"/>
          </p:nvPr>
        </p:nvSpPr>
        <p:spPr>
          <a:xfrm>
            <a:off x="5429250" y="5376550"/>
            <a:ext cx="1436688" cy="359073"/>
          </a:xfrm>
          <a:prstGeom prst="rect">
            <a:avLst/>
          </a:prstGeom>
        </p:spPr>
        <p:txBody>
          <a:bodyPr>
            <a:spAutoFit/>
          </a:bodyPr>
          <a:lstStyle>
            <a:lvl1pPr marL="90488" indent="-90488">
              <a:spcBef>
                <a:spcPts val="0"/>
              </a:spcBef>
              <a:spcAft>
                <a:spcPts val="0"/>
              </a:spcAft>
              <a:tabLst/>
              <a:defRPr sz="1100"/>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43" name="Text Placeholder 7">
            <a:extLst>
              <a:ext uri="{FF2B5EF4-FFF2-40B4-BE49-F238E27FC236}">
                <a16:creationId xmlns:a16="http://schemas.microsoft.com/office/drawing/2014/main" id="{FB8BB3D9-BB0B-BE2E-1AFF-81AAE2854431}"/>
              </a:ext>
            </a:extLst>
          </p:cNvPr>
          <p:cNvSpPr>
            <a:spLocks noGrp="1"/>
          </p:cNvSpPr>
          <p:nvPr>
            <p:ph type="body" sz="quarter" idx="119" hasCustomPrompt="1"/>
          </p:nvPr>
        </p:nvSpPr>
        <p:spPr>
          <a:xfrm>
            <a:off x="5429250" y="4826234"/>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lang="en-US"/>
              <a:t>Name</a:t>
            </a:r>
          </a:p>
        </p:txBody>
      </p:sp>
      <p:sp>
        <p:nvSpPr>
          <p:cNvPr id="44" name="Text Placeholder 7">
            <a:extLst>
              <a:ext uri="{FF2B5EF4-FFF2-40B4-BE49-F238E27FC236}">
                <a16:creationId xmlns:a16="http://schemas.microsoft.com/office/drawing/2014/main" id="{57A74037-38EB-66E8-D512-DF46FC00F19E}"/>
              </a:ext>
            </a:extLst>
          </p:cNvPr>
          <p:cNvSpPr>
            <a:spLocks noGrp="1"/>
          </p:cNvSpPr>
          <p:nvPr>
            <p:ph type="body" sz="quarter" idx="120" hasCustomPrompt="1"/>
          </p:nvPr>
        </p:nvSpPr>
        <p:spPr>
          <a:xfrm>
            <a:off x="7277100" y="5005121"/>
            <a:ext cx="2417763" cy="735586"/>
          </a:xfrm>
          <a:prstGeom prst="rect">
            <a:avLst/>
          </a:prstGeom>
        </p:spPr>
        <p:txBody>
          <a:bodyPr wrap="square">
            <a:spAutoFit/>
          </a:bodyPr>
          <a:lstStyle>
            <a:lvl1pPr marL="0" indent="0">
              <a:lnSpc>
                <a:spcPct val="100000"/>
              </a:lnSpc>
              <a:spcBef>
                <a:spcPts val="0"/>
              </a:spcBef>
              <a:spcAft>
                <a:spcPts val="0"/>
              </a:spcAft>
              <a:buNone/>
              <a:defRPr kumimoji="0" lang="en-US" sz="1195" b="0" i="0" u="none" strike="noStrike" kern="1200" cap="none" spc="0" normalizeH="0" baseline="0" dirty="0">
                <a:ln>
                  <a:noFill/>
                </a:ln>
                <a:solidFill>
                  <a:srgbClr val="000000"/>
                </a:solidFill>
                <a:effectLst/>
                <a:uLnTx/>
                <a:uFillTx/>
                <a:latin typeface="Calibri Regular" pitchFamily="34" charset="0"/>
                <a:ea typeface="Calibri Regular" pitchFamily="34" charset="-122"/>
                <a:cs typeface="Calibri Regular" pitchFamily="34" charset="-120"/>
              </a:defRPr>
            </a:lvl1pPr>
          </a:lstStyle>
          <a:p>
            <a:pPr lvl="0"/>
            <a:r>
              <a:rPr lang="en-US"/>
              <a:t>Short biography goes here. Lorem </a:t>
            </a:r>
            <a:r>
              <a:rPr lang="en-US" err="1"/>
              <a:t>urna</a:t>
            </a:r>
            <a:r>
              <a:rPr lang="en-US"/>
              <a:t> ipsum dolor sit </a:t>
            </a:r>
            <a:r>
              <a:rPr lang="en-US" err="1"/>
              <a:t>amet</a:t>
            </a:r>
            <a:r>
              <a:rPr lang="en-US"/>
              <a:t>, </a:t>
            </a:r>
            <a:r>
              <a:rPr lang="en-US" err="1"/>
              <a:t>consecte</a:t>
            </a:r>
            <a:r>
              <a:rPr lang="en-US"/>
              <a:t> </a:t>
            </a:r>
            <a:r>
              <a:rPr lang="en-US" err="1"/>
              <a:t>massa</a:t>
            </a:r>
            <a:r>
              <a:rPr lang="en-US"/>
              <a:t> </a:t>
            </a:r>
            <a:r>
              <a:rPr lang="en-US" err="1"/>
              <a:t>adipiscing</a:t>
            </a:r>
            <a:r>
              <a:rPr lang="en-US"/>
              <a:t> </a:t>
            </a:r>
            <a:r>
              <a:rPr lang="en-US" err="1"/>
              <a:t>elit</a:t>
            </a:r>
            <a:r>
              <a:rPr lang="en-US"/>
              <a:t>. </a:t>
            </a:r>
            <a:r>
              <a:rPr lang="en-US" err="1"/>
              <a:t>Praesent</a:t>
            </a:r>
            <a:r>
              <a:rPr lang="en-US"/>
              <a:t> </a:t>
            </a:r>
            <a:r>
              <a:rPr lang="en-US" err="1"/>
              <a:t>nullam</a:t>
            </a:r>
            <a:r>
              <a:rPr lang="en-US"/>
              <a:t> lacinia </a:t>
            </a:r>
            <a:r>
              <a:rPr lang="en-US" err="1"/>
              <a:t>laor</a:t>
            </a:r>
            <a:r>
              <a:rPr lang="en-US"/>
              <a:t> </a:t>
            </a:r>
            <a:r>
              <a:rPr lang="en-US" err="1"/>
              <a:t>eet</a:t>
            </a:r>
            <a:r>
              <a:rPr lang="en-US"/>
              <a:t> semper. Mattis ipsum </a:t>
            </a:r>
            <a:r>
              <a:rPr lang="en-US" err="1"/>
              <a:t>suscipit</a:t>
            </a:r>
            <a:r>
              <a:rPr lang="en-US"/>
              <a:t>.</a:t>
            </a:r>
          </a:p>
        </p:txBody>
      </p:sp>
      <p:sp>
        <p:nvSpPr>
          <p:cNvPr id="47" name="Text Placeholder 7">
            <a:extLst>
              <a:ext uri="{FF2B5EF4-FFF2-40B4-BE49-F238E27FC236}">
                <a16:creationId xmlns:a16="http://schemas.microsoft.com/office/drawing/2014/main" id="{2A1C8C9A-6C0E-B607-D1DB-60F86E20860F}"/>
              </a:ext>
            </a:extLst>
          </p:cNvPr>
          <p:cNvSpPr>
            <a:spLocks noGrp="1"/>
          </p:cNvSpPr>
          <p:nvPr>
            <p:ph type="body" sz="quarter" idx="121" hasCustomPrompt="1"/>
          </p:nvPr>
        </p:nvSpPr>
        <p:spPr>
          <a:xfrm>
            <a:off x="7277100" y="4826234"/>
            <a:ext cx="2417763"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defRPr>
            </a:lvl1pPr>
          </a:lstStyle>
          <a:p>
            <a:pPr lvl="0"/>
            <a:r>
              <a:rPr kumimoji="0" lang="en-US" sz="1200" b="1" i="0" u="none" strike="noStrike" kern="1200" cap="none" spc="0" normalizeH="0" baseline="0" noProof="0">
                <a:ln>
                  <a:noFill/>
                </a:ln>
                <a:solidFill>
                  <a:srgbClr val="000000"/>
                </a:solidFill>
                <a:effectLst/>
                <a:uLnTx/>
                <a:uFillTx/>
                <a:latin typeface="Calibri Bold" pitchFamily="34" charset="0"/>
                <a:ea typeface="Calibri Bold" pitchFamily="34" charset="-122"/>
                <a:cs typeface="Calibri Bold" pitchFamily="34" charset="-120"/>
              </a:rPr>
              <a:t>About</a:t>
            </a:r>
            <a:endParaRPr lang="en-US"/>
          </a:p>
        </p:txBody>
      </p:sp>
    </p:spTree>
    <p:extLst>
      <p:ext uri="{BB962C8B-B14F-4D97-AF65-F5344CB8AC3E}">
        <p14:creationId xmlns:p14="http://schemas.microsoft.com/office/powerpoint/2010/main" val="375008167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81_Project team_3x3 list">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cxnSp>
        <p:nvCxnSpPr>
          <p:cNvPr id="35" name="Straight Connector 34">
            <a:extLst>
              <a:ext uri="{FF2B5EF4-FFF2-40B4-BE49-F238E27FC236}">
                <a16:creationId xmlns:a16="http://schemas.microsoft.com/office/drawing/2014/main" id="{4FF74C86-0341-C742-847F-898786AD6B86}"/>
              </a:ext>
            </a:extLst>
          </p:cNvPr>
          <p:cNvCxnSpPr>
            <a:cxnSpLocks/>
          </p:cNvCxnSpPr>
          <p:nvPr userDrawn="1"/>
        </p:nvCxnSpPr>
        <p:spPr>
          <a:xfrm>
            <a:off x="3432519" y="4798227"/>
            <a:ext cx="0" cy="1250950"/>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45" name="Text Placeholder 2">
            <a:extLst>
              <a:ext uri="{FF2B5EF4-FFF2-40B4-BE49-F238E27FC236}">
                <a16:creationId xmlns:a16="http://schemas.microsoft.com/office/drawing/2014/main" id="{C0AB5E94-86C3-3C46-9F1B-7E3209855AF8}"/>
              </a:ext>
            </a:extLst>
          </p:cNvPr>
          <p:cNvSpPr>
            <a:spLocks noGrp="1"/>
          </p:cNvSpPr>
          <p:nvPr>
            <p:ph type="body" sz="quarter" idx="70" hasCustomPrompt="1"/>
          </p:nvPr>
        </p:nvSpPr>
        <p:spPr>
          <a:xfrm>
            <a:off x="633600" y="442800"/>
            <a:ext cx="2373661"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6" name="Text Placeholder 2">
            <a:extLst>
              <a:ext uri="{FF2B5EF4-FFF2-40B4-BE49-F238E27FC236}">
                <a16:creationId xmlns:a16="http://schemas.microsoft.com/office/drawing/2014/main" id="{967A3F2D-FB7A-B444-A676-E87AB3982B57}"/>
              </a:ext>
            </a:extLst>
          </p:cNvPr>
          <p:cNvSpPr>
            <a:spLocks noGrp="1"/>
          </p:cNvSpPr>
          <p:nvPr>
            <p:ph type="body" sz="quarter" idx="40" hasCustomPrompt="1"/>
          </p:nvPr>
        </p:nvSpPr>
        <p:spPr>
          <a:xfrm>
            <a:off x="633413" y="630000"/>
            <a:ext cx="2366243" cy="369332"/>
          </a:xfrm>
          <a:prstGeom prst="rect">
            <a:avLst/>
          </a:prstGeom>
        </p:spPr>
        <p:txBody>
          <a:bodyPr wrap="square">
            <a:spAutoFit/>
          </a:bodyPr>
          <a:lstStyle>
            <a:lvl1pPr marL="0" indent="0">
              <a:lnSpc>
                <a:spcPct val="100000"/>
              </a:lnSpc>
              <a:spcBef>
                <a:spcPts val="0"/>
              </a:spcBef>
              <a:spcAft>
                <a:spcPts val="0"/>
              </a:spcAft>
              <a:buNone/>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lvl="0"/>
            <a:r>
              <a:rPr lang="en-US"/>
              <a:t>Project team</a:t>
            </a:r>
          </a:p>
        </p:txBody>
      </p:sp>
      <p:cxnSp>
        <p:nvCxnSpPr>
          <p:cNvPr id="28" name="Straight Connector 27">
            <a:extLst>
              <a:ext uri="{FF2B5EF4-FFF2-40B4-BE49-F238E27FC236}">
                <a16:creationId xmlns:a16="http://schemas.microsoft.com/office/drawing/2014/main" id="{C86BB741-3875-F74B-BD5E-F988DD9818DB}"/>
              </a:ext>
            </a:extLst>
          </p:cNvPr>
          <p:cNvCxnSpPr>
            <a:cxnSpLocks/>
          </p:cNvCxnSpPr>
          <p:nvPr userDrawn="1"/>
        </p:nvCxnSpPr>
        <p:spPr>
          <a:xfrm>
            <a:off x="341629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21" name="Picture Placeholder 4">
            <a:extLst>
              <a:ext uri="{FF2B5EF4-FFF2-40B4-BE49-F238E27FC236}">
                <a16:creationId xmlns:a16="http://schemas.microsoft.com/office/drawing/2014/main" id="{7A47996F-C7AF-E30D-E81D-CD1472F559B0}"/>
              </a:ext>
            </a:extLst>
          </p:cNvPr>
          <p:cNvSpPr>
            <a:spLocks noGrp="1" noChangeAspect="1"/>
          </p:cNvSpPr>
          <p:nvPr>
            <p:ph type="pic" sz="quarter" idx="30"/>
          </p:nvPr>
        </p:nvSpPr>
        <p:spPr>
          <a:xfrm>
            <a:off x="635000" y="1466851"/>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24" name="Picture Placeholder 4">
            <a:extLst>
              <a:ext uri="{FF2B5EF4-FFF2-40B4-BE49-F238E27FC236}">
                <a16:creationId xmlns:a16="http://schemas.microsoft.com/office/drawing/2014/main" id="{5707117B-4054-96E5-BB56-A01804DEE93F}"/>
              </a:ext>
            </a:extLst>
          </p:cNvPr>
          <p:cNvSpPr>
            <a:spLocks noGrp="1" noChangeAspect="1"/>
          </p:cNvSpPr>
          <p:nvPr>
            <p:ph type="pic" sz="quarter" idx="90"/>
          </p:nvPr>
        </p:nvSpPr>
        <p:spPr>
          <a:xfrm>
            <a:off x="4337050" y="1466851"/>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30" name="Picture Placeholder 4">
            <a:extLst>
              <a:ext uri="{FF2B5EF4-FFF2-40B4-BE49-F238E27FC236}">
                <a16:creationId xmlns:a16="http://schemas.microsoft.com/office/drawing/2014/main" id="{C22A461A-0325-2A83-B26E-C3D8937648AD}"/>
              </a:ext>
            </a:extLst>
          </p:cNvPr>
          <p:cNvSpPr>
            <a:spLocks noGrp="1" noChangeAspect="1"/>
          </p:cNvSpPr>
          <p:nvPr>
            <p:ph type="pic" sz="quarter" idx="92"/>
          </p:nvPr>
        </p:nvSpPr>
        <p:spPr>
          <a:xfrm>
            <a:off x="8045450" y="1466851"/>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33" name="Picture Placeholder 4">
            <a:extLst>
              <a:ext uri="{FF2B5EF4-FFF2-40B4-BE49-F238E27FC236}">
                <a16:creationId xmlns:a16="http://schemas.microsoft.com/office/drawing/2014/main" id="{CFFAE175-A830-34B1-7E2C-5AD9BB18DD57}"/>
              </a:ext>
            </a:extLst>
          </p:cNvPr>
          <p:cNvSpPr>
            <a:spLocks noGrp="1" noChangeAspect="1"/>
          </p:cNvSpPr>
          <p:nvPr>
            <p:ph type="pic" sz="quarter" idx="94"/>
          </p:nvPr>
        </p:nvSpPr>
        <p:spPr>
          <a:xfrm>
            <a:off x="635000" y="3130551"/>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38" name="Picture Placeholder 4">
            <a:extLst>
              <a:ext uri="{FF2B5EF4-FFF2-40B4-BE49-F238E27FC236}">
                <a16:creationId xmlns:a16="http://schemas.microsoft.com/office/drawing/2014/main" id="{3208AA9F-67D9-685F-28E0-C2E51BD603C7}"/>
              </a:ext>
            </a:extLst>
          </p:cNvPr>
          <p:cNvSpPr>
            <a:spLocks noGrp="1" noChangeAspect="1"/>
          </p:cNvSpPr>
          <p:nvPr>
            <p:ph type="pic" sz="quarter" idx="96"/>
          </p:nvPr>
        </p:nvSpPr>
        <p:spPr>
          <a:xfrm>
            <a:off x="4337050" y="3130551"/>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43" name="Picture Placeholder 4">
            <a:extLst>
              <a:ext uri="{FF2B5EF4-FFF2-40B4-BE49-F238E27FC236}">
                <a16:creationId xmlns:a16="http://schemas.microsoft.com/office/drawing/2014/main" id="{87F8A19A-54E6-5376-0BEE-DFECFEAF16AC}"/>
              </a:ext>
            </a:extLst>
          </p:cNvPr>
          <p:cNvSpPr>
            <a:spLocks noGrp="1" noChangeAspect="1"/>
          </p:cNvSpPr>
          <p:nvPr>
            <p:ph type="pic" sz="quarter" idx="98"/>
          </p:nvPr>
        </p:nvSpPr>
        <p:spPr>
          <a:xfrm>
            <a:off x="8045450" y="3130551"/>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47" name="Picture Placeholder 4">
            <a:extLst>
              <a:ext uri="{FF2B5EF4-FFF2-40B4-BE49-F238E27FC236}">
                <a16:creationId xmlns:a16="http://schemas.microsoft.com/office/drawing/2014/main" id="{EA9CF073-812B-919B-952A-ECB70D179D29}"/>
              </a:ext>
            </a:extLst>
          </p:cNvPr>
          <p:cNvSpPr>
            <a:spLocks noGrp="1" noChangeAspect="1"/>
          </p:cNvSpPr>
          <p:nvPr>
            <p:ph type="pic" sz="quarter" idx="100"/>
          </p:nvPr>
        </p:nvSpPr>
        <p:spPr>
          <a:xfrm>
            <a:off x="635000" y="4787901"/>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51" name="Picture Placeholder 4">
            <a:extLst>
              <a:ext uri="{FF2B5EF4-FFF2-40B4-BE49-F238E27FC236}">
                <a16:creationId xmlns:a16="http://schemas.microsoft.com/office/drawing/2014/main" id="{E3BC7902-1818-E8E3-2FE3-62A88E349DA8}"/>
              </a:ext>
            </a:extLst>
          </p:cNvPr>
          <p:cNvSpPr>
            <a:spLocks noGrp="1" noChangeAspect="1"/>
          </p:cNvSpPr>
          <p:nvPr>
            <p:ph type="pic" sz="quarter" idx="102"/>
          </p:nvPr>
        </p:nvSpPr>
        <p:spPr>
          <a:xfrm>
            <a:off x="4337050" y="4787901"/>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53" name="Picture Placeholder 4">
            <a:extLst>
              <a:ext uri="{FF2B5EF4-FFF2-40B4-BE49-F238E27FC236}">
                <a16:creationId xmlns:a16="http://schemas.microsoft.com/office/drawing/2014/main" id="{24A81BC9-2966-FE69-5238-5E8F8CAFDD57}"/>
              </a:ext>
            </a:extLst>
          </p:cNvPr>
          <p:cNvSpPr>
            <a:spLocks noGrp="1" noChangeAspect="1"/>
          </p:cNvSpPr>
          <p:nvPr>
            <p:ph type="pic" sz="quarter" idx="104"/>
          </p:nvPr>
        </p:nvSpPr>
        <p:spPr>
          <a:xfrm>
            <a:off x="8045450" y="4787901"/>
            <a:ext cx="936000" cy="936000"/>
          </a:xfrm>
          <a:prstGeom prst="ellipse">
            <a:avLst/>
          </a:prstGeom>
          <a:solidFill>
            <a:srgbClr val="DADADA"/>
          </a:solidFill>
        </p:spPr>
        <p:txBody>
          <a:bodyPr/>
          <a:lstStyle>
            <a:lvl1pPr marL="0" indent="0" algn="ctr">
              <a:buNone/>
              <a:defRPr sz="1000"/>
            </a:lvl1pPr>
          </a:lstStyle>
          <a:p>
            <a:r>
              <a:rPr lang="en-GB"/>
              <a:t>Click icon to add picture</a:t>
            </a:r>
          </a:p>
        </p:txBody>
      </p:sp>
      <p:sp>
        <p:nvSpPr>
          <p:cNvPr id="5" name="Text Placeholder 7">
            <a:extLst>
              <a:ext uri="{FF2B5EF4-FFF2-40B4-BE49-F238E27FC236}">
                <a16:creationId xmlns:a16="http://schemas.microsoft.com/office/drawing/2014/main" id="{F27EA086-DA39-62B3-0297-64EBEB7541FE}"/>
              </a:ext>
            </a:extLst>
          </p:cNvPr>
          <p:cNvSpPr>
            <a:spLocks noGrp="1"/>
          </p:cNvSpPr>
          <p:nvPr>
            <p:ph type="body" sz="quarter" idx="108" hasCustomPrompt="1"/>
          </p:nvPr>
        </p:nvSpPr>
        <p:spPr>
          <a:xfrm>
            <a:off x="1917700" y="1518436"/>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8" name="Text Placeholder 7">
            <a:extLst>
              <a:ext uri="{FF2B5EF4-FFF2-40B4-BE49-F238E27FC236}">
                <a16:creationId xmlns:a16="http://schemas.microsoft.com/office/drawing/2014/main" id="{FA91A187-5866-C647-8039-3322812647C1}"/>
              </a:ext>
            </a:extLst>
          </p:cNvPr>
          <p:cNvSpPr>
            <a:spLocks noGrp="1"/>
          </p:cNvSpPr>
          <p:nvPr>
            <p:ph type="body" sz="quarter" idx="111" hasCustomPrompt="1"/>
          </p:nvPr>
        </p:nvSpPr>
        <p:spPr>
          <a:xfrm>
            <a:off x="1917700" y="169824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10" name="Text Placeholder 7">
            <a:extLst>
              <a:ext uri="{FF2B5EF4-FFF2-40B4-BE49-F238E27FC236}">
                <a16:creationId xmlns:a16="http://schemas.microsoft.com/office/drawing/2014/main" id="{39539085-E0E7-6571-C770-A0719E28F519}"/>
              </a:ext>
            </a:extLst>
          </p:cNvPr>
          <p:cNvSpPr>
            <a:spLocks noGrp="1"/>
          </p:cNvSpPr>
          <p:nvPr>
            <p:ph type="body" sz="quarter" idx="113" hasCustomPrompt="1"/>
          </p:nvPr>
        </p:nvSpPr>
        <p:spPr>
          <a:xfrm>
            <a:off x="1917700" y="3169682"/>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0A22D70F-F4A3-40FC-6DC9-3259C7452B52}"/>
              </a:ext>
            </a:extLst>
          </p:cNvPr>
          <p:cNvSpPr>
            <a:spLocks noGrp="1"/>
          </p:cNvSpPr>
          <p:nvPr>
            <p:ph type="body" sz="quarter" idx="114" hasCustomPrompt="1"/>
          </p:nvPr>
        </p:nvSpPr>
        <p:spPr>
          <a:xfrm>
            <a:off x="1917700" y="3349490"/>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12" name="Text Placeholder 2">
            <a:extLst>
              <a:ext uri="{FF2B5EF4-FFF2-40B4-BE49-F238E27FC236}">
                <a16:creationId xmlns:a16="http://schemas.microsoft.com/office/drawing/2014/main" id="{1FB8E1D0-2651-42BE-6CA3-1B0D26EC6122}"/>
              </a:ext>
            </a:extLst>
          </p:cNvPr>
          <p:cNvSpPr>
            <a:spLocks noGrp="1"/>
          </p:cNvSpPr>
          <p:nvPr>
            <p:ph type="body" sz="quarter" idx="115" hasCustomPrompt="1"/>
          </p:nvPr>
        </p:nvSpPr>
        <p:spPr>
          <a:xfrm>
            <a:off x="1917700" y="2072651"/>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16" name="Text Placeholder 2">
            <a:extLst>
              <a:ext uri="{FF2B5EF4-FFF2-40B4-BE49-F238E27FC236}">
                <a16:creationId xmlns:a16="http://schemas.microsoft.com/office/drawing/2014/main" id="{2AA6CCD3-B38A-3C1E-C2F1-A8BB98429926}"/>
              </a:ext>
            </a:extLst>
          </p:cNvPr>
          <p:cNvSpPr>
            <a:spLocks noGrp="1"/>
          </p:cNvSpPr>
          <p:nvPr>
            <p:ph type="body" sz="quarter" idx="116" hasCustomPrompt="1"/>
          </p:nvPr>
        </p:nvSpPr>
        <p:spPr>
          <a:xfrm>
            <a:off x="1917700" y="372389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20" name="Text Placeholder 7">
            <a:extLst>
              <a:ext uri="{FF2B5EF4-FFF2-40B4-BE49-F238E27FC236}">
                <a16:creationId xmlns:a16="http://schemas.microsoft.com/office/drawing/2014/main" id="{87761ACA-9248-6478-D69E-96416CF4D817}"/>
              </a:ext>
            </a:extLst>
          </p:cNvPr>
          <p:cNvSpPr>
            <a:spLocks noGrp="1"/>
          </p:cNvSpPr>
          <p:nvPr>
            <p:ph type="body" sz="quarter" idx="117" hasCustomPrompt="1"/>
          </p:nvPr>
        </p:nvSpPr>
        <p:spPr>
          <a:xfrm>
            <a:off x="1917700" y="4821501"/>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7642574D-5E0E-8D51-5E03-50F48EECBBC4}"/>
              </a:ext>
            </a:extLst>
          </p:cNvPr>
          <p:cNvSpPr>
            <a:spLocks noGrp="1"/>
          </p:cNvSpPr>
          <p:nvPr>
            <p:ph type="body" sz="quarter" idx="118" hasCustomPrompt="1"/>
          </p:nvPr>
        </p:nvSpPr>
        <p:spPr>
          <a:xfrm>
            <a:off x="1917700" y="501109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25" name="Text Placeholder 2">
            <a:extLst>
              <a:ext uri="{FF2B5EF4-FFF2-40B4-BE49-F238E27FC236}">
                <a16:creationId xmlns:a16="http://schemas.microsoft.com/office/drawing/2014/main" id="{EB194EF7-8409-9FDB-1672-13041983DA8A}"/>
              </a:ext>
            </a:extLst>
          </p:cNvPr>
          <p:cNvSpPr>
            <a:spLocks noGrp="1"/>
          </p:cNvSpPr>
          <p:nvPr>
            <p:ph type="body" sz="quarter" idx="119" hasCustomPrompt="1"/>
          </p:nvPr>
        </p:nvSpPr>
        <p:spPr>
          <a:xfrm>
            <a:off x="1917700" y="538330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26" name="Text Placeholder 7">
            <a:extLst>
              <a:ext uri="{FF2B5EF4-FFF2-40B4-BE49-F238E27FC236}">
                <a16:creationId xmlns:a16="http://schemas.microsoft.com/office/drawing/2014/main" id="{8F6D9831-C2B0-5AA6-308E-23FD1ED0D97D}"/>
              </a:ext>
            </a:extLst>
          </p:cNvPr>
          <p:cNvSpPr>
            <a:spLocks noGrp="1"/>
          </p:cNvSpPr>
          <p:nvPr>
            <p:ph type="body" sz="quarter" idx="120" hasCustomPrompt="1"/>
          </p:nvPr>
        </p:nvSpPr>
        <p:spPr>
          <a:xfrm>
            <a:off x="5619750" y="1518436"/>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BD903463-A668-F76B-06F6-A90F3088DA74}"/>
              </a:ext>
            </a:extLst>
          </p:cNvPr>
          <p:cNvSpPr>
            <a:spLocks noGrp="1"/>
          </p:cNvSpPr>
          <p:nvPr>
            <p:ph type="body" sz="quarter" idx="121" hasCustomPrompt="1"/>
          </p:nvPr>
        </p:nvSpPr>
        <p:spPr>
          <a:xfrm>
            <a:off x="5619750" y="169824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31" name="Text Placeholder 7">
            <a:extLst>
              <a:ext uri="{FF2B5EF4-FFF2-40B4-BE49-F238E27FC236}">
                <a16:creationId xmlns:a16="http://schemas.microsoft.com/office/drawing/2014/main" id="{0DB66D04-F18F-0194-F53C-98B4E7C88D73}"/>
              </a:ext>
            </a:extLst>
          </p:cNvPr>
          <p:cNvSpPr>
            <a:spLocks noGrp="1"/>
          </p:cNvSpPr>
          <p:nvPr>
            <p:ph type="body" sz="quarter" idx="122" hasCustomPrompt="1"/>
          </p:nvPr>
        </p:nvSpPr>
        <p:spPr>
          <a:xfrm>
            <a:off x="5619750" y="3169682"/>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34" name="Text Placeholder 7">
            <a:extLst>
              <a:ext uri="{FF2B5EF4-FFF2-40B4-BE49-F238E27FC236}">
                <a16:creationId xmlns:a16="http://schemas.microsoft.com/office/drawing/2014/main" id="{D5C631CB-4E47-7648-D879-AF09CF778222}"/>
              </a:ext>
            </a:extLst>
          </p:cNvPr>
          <p:cNvSpPr>
            <a:spLocks noGrp="1"/>
          </p:cNvSpPr>
          <p:nvPr>
            <p:ph type="body" sz="quarter" idx="123" hasCustomPrompt="1"/>
          </p:nvPr>
        </p:nvSpPr>
        <p:spPr>
          <a:xfrm>
            <a:off x="5619750" y="3349490"/>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36" name="Text Placeholder 2">
            <a:extLst>
              <a:ext uri="{FF2B5EF4-FFF2-40B4-BE49-F238E27FC236}">
                <a16:creationId xmlns:a16="http://schemas.microsoft.com/office/drawing/2014/main" id="{A9DE4A67-12DD-61FA-53AF-49B8A2036678}"/>
              </a:ext>
            </a:extLst>
          </p:cNvPr>
          <p:cNvSpPr>
            <a:spLocks noGrp="1"/>
          </p:cNvSpPr>
          <p:nvPr>
            <p:ph type="body" sz="quarter" idx="124" hasCustomPrompt="1"/>
          </p:nvPr>
        </p:nvSpPr>
        <p:spPr>
          <a:xfrm>
            <a:off x="5619750" y="2072651"/>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40" name="Text Placeholder 2">
            <a:extLst>
              <a:ext uri="{FF2B5EF4-FFF2-40B4-BE49-F238E27FC236}">
                <a16:creationId xmlns:a16="http://schemas.microsoft.com/office/drawing/2014/main" id="{3EBE9FA1-9703-2BB6-2B58-8C51DA4BB78C}"/>
              </a:ext>
            </a:extLst>
          </p:cNvPr>
          <p:cNvSpPr>
            <a:spLocks noGrp="1"/>
          </p:cNvSpPr>
          <p:nvPr>
            <p:ph type="body" sz="quarter" idx="125" hasCustomPrompt="1"/>
          </p:nvPr>
        </p:nvSpPr>
        <p:spPr>
          <a:xfrm>
            <a:off x="5619750" y="372389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41" name="Text Placeholder 7">
            <a:extLst>
              <a:ext uri="{FF2B5EF4-FFF2-40B4-BE49-F238E27FC236}">
                <a16:creationId xmlns:a16="http://schemas.microsoft.com/office/drawing/2014/main" id="{2671D6C4-0E28-AEB3-822C-DE855CE983F7}"/>
              </a:ext>
            </a:extLst>
          </p:cNvPr>
          <p:cNvSpPr>
            <a:spLocks noGrp="1"/>
          </p:cNvSpPr>
          <p:nvPr>
            <p:ph type="body" sz="quarter" idx="126" hasCustomPrompt="1"/>
          </p:nvPr>
        </p:nvSpPr>
        <p:spPr>
          <a:xfrm>
            <a:off x="5619750" y="4821501"/>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42" name="Text Placeholder 7">
            <a:extLst>
              <a:ext uri="{FF2B5EF4-FFF2-40B4-BE49-F238E27FC236}">
                <a16:creationId xmlns:a16="http://schemas.microsoft.com/office/drawing/2014/main" id="{9748CC98-0058-91BA-66C9-B111987FE1EB}"/>
              </a:ext>
            </a:extLst>
          </p:cNvPr>
          <p:cNvSpPr>
            <a:spLocks noGrp="1"/>
          </p:cNvSpPr>
          <p:nvPr>
            <p:ph type="body" sz="quarter" idx="127" hasCustomPrompt="1"/>
          </p:nvPr>
        </p:nvSpPr>
        <p:spPr>
          <a:xfrm>
            <a:off x="5619750" y="501109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48" name="Text Placeholder 2">
            <a:extLst>
              <a:ext uri="{FF2B5EF4-FFF2-40B4-BE49-F238E27FC236}">
                <a16:creationId xmlns:a16="http://schemas.microsoft.com/office/drawing/2014/main" id="{D67DC460-C651-112F-EDA3-0BFF3044FC21}"/>
              </a:ext>
            </a:extLst>
          </p:cNvPr>
          <p:cNvSpPr>
            <a:spLocks noGrp="1"/>
          </p:cNvSpPr>
          <p:nvPr>
            <p:ph type="body" sz="quarter" idx="128" hasCustomPrompt="1"/>
          </p:nvPr>
        </p:nvSpPr>
        <p:spPr>
          <a:xfrm>
            <a:off x="5619750" y="538330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49" name="Text Placeholder 7">
            <a:extLst>
              <a:ext uri="{FF2B5EF4-FFF2-40B4-BE49-F238E27FC236}">
                <a16:creationId xmlns:a16="http://schemas.microsoft.com/office/drawing/2014/main" id="{23D8A00E-6E24-B3DD-3E8B-31DEC3DB0012}"/>
              </a:ext>
            </a:extLst>
          </p:cNvPr>
          <p:cNvSpPr>
            <a:spLocks noGrp="1"/>
          </p:cNvSpPr>
          <p:nvPr>
            <p:ph type="body" sz="quarter" idx="129" hasCustomPrompt="1"/>
          </p:nvPr>
        </p:nvSpPr>
        <p:spPr>
          <a:xfrm>
            <a:off x="9328150" y="1518436"/>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55" name="Text Placeholder 7">
            <a:extLst>
              <a:ext uri="{FF2B5EF4-FFF2-40B4-BE49-F238E27FC236}">
                <a16:creationId xmlns:a16="http://schemas.microsoft.com/office/drawing/2014/main" id="{F73122B0-99D6-557F-12E2-DA983521F5FB}"/>
              </a:ext>
            </a:extLst>
          </p:cNvPr>
          <p:cNvSpPr>
            <a:spLocks noGrp="1"/>
          </p:cNvSpPr>
          <p:nvPr>
            <p:ph type="body" sz="quarter" idx="130" hasCustomPrompt="1"/>
          </p:nvPr>
        </p:nvSpPr>
        <p:spPr>
          <a:xfrm>
            <a:off x="9328150" y="169824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56" name="Text Placeholder 7">
            <a:extLst>
              <a:ext uri="{FF2B5EF4-FFF2-40B4-BE49-F238E27FC236}">
                <a16:creationId xmlns:a16="http://schemas.microsoft.com/office/drawing/2014/main" id="{CB219BE5-A637-912C-7DC2-9DEAC65FEAC2}"/>
              </a:ext>
            </a:extLst>
          </p:cNvPr>
          <p:cNvSpPr>
            <a:spLocks noGrp="1"/>
          </p:cNvSpPr>
          <p:nvPr>
            <p:ph type="body" sz="quarter" idx="131" hasCustomPrompt="1"/>
          </p:nvPr>
        </p:nvSpPr>
        <p:spPr>
          <a:xfrm>
            <a:off x="9328150" y="3169682"/>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57" name="Text Placeholder 7">
            <a:extLst>
              <a:ext uri="{FF2B5EF4-FFF2-40B4-BE49-F238E27FC236}">
                <a16:creationId xmlns:a16="http://schemas.microsoft.com/office/drawing/2014/main" id="{F677D500-1FA9-2830-B82C-ACF2A5C010EA}"/>
              </a:ext>
            </a:extLst>
          </p:cNvPr>
          <p:cNvSpPr>
            <a:spLocks noGrp="1"/>
          </p:cNvSpPr>
          <p:nvPr>
            <p:ph type="body" sz="quarter" idx="132" hasCustomPrompt="1"/>
          </p:nvPr>
        </p:nvSpPr>
        <p:spPr>
          <a:xfrm>
            <a:off x="9328150" y="3349490"/>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58" name="Text Placeholder 2">
            <a:extLst>
              <a:ext uri="{FF2B5EF4-FFF2-40B4-BE49-F238E27FC236}">
                <a16:creationId xmlns:a16="http://schemas.microsoft.com/office/drawing/2014/main" id="{5F53AA73-454E-AA2C-8088-55C5EFDEB8A0}"/>
              </a:ext>
            </a:extLst>
          </p:cNvPr>
          <p:cNvSpPr>
            <a:spLocks noGrp="1"/>
          </p:cNvSpPr>
          <p:nvPr>
            <p:ph type="body" sz="quarter" idx="133" hasCustomPrompt="1"/>
          </p:nvPr>
        </p:nvSpPr>
        <p:spPr>
          <a:xfrm>
            <a:off x="9328150" y="2072651"/>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59" name="Text Placeholder 2">
            <a:extLst>
              <a:ext uri="{FF2B5EF4-FFF2-40B4-BE49-F238E27FC236}">
                <a16:creationId xmlns:a16="http://schemas.microsoft.com/office/drawing/2014/main" id="{0A34A26C-8802-5A39-77A5-CFDB76BA7593}"/>
              </a:ext>
            </a:extLst>
          </p:cNvPr>
          <p:cNvSpPr>
            <a:spLocks noGrp="1"/>
          </p:cNvSpPr>
          <p:nvPr>
            <p:ph type="body" sz="quarter" idx="134" hasCustomPrompt="1"/>
          </p:nvPr>
        </p:nvSpPr>
        <p:spPr>
          <a:xfrm>
            <a:off x="9328150" y="372389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
        <p:nvSpPr>
          <p:cNvPr id="60" name="Text Placeholder 7">
            <a:extLst>
              <a:ext uri="{FF2B5EF4-FFF2-40B4-BE49-F238E27FC236}">
                <a16:creationId xmlns:a16="http://schemas.microsoft.com/office/drawing/2014/main" id="{961D5417-E237-207A-1FF1-FDA542A3BB57}"/>
              </a:ext>
            </a:extLst>
          </p:cNvPr>
          <p:cNvSpPr>
            <a:spLocks noGrp="1"/>
          </p:cNvSpPr>
          <p:nvPr>
            <p:ph type="body" sz="quarter" idx="135" hasCustomPrompt="1"/>
          </p:nvPr>
        </p:nvSpPr>
        <p:spPr>
          <a:xfrm>
            <a:off x="9328150" y="4821501"/>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61" name="Text Placeholder 7">
            <a:extLst>
              <a:ext uri="{FF2B5EF4-FFF2-40B4-BE49-F238E27FC236}">
                <a16:creationId xmlns:a16="http://schemas.microsoft.com/office/drawing/2014/main" id="{D3A2B2AD-FAD9-84CA-2BA7-EA0AC2ABAAED}"/>
              </a:ext>
            </a:extLst>
          </p:cNvPr>
          <p:cNvSpPr>
            <a:spLocks noGrp="1"/>
          </p:cNvSpPr>
          <p:nvPr>
            <p:ph type="body" sz="quarter" idx="136" hasCustomPrompt="1"/>
          </p:nvPr>
        </p:nvSpPr>
        <p:spPr>
          <a:xfrm>
            <a:off x="9328150" y="5011094"/>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62" name="Text Placeholder 2">
            <a:extLst>
              <a:ext uri="{FF2B5EF4-FFF2-40B4-BE49-F238E27FC236}">
                <a16:creationId xmlns:a16="http://schemas.microsoft.com/office/drawing/2014/main" id="{73641C23-75EC-DEC2-F5DF-F9BE937259D3}"/>
              </a:ext>
            </a:extLst>
          </p:cNvPr>
          <p:cNvSpPr>
            <a:spLocks noGrp="1"/>
          </p:cNvSpPr>
          <p:nvPr>
            <p:ph type="body" sz="quarter" idx="137" hasCustomPrompt="1"/>
          </p:nvPr>
        </p:nvSpPr>
        <p:spPr>
          <a:xfrm>
            <a:off x="9328150" y="5383307"/>
            <a:ext cx="1436688" cy="359073"/>
          </a:xfrm>
          <a:prstGeom prst="rect">
            <a:avLst/>
          </a:prstGeom>
        </p:spPr>
        <p:txBody>
          <a:bodyPr>
            <a:spAutoFit/>
          </a:bodyPr>
          <a:lstStyle>
            <a:lvl1pPr marL="90488" indent="-90488">
              <a:spcBef>
                <a:spcPts val="0"/>
              </a:spcBef>
              <a:spcAft>
                <a:spcPts val="0"/>
              </a:spcAft>
              <a:tabLst/>
              <a:defRPr sz="1200">
                <a:latin typeface="+mn-lt"/>
              </a:defRPr>
            </a:lvl1pPr>
          </a:lstStyle>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1</a:t>
            </a:r>
          </a:p>
          <a:p>
            <a:pPr marL="171450" marR="0" lvl="0" indent="-171450" algn="l" defTabSz="914377" rtl="0" eaLnBrk="1" fontAlgn="auto" latinLnBrk="0" hangingPunct="1">
              <a:lnSpc>
                <a:spcPts val="1434"/>
              </a:lnSpc>
              <a:spcBef>
                <a:spcPts val="0"/>
              </a:spcBef>
              <a:spcAft>
                <a:spcPts val="0"/>
              </a:spcAft>
              <a:buClrTx/>
              <a:buSzTx/>
              <a:buFont typeface="Arial" panose="020B0604020202020204" pitchFamily="34" charset="0"/>
              <a:buChar char="•"/>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Bullet line 2</a:t>
            </a:r>
          </a:p>
        </p:txBody>
      </p:sp>
    </p:spTree>
    <p:extLst>
      <p:ext uri="{BB962C8B-B14F-4D97-AF65-F5344CB8AC3E}">
        <p14:creationId xmlns:p14="http://schemas.microsoft.com/office/powerpoint/2010/main" val="409590197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82_Biograph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3007261"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pic>
        <p:nvPicPr>
          <p:cNvPr id="13" name="Graphic 12">
            <a:extLst>
              <a:ext uri="{FF2B5EF4-FFF2-40B4-BE49-F238E27FC236}">
                <a16:creationId xmlns:a16="http://schemas.microsoft.com/office/drawing/2014/main" id="{54965C3F-5191-F347-B8FA-A5E1464654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3038" y="6354000"/>
            <a:ext cx="1362162" cy="403200"/>
          </a:xfrm>
          <a:prstGeom prst="rect">
            <a:avLst/>
          </a:prstGeom>
        </p:spPr>
      </p:pic>
      <p:sp>
        <p:nvSpPr>
          <p:cNvPr id="14" name="Slide Number Placeholder 2">
            <a:extLst>
              <a:ext uri="{FF2B5EF4-FFF2-40B4-BE49-F238E27FC236}">
                <a16:creationId xmlns:a16="http://schemas.microsoft.com/office/drawing/2014/main" id="{B05A529A-305B-C144-A9A4-77450136C4D2}"/>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5" name="Footer Placeholder 1">
            <a:extLst>
              <a:ext uri="{FF2B5EF4-FFF2-40B4-BE49-F238E27FC236}">
                <a16:creationId xmlns:a16="http://schemas.microsoft.com/office/drawing/2014/main" id="{A5F91134-9BD7-564F-A611-8179E2E817A3}"/>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cxnSp>
        <p:nvCxnSpPr>
          <p:cNvPr id="35" name="Straight Connector 34">
            <a:extLst>
              <a:ext uri="{FF2B5EF4-FFF2-40B4-BE49-F238E27FC236}">
                <a16:creationId xmlns:a16="http://schemas.microsoft.com/office/drawing/2014/main" id="{4FF74C86-0341-C742-847F-898786AD6B86}"/>
              </a:ext>
            </a:extLst>
          </p:cNvPr>
          <p:cNvCxnSpPr>
            <a:cxnSpLocks/>
          </p:cNvCxnSpPr>
          <p:nvPr userDrawn="1"/>
        </p:nvCxnSpPr>
        <p:spPr>
          <a:xfrm>
            <a:off x="3432519" y="4798227"/>
            <a:ext cx="0" cy="1250950"/>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45" name="Text Placeholder 2">
            <a:extLst>
              <a:ext uri="{FF2B5EF4-FFF2-40B4-BE49-F238E27FC236}">
                <a16:creationId xmlns:a16="http://schemas.microsoft.com/office/drawing/2014/main" id="{C0AB5E94-86C3-3C46-9F1B-7E3209855AF8}"/>
              </a:ext>
            </a:extLst>
          </p:cNvPr>
          <p:cNvSpPr>
            <a:spLocks noGrp="1"/>
          </p:cNvSpPr>
          <p:nvPr>
            <p:ph type="body" sz="quarter" idx="70" hasCustomPrompt="1"/>
          </p:nvPr>
        </p:nvSpPr>
        <p:spPr>
          <a:xfrm>
            <a:off x="633600" y="442800"/>
            <a:ext cx="2373661"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46" name="Text Placeholder 2">
            <a:extLst>
              <a:ext uri="{FF2B5EF4-FFF2-40B4-BE49-F238E27FC236}">
                <a16:creationId xmlns:a16="http://schemas.microsoft.com/office/drawing/2014/main" id="{967A3F2D-FB7A-B444-A676-E87AB3982B57}"/>
              </a:ext>
            </a:extLst>
          </p:cNvPr>
          <p:cNvSpPr>
            <a:spLocks noGrp="1"/>
          </p:cNvSpPr>
          <p:nvPr>
            <p:ph type="body" sz="quarter" idx="40" hasCustomPrompt="1"/>
          </p:nvPr>
        </p:nvSpPr>
        <p:spPr>
          <a:xfrm>
            <a:off x="633413" y="630000"/>
            <a:ext cx="2366243" cy="369332"/>
          </a:xfrm>
          <a:prstGeom prst="rect">
            <a:avLst/>
          </a:prstGeom>
        </p:spPr>
        <p:txBody>
          <a:bodyPr wrap="square">
            <a:spAutoFit/>
          </a:bodyPr>
          <a:lstStyle>
            <a:lvl1pPr marL="0" indent="0">
              <a:lnSpc>
                <a:spcPct val="100000"/>
              </a:lnSpc>
              <a:spcBef>
                <a:spcPts val="0"/>
              </a:spcBef>
              <a:spcAft>
                <a:spcPts val="0"/>
              </a:spcAft>
              <a:buNone/>
              <a:defRPr sz="2400" b="1">
                <a:solidFill>
                  <a:schemeClr val="tx1"/>
                </a:solidFill>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a:lnSpc>
                <a:spcPts val="2880"/>
              </a:lnSpc>
            </a:pPr>
            <a:r>
              <a:rPr lang="en-US" sz="2400" b="1">
                <a:solidFill>
                  <a:srgbClr val="000000"/>
                </a:solidFill>
                <a:latin typeface="Calibri Bold" pitchFamily="34" charset="0"/>
                <a:ea typeface="Calibri Bold" pitchFamily="34" charset="-122"/>
                <a:cs typeface="Calibri Bold" pitchFamily="34" charset="-120"/>
              </a:rPr>
              <a:t>Biography</a:t>
            </a:r>
            <a:endParaRPr lang="en-US" sz="2400"/>
          </a:p>
        </p:txBody>
      </p:sp>
      <p:cxnSp>
        <p:nvCxnSpPr>
          <p:cNvPr id="28" name="Straight Connector 27">
            <a:extLst>
              <a:ext uri="{FF2B5EF4-FFF2-40B4-BE49-F238E27FC236}">
                <a16:creationId xmlns:a16="http://schemas.microsoft.com/office/drawing/2014/main" id="{C86BB741-3875-F74B-BD5E-F988DD9818DB}"/>
              </a:ext>
            </a:extLst>
          </p:cNvPr>
          <p:cNvCxnSpPr>
            <a:cxnSpLocks/>
          </p:cNvCxnSpPr>
          <p:nvPr userDrawn="1"/>
        </p:nvCxnSpPr>
        <p:spPr>
          <a:xfrm>
            <a:off x="3416299" y="2082800"/>
            <a:ext cx="0" cy="1077218"/>
          </a:xfrm>
          <a:prstGeom prst="line">
            <a:avLst/>
          </a:prstGeom>
          <a:ln w="9525">
            <a:solidFill>
              <a:srgbClr val="F0F0EB"/>
            </a:solidFill>
          </a:ln>
        </p:spPr>
        <p:style>
          <a:lnRef idx="1">
            <a:schemeClr val="accent1"/>
          </a:lnRef>
          <a:fillRef idx="0">
            <a:schemeClr val="accent1"/>
          </a:fillRef>
          <a:effectRef idx="0">
            <a:schemeClr val="accent1"/>
          </a:effectRef>
          <a:fontRef idx="minor">
            <a:schemeClr val="tx1"/>
          </a:fontRef>
        </p:style>
      </p:cxnSp>
      <p:sp>
        <p:nvSpPr>
          <p:cNvPr id="19" name="Picture Placeholder 4">
            <a:extLst>
              <a:ext uri="{FF2B5EF4-FFF2-40B4-BE49-F238E27FC236}">
                <a16:creationId xmlns:a16="http://schemas.microsoft.com/office/drawing/2014/main" id="{DFB7C853-2742-4C87-6535-714312EBD489}"/>
              </a:ext>
            </a:extLst>
          </p:cNvPr>
          <p:cNvSpPr>
            <a:spLocks noGrp="1" noChangeAspect="1"/>
          </p:cNvSpPr>
          <p:nvPr>
            <p:ph type="pic" sz="quarter" idx="28"/>
          </p:nvPr>
        </p:nvSpPr>
        <p:spPr>
          <a:xfrm>
            <a:off x="641349" y="2031999"/>
            <a:ext cx="1658257" cy="1658257"/>
          </a:xfrm>
          <a:prstGeom prst="ellipse">
            <a:avLst/>
          </a:prstGeom>
          <a:solidFill>
            <a:srgbClr val="DADADA"/>
          </a:solidFill>
          <a:ln>
            <a:noFill/>
          </a:ln>
        </p:spPr>
        <p:txBody>
          <a:bodyPr/>
          <a:lstStyle>
            <a:lvl1pPr marL="0" indent="0" algn="ctr">
              <a:buNone/>
              <a:defRPr sz="1400"/>
            </a:lvl1pPr>
          </a:lstStyle>
          <a:p>
            <a:r>
              <a:rPr lang="en-GB"/>
              <a:t>Click icon to add picture</a:t>
            </a:r>
          </a:p>
        </p:txBody>
      </p:sp>
      <p:sp>
        <p:nvSpPr>
          <p:cNvPr id="20" name="Text Placeholder 7">
            <a:extLst>
              <a:ext uri="{FF2B5EF4-FFF2-40B4-BE49-F238E27FC236}">
                <a16:creationId xmlns:a16="http://schemas.microsoft.com/office/drawing/2014/main" id="{4FE05196-949C-A950-12E6-91ED34D7BC33}"/>
              </a:ext>
            </a:extLst>
          </p:cNvPr>
          <p:cNvSpPr>
            <a:spLocks noGrp="1"/>
          </p:cNvSpPr>
          <p:nvPr>
            <p:ph type="body" sz="quarter" idx="74" hasCustomPrompt="1"/>
          </p:nvPr>
        </p:nvSpPr>
        <p:spPr>
          <a:xfrm>
            <a:off x="4133850" y="2089150"/>
            <a:ext cx="4651200" cy="3411190"/>
          </a:xfrm>
          <a:prstGeom prst="rect">
            <a:avLst/>
          </a:prstGeom>
        </p:spPr>
        <p:txBody>
          <a:bodyPr wrap="square">
            <a:spAutoFit/>
          </a:bodyPr>
          <a:lstStyle>
            <a:lvl1pPr marL="0" indent="0">
              <a:lnSpc>
                <a:spcPct val="100000"/>
              </a:lnSpc>
              <a:spcBef>
                <a:spcPts val="0"/>
              </a:spcBef>
              <a:spcAft>
                <a:spcPts val="0"/>
              </a:spcAft>
              <a:buNone/>
              <a:defRPr sz="1200" b="1" spc="20" baseline="0">
                <a:solidFill>
                  <a:schemeClr val="tx1"/>
                </a:solidFill>
              </a:defRPr>
            </a:lvl1pPr>
          </a:lstStyle>
          <a:p>
            <a:pPr marL="0" marR="0" lvl="0" indent="0" algn="l" defTabSz="914377" rtl="0" eaLnBrk="1" fontAlgn="auto" latinLnBrk="0" hangingPunct="1">
              <a:lnSpc>
                <a:spcPts val="1434"/>
              </a:lnSpc>
              <a:spcBef>
                <a:spcPts val="0"/>
              </a:spcBef>
              <a:spcAft>
                <a:spcPts val="0"/>
              </a:spcAft>
              <a:buClrTx/>
              <a:buSzTx/>
              <a:buFontTx/>
              <a:buNone/>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Lorem ipsum dolor sit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amet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consectetur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adipiscing</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elit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Praesent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nullam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lacinia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laoreet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semper. Mattis ipsum,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suscipit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massa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urna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posuere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velit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sit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nibh</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Lacus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rhoncus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leo</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lacus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cum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aenean</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Egestas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sem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tristique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sed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donec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Vestibulum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tristique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magna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vulputate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ultrices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donec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pellentesque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Porttitor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lacus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scelerisque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iaculis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consectetur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consequat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Auctor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malesuada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nascetur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dignissim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vitae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netus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sit.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Hendrerit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nisl</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nunc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elementum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dignissim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et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scelerisque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odio</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posuere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mi. Aenean pharetra id id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sodales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feugiat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massa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habitant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nisl</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ipsum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porttit</a:t>
            </a:r>
            <a:br>
              <a:rPr kumimoji="0" lang="en-US" sz="800" b="0" i="0" u="none" strike="noStrike" kern="1200" cap="none" spc="0" normalizeH="0" baseline="0" noProof="0">
                <a:ln>
                  <a:noFill/>
                </a:ln>
                <a:solidFill>
                  <a:srgbClr val="000000"/>
                </a:solidFill>
                <a:effectLst/>
                <a:uLnTx/>
                <a:uFillTx/>
                <a:latin typeface="Calibri" panose="020F0502020204030204"/>
                <a:ea typeface="+mn-ea"/>
                <a:cs typeface="+mn-cs"/>
              </a:rPr>
            </a:b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or id. Sed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nunc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eu</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donec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et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amet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et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iaculis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sed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mauris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Habitasse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facilisis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morbi</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ipsum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Volutpat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eget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maecenas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aliquam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consequat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eget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bibendum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aliquet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Quam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commodo</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leo</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ac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tincidunt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porta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turpis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velit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nisi,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congue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Scelerisque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urna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ac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elementum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in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praesent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tempor</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nibh</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Lorem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eleifend</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amet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duis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augue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Massa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suspendisse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suspendisse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nunc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vel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volutpat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condimentum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massa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Sit ac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amet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eu</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ornare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risus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Nulla</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nunc</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vivamus</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euismod</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tristique</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eget</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sit. Ut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interdum</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a:t>
            </a:r>
            <a:r>
              <a:rPr kumimoji="0" lang="en-US" sz="1195" b="0" i="0" u="none" strike="noStrike" kern="1200" cap="none" spc="0" normalizeH="0" baseline="0" noProof="0" err="1">
                <a:ln>
                  <a:noFill/>
                </a:ln>
                <a:solidFill>
                  <a:srgbClr val="000000"/>
                </a:solidFill>
                <a:effectLst/>
                <a:uLnTx/>
                <a:uFillTx/>
                <a:latin typeface="Calibri Regular" pitchFamily="34" charset="0"/>
                <a:ea typeface="Calibri Regular" pitchFamily="34" charset="-122"/>
                <a:cs typeface="Calibri Regular" pitchFamily="34" charset="-120"/>
              </a:rPr>
              <a:t>arcu</a:t>
            </a: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 pharetra non.</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 name="Text Placeholder 7">
            <a:extLst>
              <a:ext uri="{FF2B5EF4-FFF2-40B4-BE49-F238E27FC236}">
                <a16:creationId xmlns:a16="http://schemas.microsoft.com/office/drawing/2014/main" id="{B4FAD11C-1CB1-BB61-3508-81D310F06231}"/>
              </a:ext>
            </a:extLst>
          </p:cNvPr>
          <p:cNvSpPr>
            <a:spLocks noGrp="1"/>
          </p:cNvSpPr>
          <p:nvPr>
            <p:ph type="body" sz="quarter" idx="104" hasCustomPrompt="1"/>
          </p:nvPr>
        </p:nvSpPr>
        <p:spPr>
          <a:xfrm>
            <a:off x="844550" y="4084105"/>
            <a:ext cx="1437447" cy="148662"/>
          </a:xfrm>
          <a:prstGeom prst="rect">
            <a:avLst/>
          </a:prstGeom>
        </p:spPr>
        <p:txBody>
          <a:bodyPr wrap="square">
            <a:noAutofit/>
          </a:bodyPr>
          <a:lstStyle>
            <a:lvl1pPr marL="0" indent="0">
              <a:lnSpc>
                <a:spcPct val="100000"/>
              </a:lnSpc>
              <a:spcBef>
                <a:spcPts val="0"/>
              </a:spcBef>
              <a:spcAft>
                <a:spcPts val="0"/>
              </a:spcAft>
              <a:buNone/>
              <a:defRPr sz="1200" b="1" spc="20" baseline="0">
                <a:solidFill>
                  <a:schemeClr val="tx1"/>
                </a:solidFill>
                <a:latin typeface="+mn-lt"/>
              </a:defRPr>
            </a:lvl1pPr>
          </a:lstStyle>
          <a:p>
            <a:pPr lvl="0"/>
            <a:r>
              <a:rPr lang="en-US"/>
              <a:t>Name</a:t>
            </a:r>
          </a:p>
        </p:txBody>
      </p:sp>
      <p:sp>
        <p:nvSpPr>
          <p:cNvPr id="6" name="Text Placeholder 7">
            <a:extLst>
              <a:ext uri="{FF2B5EF4-FFF2-40B4-BE49-F238E27FC236}">
                <a16:creationId xmlns:a16="http://schemas.microsoft.com/office/drawing/2014/main" id="{C3DB472C-9309-AC74-3ECD-F82D1E270D09}"/>
              </a:ext>
            </a:extLst>
          </p:cNvPr>
          <p:cNvSpPr>
            <a:spLocks noGrp="1"/>
          </p:cNvSpPr>
          <p:nvPr>
            <p:ph type="body" sz="quarter" idx="105" hasCustomPrompt="1"/>
          </p:nvPr>
        </p:nvSpPr>
        <p:spPr>
          <a:xfrm>
            <a:off x="844550" y="4278428"/>
            <a:ext cx="1437447" cy="148662"/>
          </a:xfrm>
          <a:prstGeom prst="rect">
            <a:avLst/>
          </a:prstGeom>
        </p:spPr>
        <p:txBody>
          <a:bodyPr wrap="square">
            <a:noAutofit/>
          </a:bodyPr>
          <a:lstStyle>
            <a:lvl1pPr marL="0" indent="0">
              <a:lnSpc>
                <a:spcPct val="100000"/>
              </a:lnSpc>
              <a:spcBef>
                <a:spcPts val="0"/>
              </a:spcBef>
              <a:spcAft>
                <a:spcPts val="0"/>
              </a:spcAft>
              <a:buNone/>
              <a:defRPr sz="1200" b="0" spc="20" baseline="0">
                <a:solidFill>
                  <a:schemeClr val="tx1"/>
                </a:solidFill>
                <a:latin typeface="+mn-lt"/>
              </a:defRPr>
            </a:lvl1pPr>
          </a:lstStyle>
          <a:p>
            <a:pPr lvl="0"/>
            <a:r>
              <a:rPr lang="en-US"/>
              <a:t>Job title goes here</a:t>
            </a:r>
          </a:p>
        </p:txBody>
      </p:sp>
      <p:sp>
        <p:nvSpPr>
          <p:cNvPr id="9" name="Text Placeholder 7">
            <a:extLst>
              <a:ext uri="{FF2B5EF4-FFF2-40B4-BE49-F238E27FC236}">
                <a16:creationId xmlns:a16="http://schemas.microsoft.com/office/drawing/2014/main" id="{96CFE81B-4003-C4B1-6E6E-A4458443934C}"/>
              </a:ext>
            </a:extLst>
          </p:cNvPr>
          <p:cNvSpPr>
            <a:spLocks noGrp="1"/>
          </p:cNvSpPr>
          <p:nvPr>
            <p:ph type="body" sz="quarter" idx="106" hasCustomPrompt="1"/>
          </p:nvPr>
        </p:nvSpPr>
        <p:spPr>
          <a:xfrm>
            <a:off x="844550" y="4651174"/>
            <a:ext cx="1431159" cy="538609"/>
          </a:xfrm>
          <a:prstGeom prst="rect">
            <a:avLst/>
          </a:prstGeom>
        </p:spPr>
        <p:txBody>
          <a:bodyPr wrap="square">
            <a:spAutoFit/>
          </a:bodyPr>
          <a:lstStyle>
            <a:lvl1pPr marL="0" indent="0">
              <a:lnSpc>
                <a:spcPct val="100000"/>
              </a:lnSpc>
              <a:spcBef>
                <a:spcPts val="0"/>
              </a:spcBef>
              <a:spcAft>
                <a:spcPts val="0"/>
              </a:spcAft>
              <a:buNone/>
              <a:defRPr sz="1200" b="1" spc="20" baseline="0">
                <a:solidFill>
                  <a:schemeClr val="tx1"/>
                </a:solidFill>
              </a:defRPr>
            </a:lvl1pPr>
          </a:lstStyle>
          <a:p>
            <a:pPr marL="0" marR="0" lvl="0" indent="0" algn="l" defTabSz="914377" rtl="0" eaLnBrk="1" fontAlgn="auto" latinLnBrk="0" hangingPunct="1">
              <a:lnSpc>
                <a:spcPts val="1434"/>
              </a:lnSpc>
              <a:spcBef>
                <a:spcPts val="0"/>
              </a:spcBef>
              <a:spcAft>
                <a:spcPts val="0"/>
              </a:spcAft>
              <a:buClrTx/>
              <a:buSzTx/>
              <a:buFontTx/>
              <a:buNone/>
              <a:tabLst/>
              <a:defRPr/>
            </a:pPr>
            <a:r>
              <a:rPr kumimoji="0" lang="en-US" sz="1195" b="0" i="0" u="none" strike="noStrike" kern="1200" cap="none" spc="0" normalizeH="0" baseline="0" noProof="0">
                <a:ln>
                  <a:noFill/>
                </a:ln>
                <a:solidFill>
                  <a:srgbClr val="000000"/>
                </a:solidFill>
                <a:effectLst/>
                <a:uLnTx/>
                <a:uFillTx/>
                <a:latin typeface="Calibri Regular" pitchFamily="34" charset="0"/>
                <a:ea typeface="Calibri Regular" pitchFamily="34" charset="-122"/>
                <a:cs typeface="Calibri Regular" pitchFamily="34" charset="-120"/>
              </a:rPr>
              <a:t>Contact details line 1
Contact details line 2
Contact details line 3</a:t>
            </a:r>
            <a:endParaRPr kumimoji="0" lang="en-US" sz="1195" b="0" i="0" u="none" strike="noStrike" kern="1200" cap="none" spc="0" normalizeH="0" baseline="0" noProof="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727093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83_Empty slide_With breadcrumb and title">
    <p:bg>
      <p:bgPr>
        <a:solidFill>
          <a:schemeClr val="bg1"/>
        </a:solidFill>
        <a:effectLst/>
      </p:bgPr>
    </p:bg>
    <p:spTree>
      <p:nvGrpSpPr>
        <p:cNvPr id="1" name=""/>
        <p:cNvGrpSpPr/>
        <p:nvPr/>
      </p:nvGrpSpPr>
      <p:grpSpPr>
        <a:xfrm>
          <a:off x="0" y="0"/>
          <a:ext cx="0" cy="0"/>
          <a:chOff x="0" y="0"/>
          <a:chExt cx="0" cy="0"/>
        </a:xfrm>
      </p:grpSpPr>
      <p:sp>
        <p:nvSpPr>
          <p:cNvPr id="15" name="Slide Number Placeholder 2">
            <a:extLst>
              <a:ext uri="{FF2B5EF4-FFF2-40B4-BE49-F238E27FC236}">
                <a16:creationId xmlns:a16="http://schemas.microsoft.com/office/drawing/2014/main" id="{48EF2479-4BEB-8040-A915-6675C15184B9}"/>
              </a:ext>
            </a:extLst>
          </p:cNvPr>
          <p:cNvSpPr>
            <a:spLocks noGrp="1"/>
          </p:cNvSpPr>
          <p:nvPr>
            <p:ph type="sldNum" sz="quarter" idx="33"/>
          </p:nvPr>
        </p:nvSpPr>
        <p:spPr>
          <a:xfrm>
            <a:off x="11192400" y="6498000"/>
            <a:ext cx="366016" cy="162000"/>
          </a:xfrm>
          <a:prstGeom prst="rect">
            <a:avLst/>
          </a:prstGeom>
        </p:spPr>
        <p:txBody>
          <a:bodyPr rIns="0" anchor="b" anchorCtr="0"/>
          <a:lstStyle>
            <a:lvl1pPr>
              <a:defRPr>
                <a:solidFill>
                  <a:schemeClr val="tx1"/>
                </a:solidFill>
              </a:defRPr>
            </a:lvl1pPr>
          </a:lstStyle>
          <a:p>
            <a:fld id="{F18EFF25-22D3-7349-97D6-73D11F9E5B0D}" type="slidenum">
              <a:rPr lang="en-GB" smtClean="0"/>
              <a:pPr/>
              <a:t>‹#›</a:t>
            </a:fld>
            <a:endParaRPr lang="en-GB"/>
          </a:p>
        </p:txBody>
      </p:sp>
      <p:sp>
        <p:nvSpPr>
          <p:cNvPr id="16" name="Footer Placeholder 1">
            <a:extLst>
              <a:ext uri="{FF2B5EF4-FFF2-40B4-BE49-F238E27FC236}">
                <a16:creationId xmlns:a16="http://schemas.microsoft.com/office/drawing/2014/main" id="{74F75B34-1820-344A-9E82-130ACF8E14B9}"/>
              </a:ext>
            </a:extLst>
          </p:cNvPr>
          <p:cNvSpPr>
            <a:spLocks noGrp="1"/>
          </p:cNvSpPr>
          <p:nvPr>
            <p:ph type="ftr" sz="quarter" idx="32"/>
          </p:nvPr>
        </p:nvSpPr>
        <p:spPr>
          <a:xfrm>
            <a:off x="6299950" y="6498000"/>
            <a:ext cx="4651200" cy="162000"/>
          </a:xfrm>
        </p:spPr>
        <p:txBody>
          <a:bodyPr lIns="0" tIns="0" rIns="0" bIns="0" anchor="b" anchorCtr="0"/>
          <a:lstStyle>
            <a:lvl1pPr>
              <a:defRPr>
                <a:solidFill>
                  <a:schemeClr val="tx1"/>
                </a:solidFill>
              </a:defRPr>
            </a:lvl1pPr>
          </a:lstStyle>
          <a:p>
            <a:r>
              <a:rPr lang="en-US"/>
              <a:t>Clarivate Webinar Dec. 2023: Advanced Insights with CGI</a:t>
            </a:r>
            <a:endParaRPr lang="en-GB"/>
          </a:p>
        </p:txBody>
      </p:sp>
      <p:sp>
        <p:nvSpPr>
          <p:cNvPr id="2" name="Text Placeholder 2">
            <a:extLst>
              <a:ext uri="{FF2B5EF4-FFF2-40B4-BE49-F238E27FC236}">
                <a16:creationId xmlns:a16="http://schemas.microsoft.com/office/drawing/2014/main" id="{9295BB36-DB5D-F518-1D27-35891D2619E5}"/>
              </a:ext>
            </a:extLst>
          </p:cNvPr>
          <p:cNvSpPr>
            <a:spLocks noGrp="1"/>
          </p:cNvSpPr>
          <p:nvPr>
            <p:ph type="body" sz="quarter" idx="41" hasCustomPrompt="1"/>
          </p:nvPr>
        </p:nvSpPr>
        <p:spPr>
          <a:xfrm>
            <a:off x="633600" y="442800"/>
            <a:ext cx="4617826" cy="183600"/>
          </a:xfrm>
          <a:prstGeom prst="rect">
            <a:avLst/>
          </a:prstGeom>
          <a:noFill/>
          <a:ln/>
        </p:spPr>
        <p:txBody>
          <a:bodyPr wrap="square" lIns="0" tIns="0" rIns="0" bIns="0" rtlCol="0" anchor="t">
            <a:spAutoFit/>
          </a:bodyPr>
          <a:lstStyle>
            <a:lvl1pPr marL="0" indent="0">
              <a:lnSpc>
                <a:spcPts val="1050"/>
              </a:lnSpc>
              <a:spcBef>
                <a:spcPts val="0"/>
              </a:spcBef>
              <a:spcAft>
                <a:spcPts val="0"/>
              </a:spcAft>
              <a:buNone/>
              <a:defRPr lang="en-US" sz="1200" smtClean="0">
                <a:solidFill>
                  <a:srgbClr val="9D9D9C"/>
                </a:solidFill>
                <a:latin typeface="Calibri Regular" pitchFamily="34" charset="0"/>
                <a:ea typeface="Calibri Regular" pitchFamily="34" charset="-122"/>
                <a:cs typeface="Calibri Regular" pitchFamily="34" charset="-120"/>
              </a:defRPr>
            </a:lvl1pPr>
            <a:lvl2pPr marL="274309" indent="0">
              <a:buNone/>
              <a:defRPr lang="en-US" sz="1800" smtClean="0"/>
            </a:lvl2pPr>
            <a:lvl3pPr marL="731497" indent="0">
              <a:buNone/>
              <a:defRPr lang="en-US" smtClean="0"/>
            </a:lvl3pPr>
            <a:lvl4pPr marL="1188686" indent="0">
              <a:buNone/>
              <a:defRPr lang="en-US" smtClean="0"/>
            </a:lvl4pPr>
            <a:lvl5pPr marL="1645874" indent="0">
              <a:buNone/>
              <a:defRPr lang="en-GB" sz="1800"/>
            </a:lvl5pPr>
          </a:lstStyle>
          <a:p>
            <a:pPr marL="0" lvl="0">
              <a:lnSpc>
                <a:spcPts val="1400"/>
              </a:lnSpc>
            </a:pPr>
            <a:r>
              <a:rPr lang="en-US"/>
              <a:t>Optional breadcrumb goes here</a:t>
            </a:r>
          </a:p>
        </p:txBody>
      </p:sp>
      <p:sp>
        <p:nvSpPr>
          <p:cNvPr id="3" name="Text Placeholder 2">
            <a:extLst>
              <a:ext uri="{FF2B5EF4-FFF2-40B4-BE49-F238E27FC236}">
                <a16:creationId xmlns:a16="http://schemas.microsoft.com/office/drawing/2014/main" id="{D3707A08-9C79-F43C-0034-130894644093}"/>
              </a:ext>
            </a:extLst>
          </p:cNvPr>
          <p:cNvSpPr>
            <a:spLocks noGrp="1"/>
          </p:cNvSpPr>
          <p:nvPr>
            <p:ph type="body" sz="quarter" idx="42" hasCustomPrompt="1"/>
          </p:nvPr>
        </p:nvSpPr>
        <p:spPr>
          <a:xfrm>
            <a:off x="633600" y="630000"/>
            <a:ext cx="5356863" cy="914400"/>
          </a:xfrm>
          <a:prstGeom prst="rect">
            <a:avLst/>
          </a:prstGeom>
        </p:spPr>
        <p:txBody>
          <a:bodyPr wrap="square">
            <a:noAutofit/>
          </a:bodyPr>
          <a:lstStyle>
            <a:lvl1pPr marL="0" marR="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a:defRPr sz="2400" b="1">
                <a:latin typeface="+mj-lt"/>
              </a:defRPr>
            </a:lvl2pPr>
            <a:lvl3pPr>
              <a:defRPr sz="2400" b="1">
                <a:latin typeface="+mj-lt"/>
              </a:defRPr>
            </a:lvl3pPr>
            <a:lvl4pPr>
              <a:defRPr sz="2400" b="1">
                <a:latin typeface="+mj-lt"/>
              </a:defRPr>
            </a:lvl4pPr>
            <a:lvl5pPr>
              <a:defRPr sz="2400" b="1">
                <a:latin typeface="+mj-lt"/>
              </a:defRPr>
            </a:lvl5pPr>
          </a:lstStyle>
          <a:p>
            <a:pPr marL="0" marR="0" lvl="0" indent="0" algn="l" defTabSz="914377"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lang="en-US"/>
              <a:t>Heading 2 - 24pt, bold. Lorem ipsum dolor sit </a:t>
            </a:r>
            <a:r>
              <a:rPr lang="en-US" err="1"/>
              <a:t>amet</a:t>
            </a:r>
            <a:r>
              <a:rPr lang="en-US"/>
              <a:t>, </a:t>
            </a:r>
            <a:r>
              <a:rPr lang="en-US" err="1"/>
              <a:t>consec</a:t>
            </a:r>
            <a:r>
              <a:rPr lang="en-US"/>
              <a:t> </a:t>
            </a:r>
            <a:r>
              <a:rPr lang="en-US" err="1"/>
              <a:t>tetur</a:t>
            </a:r>
            <a:r>
              <a:rPr lang="en-US"/>
              <a:t> </a:t>
            </a:r>
            <a:r>
              <a:rPr lang="en-US" err="1"/>
              <a:t>adip</a:t>
            </a:r>
            <a:r>
              <a:rPr lang="en-US"/>
              <a:t> </a:t>
            </a:r>
            <a:r>
              <a:rPr lang="en-US" err="1"/>
              <a:t>iscing</a:t>
            </a:r>
            <a:r>
              <a:rPr lang="en-US"/>
              <a:t> </a:t>
            </a:r>
            <a:r>
              <a:rPr lang="en-US" err="1"/>
              <a:t>elit</a:t>
            </a:r>
            <a:endParaRPr lang="en-US"/>
          </a:p>
        </p:txBody>
      </p:sp>
    </p:spTree>
    <p:extLst>
      <p:ext uri="{BB962C8B-B14F-4D97-AF65-F5344CB8AC3E}">
        <p14:creationId xmlns:p14="http://schemas.microsoft.com/office/powerpoint/2010/main" val="2314124807"/>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40.xml"/><Relationship Id="rId21" Type="http://schemas.openxmlformats.org/officeDocument/2006/relationships/slideLayout" Target="../slideLayouts/slideLayout35.xml"/><Relationship Id="rId42" Type="http://schemas.openxmlformats.org/officeDocument/2006/relationships/slideLayout" Target="../slideLayouts/slideLayout56.xml"/><Relationship Id="rId47" Type="http://schemas.openxmlformats.org/officeDocument/2006/relationships/slideLayout" Target="../slideLayouts/slideLayout61.xml"/><Relationship Id="rId63" Type="http://schemas.openxmlformats.org/officeDocument/2006/relationships/slideLayout" Target="../slideLayouts/slideLayout77.xml"/><Relationship Id="rId68" Type="http://schemas.openxmlformats.org/officeDocument/2006/relationships/slideLayout" Target="../slideLayouts/slideLayout82.xml"/><Relationship Id="rId84" Type="http://schemas.openxmlformats.org/officeDocument/2006/relationships/slideLayout" Target="../slideLayouts/slideLayout98.xml"/><Relationship Id="rId89" Type="http://schemas.openxmlformats.org/officeDocument/2006/relationships/slideLayout" Target="../slideLayouts/slideLayout103.xml"/><Relationship Id="rId16" Type="http://schemas.openxmlformats.org/officeDocument/2006/relationships/slideLayout" Target="../slideLayouts/slideLayout30.xml"/><Relationship Id="rId11" Type="http://schemas.openxmlformats.org/officeDocument/2006/relationships/slideLayout" Target="../slideLayouts/slideLayout25.xml"/><Relationship Id="rId32" Type="http://schemas.openxmlformats.org/officeDocument/2006/relationships/slideLayout" Target="../slideLayouts/slideLayout46.xml"/><Relationship Id="rId37" Type="http://schemas.openxmlformats.org/officeDocument/2006/relationships/slideLayout" Target="../slideLayouts/slideLayout51.xml"/><Relationship Id="rId53" Type="http://schemas.openxmlformats.org/officeDocument/2006/relationships/slideLayout" Target="../slideLayouts/slideLayout67.xml"/><Relationship Id="rId58" Type="http://schemas.openxmlformats.org/officeDocument/2006/relationships/slideLayout" Target="../slideLayouts/slideLayout72.xml"/><Relationship Id="rId74" Type="http://schemas.openxmlformats.org/officeDocument/2006/relationships/slideLayout" Target="../slideLayouts/slideLayout88.xml"/><Relationship Id="rId79" Type="http://schemas.openxmlformats.org/officeDocument/2006/relationships/slideLayout" Target="../slideLayouts/slideLayout93.xml"/><Relationship Id="rId5" Type="http://schemas.openxmlformats.org/officeDocument/2006/relationships/slideLayout" Target="../slideLayouts/slideLayout19.xml"/><Relationship Id="rId90" Type="http://schemas.openxmlformats.org/officeDocument/2006/relationships/slideLayout" Target="../slideLayouts/slideLayout104.xml"/><Relationship Id="rId14" Type="http://schemas.openxmlformats.org/officeDocument/2006/relationships/slideLayout" Target="../slideLayouts/slideLayout28.xml"/><Relationship Id="rId22" Type="http://schemas.openxmlformats.org/officeDocument/2006/relationships/slideLayout" Target="../slideLayouts/slideLayout36.xml"/><Relationship Id="rId27" Type="http://schemas.openxmlformats.org/officeDocument/2006/relationships/slideLayout" Target="../slideLayouts/slideLayout41.xml"/><Relationship Id="rId30" Type="http://schemas.openxmlformats.org/officeDocument/2006/relationships/slideLayout" Target="../slideLayouts/slideLayout44.xml"/><Relationship Id="rId35" Type="http://schemas.openxmlformats.org/officeDocument/2006/relationships/slideLayout" Target="../slideLayouts/slideLayout49.xml"/><Relationship Id="rId43" Type="http://schemas.openxmlformats.org/officeDocument/2006/relationships/slideLayout" Target="../slideLayouts/slideLayout57.xml"/><Relationship Id="rId48" Type="http://schemas.openxmlformats.org/officeDocument/2006/relationships/slideLayout" Target="../slideLayouts/slideLayout62.xml"/><Relationship Id="rId56" Type="http://schemas.openxmlformats.org/officeDocument/2006/relationships/slideLayout" Target="../slideLayouts/slideLayout70.xml"/><Relationship Id="rId64" Type="http://schemas.openxmlformats.org/officeDocument/2006/relationships/slideLayout" Target="../slideLayouts/slideLayout78.xml"/><Relationship Id="rId69" Type="http://schemas.openxmlformats.org/officeDocument/2006/relationships/slideLayout" Target="../slideLayouts/slideLayout83.xml"/><Relationship Id="rId77" Type="http://schemas.openxmlformats.org/officeDocument/2006/relationships/slideLayout" Target="../slideLayouts/slideLayout91.xml"/><Relationship Id="rId8" Type="http://schemas.openxmlformats.org/officeDocument/2006/relationships/slideLayout" Target="../slideLayouts/slideLayout22.xml"/><Relationship Id="rId51" Type="http://schemas.openxmlformats.org/officeDocument/2006/relationships/slideLayout" Target="../slideLayouts/slideLayout65.xml"/><Relationship Id="rId72" Type="http://schemas.openxmlformats.org/officeDocument/2006/relationships/slideLayout" Target="../slideLayouts/slideLayout86.xml"/><Relationship Id="rId80" Type="http://schemas.openxmlformats.org/officeDocument/2006/relationships/slideLayout" Target="../slideLayouts/slideLayout94.xml"/><Relationship Id="rId85" Type="http://schemas.openxmlformats.org/officeDocument/2006/relationships/slideLayout" Target="../slideLayouts/slideLayout99.xml"/><Relationship Id="rId3" Type="http://schemas.openxmlformats.org/officeDocument/2006/relationships/slideLayout" Target="../slideLayouts/slideLayout17.xml"/><Relationship Id="rId12" Type="http://schemas.openxmlformats.org/officeDocument/2006/relationships/slideLayout" Target="../slideLayouts/slideLayout26.xml"/><Relationship Id="rId17" Type="http://schemas.openxmlformats.org/officeDocument/2006/relationships/slideLayout" Target="../slideLayouts/slideLayout31.xml"/><Relationship Id="rId25" Type="http://schemas.openxmlformats.org/officeDocument/2006/relationships/slideLayout" Target="../slideLayouts/slideLayout39.xml"/><Relationship Id="rId33" Type="http://schemas.openxmlformats.org/officeDocument/2006/relationships/slideLayout" Target="../slideLayouts/slideLayout47.xml"/><Relationship Id="rId38" Type="http://schemas.openxmlformats.org/officeDocument/2006/relationships/slideLayout" Target="../slideLayouts/slideLayout52.xml"/><Relationship Id="rId46" Type="http://schemas.openxmlformats.org/officeDocument/2006/relationships/slideLayout" Target="../slideLayouts/slideLayout60.xml"/><Relationship Id="rId59" Type="http://schemas.openxmlformats.org/officeDocument/2006/relationships/slideLayout" Target="../slideLayouts/slideLayout73.xml"/><Relationship Id="rId67" Type="http://schemas.openxmlformats.org/officeDocument/2006/relationships/slideLayout" Target="../slideLayouts/slideLayout81.xml"/><Relationship Id="rId20" Type="http://schemas.openxmlformats.org/officeDocument/2006/relationships/slideLayout" Target="../slideLayouts/slideLayout34.xml"/><Relationship Id="rId41" Type="http://schemas.openxmlformats.org/officeDocument/2006/relationships/slideLayout" Target="../slideLayouts/slideLayout55.xml"/><Relationship Id="rId54" Type="http://schemas.openxmlformats.org/officeDocument/2006/relationships/slideLayout" Target="../slideLayouts/slideLayout68.xml"/><Relationship Id="rId62" Type="http://schemas.openxmlformats.org/officeDocument/2006/relationships/slideLayout" Target="../slideLayouts/slideLayout76.xml"/><Relationship Id="rId70" Type="http://schemas.openxmlformats.org/officeDocument/2006/relationships/slideLayout" Target="../slideLayouts/slideLayout84.xml"/><Relationship Id="rId75" Type="http://schemas.openxmlformats.org/officeDocument/2006/relationships/slideLayout" Target="../slideLayouts/slideLayout89.xml"/><Relationship Id="rId83" Type="http://schemas.openxmlformats.org/officeDocument/2006/relationships/slideLayout" Target="../slideLayouts/slideLayout97.xml"/><Relationship Id="rId88" Type="http://schemas.openxmlformats.org/officeDocument/2006/relationships/slideLayout" Target="../slideLayouts/slideLayout102.xml"/><Relationship Id="rId91" Type="http://schemas.openxmlformats.org/officeDocument/2006/relationships/theme" Target="../theme/theme2.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5" Type="http://schemas.openxmlformats.org/officeDocument/2006/relationships/slideLayout" Target="../slideLayouts/slideLayout29.xml"/><Relationship Id="rId23" Type="http://schemas.openxmlformats.org/officeDocument/2006/relationships/slideLayout" Target="../slideLayouts/slideLayout37.xml"/><Relationship Id="rId28" Type="http://schemas.openxmlformats.org/officeDocument/2006/relationships/slideLayout" Target="../slideLayouts/slideLayout42.xml"/><Relationship Id="rId36" Type="http://schemas.openxmlformats.org/officeDocument/2006/relationships/slideLayout" Target="../slideLayouts/slideLayout50.xml"/><Relationship Id="rId49" Type="http://schemas.openxmlformats.org/officeDocument/2006/relationships/slideLayout" Target="../slideLayouts/slideLayout63.xml"/><Relationship Id="rId57" Type="http://schemas.openxmlformats.org/officeDocument/2006/relationships/slideLayout" Target="../slideLayouts/slideLayout71.xml"/><Relationship Id="rId10" Type="http://schemas.openxmlformats.org/officeDocument/2006/relationships/slideLayout" Target="../slideLayouts/slideLayout24.xml"/><Relationship Id="rId31" Type="http://schemas.openxmlformats.org/officeDocument/2006/relationships/slideLayout" Target="../slideLayouts/slideLayout45.xml"/><Relationship Id="rId44" Type="http://schemas.openxmlformats.org/officeDocument/2006/relationships/slideLayout" Target="../slideLayouts/slideLayout58.xml"/><Relationship Id="rId52" Type="http://schemas.openxmlformats.org/officeDocument/2006/relationships/slideLayout" Target="../slideLayouts/slideLayout66.xml"/><Relationship Id="rId60" Type="http://schemas.openxmlformats.org/officeDocument/2006/relationships/slideLayout" Target="../slideLayouts/slideLayout74.xml"/><Relationship Id="rId65" Type="http://schemas.openxmlformats.org/officeDocument/2006/relationships/slideLayout" Target="../slideLayouts/slideLayout79.xml"/><Relationship Id="rId73" Type="http://schemas.openxmlformats.org/officeDocument/2006/relationships/slideLayout" Target="../slideLayouts/slideLayout87.xml"/><Relationship Id="rId78" Type="http://schemas.openxmlformats.org/officeDocument/2006/relationships/slideLayout" Target="../slideLayouts/slideLayout92.xml"/><Relationship Id="rId81" Type="http://schemas.openxmlformats.org/officeDocument/2006/relationships/slideLayout" Target="../slideLayouts/slideLayout95.xml"/><Relationship Id="rId86" Type="http://schemas.openxmlformats.org/officeDocument/2006/relationships/slideLayout" Target="../slideLayouts/slideLayout100.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3" Type="http://schemas.openxmlformats.org/officeDocument/2006/relationships/slideLayout" Target="../slideLayouts/slideLayout27.xml"/><Relationship Id="rId18" Type="http://schemas.openxmlformats.org/officeDocument/2006/relationships/slideLayout" Target="../slideLayouts/slideLayout32.xml"/><Relationship Id="rId39" Type="http://schemas.openxmlformats.org/officeDocument/2006/relationships/slideLayout" Target="../slideLayouts/slideLayout53.xml"/><Relationship Id="rId34" Type="http://schemas.openxmlformats.org/officeDocument/2006/relationships/slideLayout" Target="../slideLayouts/slideLayout48.xml"/><Relationship Id="rId50" Type="http://schemas.openxmlformats.org/officeDocument/2006/relationships/slideLayout" Target="../slideLayouts/slideLayout64.xml"/><Relationship Id="rId55" Type="http://schemas.openxmlformats.org/officeDocument/2006/relationships/slideLayout" Target="../slideLayouts/slideLayout69.xml"/><Relationship Id="rId76" Type="http://schemas.openxmlformats.org/officeDocument/2006/relationships/slideLayout" Target="../slideLayouts/slideLayout90.xml"/><Relationship Id="rId7" Type="http://schemas.openxmlformats.org/officeDocument/2006/relationships/slideLayout" Target="../slideLayouts/slideLayout21.xml"/><Relationship Id="rId71" Type="http://schemas.openxmlformats.org/officeDocument/2006/relationships/slideLayout" Target="../slideLayouts/slideLayout85.xml"/><Relationship Id="rId2" Type="http://schemas.openxmlformats.org/officeDocument/2006/relationships/slideLayout" Target="../slideLayouts/slideLayout16.xml"/><Relationship Id="rId29" Type="http://schemas.openxmlformats.org/officeDocument/2006/relationships/slideLayout" Target="../slideLayouts/slideLayout43.xml"/><Relationship Id="rId24" Type="http://schemas.openxmlformats.org/officeDocument/2006/relationships/slideLayout" Target="../slideLayouts/slideLayout38.xml"/><Relationship Id="rId40" Type="http://schemas.openxmlformats.org/officeDocument/2006/relationships/slideLayout" Target="../slideLayouts/slideLayout54.xml"/><Relationship Id="rId45" Type="http://schemas.openxmlformats.org/officeDocument/2006/relationships/slideLayout" Target="../slideLayouts/slideLayout59.xml"/><Relationship Id="rId66" Type="http://schemas.openxmlformats.org/officeDocument/2006/relationships/slideLayout" Target="../slideLayouts/slideLayout80.xml"/><Relationship Id="rId87" Type="http://schemas.openxmlformats.org/officeDocument/2006/relationships/slideLayout" Target="../slideLayouts/slideLayout101.xml"/><Relationship Id="rId61" Type="http://schemas.openxmlformats.org/officeDocument/2006/relationships/slideLayout" Target="../slideLayouts/slideLayout75.xml"/><Relationship Id="rId82" Type="http://schemas.openxmlformats.org/officeDocument/2006/relationships/slideLayout" Target="../slideLayouts/slideLayout96.xml"/><Relationship Id="rId19"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7.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133.xml"/><Relationship Id="rId21" Type="http://schemas.openxmlformats.org/officeDocument/2006/relationships/slideLayout" Target="../slideLayouts/slideLayout128.xml"/><Relationship Id="rId42" Type="http://schemas.openxmlformats.org/officeDocument/2006/relationships/slideLayout" Target="../slideLayouts/slideLayout149.xml"/><Relationship Id="rId47" Type="http://schemas.openxmlformats.org/officeDocument/2006/relationships/slideLayout" Target="../slideLayouts/slideLayout154.xml"/><Relationship Id="rId63" Type="http://schemas.openxmlformats.org/officeDocument/2006/relationships/slideLayout" Target="../slideLayouts/slideLayout170.xml"/><Relationship Id="rId68" Type="http://schemas.openxmlformats.org/officeDocument/2006/relationships/slideLayout" Target="../slideLayouts/slideLayout175.xml"/><Relationship Id="rId84" Type="http://schemas.openxmlformats.org/officeDocument/2006/relationships/slideLayout" Target="../slideLayouts/slideLayout191.xml"/><Relationship Id="rId89" Type="http://schemas.openxmlformats.org/officeDocument/2006/relationships/slideLayout" Target="../slideLayouts/slideLayout196.xml"/><Relationship Id="rId16" Type="http://schemas.openxmlformats.org/officeDocument/2006/relationships/slideLayout" Target="../slideLayouts/slideLayout123.xml"/><Relationship Id="rId11" Type="http://schemas.openxmlformats.org/officeDocument/2006/relationships/slideLayout" Target="../slideLayouts/slideLayout118.xml"/><Relationship Id="rId32" Type="http://schemas.openxmlformats.org/officeDocument/2006/relationships/slideLayout" Target="../slideLayouts/slideLayout139.xml"/><Relationship Id="rId37" Type="http://schemas.openxmlformats.org/officeDocument/2006/relationships/slideLayout" Target="../slideLayouts/slideLayout144.xml"/><Relationship Id="rId53" Type="http://schemas.openxmlformats.org/officeDocument/2006/relationships/slideLayout" Target="../slideLayouts/slideLayout160.xml"/><Relationship Id="rId58" Type="http://schemas.openxmlformats.org/officeDocument/2006/relationships/slideLayout" Target="../slideLayouts/slideLayout165.xml"/><Relationship Id="rId74" Type="http://schemas.openxmlformats.org/officeDocument/2006/relationships/slideLayout" Target="../slideLayouts/slideLayout181.xml"/><Relationship Id="rId79" Type="http://schemas.openxmlformats.org/officeDocument/2006/relationships/slideLayout" Target="../slideLayouts/slideLayout186.xml"/><Relationship Id="rId5" Type="http://schemas.openxmlformats.org/officeDocument/2006/relationships/slideLayout" Target="../slideLayouts/slideLayout112.xml"/><Relationship Id="rId90" Type="http://schemas.openxmlformats.org/officeDocument/2006/relationships/slideLayout" Target="../slideLayouts/slideLayout197.xml"/><Relationship Id="rId22" Type="http://schemas.openxmlformats.org/officeDocument/2006/relationships/slideLayout" Target="../slideLayouts/slideLayout129.xml"/><Relationship Id="rId27" Type="http://schemas.openxmlformats.org/officeDocument/2006/relationships/slideLayout" Target="../slideLayouts/slideLayout134.xml"/><Relationship Id="rId43" Type="http://schemas.openxmlformats.org/officeDocument/2006/relationships/slideLayout" Target="../slideLayouts/slideLayout150.xml"/><Relationship Id="rId48" Type="http://schemas.openxmlformats.org/officeDocument/2006/relationships/slideLayout" Target="../slideLayouts/slideLayout155.xml"/><Relationship Id="rId64" Type="http://schemas.openxmlformats.org/officeDocument/2006/relationships/slideLayout" Target="../slideLayouts/slideLayout171.xml"/><Relationship Id="rId69" Type="http://schemas.openxmlformats.org/officeDocument/2006/relationships/slideLayout" Target="../slideLayouts/slideLayout176.xml"/><Relationship Id="rId8" Type="http://schemas.openxmlformats.org/officeDocument/2006/relationships/slideLayout" Target="../slideLayouts/slideLayout115.xml"/><Relationship Id="rId51" Type="http://schemas.openxmlformats.org/officeDocument/2006/relationships/slideLayout" Target="../slideLayouts/slideLayout158.xml"/><Relationship Id="rId72" Type="http://schemas.openxmlformats.org/officeDocument/2006/relationships/slideLayout" Target="../slideLayouts/slideLayout179.xml"/><Relationship Id="rId80" Type="http://schemas.openxmlformats.org/officeDocument/2006/relationships/slideLayout" Target="../slideLayouts/slideLayout187.xml"/><Relationship Id="rId85" Type="http://schemas.openxmlformats.org/officeDocument/2006/relationships/slideLayout" Target="../slideLayouts/slideLayout192.xml"/><Relationship Id="rId93" Type="http://schemas.openxmlformats.org/officeDocument/2006/relationships/image" Target="../media/image1.png"/><Relationship Id="rId3" Type="http://schemas.openxmlformats.org/officeDocument/2006/relationships/slideLayout" Target="../slideLayouts/slideLayout110.xml"/><Relationship Id="rId12" Type="http://schemas.openxmlformats.org/officeDocument/2006/relationships/slideLayout" Target="../slideLayouts/slideLayout119.xml"/><Relationship Id="rId17" Type="http://schemas.openxmlformats.org/officeDocument/2006/relationships/slideLayout" Target="../slideLayouts/slideLayout124.xml"/><Relationship Id="rId25" Type="http://schemas.openxmlformats.org/officeDocument/2006/relationships/slideLayout" Target="../slideLayouts/slideLayout132.xml"/><Relationship Id="rId33" Type="http://schemas.openxmlformats.org/officeDocument/2006/relationships/slideLayout" Target="../slideLayouts/slideLayout140.xml"/><Relationship Id="rId38" Type="http://schemas.openxmlformats.org/officeDocument/2006/relationships/slideLayout" Target="../slideLayouts/slideLayout145.xml"/><Relationship Id="rId46" Type="http://schemas.openxmlformats.org/officeDocument/2006/relationships/slideLayout" Target="../slideLayouts/slideLayout153.xml"/><Relationship Id="rId59" Type="http://schemas.openxmlformats.org/officeDocument/2006/relationships/slideLayout" Target="../slideLayouts/slideLayout166.xml"/><Relationship Id="rId67" Type="http://schemas.openxmlformats.org/officeDocument/2006/relationships/slideLayout" Target="../slideLayouts/slideLayout174.xml"/><Relationship Id="rId20" Type="http://schemas.openxmlformats.org/officeDocument/2006/relationships/slideLayout" Target="../slideLayouts/slideLayout127.xml"/><Relationship Id="rId41" Type="http://schemas.openxmlformats.org/officeDocument/2006/relationships/slideLayout" Target="../slideLayouts/slideLayout148.xml"/><Relationship Id="rId54" Type="http://schemas.openxmlformats.org/officeDocument/2006/relationships/slideLayout" Target="../slideLayouts/slideLayout161.xml"/><Relationship Id="rId62" Type="http://schemas.openxmlformats.org/officeDocument/2006/relationships/slideLayout" Target="../slideLayouts/slideLayout169.xml"/><Relationship Id="rId70" Type="http://schemas.openxmlformats.org/officeDocument/2006/relationships/slideLayout" Target="../slideLayouts/slideLayout177.xml"/><Relationship Id="rId75" Type="http://schemas.openxmlformats.org/officeDocument/2006/relationships/slideLayout" Target="../slideLayouts/slideLayout182.xml"/><Relationship Id="rId83" Type="http://schemas.openxmlformats.org/officeDocument/2006/relationships/slideLayout" Target="../slideLayouts/slideLayout190.xml"/><Relationship Id="rId88" Type="http://schemas.openxmlformats.org/officeDocument/2006/relationships/slideLayout" Target="../slideLayouts/slideLayout195.xml"/><Relationship Id="rId91" Type="http://schemas.openxmlformats.org/officeDocument/2006/relationships/slideLayout" Target="../slideLayouts/slideLayout198.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5" Type="http://schemas.openxmlformats.org/officeDocument/2006/relationships/slideLayout" Target="../slideLayouts/slideLayout122.xml"/><Relationship Id="rId23" Type="http://schemas.openxmlformats.org/officeDocument/2006/relationships/slideLayout" Target="../slideLayouts/slideLayout130.xml"/><Relationship Id="rId28" Type="http://schemas.openxmlformats.org/officeDocument/2006/relationships/slideLayout" Target="../slideLayouts/slideLayout135.xml"/><Relationship Id="rId36" Type="http://schemas.openxmlformats.org/officeDocument/2006/relationships/slideLayout" Target="../slideLayouts/slideLayout143.xml"/><Relationship Id="rId49" Type="http://schemas.openxmlformats.org/officeDocument/2006/relationships/slideLayout" Target="../slideLayouts/slideLayout156.xml"/><Relationship Id="rId57" Type="http://schemas.openxmlformats.org/officeDocument/2006/relationships/slideLayout" Target="../slideLayouts/slideLayout164.xml"/><Relationship Id="rId10" Type="http://schemas.openxmlformats.org/officeDocument/2006/relationships/slideLayout" Target="../slideLayouts/slideLayout117.xml"/><Relationship Id="rId31" Type="http://schemas.openxmlformats.org/officeDocument/2006/relationships/slideLayout" Target="../slideLayouts/slideLayout138.xml"/><Relationship Id="rId44" Type="http://schemas.openxmlformats.org/officeDocument/2006/relationships/slideLayout" Target="../slideLayouts/slideLayout151.xml"/><Relationship Id="rId52" Type="http://schemas.openxmlformats.org/officeDocument/2006/relationships/slideLayout" Target="../slideLayouts/slideLayout159.xml"/><Relationship Id="rId60" Type="http://schemas.openxmlformats.org/officeDocument/2006/relationships/slideLayout" Target="../slideLayouts/slideLayout167.xml"/><Relationship Id="rId65" Type="http://schemas.openxmlformats.org/officeDocument/2006/relationships/slideLayout" Target="../slideLayouts/slideLayout172.xml"/><Relationship Id="rId73" Type="http://schemas.openxmlformats.org/officeDocument/2006/relationships/slideLayout" Target="../slideLayouts/slideLayout180.xml"/><Relationship Id="rId78" Type="http://schemas.openxmlformats.org/officeDocument/2006/relationships/slideLayout" Target="../slideLayouts/slideLayout185.xml"/><Relationship Id="rId81" Type="http://schemas.openxmlformats.org/officeDocument/2006/relationships/slideLayout" Target="../slideLayouts/slideLayout188.xml"/><Relationship Id="rId86" Type="http://schemas.openxmlformats.org/officeDocument/2006/relationships/slideLayout" Target="../slideLayouts/slideLayout193.xml"/><Relationship Id="rId94" Type="http://schemas.openxmlformats.org/officeDocument/2006/relationships/image" Target="../media/image2.svg"/><Relationship Id="rId4" Type="http://schemas.openxmlformats.org/officeDocument/2006/relationships/slideLayout" Target="../slideLayouts/slideLayout111.xml"/><Relationship Id="rId9" Type="http://schemas.openxmlformats.org/officeDocument/2006/relationships/slideLayout" Target="../slideLayouts/slideLayout116.xml"/><Relationship Id="rId13" Type="http://schemas.openxmlformats.org/officeDocument/2006/relationships/slideLayout" Target="../slideLayouts/slideLayout120.xml"/><Relationship Id="rId18" Type="http://schemas.openxmlformats.org/officeDocument/2006/relationships/slideLayout" Target="../slideLayouts/slideLayout125.xml"/><Relationship Id="rId39" Type="http://schemas.openxmlformats.org/officeDocument/2006/relationships/slideLayout" Target="../slideLayouts/slideLayout146.xml"/><Relationship Id="rId34" Type="http://schemas.openxmlformats.org/officeDocument/2006/relationships/slideLayout" Target="../slideLayouts/slideLayout141.xml"/><Relationship Id="rId50" Type="http://schemas.openxmlformats.org/officeDocument/2006/relationships/slideLayout" Target="../slideLayouts/slideLayout157.xml"/><Relationship Id="rId55" Type="http://schemas.openxmlformats.org/officeDocument/2006/relationships/slideLayout" Target="../slideLayouts/slideLayout162.xml"/><Relationship Id="rId76" Type="http://schemas.openxmlformats.org/officeDocument/2006/relationships/slideLayout" Target="../slideLayouts/slideLayout183.xml"/><Relationship Id="rId7" Type="http://schemas.openxmlformats.org/officeDocument/2006/relationships/slideLayout" Target="../slideLayouts/slideLayout114.xml"/><Relationship Id="rId71" Type="http://schemas.openxmlformats.org/officeDocument/2006/relationships/slideLayout" Target="../slideLayouts/slideLayout178.xml"/><Relationship Id="rId92" Type="http://schemas.openxmlformats.org/officeDocument/2006/relationships/theme" Target="../theme/theme4.xml"/><Relationship Id="rId2" Type="http://schemas.openxmlformats.org/officeDocument/2006/relationships/slideLayout" Target="../slideLayouts/slideLayout109.xml"/><Relationship Id="rId29" Type="http://schemas.openxmlformats.org/officeDocument/2006/relationships/slideLayout" Target="../slideLayouts/slideLayout136.xml"/><Relationship Id="rId24" Type="http://schemas.openxmlformats.org/officeDocument/2006/relationships/slideLayout" Target="../slideLayouts/slideLayout131.xml"/><Relationship Id="rId40" Type="http://schemas.openxmlformats.org/officeDocument/2006/relationships/slideLayout" Target="../slideLayouts/slideLayout147.xml"/><Relationship Id="rId45" Type="http://schemas.openxmlformats.org/officeDocument/2006/relationships/slideLayout" Target="../slideLayouts/slideLayout152.xml"/><Relationship Id="rId66" Type="http://schemas.openxmlformats.org/officeDocument/2006/relationships/slideLayout" Target="../slideLayouts/slideLayout173.xml"/><Relationship Id="rId87" Type="http://schemas.openxmlformats.org/officeDocument/2006/relationships/slideLayout" Target="../slideLayouts/slideLayout194.xml"/><Relationship Id="rId61" Type="http://schemas.openxmlformats.org/officeDocument/2006/relationships/slideLayout" Target="../slideLayouts/slideLayout168.xml"/><Relationship Id="rId82" Type="http://schemas.openxmlformats.org/officeDocument/2006/relationships/slideLayout" Target="../slideLayouts/slideLayout189.xml"/><Relationship Id="rId19" Type="http://schemas.openxmlformats.org/officeDocument/2006/relationships/slideLayout" Target="../slideLayouts/slideLayout126.xml"/><Relationship Id="rId14" Type="http://schemas.openxmlformats.org/officeDocument/2006/relationships/slideLayout" Target="../slideLayouts/slideLayout121.xml"/><Relationship Id="rId30" Type="http://schemas.openxmlformats.org/officeDocument/2006/relationships/slideLayout" Target="../slideLayouts/slideLayout137.xml"/><Relationship Id="rId35" Type="http://schemas.openxmlformats.org/officeDocument/2006/relationships/slideLayout" Target="../slideLayouts/slideLayout142.xml"/><Relationship Id="rId56" Type="http://schemas.openxmlformats.org/officeDocument/2006/relationships/slideLayout" Target="../slideLayouts/slideLayout163.xml"/><Relationship Id="rId77" Type="http://schemas.openxmlformats.org/officeDocument/2006/relationships/slideLayout" Target="../slideLayouts/slideLayout184.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224.xml"/><Relationship Id="rId117" Type="http://schemas.openxmlformats.org/officeDocument/2006/relationships/slideLayout" Target="../slideLayouts/slideLayout315.xml"/><Relationship Id="rId21" Type="http://schemas.openxmlformats.org/officeDocument/2006/relationships/slideLayout" Target="../slideLayouts/slideLayout219.xml"/><Relationship Id="rId42" Type="http://schemas.openxmlformats.org/officeDocument/2006/relationships/slideLayout" Target="../slideLayouts/slideLayout240.xml"/><Relationship Id="rId47" Type="http://schemas.openxmlformats.org/officeDocument/2006/relationships/slideLayout" Target="../slideLayouts/slideLayout245.xml"/><Relationship Id="rId63" Type="http://schemas.openxmlformats.org/officeDocument/2006/relationships/slideLayout" Target="../slideLayouts/slideLayout261.xml"/><Relationship Id="rId68" Type="http://schemas.openxmlformats.org/officeDocument/2006/relationships/slideLayout" Target="../slideLayouts/slideLayout266.xml"/><Relationship Id="rId84" Type="http://schemas.openxmlformats.org/officeDocument/2006/relationships/slideLayout" Target="../slideLayouts/slideLayout282.xml"/><Relationship Id="rId89" Type="http://schemas.openxmlformats.org/officeDocument/2006/relationships/slideLayout" Target="../slideLayouts/slideLayout287.xml"/><Relationship Id="rId112" Type="http://schemas.openxmlformats.org/officeDocument/2006/relationships/slideLayout" Target="../slideLayouts/slideLayout310.xml"/><Relationship Id="rId16" Type="http://schemas.openxmlformats.org/officeDocument/2006/relationships/slideLayout" Target="../slideLayouts/slideLayout214.xml"/><Relationship Id="rId107" Type="http://schemas.openxmlformats.org/officeDocument/2006/relationships/slideLayout" Target="../slideLayouts/slideLayout305.xml"/><Relationship Id="rId11" Type="http://schemas.openxmlformats.org/officeDocument/2006/relationships/slideLayout" Target="../slideLayouts/slideLayout209.xml"/><Relationship Id="rId32" Type="http://schemas.openxmlformats.org/officeDocument/2006/relationships/slideLayout" Target="../slideLayouts/slideLayout230.xml"/><Relationship Id="rId37" Type="http://schemas.openxmlformats.org/officeDocument/2006/relationships/slideLayout" Target="../slideLayouts/slideLayout235.xml"/><Relationship Id="rId53" Type="http://schemas.openxmlformats.org/officeDocument/2006/relationships/slideLayout" Target="../slideLayouts/slideLayout251.xml"/><Relationship Id="rId58" Type="http://schemas.openxmlformats.org/officeDocument/2006/relationships/slideLayout" Target="../slideLayouts/slideLayout256.xml"/><Relationship Id="rId74" Type="http://schemas.openxmlformats.org/officeDocument/2006/relationships/slideLayout" Target="../slideLayouts/slideLayout272.xml"/><Relationship Id="rId79" Type="http://schemas.openxmlformats.org/officeDocument/2006/relationships/slideLayout" Target="../slideLayouts/slideLayout277.xml"/><Relationship Id="rId102" Type="http://schemas.openxmlformats.org/officeDocument/2006/relationships/slideLayout" Target="../slideLayouts/slideLayout300.xml"/><Relationship Id="rId123" Type="http://schemas.openxmlformats.org/officeDocument/2006/relationships/slideLayout" Target="../slideLayouts/slideLayout321.xml"/><Relationship Id="rId5" Type="http://schemas.openxmlformats.org/officeDocument/2006/relationships/slideLayout" Target="../slideLayouts/slideLayout203.xml"/><Relationship Id="rId90" Type="http://schemas.openxmlformats.org/officeDocument/2006/relationships/slideLayout" Target="../slideLayouts/slideLayout288.xml"/><Relationship Id="rId95" Type="http://schemas.openxmlformats.org/officeDocument/2006/relationships/slideLayout" Target="../slideLayouts/slideLayout293.xml"/><Relationship Id="rId22" Type="http://schemas.openxmlformats.org/officeDocument/2006/relationships/slideLayout" Target="../slideLayouts/slideLayout220.xml"/><Relationship Id="rId27" Type="http://schemas.openxmlformats.org/officeDocument/2006/relationships/slideLayout" Target="../slideLayouts/slideLayout225.xml"/><Relationship Id="rId43" Type="http://schemas.openxmlformats.org/officeDocument/2006/relationships/slideLayout" Target="../slideLayouts/slideLayout241.xml"/><Relationship Id="rId48" Type="http://schemas.openxmlformats.org/officeDocument/2006/relationships/slideLayout" Target="../slideLayouts/slideLayout246.xml"/><Relationship Id="rId64" Type="http://schemas.openxmlformats.org/officeDocument/2006/relationships/slideLayout" Target="../slideLayouts/slideLayout262.xml"/><Relationship Id="rId69" Type="http://schemas.openxmlformats.org/officeDocument/2006/relationships/slideLayout" Target="../slideLayouts/slideLayout267.xml"/><Relationship Id="rId113" Type="http://schemas.openxmlformats.org/officeDocument/2006/relationships/slideLayout" Target="../slideLayouts/slideLayout311.xml"/><Relationship Id="rId118" Type="http://schemas.openxmlformats.org/officeDocument/2006/relationships/slideLayout" Target="../slideLayouts/slideLayout316.xml"/><Relationship Id="rId80" Type="http://schemas.openxmlformats.org/officeDocument/2006/relationships/slideLayout" Target="../slideLayouts/slideLayout278.xml"/><Relationship Id="rId85" Type="http://schemas.openxmlformats.org/officeDocument/2006/relationships/slideLayout" Target="../slideLayouts/slideLayout283.xml"/><Relationship Id="rId12" Type="http://schemas.openxmlformats.org/officeDocument/2006/relationships/slideLayout" Target="../slideLayouts/slideLayout210.xml"/><Relationship Id="rId17" Type="http://schemas.openxmlformats.org/officeDocument/2006/relationships/slideLayout" Target="../slideLayouts/slideLayout215.xml"/><Relationship Id="rId33" Type="http://schemas.openxmlformats.org/officeDocument/2006/relationships/slideLayout" Target="../slideLayouts/slideLayout231.xml"/><Relationship Id="rId38" Type="http://schemas.openxmlformats.org/officeDocument/2006/relationships/slideLayout" Target="../slideLayouts/slideLayout236.xml"/><Relationship Id="rId59" Type="http://schemas.openxmlformats.org/officeDocument/2006/relationships/slideLayout" Target="../slideLayouts/slideLayout257.xml"/><Relationship Id="rId103" Type="http://schemas.openxmlformats.org/officeDocument/2006/relationships/slideLayout" Target="../slideLayouts/slideLayout301.xml"/><Relationship Id="rId108" Type="http://schemas.openxmlformats.org/officeDocument/2006/relationships/slideLayout" Target="../slideLayouts/slideLayout306.xml"/><Relationship Id="rId124" Type="http://schemas.openxmlformats.org/officeDocument/2006/relationships/slideLayout" Target="../slideLayouts/slideLayout322.xml"/><Relationship Id="rId54" Type="http://schemas.openxmlformats.org/officeDocument/2006/relationships/slideLayout" Target="../slideLayouts/slideLayout252.xml"/><Relationship Id="rId70" Type="http://schemas.openxmlformats.org/officeDocument/2006/relationships/slideLayout" Target="../slideLayouts/slideLayout268.xml"/><Relationship Id="rId75" Type="http://schemas.openxmlformats.org/officeDocument/2006/relationships/slideLayout" Target="../slideLayouts/slideLayout273.xml"/><Relationship Id="rId91" Type="http://schemas.openxmlformats.org/officeDocument/2006/relationships/slideLayout" Target="../slideLayouts/slideLayout289.xml"/><Relationship Id="rId96" Type="http://schemas.openxmlformats.org/officeDocument/2006/relationships/slideLayout" Target="../slideLayouts/slideLayout294.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23" Type="http://schemas.openxmlformats.org/officeDocument/2006/relationships/slideLayout" Target="../slideLayouts/slideLayout221.xml"/><Relationship Id="rId28" Type="http://schemas.openxmlformats.org/officeDocument/2006/relationships/slideLayout" Target="../slideLayouts/slideLayout226.xml"/><Relationship Id="rId49" Type="http://schemas.openxmlformats.org/officeDocument/2006/relationships/slideLayout" Target="../slideLayouts/slideLayout247.xml"/><Relationship Id="rId114" Type="http://schemas.openxmlformats.org/officeDocument/2006/relationships/slideLayout" Target="../slideLayouts/slideLayout312.xml"/><Relationship Id="rId119" Type="http://schemas.openxmlformats.org/officeDocument/2006/relationships/slideLayout" Target="../slideLayouts/slideLayout317.xml"/><Relationship Id="rId44" Type="http://schemas.openxmlformats.org/officeDocument/2006/relationships/slideLayout" Target="../slideLayouts/slideLayout242.xml"/><Relationship Id="rId60" Type="http://schemas.openxmlformats.org/officeDocument/2006/relationships/slideLayout" Target="../slideLayouts/slideLayout258.xml"/><Relationship Id="rId65" Type="http://schemas.openxmlformats.org/officeDocument/2006/relationships/slideLayout" Target="../slideLayouts/slideLayout263.xml"/><Relationship Id="rId81" Type="http://schemas.openxmlformats.org/officeDocument/2006/relationships/slideLayout" Target="../slideLayouts/slideLayout279.xml"/><Relationship Id="rId86" Type="http://schemas.openxmlformats.org/officeDocument/2006/relationships/slideLayout" Target="../slideLayouts/slideLayout284.xml"/><Relationship Id="rId13" Type="http://schemas.openxmlformats.org/officeDocument/2006/relationships/slideLayout" Target="../slideLayouts/slideLayout211.xml"/><Relationship Id="rId18" Type="http://schemas.openxmlformats.org/officeDocument/2006/relationships/slideLayout" Target="../slideLayouts/slideLayout216.xml"/><Relationship Id="rId39" Type="http://schemas.openxmlformats.org/officeDocument/2006/relationships/slideLayout" Target="../slideLayouts/slideLayout237.xml"/><Relationship Id="rId109" Type="http://schemas.openxmlformats.org/officeDocument/2006/relationships/slideLayout" Target="../slideLayouts/slideLayout307.xml"/><Relationship Id="rId34" Type="http://schemas.openxmlformats.org/officeDocument/2006/relationships/slideLayout" Target="../slideLayouts/slideLayout232.xml"/><Relationship Id="rId50" Type="http://schemas.openxmlformats.org/officeDocument/2006/relationships/slideLayout" Target="../slideLayouts/slideLayout248.xml"/><Relationship Id="rId55" Type="http://schemas.openxmlformats.org/officeDocument/2006/relationships/slideLayout" Target="../slideLayouts/slideLayout253.xml"/><Relationship Id="rId76" Type="http://schemas.openxmlformats.org/officeDocument/2006/relationships/slideLayout" Target="../slideLayouts/slideLayout274.xml"/><Relationship Id="rId97" Type="http://schemas.openxmlformats.org/officeDocument/2006/relationships/slideLayout" Target="../slideLayouts/slideLayout295.xml"/><Relationship Id="rId104" Type="http://schemas.openxmlformats.org/officeDocument/2006/relationships/slideLayout" Target="../slideLayouts/slideLayout302.xml"/><Relationship Id="rId120" Type="http://schemas.openxmlformats.org/officeDocument/2006/relationships/slideLayout" Target="../slideLayouts/slideLayout318.xml"/><Relationship Id="rId125" Type="http://schemas.openxmlformats.org/officeDocument/2006/relationships/slideLayout" Target="../slideLayouts/slideLayout323.xml"/><Relationship Id="rId7" Type="http://schemas.openxmlformats.org/officeDocument/2006/relationships/slideLayout" Target="../slideLayouts/slideLayout205.xml"/><Relationship Id="rId71" Type="http://schemas.openxmlformats.org/officeDocument/2006/relationships/slideLayout" Target="../slideLayouts/slideLayout269.xml"/><Relationship Id="rId92" Type="http://schemas.openxmlformats.org/officeDocument/2006/relationships/slideLayout" Target="../slideLayouts/slideLayout290.xml"/><Relationship Id="rId2" Type="http://schemas.openxmlformats.org/officeDocument/2006/relationships/slideLayout" Target="../slideLayouts/slideLayout200.xml"/><Relationship Id="rId29" Type="http://schemas.openxmlformats.org/officeDocument/2006/relationships/slideLayout" Target="../slideLayouts/slideLayout227.xml"/><Relationship Id="rId24" Type="http://schemas.openxmlformats.org/officeDocument/2006/relationships/slideLayout" Target="../slideLayouts/slideLayout222.xml"/><Relationship Id="rId40" Type="http://schemas.openxmlformats.org/officeDocument/2006/relationships/slideLayout" Target="../slideLayouts/slideLayout238.xml"/><Relationship Id="rId45" Type="http://schemas.openxmlformats.org/officeDocument/2006/relationships/slideLayout" Target="../slideLayouts/slideLayout243.xml"/><Relationship Id="rId66" Type="http://schemas.openxmlformats.org/officeDocument/2006/relationships/slideLayout" Target="../slideLayouts/slideLayout264.xml"/><Relationship Id="rId87" Type="http://schemas.openxmlformats.org/officeDocument/2006/relationships/slideLayout" Target="../slideLayouts/slideLayout285.xml"/><Relationship Id="rId110" Type="http://schemas.openxmlformats.org/officeDocument/2006/relationships/slideLayout" Target="../slideLayouts/slideLayout308.xml"/><Relationship Id="rId115" Type="http://schemas.openxmlformats.org/officeDocument/2006/relationships/slideLayout" Target="../slideLayouts/slideLayout313.xml"/><Relationship Id="rId61" Type="http://schemas.openxmlformats.org/officeDocument/2006/relationships/slideLayout" Target="../slideLayouts/slideLayout259.xml"/><Relationship Id="rId82" Type="http://schemas.openxmlformats.org/officeDocument/2006/relationships/slideLayout" Target="../slideLayouts/slideLayout280.xml"/><Relationship Id="rId19" Type="http://schemas.openxmlformats.org/officeDocument/2006/relationships/slideLayout" Target="../slideLayouts/slideLayout217.xml"/><Relationship Id="rId14" Type="http://schemas.openxmlformats.org/officeDocument/2006/relationships/slideLayout" Target="../slideLayouts/slideLayout212.xml"/><Relationship Id="rId30" Type="http://schemas.openxmlformats.org/officeDocument/2006/relationships/slideLayout" Target="../slideLayouts/slideLayout228.xml"/><Relationship Id="rId35" Type="http://schemas.openxmlformats.org/officeDocument/2006/relationships/slideLayout" Target="../slideLayouts/slideLayout233.xml"/><Relationship Id="rId56" Type="http://schemas.openxmlformats.org/officeDocument/2006/relationships/slideLayout" Target="../slideLayouts/slideLayout254.xml"/><Relationship Id="rId77" Type="http://schemas.openxmlformats.org/officeDocument/2006/relationships/slideLayout" Target="../slideLayouts/slideLayout275.xml"/><Relationship Id="rId100" Type="http://schemas.openxmlformats.org/officeDocument/2006/relationships/slideLayout" Target="../slideLayouts/slideLayout298.xml"/><Relationship Id="rId105" Type="http://schemas.openxmlformats.org/officeDocument/2006/relationships/slideLayout" Target="../slideLayouts/slideLayout303.xml"/><Relationship Id="rId126" Type="http://schemas.openxmlformats.org/officeDocument/2006/relationships/theme" Target="../theme/theme5.xml"/><Relationship Id="rId8" Type="http://schemas.openxmlformats.org/officeDocument/2006/relationships/slideLayout" Target="../slideLayouts/slideLayout206.xml"/><Relationship Id="rId51" Type="http://schemas.openxmlformats.org/officeDocument/2006/relationships/slideLayout" Target="../slideLayouts/slideLayout249.xml"/><Relationship Id="rId72" Type="http://schemas.openxmlformats.org/officeDocument/2006/relationships/slideLayout" Target="../slideLayouts/slideLayout270.xml"/><Relationship Id="rId93" Type="http://schemas.openxmlformats.org/officeDocument/2006/relationships/slideLayout" Target="../slideLayouts/slideLayout291.xml"/><Relationship Id="rId98" Type="http://schemas.openxmlformats.org/officeDocument/2006/relationships/slideLayout" Target="../slideLayouts/slideLayout296.xml"/><Relationship Id="rId121" Type="http://schemas.openxmlformats.org/officeDocument/2006/relationships/slideLayout" Target="../slideLayouts/slideLayout319.xml"/><Relationship Id="rId3" Type="http://schemas.openxmlformats.org/officeDocument/2006/relationships/slideLayout" Target="../slideLayouts/slideLayout201.xml"/><Relationship Id="rId25" Type="http://schemas.openxmlformats.org/officeDocument/2006/relationships/slideLayout" Target="../slideLayouts/slideLayout223.xml"/><Relationship Id="rId46" Type="http://schemas.openxmlformats.org/officeDocument/2006/relationships/slideLayout" Target="../slideLayouts/slideLayout244.xml"/><Relationship Id="rId67" Type="http://schemas.openxmlformats.org/officeDocument/2006/relationships/slideLayout" Target="../slideLayouts/slideLayout265.xml"/><Relationship Id="rId116" Type="http://schemas.openxmlformats.org/officeDocument/2006/relationships/slideLayout" Target="../slideLayouts/slideLayout314.xml"/><Relationship Id="rId20" Type="http://schemas.openxmlformats.org/officeDocument/2006/relationships/slideLayout" Target="../slideLayouts/slideLayout218.xml"/><Relationship Id="rId41" Type="http://schemas.openxmlformats.org/officeDocument/2006/relationships/slideLayout" Target="../slideLayouts/slideLayout239.xml"/><Relationship Id="rId62" Type="http://schemas.openxmlformats.org/officeDocument/2006/relationships/slideLayout" Target="../slideLayouts/slideLayout260.xml"/><Relationship Id="rId83" Type="http://schemas.openxmlformats.org/officeDocument/2006/relationships/slideLayout" Target="../slideLayouts/slideLayout281.xml"/><Relationship Id="rId88" Type="http://schemas.openxmlformats.org/officeDocument/2006/relationships/slideLayout" Target="../slideLayouts/slideLayout286.xml"/><Relationship Id="rId111" Type="http://schemas.openxmlformats.org/officeDocument/2006/relationships/slideLayout" Target="../slideLayouts/slideLayout309.xml"/><Relationship Id="rId15" Type="http://schemas.openxmlformats.org/officeDocument/2006/relationships/slideLayout" Target="../slideLayouts/slideLayout213.xml"/><Relationship Id="rId36" Type="http://schemas.openxmlformats.org/officeDocument/2006/relationships/slideLayout" Target="../slideLayouts/slideLayout234.xml"/><Relationship Id="rId57" Type="http://schemas.openxmlformats.org/officeDocument/2006/relationships/slideLayout" Target="../slideLayouts/slideLayout255.xml"/><Relationship Id="rId106" Type="http://schemas.openxmlformats.org/officeDocument/2006/relationships/slideLayout" Target="../slideLayouts/slideLayout304.xml"/><Relationship Id="rId127" Type="http://schemas.openxmlformats.org/officeDocument/2006/relationships/image" Target="../media/image40.png"/><Relationship Id="rId10" Type="http://schemas.openxmlformats.org/officeDocument/2006/relationships/slideLayout" Target="../slideLayouts/slideLayout208.xml"/><Relationship Id="rId31" Type="http://schemas.openxmlformats.org/officeDocument/2006/relationships/slideLayout" Target="../slideLayouts/slideLayout229.xml"/><Relationship Id="rId52" Type="http://schemas.openxmlformats.org/officeDocument/2006/relationships/slideLayout" Target="../slideLayouts/slideLayout250.xml"/><Relationship Id="rId73" Type="http://schemas.openxmlformats.org/officeDocument/2006/relationships/slideLayout" Target="../slideLayouts/slideLayout271.xml"/><Relationship Id="rId78" Type="http://schemas.openxmlformats.org/officeDocument/2006/relationships/slideLayout" Target="../slideLayouts/slideLayout276.xml"/><Relationship Id="rId94" Type="http://schemas.openxmlformats.org/officeDocument/2006/relationships/slideLayout" Target="../slideLayouts/slideLayout292.xml"/><Relationship Id="rId99" Type="http://schemas.openxmlformats.org/officeDocument/2006/relationships/slideLayout" Target="../slideLayouts/slideLayout297.xml"/><Relationship Id="rId101" Type="http://schemas.openxmlformats.org/officeDocument/2006/relationships/slideLayout" Target="../slideLayouts/slideLayout299.xml"/><Relationship Id="rId122" Type="http://schemas.openxmlformats.org/officeDocument/2006/relationships/slideLayout" Target="../slideLayouts/slideLayout320.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349.xml"/><Relationship Id="rId117" Type="http://schemas.openxmlformats.org/officeDocument/2006/relationships/slideLayout" Target="../slideLayouts/slideLayout440.xml"/><Relationship Id="rId21" Type="http://schemas.openxmlformats.org/officeDocument/2006/relationships/slideLayout" Target="../slideLayouts/slideLayout344.xml"/><Relationship Id="rId42" Type="http://schemas.openxmlformats.org/officeDocument/2006/relationships/slideLayout" Target="../slideLayouts/slideLayout365.xml"/><Relationship Id="rId47" Type="http://schemas.openxmlformats.org/officeDocument/2006/relationships/slideLayout" Target="../slideLayouts/slideLayout370.xml"/><Relationship Id="rId63" Type="http://schemas.openxmlformats.org/officeDocument/2006/relationships/slideLayout" Target="../slideLayouts/slideLayout386.xml"/><Relationship Id="rId68" Type="http://schemas.openxmlformats.org/officeDocument/2006/relationships/slideLayout" Target="../slideLayouts/slideLayout391.xml"/><Relationship Id="rId84" Type="http://schemas.openxmlformats.org/officeDocument/2006/relationships/slideLayout" Target="../slideLayouts/slideLayout407.xml"/><Relationship Id="rId89" Type="http://schemas.openxmlformats.org/officeDocument/2006/relationships/slideLayout" Target="../slideLayouts/slideLayout412.xml"/><Relationship Id="rId112" Type="http://schemas.openxmlformats.org/officeDocument/2006/relationships/slideLayout" Target="../slideLayouts/slideLayout435.xml"/><Relationship Id="rId16" Type="http://schemas.openxmlformats.org/officeDocument/2006/relationships/slideLayout" Target="../slideLayouts/slideLayout339.xml"/><Relationship Id="rId107" Type="http://schemas.openxmlformats.org/officeDocument/2006/relationships/slideLayout" Target="../slideLayouts/slideLayout430.xml"/><Relationship Id="rId11" Type="http://schemas.openxmlformats.org/officeDocument/2006/relationships/slideLayout" Target="../slideLayouts/slideLayout334.xml"/><Relationship Id="rId32" Type="http://schemas.openxmlformats.org/officeDocument/2006/relationships/slideLayout" Target="../slideLayouts/slideLayout355.xml"/><Relationship Id="rId37" Type="http://schemas.openxmlformats.org/officeDocument/2006/relationships/slideLayout" Target="../slideLayouts/slideLayout360.xml"/><Relationship Id="rId53" Type="http://schemas.openxmlformats.org/officeDocument/2006/relationships/slideLayout" Target="../slideLayouts/slideLayout376.xml"/><Relationship Id="rId58" Type="http://schemas.openxmlformats.org/officeDocument/2006/relationships/slideLayout" Target="../slideLayouts/slideLayout381.xml"/><Relationship Id="rId74" Type="http://schemas.openxmlformats.org/officeDocument/2006/relationships/slideLayout" Target="../slideLayouts/slideLayout397.xml"/><Relationship Id="rId79" Type="http://schemas.openxmlformats.org/officeDocument/2006/relationships/slideLayout" Target="../slideLayouts/slideLayout402.xml"/><Relationship Id="rId102" Type="http://schemas.openxmlformats.org/officeDocument/2006/relationships/slideLayout" Target="../slideLayouts/slideLayout425.xml"/><Relationship Id="rId5" Type="http://schemas.openxmlformats.org/officeDocument/2006/relationships/slideLayout" Target="../slideLayouts/slideLayout328.xml"/><Relationship Id="rId90" Type="http://schemas.openxmlformats.org/officeDocument/2006/relationships/slideLayout" Target="../slideLayouts/slideLayout413.xml"/><Relationship Id="rId95" Type="http://schemas.openxmlformats.org/officeDocument/2006/relationships/slideLayout" Target="../slideLayouts/slideLayout418.xml"/><Relationship Id="rId22" Type="http://schemas.openxmlformats.org/officeDocument/2006/relationships/slideLayout" Target="../slideLayouts/slideLayout345.xml"/><Relationship Id="rId27" Type="http://schemas.openxmlformats.org/officeDocument/2006/relationships/slideLayout" Target="../slideLayouts/slideLayout350.xml"/><Relationship Id="rId43" Type="http://schemas.openxmlformats.org/officeDocument/2006/relationships/slideLayout" Target="../slideLayouts/slideLayout366.xml"/><Relationship Id="rId48" Type="http://schemas.openxmlformats.org/officeDocument/2006/relationships/slideLayout" Target="../slideLayouts/slideLayout371.xml"/><Relationship Id="rId64" Type="http://schemas.openxmlformats.org/officeDocument/2006/relationships/slideLayout" Target="../slideLayouts/slideLayout387.xml"/><Relationship Id="rId69" Type="http://schemas.openxmlformats.org/officeDocument/2006/relationships/slideLayout" Target="../slideLayouts/slideLayout392.xml"/><Relationship Id="rId113" Type="http://schemas.openxmlformats.org/officeDocument/2006/relationships/slideLayout" Target="../slideLayouts/slideLayout436.xml"/><Relationship Id="rId118" Type="http://schemas.openxmlformats.org/officeDocument/2006/relationships/slideLayout" Target="../slideLayouts/slideLayout441.xml"/><Relationship Id="rId80" Type="http://schemas.openxmlformats.org/officeDocument/2006/relationships/slideLayout" Target="../slideLayouts/slideLayout403.xml"/><Relationship Id="rId85" Type="http://schemas.openxmlformats.org/officeDocument/2006/relationships/slideLayout" Target="../slideLayouts/slideLayout408.xml"/><Relationship Id="rId12" Type="http://schemas.openxmlformats.org/officeDocument/2006/relationships/slideLayout" Target="../slideLayouts/slideLayout335.xml"/><Relationship Id="rId17" Type="http://schemas.openxmlformats.org/officeDocument/2006/relationships/slideLayout" Target="../slideLayouts/slideLayout340.xml"/><Relationship Id="rId33" Type="http://schemas.openxmlformats.org/officeDocument/2006/relationships/slideLayout" Target="../slideLayouts/slideLayout356.xml"/><Relationship Id="rId38" Type="http://schemas.openxmlformats.org/officeDocument/2006/relationships/slideLayout" Target="../slideLayouts/slideLayout361.xml"/><Relationship Id="rId59" Type="http://schemas.openxmlformats.org/officeDocument/2006/relationships/slideLayout" Target="../slideLayouts/slideLayout382.xml"/><Relationship Id="rId103" Type="http://schemas.openxmlformats.org/officeDocument/2006/relationships/slideLayout" Target="../slideLayouts/slideLayout426.xml"/><Relationship Id="rId108" Type="http://schemas.openxmlformats.org/officeDocument/2006/relationships/slideLayout" Target="../slideLayouts/slideLayout431.xml"/><Relationship Id="rId54" Type="http://schemas.openxmlformats.org/officeDocument/2006/relationships/slideLayout" Target="../slideLayouts/slideLayout377.xml"/><Relationship Id="rId70" Type="http://schemas.openxmlformats.org/officeDocument/2006/relationships/slideLayout" Target="../slideLayouts/slideLayout393.xml"/><Relationship Id="rId75" Type="http://schemas.openxmlformats.org/officeDocument/2006/relationships/slideLayout" Target="../slideLayouts/slideLayout398.xml"/><Relationship Id="rId91" Type="http://schemas.openxmlformats.org/officeDocument/2006/relationships/slideLayout" Target="../slideLayouts/slideLayout414.xml"/><Relationship Id="rId96" Type="http://schemas.openxmlformats.org/officeDocument/2006/relationships/slideLayout" Target="../slideLayouts/slideLayout419.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23" Type="http://schemas.openxmlformats.org/officeDocument/2006/relationships/slideLayout" Target="../slideLayouts/slideLayout346.xml"/><Relationship Id="rId28" Type="http://schemas.openxmlformats.org/officeDocument/2006/relationships/slideLayout" Target="../slideLayouts/slideLayout351.xml"/><Relationship Id="rId49" Type="http://schemas.openxmlformats.org/officeDocument/2006/relationships/slideLayout" Target="../slideLayouts/slideLayout372.xml"/><Relationship Id="rId114" Type="http://schemas.openxmlformats.org/officeDocument/2006/relationships/slideLayout" Target="../slideLayouts/slideLayout437.xml"/><Relationship Id="rId119" Type="http://schemas.openxmlformats.org/officeDocument/2006/relationships/slideLayout" Target="../slideLayouts/slideLayout442.xml"/><Relationship Id="rId44" Type="http://schemas.openxmlformats.org/officeDocument/2006/relationships/slideLayout" Target="../slideLayouts/slideLayout367.xml"/><Relationship Id="rId60" Type="http://schemas.openxmlformats.org/officeDocument/2006/relationships/slideLayout" Target="../slideLayouts/slideLayout383.xml"/><Relationship Id="rId65" Type="http://schemas.openxmlformats.org/officeDocument/2006/relationships/slideLayout" Target="../slideLayouts/slideLayout388.xml"/><Relationship Id="rId81" Type="http://schemas.openxmlformats.org/officeDocument/2006/relationships/slideLayout" Target="../slideLayouts/slideLayout404.xml"/><Relationship Id="rId86" Type="http://schemas.openxmlformats.org/officeDocument/2006/relationships/slideLayout" Target="../slideLayouts/slideLayout409.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3" Type="http://schemas.openxmlformats.org/officeDocument/2006/relationships/slideLayout" Target="../slideLayouts/slideLayout336.xml"/><Relationship Id="rId18" Type="http://schemas.openxmlformats.org/officeDocument/2006/relationships/slideLayout" Target="../slideLayouts/slideLayout341.xml"/><Relationship Id="rId39" Type="http://schemas.openxmlformats.org/officeDocument/2006/relationships/slideLayout" Target="../slideLayouts/slideLayout362.xml"/><Relationship Id="rId109" Type="http://schemas.openxmlformats.org/officeDocument/2006/relationships/slideLayout" Target="../slideLayouts/slideLayout432.xml"/><Relationship Id="rId34" Type="http://schemas.openxmlformats.org/officeDocument/2006/relationships/slideLayout" Target="../slideLayouts/slideLayout357.xml"/><Relationship Id="rId50" Type="http://schemas.openxmlformats.org/officeDocument/2006/relationships/slideLayout" Target="../slideLayouts/slideLayout373.xml"/><Relationship Id="rId55" Type="http://schemas.openxmlformats.org/officeDocument/2006/relationships/slideLayout" Target="../slideLayouts/slideLayout378.xml"/><Relationship Id="rId76" Type="http://schemas.openxmlformats.org/officeDocument/2006/relationships/slideLayout" Target="../slideLayouts/slideLayout399.xml"/><Relationship Id="rId97" Type="http://schemas.openxmlformats.org/officeDocument/2006/relationships/slideLayout" Target="../slideLayouts/slideLayout420.xml"/><Relationship Id="rId104" Type="http://schemas.openxmlformats.org/officeDocument/2006/relationships/slideLayout" Target="../slideLayouts/slideLayout427.xml"/><Relationship Id="rId120" Type="http://schemas.openxmlformats.org/officeDocument/2006/relationships/slideLayout" Target="../slideLayouts/slideLayout443.xml"/><Relationship Id="rId7" Type="http://schemas.openxmlformats.org/officeDocument/2006/relationships/slideLayout" Target="../slideLayouts/slideLayout330.xml"/><Relationship Id="rId71" Type="http://schemas.openxmlformats.org/officeDocument/2006/relationships/slideLayout" Target="../slideLayouts/slideLayout394.xml"/><Relationship Id="rId92" Type="http://schemas.openxmlformats.org/officeDocument/2006/relationships/slideLayout" Target="../slideLayouts/slideLayout415.xml"/><Relationship Id="rId2" Type="http://schemas.openxmlformats.org/officeDocument/2006/relationships/slideLayout" Target="../slideLayouts/slideLayout325.xml"/><Relationship Id="rId29" Type="http://schemas.openxmlformats.org/officeDocument/2006/relationships/slideLayout" Target="../slideLayouts/slideLayout352.xml"/><Relationship Id="rId24" Type="http://schemas.openxmlformats.org/officeDocument/2006/relationships/slideLayout" Target="../slideLayouts/slideLayout347.xml"/><Relationship Id="rId40" Type="http://schemas.openxmlformats.org/officeDocument/2006/relationships/slideLayout" Target="../slideLayouts/slideLayout363.xml"/><Relationship Id="rId45" Type="http://schemas.openxmlformats.org/officeDocument/2006/relationships/slideLayout" Target="../slideLayouts/slideLayout368.xml"/><Relationship Id="rId66" Type="http://schemas.openxmlformats.org/officeDocument/2006/relationships/slideLayout" Target="../slideLayouts/slideLayout389.xml"/><Relationship Id="rId87" Type="http://schemas.openxmlformats.org/officeDocument/2006/relationships/slideLayout" Target="../slideLayouts/slideLayout410.xml"/><Relationship Id="rId110" Type="http://schemas.openxmlformats.org/officeDocument/2006/relationships/slideLayout" Target="../slideLayouts/slideLayout433.xml"/><Relationship Id="rId115" Type="http://schemas.openxmlformats.org/officeDocument/2006/relationships/slideLayout" Target="../slideLayouts/slideLayout438.xml"/><Relationship Id="rId61" Type="http://schemas.openxmlformats.org/officeDocument/2006/relationships/slideLayout" Target="../slideLayouts/slideLayout384.xml"/><Relationship Id="rId82" Type="http://schemas.openxmlformats.org/officeDocument/2006/relationships/slideLayout" Target="../slideLayouts/slideLayout405.xml"/><Relationship Id="rId19" Type="http://schemas.openxmlformats.org/officeDocument/2006/relationships/slideLayout" Target="../slideLayouts/slideLayout342.xml"/><Relationship Id="rId14" Type="http://schemas.openxmlformats.org/officeDocument/2006/relationships/slideLayout" Target="../slideLayouts/slideLayout337.xml"/><Relationship Id="rId30" Type="http://schemas.openxmlformats.org/officeDocument/2006/relationships/slideLayout" Target="../slideLayouts/slideLayout353.xml"/><Relationship Id="rId35" Type="http://schemas.openxmlformats.org/officeDocument/2006/relationships/slideLayout" Target="../slideLayouts/slideLayout358.xml"/><Relationship Id="rId56" Type="http://schemas.openxmlformats.org/officeDocument/2006/relationships/slideLayout" Target="../slideLayouts/slideLayout379.xml"/><Relationship Id="rId77" Type="http://schemas.openxmlformats.org/officeDocument/2006/relationships/slideLayout" Target="../slideLayouts/slideLayout400.xml"/><Relationship Id="rId100" Type="http://schemas.openxmlformats.org/officeDocument/2006/relationships/slideLayout" Target="../slideLayouts/slideLayout423.xml"/><Relationship Id="rId105" Type="http://schemas.openxmlformats.org/officeDocument/2006/relationships/slideLayout" Target="../slideLayouts/slideLayout428.xml"/><Relationship Id="rId8" Type="http://schemas.openxmlformats.org/officeDocument/2006/relationships/slideLayout" Target="../slideLayouts/slideLayout331.xml"/><Relationship Id="rId51" Type="http://schemas.openxmlformats.org/officeDocument/2006/relationships/slideLayout" Target="../slideLayouts/slideLayout374.xml"/><Relationship Id="rId72" Type="http://schemas.openxmlformats.org/officeDocument/2006/relationships/slideLayout" Target="../slideLayouts/slideLayout395.xml"/><Relationship Id="rId93" Type="http://schemas.openxmlformats.org/officeDocument/2006/relationships/slideLayout" Target="../slideLayouts/slideLayout416.xml"/><Relationship Id="rId98" Type="http://schemas.openxmlformats.org/officeDocument/2006/relationships/slideLayout" Target="../slideLayouts/slideLayout421.xml"/><Relationship Id="rId121" Type="http://schemas.openxmlformats.org/officeDocument/2006/relationships/theme" Target="../theme/theme6.xml"/><Relationship Id="rId3" Type="http://schemas.openxmlformats.org/officeDocument/2006/relationships/slideLayout" Target="../slideLayouts/slideLayout326.xml"/><Relationship Id="rId25" Type="http://schemas.openxmlformats.org/officeDocument/2006/relationships/slideLayout" Target="../slideLayouts/slideLayout348.xml"/><Relationship Id="rId46" Type="http://schemas.openxmlformats.org/officeDocument/2006/relationships/slideLayout" Target="../slideLayouts/slideLayout369.xml"/><Relationship Id="rId67" Type="http://schemas.openxmlformats.org/officeDocument/2006/relationships/slideLayout" Target="../slideLayouts/slideLayout390.xml"/><Relationship Id="rId116" Type="http://schemas.openxmlformats.org/officeDocument/2006/relationships/slideLayout" Target="../slideLayouts/slideLayout439.xml"/><Relationship Id="rId20" Type="http://schemas.openxmlformats.org/officeDocument/2006/relationships/slideLayout" Target="../slideLayouts/slideLayout343.xml"/><Relationship Id="rId41" Type="http://schemas.openxmlformats.org/officeDocument/2006/relationships/slideLayout" Target="../slideLayouts/slideLayout364.xml"/><Relationship Id="rId62" Type="http://schemas.openxmlformats.org/officeDocument/2006/relationships/slideLayout" Target="../slideLayouts/slideLayout385.xml"/><Relationship Id="rId83" Type="http://schemas.openxmlformats.org/officeDocument/2006/relationships/slideLayout" Target="../slideLayouts/slideLayout406.xml"/><Relationship Id="rId88" Type="http://schemas.openxmlformats.org/officeDocument/2006/relationships/slideLayout" Target="../slideLayouts/slideLayout411.xml"/><Relationship Id="rId111" Type="http://schemas.openxmlformats.org/officeDocument/2006/relationships/slideLayout" Target="../slideLayouts/slideLayout434.xml"/><Relationship Id="rId15" Type="http://schemas.openxmlformats.org/officeDocument/2006/relationships/slideLayout" Target="../slideLayouts/slideLayout338.xml"/><Relationship Id="rId36" Type="http://schemas.openxmlformats.org/officeDocument/2006/relationships/slideLayout" Target="../slideLayouts/slideLayout359.xml"/><Relationship Id="rId57" Type="http://schemas.openxmlformats.org/officeDocument/2006/relationships/slideLayout" Target="../slideLayouts/slideLayout380.xml"/><Relationship Id="rId106" Type="http://schemas.openxmlformats.org/officeDocument/2006/relationships/slideLayout" Target="../slideLayouts/slideLayout429.xml"/><Relationship Id="rId10" Type="http://schemas.openxmlformats.org/officeDocument/2006/relationships/slideLayout" Target="../slideLayouts/slideLayout333.xml"/><Relationship Id="rId31" Type="http://schemas.openxmlformats.org/officeDocument/2006/relationships/slideLayout" Target="../slideLayouts/slideLayout354.xml"/><Relationship Id="rId52" Type="http://schemas.openxmlformats.org/officeDocument/2006/relationships/slideLayout" Target="../slideLayouts/slideLayout375.xml"/><Relationship Id="rId73" Type="http://schemas.openxmlformats.org/officeDocument/2006/relationships/slideLayout" Target="../slideLayouts/slideLayout396.xml"/><Relationship Id="rId78" Type="http://schemas.openxmlformats.org/officeDocument/2006/relationships/slideLayout" Target="../slideLayouts/slideLayout401.xml"/><Relationship Id="rId94" Type="http://schemas.openxmlformats.org/officeDocument/2006/relationships/slideLayout" Target="../slideLayouts/slideLayout417.xml"/><Relationship Id="rId99" Type="http://schemas.openxmlformats.org/officeDocument/2006/relationships/slideLayout" Target="../slideLayouts/slideLayout422.xml"/><Relationship Id="rId101" Type="http://schemas.openxmlformats.org/officeDocument/2006/relationships/slideLayout" Target="../slideLayouts/slideLayout424.xml"/><Relationship Id="rId122" Type="http://schemas.openxmlformats.org/officeDocument/2006/relationships/image" Target="../media/image40.png"/></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445.xml"/><Relationship Id="rId1" Type="http://schemas.openxmlformats.org/officeDocument/2006/relationships/slideLayout" Target="../slideLayouts/slideLayout444.xml"/><Relationship Id="rId5" Type="http://schemas.openxmlformats.org/officeDocument/2006/relationships/image" Target="../media/image62.svg"/><Relationship Id="rId4" Type="http://schemas.openxmlformats.org/officeDocument/2006/relationships/image" Target="../media/image6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8F38E8-70C3-524E-B05F-8D4D1A46C352}"/>
              </a:ext>
            </a:extLst>
          </p:cNvPr>
          <p:cNvSpPr>
            <a:spLocks noGrp="1"/>
          </p:cNvSpPr>
          <p:nvPr>
            <p:ph type="title"/>
          </p:nvPr>
        </p:nvSpPr>
        <p:spPr>
          <a:xfrm>
            <a:off x="623888" y="825019"/>
            <a:ext cx="7416798" cy="387093"/>
          </a:xfrm>
          <a:prstGeom prst="rect">
            <a:avLst/>
          </a:prstGeom>
        </p:spPr>
        <p:txBody>
          <a:bodyPr vert="horz" lIns="0" tIns="0" rIns="0" bIns="0" rtlCol="0" anchor="t">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618050ED-1F67-F84D-AEDB-66D6E6B63112}"/>
              </a:ext>
            </a:extLst>
          </p:cNvPr>
          <p:cNvSpPr>
            <a:spLocks noGrp="1"/>
          </p:cNvSpPr>
          <p:nvPr>
            <p:ph type="body" idx="1"/>
          </p:nvPr>
        </p:nvSpPr>
        <p:spPr>
          <a:xfrm>
            <a:off x="623888" y="1812926"/>
            <a:ext cx="7416800" cy="4283074"/>
          </a:xfrm>
          <a:prstGeom prst="rect">
            <a:avLst/>
          </a:prstGeom>
        </p:spPr>
        <p:txBody>
          <a:bodyPr vert="horz" lIns="0" tIns="0" rIns="0" bIns="0" rtlCol="0">
            <a:noAutofit/>
          </a:bodyPr>
          <a:lstStyle/>
          <a:p>
            <a:pPr lvl="0"/>
            <a:r>
              <a:rPr lang="en-GB"/>
              <a:t>Click to edit Master text styles</a:t>
            </a:r>
          </a:p>
        </p:txBody>
      </p:sp>
      <p:sp>
        <p:nvSpPr>
          <p:cNvPr id="4" name="Footer Placeholder 3">
            <a:extLst>
              <a:ext uri="{FF2B5EF4-FFF2-40B4-BE49-F238E27FC236}">
                <a16:creationId xmlns:a16="http://schemas.microsoft.com/office/drawing/2014/main" id="{6788D574-75C1-644A-97C9-BEAFA0937028}"/>
              </a:ext>
            </a:extLst>
          </p:cNvPr>
          <p:cNvSpPr>
            <a:spLocks noGrp="1"/>
          </p:cNvSpPr>
          <p:nvPr>
            <p:ph type="ftr" sz="quarter" idx="3"/>
          </p:nvPr>
        </p:nvSpPr>
        <p:spPr>
          <a:xfrm>
            <a:off x="6299950" y="6541200"/>
            <a:ext cx="4651200" cy="162000"/>
          </a:xfrm>
          <a:prstGeom prst="rect">
            <a:avLst/>
          </a:prstGeom>
        </p:spPr>
        <p:txBody>
          <a:bodyPr vert="horz" lIns="91440" tIns="45720" rIns="91440" bIns="45720" rtlCol="0" anchor="ctr"/>
          <a:lstStyle>
            <a:lvl1pPr algn="r">
              <a:defRPr sz="800">
                <a:solidFill>
                  <a:schemeClr val="tx1"/>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Calibri" panose="020F0502020204030204"/>
                <a:ea typeface="+mn-ea"/>
                <a:cs typeface="+mn-cs"/>
              </a:rPr>
              <a:t>Clarivate Webinar Dec. 2023: Advanced Insights with CGI</a:t>
            </a:r>
            <a:endParaRPr kumimoji="0" lang="en-GB" sz="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Slide Number Placeholder 2">
            <a:extLst>
              <a:ext uri="{FF2B5EF4-FFF2-40B4-BE49-F238E27FC236}">
                <a16:creationId xmlns:a16="http://schemas.microsoft.com/office/drawing/2014/main" id="{BD12BF5C-DC98-C74B-A145-61267F76419C}"/>
              </a:ext>
            </a:extLst>
          </p:cNvPr>
          <p:cNvSpPr>
            <a:spLocks noGrp="1"/>
          </p:cNvSpPr>
          <p:nvPr>
            <p:ph type="sldNum" sz="quarter" idx="4"/>
          </p:nvPr>
        </p:nvSpPr>
        <p:spPr>
          <a:xfrm>
            <a:off x="11192400" y="6541200"/>
            <a:ext cx="366016" cy="162000"/>
          </a:xfrm>
          <a:prstGeom prst="rect">
            <a:avLst/>
          </a:prstGeom>
        </p:spPr>
        <p:txBody>
          <a:bodyPr lIns="0" tIns="0" rIns="0" bIns="0"/>
          <a:lstStyle>
            <a:lvl1pPr algn="r">
              <a:defRPr sz="800"/>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F18EFF25-22D3-7349-97D6-73D11F9E5B0D}" type="slidenum">
              <a:rPr kumimoji="0" lang="en-GB" sz="800" b="0" i="0" u="none" strike="noStrike" kern="1200" cap="none" spc="0" normalizeH="0" baseline="0" noProof="0" smtClean="0">
                <a:ln>
                  <a:noFill/>
                </a:ln>
                <a:solidFill>
                  <a:srgbClr val="000000"/>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en-GB" sz="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9E761218-E9BD-FA76-F94A-78AD17A3A791}"/>
              </a:ext>
            </a:extLst>
          </p:cNvPr>
          <p:cNvSpPr/>
          <p:nvPr userDrawn="1"/>
        </p:nvSpPr>
        <p:spPr>
          <a:xfrm>
            <a:off x="12337200" y="0"/>
            <a:ext cx="288000" cy="28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8EEC8039-8D46-42FD-FF59-D0579A50A5BA}"/>
              </a:ext>
            </a:extLst>
          </p:cNvPr>
          <p:cNvSpPr/>
          <p:nvPr userDrawn="1"/>
        </p:nvSpPr>
        <p:spPr>
          <a:xfrm>
            <a:off x="12337200" y="432000"/>
            <a:ext cx="288000" cy="28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4CEAC16-40D8-262F-2890-EF14E6AA2E88}"/>
              </a:ext>
            </a:extLst>
          </p:cNvPr>
          <p:cNvSpPr/>
          <p:nvPr userDrawn="1"/>
        </p:nvSpPr>
        <p:spPr>
          <a:xfrm>
            <a:off x="12337200" y="864000"/>
            <a:ext cx="288000" cy="28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DB37187-6CE8-A94E-DD0E-F28E1395B790}"/>
              </a:ext>
            </a:extLst>
          </p:cNvPr>
          <p:cNvSpPr/>
          <p:nvPr userDrawn="1"/>
        </p:nvSpPr>
        <p:spPr>
          <a:xfrm>
            <a:off x="12337200" y="1296000"/>
            <a:ext cx="288000" cy="28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9E6496F2-06D4-110A-6020-6BCC632BFD2F}"/>
              </a:ext>
            </a:extLst>
          </p:cNvPr>
          <p:cNvSpPr/>
          <p:nvPr userDrawn="1"/>
        </p:nvSpPr>
        <p:spPr>
          <a:xfrm>
            <a:off x="12337200" y="1728000"/>
            <a:ext cx="288000" cy="28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5BF08B77-A6F3-4CF5-977A-6897E75AE40C}"/>
              </a:ext>
            </a:extLst>
          </p:cNvPr>
          <p:cNvSpPr/>
          <p:nvPr userDrawn="1"/>
        </p:nvSpPr>
        <p:spPr>
          <a:xfrm>
            <a:off x="12337200" y="2160000"/>
            <a:ext cx="288000" cy="28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0C357837-F805-C93C-2D84-D65DC234D3BB}"/>
              </a:ext>
            </a:extLst>
          </p:cNvPr>
          <p:cNvSpPr/>
          <p:nvPr userDrawn="1"/>
        </p:nvSpPr>
        <p:spPr>
          <a:xfrm>
            <a:off x="12337200" y="2592000"/>
            <a:ext cx="288000" cy="28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AF67EA09-B41D-4CC6-F7EB-8CE1ACB96A8D}"/>
              </a:ext>
            </a:extLst>
          </p:cNvPr>
          <p:cNvSpPr/>
          <p:nvPr userDrawn="1"/>
        </p:nvSpPr>
        <p:spPr>
          <a:xfrm>
            <a:off x="12337200" y="3024000"/>
            <a:ext cx="288000" cy="28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3767073"/>
      </p:ext>
    </p:extLst>
  </p:cSld>
  <p:clrMap bg1="lt1" tx1="dk1" bg2="lt2" tx2="dk2" accent1="accent1" accent2="accent2" accent3="accent3" accent4="accent4" accent5="accent5" accent6="accent6" hlink="hlink" folHlink="folHlink"/>
  <p:sldLayoutIdLst>
    <p:sldLayoutId id="2147484513" r:id="rId1"/>
    <p:sldLayoutId id="2147484622" r:id="rId2"/>
    <p:sldLayoutId id="2147484623" r:id="rId3"/>
    <p:sldLayoutId id="2147484516" r:id="rId4"/>
    <p:sldLayoutId id="2147484517" r:id="rId5"/>
    <p:sldLayoutId id="2147484633" r:id="rId6"/>
    <p:sldLayoutId id="2147484636" r:id="rId7"/>
    <p:sldLayoutId id="2147484637" r:id="rId8"/>
    <p:sldLayoutId id="2147484638" r:id="rId9"/>
    <p:sldLayoutId id="2147484639" r:id="rId10"/>
    <p:sldLayoutId id="2147484640" r:id="rId11"/>
    <p:sldLayoutId id="2147484641" r:id="rId12"/>
    <p:sldLayoutId id="2147485311" r:id="rId13"/>
    <p:sldLayoutId id="2147485438" r:id="rId14"/>
  </p:sldLayoutIdLst>
  <p:hf hdr="0" dt="0"/>
  <p:txStyles>
    <p:title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p:titleStyle>
    <p:bodyStyle>
      <a:lvl1pPr marL="0" indent="0" algn="l" defTabSz="914377" rtl="0" eaLnBrk="1" latinLnBrk="0" hangingPunct="1">
        <a:lnSpc>
          <a:spcPct val="100000"/>
        </a:lnSpc>
        <a:spcBef>
          <a:spcPts val="300"/>
        </a:spcBef>
        <a:spcAft>
          <a:spcPts val="200"/>
        </a:spcAft>
        <a:buClr>
          <a:schemeClr val="bg2"/>
        </a:buClr>
        <a:buFont typeface="Arial" panose="020B0604020202020204" pitchFamily="34" charset="0"/>
        <a:buNone/>
        <a:defRPr sz="2000" kern="1200">
          <a:solidFill>
            <a:schemeClr val="tx1"/>
          </a:solidFill>
          <a:latin typeface="+mn-lt"/>
          <a:ea typeface="+mn-ea"/>
          <a:cs typeface="+mn-cs"/>
        </a:defRPr>
      </a:lvl1pPr>
      <a:lvl2pPr marL="182880" indent="0" algn="l" defTabSz="914377" rtl="0" eaLnBrk="1" latinLnBrk="0" hangingPunct="1">
        <a:lnSpc>
          <a:spcPct val="100000"/>
        </a:lnSpc>
        <a:spcBef>
          <a:spcPts val="300"/>
        </a:spcBef>
        <a:spcAft>
          <a:spcPts val="200"/>
        </a:spcAft>
        <a:buClr>
          <a:schemeClr val="bg2"/>
        </a:buClr>
        <a:buFont typeface=".AppleSystemUIFont"/>
        <a:buNone/>
        <a:tabLst/>
        <a:defRPr sz="2000" kern="1200">
          <a:solidFill>
            <a:schemeClr val="tx1"/>
          </a:solidFill>
          <a:latin typeface="+mn-lt"/>
          <a:ea typeface="+mn-ea"/>
          <a:cs typeface="+mn-cs"/>
        </a:defRPr>
      </a:lvl2pPr>
      <a:lvl3pPr marL="36576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3pPr>
      <a:lvl4pPr marL="54864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4pPr>
      <a:lvl5pPr marL="731520" indent="0" algn="l" defTabSz="914377" rtl="0" eaLnBrk="1" latinLnBrk="0" hangingPunct="1">
        <a:lnSpc>
          <a:spcPct val="100000"/>
        </a:lnSpc>
        <a:spcBef>
          <a:spcPts val="300"/>
        </a:spcBef>
        <a:spcAft>
          <a:spcPts val="200"/>
        </a:spcAft>
        <a:buClr>
          <a:schemeClr val="bg2"/>
        </a:buClr>
        <a:buFont typeface=".AppleSystemUIFont"/>
        <a:buNone/>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8" pos="7279">
          <p15:clr>
            <a:srgbClr val="F26B43"/>
          </p15:clr>
        </p15:guide>
        <p15:guide id="39" pos="393">
          <p15:clr>
            <a:srgbClr val="F26B43"/>
          </p15:clr>
        </p15:guide>
        <p15:guide id="42" pos="861">
          <p15:clr>
            <a:srgbClr val="F26B43"/>
          </p15:clr>
        </p15:guide>
        <p15:guide id="43" pos="979">
          <p15:clr>
            <a:srgbClr val="F26B43"/>
          </p15:clr>
        </p15:guide>
        <p15:guide id="44" pos="1443">
          <p15:clr>
            <a:srgbClr val="F26B43"/>
          </p15:clr>
        </p15:guide>
        <p15:guide id="45" pos="1564">
          <p15:clr>
            <a:srgbClr val="F26B43"/>
          </p15:clr>
        </p15:guide>
        <p15:guide id="46" pos="2026">
          <p15:clr>
            <a:srgbClr val="C35EA4"/>
          </p15:clr>
        </p15:guide>
        <p15:guide id="47" pos="2152">
          <p15:clr>
            <a:srgbClr val="C35EA4"/>
          </p15:clr>
        </p15:guide>
        <p15:guide id="48" pos="2610">
          <p15:clr>
            <a:srgbClr val="547EBF"/>
          </p15:clr>
        </p15:guide>
        <p15:guide id="49" pos="2729">
          <p15:clr>
            <a:srgbClr val="547EBF"/>
          </p15:clr>
        </p15:guide>
        <p15:guide id="50" pos="3195">
          <p15:clr>
            <a:srgbClr val="F26B43"/>
          </p15:clr>
        </p15:guide>
        <p15:guide id="51" pos="3318">
          <p15:clr>
            <a:srgbClr val="F26B43"/>
          </p15:clr>
        </p15:guide>
        <p15:guide id="52" pos="3780">
          <p15:clr>
            <a:srgbClr val="C35EA4"/>
          </p15:clr>
        </p15:guide>
        <p15:guide id="53" pos="3899">
          <p15:clr>
            <a:srgbClr val="C35EA4"/>
          </p15:clr>
        </p15:guide>
        <p15:guide id="54" pos="4362">
          <p15:clr>
            <a:srgbClr val="F26B43"/>
          </p15:clr>
        </p15:guide>
        <p15:guide id="55" pos="4481">
          <p15:clr>
            <a:srgbClr val="F26B43"/>
          </p15:clr>
        </p15:guide>
        <p15:guide id="56" pos="4951">
          <p15:clr>
            <a:srgbClr val="547EBF"/>
          </p15:clr>
        </p15:guide>
        <p15:guide id="57" pos="5065">
          <p15:clr>
            <a:srgbClr val="547EBF"/>
          </p15:clr>
        </p15:guide>
        <p15:guide id="58" pos="5527">
          <p15:clr>
            <a:srgbClr val="C35EA4"/>
          </p15:clr>
        </p15:guide>
        <p15:guide id="59" pos="5646">
          <p15:clr>
            <a:srgbClr val="C35EA4"/>
          </p15:clr>
        </p15:guide>
        <p15:guide id="60" pos="6107">
          <p15:clr>
            <a:srgbClr val="F26B43"/>
          </p15:clr>
        </p15:guide>
        <p15:guide id="61" pos="6234">
          <p15:clr>
            <a:srgbClr val="F26B43"/>
          </p15:clr>
        </p15:guide>
        <p15:guide id="62" pos="6697">
          <p15:clr>
            <a:srgbClr val="F26B43"/>
          </p15:clr>
        </p15:guide>
        <p15:guide id="63" pos="6818">
          <p15:clr>
            <a:srgbClr val="F26B43"/>
          </p15:clr>
        </p15:guide>
        <p15:guide id="67" pos="3840">
          <p15:clr>
            <a:srgbClr val="F26B43"/>
          </p15:clr>
        </p15:guide>
        <p15:guide id="68" orient="horz" pos="3827">
          <p15:clr>
            <a:srgbClr val="9FCC3B"/>
          </p15:clr>
        </p15:guide>
        <p15:guide id="134" orient="horz" pos="395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8F38E8-70C3-524E-B05F-8D4D1A46C352}"/>
              </a:ext>
            </a:extLst>
          </p:cNvPr>
          <p:cNvSpPr>
            <a:spLocks noGrp="1"/>
          </p:cNvSpPr>
          <p:nvPr>
            <p:ph type="title"/>
          </p:nvPr>
        </p:nvSpPr>
        <p:spPr>
          <a:xfrm>
            <a:off x="623888" y="825019"/>
            <a:ext cx="7416798" cy="387093"/>
          </a:xfrm>
          <a:prstGeom prst="rect">
            <a:avLst/>
          </a:prstGeom>
        </p:spPr>
        <p:txBody>
          <a:bodyPr vert="horz" lIns="0" tIns="0" rIns="0" bIns="0" rtlCol="0" anchor="t">
            <a:noAutofit/>
          </a:bodyPr>
          <a:lstStyle/>
          <a:p>
            <a:r>
              <a:rPr lang="en-GB"/>
              <a:t>Click to edit Master title style</a:t>
            </a:r>
          </a:p>
        </p:txBody>
      </p:sp>
      <p:sp>
        <p:nvSpPr>
          <p:cNvPr id="3" name="Text Placeholder 2">
            <a:extLst>
              <a:ext uri="{FF2B5EF4-FFF2-40B4-BE49-F238E27FC236}">
                <a16:creationId xmlns:a16="http://schemas.microsoft.com/office/drawing/2014/main" id="{618050ED-1F67-F84D-AEDB-66D6E6B63112}"/>
              </a:ext>
            </a:extLst>
          </p:cNvPr>
          <p:cNvSpPr>
            <a:spLocks noGrp="1"/>
          </p:cNvSpPr>
          <p:nvPr>
            <p:ph type="body" idx="1"/>
          </p:nvPr>
        </p:nvSpPr>
        <p:spPr>
          <a:xfrm>
            <a:off x="623888" y="1812926"/>
            <a:ext cx="7416800" cy="4283074"/>
          </a:xfrm>
          <a:prstGeom prst="rect">
            <a:avLst/>
          </a:prstGeom>
        </p:spPr>
        <p:txBody>
          <a:bodyPr vert="horz" lIns="0" tIns="0" rIns="0" bIns="0" rtlCol="0">
            <a:noAutofit/>
          </a:bodyPr>
          <a:lstStyle/>
          <a:p>
            <a:pPr lvl="0"/>
            <a:r>
              <a:rPr lang="en-GB"/>
              <a:t>Click to edit Master text styles</a:t>
            </a:r>
          </a:p>
        </p:txBody>
      </p:sp>
      <p:sp>
        <p:nvSpPr>
          <p:cNvPr id="4" name="Footer Placeholder 3">
            <a:extLst>
              <a:ext uri="{FF2B5EF4-FFF2-40B4-BE49-F238E27FC236}">
                <a16:creationId xmlns:a16="http://schemas.microsoft.com/office/drawing/2014/main" id="{6788D574-75C1-644A-97C9-BEAFA0937028}"/>
              </a:ext>
            </a:extLst>
          </p:cNvPr>
          <p:cNvSpPr>
            <a:spLocks noGrp="1"/>
          </p:cNvSpPr>
          <p:nvPr>
            <p:ph type="ftr" sz="quarter" idx="3"/>
          </p:nvPr>
        </p:nvSpPr>
        <p:spPr>
          <a:xfrm>
            <a:off x="6299950" y="6541200"/>
            <a:ext cx="4651200" cy="162000"/>
          </a:xfrm>
          <a:prstGeom prst="rect">
            <a:avLst/>
          </a:prstGeom>
        </p:spPr>
        <p:txBody>
          <a:bodyPr vert="horz" lIns="91440" tIns="45720" rIns="91440" bIns="45720" rtlCol="0" anchor="ctr"/>
          <a:lstStyle>
            <a:lvl1pPr algn="r">
              <a:defRPr sz="800">
                <a:solidFill>
                  <a:schemeClr val="tx1"/>
                </a:solidFill>
              </a:defRPr>
            </a:lvl1pPr>
          </a:lstStyle>
          <a:p>
            <a:r>
              <a:rPr lang="en-US"/>
              <a:t>Clarivate Webinar Dec. 2023: Advanced Insights with CGI</a:t>
            </a:r>
            <a:endParaRPr lang="en-GB"/>
          </a:p>
        </p:txBody>
      </p:sp>
      <p:sp>
        <p:nvSpPr>
          <p:cNvPr id="8" name="Slide Number Placeholder 2">
            <a:extLst>
              <a:ext uri="{FF2B5EF4-FFF2-40B4-BE49-F238E27FC236}">
                <a16:creationId xmlns:a16="http://schemas.microsoft.com/office/drawing/2014/main" id="{BD12BF5C-DC98-C74B-A145-61267F76419C}"/>
              </a:ext>
            </a:extLst>
          </p:cNvPr>
          <p:cNvSpPr>
            <a:spLocks noGrp="1"/>
          </p:cNvSpPr>
          <p:nvPr>
            <p:ph type="sldNum" sz="quarter" idx="4"/>
          </p:nvPr>
        </p:nvSpPr>
        <p:spPr>
          <a:xfrm>
            <a:off x="11192400" y="6541200"/>
            <a:ext cx="366016" cy="162000"/>
          </a:xfrm>
          <a:prstGeom prst="rect">
            <a:avLst/>
          </a:prstGeom>
        </p:spPr>
        <p:txBody>
          <a:bodyPr lIns="0" tIns="0" rIns="0" bIns="0"/>
          <a:lstStyle>
            <a:lvl1pPr algn="r">
              <a:defRPr sz="800"/>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810705730"/>
      </p:ext>
    </p:extLst>
  </p:cSld>
  <p:clrMap bg1="lt1" tx1="dk1" bg2="lt2" tx2="dk2" accent1="accent1" accent2="accent2" accent3="accent3" accent4="accent4" accent5="accent5" accent6="accent6" hlink="hlink" folHlink="folHlink"/>
  <p:sldLayoutIdLst>
    <p:sldLayoutId id="2147484734" r:id="rId1"/>
    <p:sldLayoutId id="2147484735" r:id="rId2"/>
    <p:sldLayoutId id="2147484736" r:id="rId3"/>
    <p:sldLayoutId id="2147484737" r:id="rId4"/>
    <p:sldLayoutId id="2147484738" r:id="rId5"/>
    <p:sldLayoutId id="2147484739" r:id="rId6"/>
    <p:sldLayoutId id="2147484740" r:id="rId7"/>
    <p:sldLayoutId id="2147484741" r:id="rId8"/>
    <p:sldLayoutId id="2147484742" r:id="rId9"/>
    <p:sldLayoutId id="2147484743" r:id="rId10"/>
    <p:sldLayoutId id="2147484744" r:id="rId11"/>
    <p:sldLayoutId id="2147484745" r:id="rId12"/>
    <p:sldLayoutId id="2147484746" r:id="rId13"/>
    <p:sldLayoutId id="2147484747" r:id="rId14"/>
    <p:sldLayoutId id="2147484748" r:id="rId15"/>
    <p:sldLayoutId id="2147484749" r:id="rId16"/>
    <p:sldLayoutId id="2147484750" r:id="rId17"/>
    <p:sldLayoutId id="2147484751" r:id="rId18"/>
    <p:sldLayoutId id="2147484752" r:id="rId19"/>
    <p:sldLayoutId id="2147484753" r:id="rId20"/>
    <p:sldLayoutId id="2147484754" r:id="rId21"/>
    <p:sldLayoutId id="2147484755" r:id="rId22"/>
    <p:sldLayoutId id="2147484756" r:id="rId23"/>
    <p:sldLayoutId id="2147484757" r:id="rId24"/>
    <p:sldLayoutId id="2147484758" r:id="rId25"/>
    <p:sldLayoutId id="2147484759" r:id="rId26"/>
    <p:sldLayoutId id="2147484760" r:id="rId27"/>
    <p:sldLayoutId id="2147484761" r:id="rId28"/>
    <p:sldLayoutId id="2147484762" r:id="rId29"/>
    <p:sldLayoutId id="2147484763" r:id="rId30"/>
    <p:sldLayoutId id="2147484764" r:id="rId31"/>
    <p:sldLayoutId id="2147484765" r:id="rId32"/>
    <p:sldLayoutId id="2147484766" r:id="rId33"/>
    <p:sldLayoutId id="2147484767" r:id="rId34"/>
    <p:sldLayoutId id="2147484768" r:id="rId35"/>
    <p:sldLayoutId id="2147484769" r:id="rId36"/>
    <p:sldLayoutId id="2147484770" r:id="rId37"/>
    <p:sldLayoutId id="2147484771" r:id="rId38"/>
    <p:sldLayoutId id="2147484772" r:id="rId39"/>
    <p:sldLayoutId id="2147484773" r:id="rId40"/>
    <p:sldLayoutId id="2147484774" r:id="rId41"/>
    <p:sldLayoutId id="2147484775" r:id="rId42"/>
    <p:sldLayoutId id="2147484776" r:id="rId43"/>
    <p:sldLayoutId id="2147484777" r:id="rId44"/>
    <p:sldLayoutId id="2147484778" r:id="rId45"/>
    <p:sldLayoutId id="2147484779" r:id="rId46"/>
    <p:sldLayoutId id="2147484780" r:id="rId47"/>
    <p:sldLayoutId id="2147484781" r:id="rId48"/>
    <p:sldLayoutId id="2147484782" r:id="rId49"/>
    <p:sldLayoutId id="2147484783" r:id="rId50"/>
    <p:sldLayoutId id="2147484784" r:id="rId51"/>
    <p:sldLayoutId id="2147484785" r:id="rId52"/>
    <p:sldLayoutId id="2147484786" r:id="rId53"/>
    <p:sldLayoutId id="2147484787" r:id="rId54"/>
    <p:sldLayoutId id="2147484788" r:id="rId55"/>
    <p:sldLayoutId id="2147484789" r:id="rId56"/>
    <p:sldLayoutId id="2147484790" r:id="rId57"/>
    <p:sldLayoutId id="2147484791" r:id="rId58"/>
    <p:sldLayoutId id="2147484792" r:id="rId59"/>
    <p:sldLayoutId id="2147484793" r:id="rId60"/>
    <p:sldLayoutId id="2147484794" r:id="rId61"/>
    <p:sldLayoutId id="2147484795" r:id="rId62"/>
    <p:sldLayoutId id="2147484796" r:id="rId63"/>
    <p:sldLayoutId id="2147484797" r:id="rId64"/>
    <p:sldLayoutId id="2147484798" r:id="rId65"/>
    <p:sldLayoutId id="2147484799" r:id="rId66"/>
    <p:sldLayoutId id="2147484800" r:id="rId67"/>
    <p:sldLayoutId id="2147484801" r:id="rId68"/>
    <p:sldLayoutId id="2147484802" r:id="rId69"/>
    <p:sldLayoutId id="2147484803" r:id="rId70"/>
    <p:sldLayoutId id="2147484804" r:id="rId71"/>
    <p:sldLayoutId id="2147484805" r:id="rId72"/>
    <p:sldLayoutId id="2147484806" r:id="rId73"/>
    <p:sldLayoutId id="2147484807" r:id="rId74"/>
    <p:sldLayoutId id="2147484808" r:id="rId75"/>
    <p:sldLayoutId id="2147484809" r:id="rId76"/>
    <p:sldLayoutId id="2147484810" r:id="rId77"/>
    <p:sldLayoutId id="2147484811" r:id="rId78"/>
    <p:sldLayoutId id="2147484812" r:id="rId79"/>
    <p:sldLayoutId id="2147484813" r:id="rId80"/>
    <p:sldLayoutId id="2147484814" r:id="rId81"/>
    <p:sldLayoutId id="2147484815" r:id="rId82"/>
    <p:sldLayoutId id="2147484816" r:id="rId83"/>
    <p:sldLayoutId id="2147484817" r:id="rId84"/>
    <p:sldLayoutId id="2147484818" r:id="rId85"/>
    <p:sldLayoutId id="2147484819" r:id="rId86"/>
    <p:sldLayoutId id="2147484820" r:id="rId87"/>
    <p:sldLayoutId id="2147484821" r:id="rId88"/>
    <p:sldLayoutId id="2147484822" r:id="rId89"/>
    <p:sldLayoutId id="2147485434" r:id="rId90"/>
  </p:sldLayoutIdLst>
  <p:hf hdr="0" dt="0"/>
  <p:txStyles>
    <p:title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p:titleStyle>
    <p:bodyStyle>
      <a:lvl1pPr marL="0" indent="0" algn="l" defTabSz="914377" rtl="0" eaLnBrk="1" latinLnBrk="0" hangingPunct="1">
        <a:lnSpc>
          <a:spcPct val="100000"/>
        </a:lnSpc>
        <a:spcBef>
          <a:spcPts val="300"/>
        </a:spcBef>
        <a:spcAft>
          <a:spcPts val="200"/>
        </a:spcAft>
        <a:buClr>
          <a:schemeClr val="bg2"/>
        </a:buClr>
        <a:buFont typeface="Arial" panose="020B0604020202020204" pitchFamily="34" charset="0"/>
        <a:buNone/>
        <a:defRPr sz="2000" kern="1200">
          <a:solidFill>
            <a:schemeClr val="tx1"/>
          </a:solidFill>
          <a:latin typeface="+mn-lt"/>
          <a:ea typeface="+mn-ea"/>
          <a:cs typeface="+mn-cs"/>
        </a:defRPr>
      </a:lvl1pPr>
      <a:lvl2pPr marL="182880" indent="0" algn="l" defTabSz="914377" rtl="0" eaLnBrk="1" latinLnBrk="0" hangingPunct="1">
        <a:lnSpc>
          <a:spcPct val="100000"/>
        </a:lnSpc>
        <a:spcBef>
          <a:spcPts val="300"/>
        </a:spcBef>
        <a:spcAft>
          <a:spcPts val="200"/>
        </a:spcAft>
        <a:buClr>
          <a:schemeClr val="bg2"/>
        </a:buClr>
        <a:buFont typeface=".AppleSystemUIFont"/>
        <a:buNone/>
        <a:tabLst/>
        <a:defRPr sz="2000" kern="1200">
          <a:solidFill>
            <a:schemeClr val="tx1"/>
          </a:solidFill>
          <a:latin typeface="+mn-lt"/>
          <a:ea typeface="+mn-ea"/>
          <a:cs typeface="+mn-cs"/>
        </a:defRPr>
      </a:lvl2pPr>
      <a:lvl3pPr marL="36576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3pPr>
      <a:lvl4pPr marL="54864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4pPr>
      <a:lvl5pPr marL="731520" indent="0" algn="l" defTabSz="914377" rtl="0" eaLnBrk="1" latinLnBrk="0" hangingPunct="1">
        <a:lnSpc>
          <a:spcPct val="100000"/>
        </a:lnSpc>
        <a:spcBef>
          <a:spcPts val="300"/>
        </a:spcBef>
        <a:spcAft>
          <a:spcPts val="200"/>
        </a:spcAft>
        <a:buClr>
          <a:schemeClr val="bg2"/>
        </a:buClr>
        <a:buFont typeface=".AppleSystemUIFont"/>
        <a:buNone/>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8" pos="7279">
          <p15:clr>
            <a:srgbClr val="F26B43"/>
          </p15:clr>
        </p15:guide>
        <p15:guide id="39" pos="393">
          <p15:clr>
            <a:srgbClr val="F26B43"/>
          </p15:clr>
        </p15:guide>
        <p15:guide id="42" pos="861">
          <p15:clr>
            <a:srgbClr val="F26B43"/>
          </p15:clr>
        </p15:guide>
        <p15:guide id="43" pos="979">
          <p15:clr>
            <a:srgbClr val="F26B43"/>
          </p15:clr>
        </p15:guide>
        <p15:guide id="44" pos="1443">
          <p15:clr>
            <a:srgbClr val="F26B43"/>
          </p15:clr>
        </p15:guide>
        <p15:guide id="45" pos="1564">
          <p15:clr>
            <a:srgbClr val="F26B43"/>
          </p15:clr>
        </p15:guide>
        <p15:guide id="46" pos="2026">
          <p15:clr>
            <a:srgbClr val="C35EA4"/>
          </p15:clr>
        </p15:guide>
        <p15:guide id="47" pos="2152">
          <p15:clr>
            <a:srgbClr val="C35EA4"/>
          </p15:clr>
        </p15:guide>
        <p15:guide id="48" pos="2610">
          <p15:clr>
            <a:srgbClr val="547EBF"/>
          </p15:clr>
        </p15:guide>
        <p15:guide id="49" pos="2729">
          <p15:clr>
            <a:srgbClr val="547EBF"/>
          </p15:clr>
        </p15:guide>
        <p15:guide id="50" pos="3195">
          <p15:clr>
            <a:srgbClr val="F26B43"/>
          </p15:clr>
        </p15:guide>
        <p15:guide id="51" pos="3318">
          <p15:clr>
            <a:srgbClr val="F26B43"/>
          </p15:clr>
        </p15:guide>
        <p15:guide id="52" pos="3780">
          <p15:clr>
            <a:srgbClr val="C35EA4"/>
          </p15:clr>
        </p15:guide>
        <p15:guide id="53" pos="3899">
          <p15:clr>
            <a:srgbClr val="C35EA4"/>
          </p15:clr>
        </p15:guide>
        <p15:guide id="54" pos="4362">
          <p15:clr>
            <a:srgbClr val="F26B43"/>
          </p15:clr>
        </p15:guide>
        <p15:guide id="55" pos="4481">
          <p15:clr>
            <a:srgbClr val="F26B43"/>
          </p15:clr>
        </p15:guide>
        <p15:guide id="56" pos="4951">
          <p15:clr>
            <a:srgbClr val="547EBF"/>
          </p15:clr>
        </p15:guide>
        <p15:guide id="57" pos="5065">
          <p15:clr>
            <a:srgbClr val="547EBF"/>
          </p15:clr>
        </p15:guide>
        <p15:guide id="58" pos="5527">
          <p15:clr>
            <a:srgbClr val="C35EA4"/>
          </p15:clr>
        </p15:guide>
        <p15:guide id="59" pos="5646">
          <p15:clr>
            <a:srgbClr val="C35EA4"/>
          </p15:clr>
        </p15:guide>
        <p15:guide id="60" pos="6107">
          <p15:clr>
            <a:srgbClr val="F26B43"/>
          </p15:clr>
        </p15:guide>
        <p15:guide id="61" pos="6234">
          <p15:clr>
            <a:srgbClr val="F26B43"/>
          </p15:clr>
        </p15:guide>
        <p15:guide id="62" pos="6697">
          <p15:clr>
            <a:srgbClr val="F26B43"/>
          </p15:clr>
        </p15:guide>
        <p15:guide id="63" pos="6818">
          <p15:clr>
            <a:srgbClr val="F26B43"/>
          </p15:clr>
        </p15:guide>
        <p15:guide id="67" pos="3840">
          <p15:clr>
            <a:srgbClr val="F26B43"/>
          </p15:clr>
        </p15:guide>
        <p15:guide id="68" orient="horz" pos="3827">
          <p15:clr>
            <a:srgbClr val="9FCC3B"/>
          </p15:clr>
        </p15:guide>
        <p15:guide id="134" orient="horz" pos="395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8F38E8-70C3-524E-B05F-8D4D1A46C352}"/>
              </a:ext>
            </a:extLst>
          </p:cNvPr>
          <p:cNvSpPr>
            <a:spLocks noGrp="1"/>
          </p:cNvSpPr>
          <p:nvPr>
            <p:ph type="title"/>
          </p:nvPr>
        </p:nvSpPr>
        <p:spPr>
          <a:xfrm>
            <a:off x="623888" y="825019"/>
            <a:ext cx="7416798" cy="387093"/>
          </a:xfrm>
          <a:prstGeom prst="rect">
            <a:avLst/>
          </a:prstGeom>
        </p:spPr>
        <p:txBody>
          <a:bodyPr vert="horz" lIns="0" tIns="0" rIns="0" bIns="0" rtlCol="0" anchor="t">
            <a:noAutofit/>
          </a:bodyPr>
          <a:lstStyle/>
          <a:p>
            <a:r>
              <a:rPr lang="en-GB"/>
              <a:t>Click to edit Master title style</a:t>
            </a:r>
          </a:p>
        </p:txBody>
      </p:sp>
      <p:sp>
        <p:nvSpPr>
          <p:cNvPr id="3" name="Text Placeholder 2">
            <a:extLst>
              <a:ext uri="{FF2B5EF4-FFF2-40B4-BE49-F238E27FC236}">
                <a16:creationId xmlns:a16="http://schemas.microsoft.com/office/drawing/2014/main" id="{618050ED-1F67-F84D-AEDB-66D6E6B63112}"/>
              </a:ext>
            </a:extLst>
          </p:cNvPr>
          <p:cNvSpPr>
            <a:spLocks noGrp="1"/>
          </p:cNvSpPr>
          <p:nvPr>
            <p:ph type="body" idx="1"/>
          </p:nvPr>
        </p:nvSpPr>
        <p:spPr>
          <a:xfrm>
            <a:off x="623888" y="1812926"/>
            <a:ext cx="7416800" cy="4283074"/>
          </a:xfrm>
          <a:prstGeom prst="rect">
            <a:avLst/>
          </a:prstGeom>
        </p:spPr>
        <p:txBody>
          <a:bodyPr vert="horz" lIns="0" tIns="0" rIns="0" bIns="0" rtlCol="0">
            <a:noAutofit/>
          </a:bodyPr>
          <a:lstStyle/>
          <a:p>
            <a:pPr lvl="0"/>
            <a:r>
              <a:rPr lang="en-GB"/>
              <a:t>Click to edit Master text styles</a:t>
            </a:r>
          </a:p>
        </p:txBody>
      </p:sp>
      <p:sp>
        <p:nvSpPr>
          <p:cNvPr id="4" name="Footer Placeholder 3">
            <a:extLst>
              <a:ext uri="{FF2B5EF4-FFF2-40B4-BE49-F238E27FC236}">
                <a16:creationId xmlns:a16="http://schemas.microsoft.com/office/drawing/2014/main" id="{6788D574-75C1-644A-97C9-BEAFA0937028}"/>
              </a:ext>
            </a:extLst>
          </p:cNvPr>
          <p:cNvSpPr>
            <a:spLocks noGrp="1"/>
          </p:cNvSpPr>
          <p:nvPr>
            <p:ph type="ftr" sz="quarter" idx="3"/>
          </p:nvPr>
        </p:nvSpPr>
        <p:spPr>
          <a:xfrm>
            <a:off x="6299950" y="6541200"/>
            <a:ext cx="4651200" cy="162000"/>
          </a:xfrm>
          <a:prstGeom prst="rect">
            <a:avLst/>
          </a:prstGeom>
        </p:spPr>
        <p:txBody>
          <a:bodyPr vert="horz" lIns="91440" tIns="45720" rIns="91440" bIns="45720" rtlCol="0" anchor="ctr"/>
          <a:lstStyle>
            <a:lvl1pPr algn="r">
              <a:defRPr sz="800">
                <a:solidFill>
                  <a:schemeClr val="tx1"/>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Calibri" panose="020F0502020204030204"/>
                <a:ea typeface="+mn-ea"/>
                <a:cs typeface="+mn-cs"/>
              </a:rPr>
              <a:t>Clarivate Webinar Dec. 2023: Advanced Insights with CGI</a:t>
            </a:r>
            <a:endParaRPr kumimoji="0" lang="en-GB" sz="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Slide Number Placeholder 2">
            <a:extLst>
              <a:ext uri="{FF2B5EF4-FFF2-40B4-BE49-F238E27FC236}">
                <a16:creationId xmlns:a16="http://schemas.microsoft.com/office/drawing/2014/main" id="{BD12BF5C-DC98-C74B-A145-61267F76419C}"/>
              </a:ext>
            </a:extLst>
          </p:cNvPr>
          <p:cNvSpPr>
            <a:spLocks noGrp="1"/>
          </p:cNvSpPr>
          <p:nvPr>
            <p:ph type="sldNum" sz="quarter" idx="4"/>
          </p:nvPr>
        </p:nvSpPr>
        <p:spPr>
          <a:xfrm>
            <a:off x="11192400" y="6541200"/>
            <a:ext cx="366016" cy="162000"/>
          </a:xfrm>
          <a:prstGeom prst="rect">
            <a:avLst/>
          </a:prstGeom>
        </p:spPr>
        <p:txBody>
          <a:bodyPr lIns="0" tIns="0" rIns="0" bIns="0"/>
          <a:lstStyle>
            <a:lvl1pPr algn="r">
              <a:defRPr sz="800"/>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F18EFF25-22D3-7349-97D6-73D11F9E5B0D}" type="slidenum">
              <a:rPr kumimoji="0" lang="en-GB" sz="800" b="0" i="0" u="none" strike="noStrike" kern="1200" cap="none" spc="0" normalizeH="0" baseline="0" noProof="0" smtClean="0">
                <a:ln>
                  <a:noFill/>
                </a:ln>
                <a:solidFill>
                  <a:srgbClr val="000000"/>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en-GB" sz="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6563751"/>
      </p:ext>
    </p:extLst>
  </p:cSld>
  <p:clrMap bg1="lt1" tx1="dk1" bg2="lt2" tx2="dk2" accent1="accent1" accent2="accent2" accent3="accent3" accent4="accent4" accent5="accent5" accent6="accent6" hlink="hlink" folHlink="folHlink"/>
  <p:sldLayoutIdLst>
    <p:sldLayoutId id="2147484880" r:id="rId1"/>
    <p:sldLayoutId id="2147484881" r:id="rId2"/>
    <p:sldLayoutId id="2147484882" r:id="rId3"/>
  </p:sldLayoutIdLst>
  <p:hf hdr="0" dt="0"/>
  <p:txStyles>
    <p:title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p:titleStyle>
    <p:bodyStyle>
      <a:lvl1pPr marL="0" indent="0" algn="l" defTabSz="914377" rtl="0" eaLnBrk="1" latinLnBrk="0" hangingPunct="1">
        <a:lnSpc>
          <a:spcPct val="100000"/>
        </a:lnSpc>
        <a:spcBef>
          <a:spcPts val="300"/>
        </a:spcBef>
        <a:spcAft>
          <a:spcPts val="200"/>
        </a:spcAft>
        <a:buClr>
          <a:schemeClr val="bg2"/>
        </a:buClr>
        <a:buFont typeface="Arial" panose="020B0604020202020204" pitchFamily="34" charset="0"/>
        <a:buNone/>
        <a:defRPr sz="2000" kern="1200">
          <a:solidFill>
            <a:schemeClr val="tx1"/>
          </a:solidFill>
          <a:latin typeface="+mn-lt"/>
          <a:ea typeface="+mn-ea"/>
          <a:cs typeface="+mn-cs"/>
        </a:defRPr>
      </a:lvl1pPr>
      <a:lvl2pPr marL="182880" indent="0" algn="l" defTabSz="914377" rtl="0" eaLnBrk="1" latinLnBrk="0" hangingPunct="1">
        <a:lnSpc>
          <a:spcPct val="100000"/>
        </a:lnSpc>
        <a:spcBef>
          <a:spcPts val="300"/>
        </a:spcBef>
        <a:spcAft>
          <a:spcPts val="200"/>
        </a:spcAft>
        <a:buClr>
          <a:schemeClr val="bg2"/>
        </a:buClr>
        <a:buFont typeface=".AppleSystemUIFont"/>
        <a:buNone/>
        <a:tabLst/>
        <a:defRPr sz="2000" kern="1200">
          <a:solidFill>
            <a:schemeClr val="tx1"/>
          </a:solidFill>
          <a:latin typeface="+mn-lt"/>
          <a:ea typeface="+mn-ea"/>
          <a:cs typeface="+mn-cs"/>
        </a:defRPr>
      </a:lvl2pPr>
      <a:lvl3pPr marL="36576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3pPr>
      <a:lvl4pPr marL="54864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4pPr>
      <a:lvl5pPr marL="731520" indent="0" algn="l" defTabSz="914377" rtl="0" eaLnBrk="1" latinLnBrk="0" hangingPunct="1">
        <a:lnSpc>
          <a:spcPct val="100000"/>
        </a:lnSpc>
        <a:spcBef>
          <a:spcPts val="300"/>
        </a:spcBef>
        <a:spcAft>
          <a:spcPts val="200"/>
        </a:spcAft>
        <a:buClr>
          <a:schemeClr val="bg2"/>
        </a:buClr>
        <a:buFont typeface=".AppleSystemUIFont"/>
        <a:buNone/>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8" pos="7279">
          <p15:clr>
            <a:srgbClr val="F26B43"/>
          </p15:clr>
        </p15:guide>
        <p15:guide id="39" pos="393">
          <p15:clr>
            <a:srgbClr val="F26B43"/>
          </p15:clr>
        </p15:guide>
        <p15:guide id="42" pos="861">
          <p15:clr>
            <a:srgbClr val="F26B43"/>
          </p15:clr>
        </p15:guide>
        <p15:guide id="43" pos="979">
          <p15:clr>
            <a:srgbClr val="F26B43"/>
          </p15:clr>
        </p15:guide>
        <p15:guide id="44" pos="1443">
          <p15:clr>
            <a:srgbClr val="F26B43"/>
          </p15:clr>
        </p15:guide>
        <p15:guide id="45" pos="1564">
          <p15:clr>
            <a:srgbClr val="F26B43"/>
          </p15:clr>
        </p15:guide>
        <p15:guide id="46" pos="2026">
          <p15:clr>
            <a:srgbClr val="C35EA4"/>
          </p15:clr>
        </p15:guide>
        <p15:guide id="47" pos="2152">
          <p15:clr>
            <a:srgbClr val="C35EA4"/>
          </p15:clr>
        </p15:guide>
        <p15:guide id="48" pos="2610">
          <p15:clr>
            <a:srgbClr val="547EBF"/>
          </p15:clr>
        </p15:guide>
        <p15:guide id="49" pos="2729">
          <p15:clr>
            <a:srgbClr val="547EBF"/>
          </p15:clr>
        </p15:guide>
        <p15:guide id="50" pos="3195">
          <p15:clr>
            <a:srgbClr val="F26B43"/>
          </p15:clr>
        </p15:guide>
        <p15:guide id="51" pos="3318">
          <p15:clr>
            <a:srgbClr val="F26B43"/>
          </p15:clr>
        </p15:guide>
        <p15:guide id="52" pos="3780">
          <p15:clr>
            <a:srgbClr val="C35EA4"/>
          </p15:clr>
        </p15:guide>
        <p15:guide id="53" pos="3899">
          <p15:clr>
            <a:srgbClr val="C35EA4"/>
          </p15:clr>
        </p15:guide>
        <p15:guide id="54" pos="4362">
          <p15:clr>
            <a:srgbClr val="F26B43"/>
          </p15:clr>
        </p15:guide>
        <p15:guide id="55" pos="4481">
          <p15:clr>
            <a:srgbClr val="F26B43"/>
          </p15:clr>
        </p15:guide>
        <p15:guide id="56" pos="4951">
          <p15:clr>
            <a:srgbClr val="547EBF"/>
          </p15:clr>
        </p15:guide>
        <p15:guide id="57" pos="5065">
          <p15:clr>
            <a:srgbClr val="547EBF"/>
          </p15:clr>
        </p15:guide>
        <p15:guide id="58" pos="5527">
          <p15:clr>
            <a:srgbClr val="C35EA4"/>
          </p15:clr>
        </p15:guide>
        <p15:guide id="59" pos="5646">
          <p15:clr>
            <a:srgbClr val="C35EA4"/>
          </p15:clr>
        </p15:guide>
        <p15:guide id="60" pos="6107">
          <p15:clr>
            <a:srgbClr val="F26B43"/>
          </p15:clr>
        </p15:guide>
        <p15:guide id="61" pos="6234">
          <p15:clr>
            <a:srgbClr val="F26B43"/>
          </p15:clr>
        </p15:guide>
        <p15:guide id="62" pos="6697">
          <p15:clr>
            <a:srgbClr val="F26B43"/>
          </p15:clr>
        </p15:guide>
        <p15:guide id="63" pos="6818">
          <p15:clr>
            <a:srgbClr val="F26B43"/>
          </p15:clr>
        </p15:guide>
        <p15:guide id="67" pos="3840">
          <p15:clr>
            <a:srgbClr val="F26B43"/>
          </p15:clr>
        </p15:guide>
        <p15:guide id="68" orient="horz" pos="3827">
          <p15:clr>
            <a:srgbClr val="9FCC3B"/>
          </p15:clr>
        </p15:guide>
        <p15:guide id="134" orient="horz" pos="395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8F38E8-70C3-524E-B05F-8D4D1A46C352}"/>
              </a:ext>
            </a:extLst>
          </p:cNvPr>
          <p:cNvSpPr>
            <a:spLocks noGrp="1"/>
          </p:cNvSpPr>
          <p:nvPr>
            <p:ph type="title"/>
          </p:nvPr>
        </p:nvSpPr>
        <p:spPr>
          <a:xfrm>
            <a:off x="623888" y="825019"/>
            <a:ext cx="7416798" cy="387093"/>
          </a:xfrm>
          <a:prstGeom prst="rect">
            <a:avLst/>
          </a:prstGeom>
        </p:spPr>
        <p:txBody>
          <a:bodyPr vert="horz" lIns="0" tIns="0" rIns="0" bIns="0" rtlCol="0" anchor="t">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618050ED-1F67-F84D-AEDB-66D6E6B63112}"/>
              </a:ext>
            </a:extLst>
          </p:cNvPr>
          <p:cNvSpPr>
            <a:spLocks noGrp="1"/>
          </p:cNvSpPr>
          <p:nvPr>
            <p:ph type="body" idx="1"/>
          </p:nvPr>
        </p:nvSpPr>
        <p:spPr>
          <a:xfrm>
            <a:off x="623888" y="1812926"/>
            <a:ext cx="7416800" cy="4283074"/>
          </a:xfrm>
          <a:prstGeom prst="rect">
            <a:avLst/>
          </a:prstGeom>
        </p:spPr>
        <p:txBody>
          <a:bodyPr vert="horz" lIns="0" tIns="0" rIns="0" bIns="0" rtlCol="0">
            <a:noAutofit/>
          </a:bodyPr>
          <a:lstStyle/>
          <a:p>
            <a:pPr lvl="0"/>
            <a:r>
              <a:rPr lang="en-GB"/>
              <a:t>Click to edit Master text styles</a:t>
            </a:r>
          </a:p>
        </p:txBody>
      </p:sp>
      <p:sp>
        <p:nvSpPr>
          <p:cNvPr id="4" name="Footer Placeholder 3">
            <a:extLst>
              <a:ext uri="{FF2B5EF4-FFF2-40B4-BE49-F238E27FC236}">
                <a16:creationId xmlns:a16="http://schemas.microsoft.com/office/drawing/2014/main" id="{6788D574-75C1-644A-97C9-BEAFA0937028}"/>
              </a:ext>
            </a:extLst>
          </p:cNvPr>
          <p:cNvSpPr>
            <a:spLocks noGrp="1"/>
          </p:cNvSpPr>
          <p:nvPr>
            <p:ph type="ftr" sz="quarter" idx="3"/>
          </p:nvPr>
        </p:nvSpPr>
        <p:spPr>
          <a:xfrm>
            <a:off x="6299950" y="6541200"/>
            <a:ext cx="4651200" cy="162000"/>
          </a:xfrm>
          <a:prstGeom prst="rect">
            <a:avLst/>
          </a:prstGeom>
        </p:spPr>
        <p:txBody>
          <a:bodyPr vert="horz" lIns="91440" tIns="45720" rIns="91440" bIns="45720" rtlCol="0" anchor="ctr"/>
          <a:lstStyle>
            <a:lvl1pPr algn="r">
              <a:defRPr sz="800">
                <a:solidFill>
                  <a:schemeClr val="tx1"/>
                </a:solidFill>
              </a:defRPr>
            </a:lvl1pPr>
          </a:lstStyle>
          <a:p>
            <a:r>
              <a:rPr lang="en-US"/>
              <a:t>Clarivate Webinar Dec. 2023: Advanced Insights with CGI</a:t>
            </a:r>
            <a:endParaRPr lang="en-GB"/>
          </a:p>
        </p:txBody>
      </p:sp>
      <p:sp>
        <p:nvSpPr>
          <p:cNvPr id="8" name="Slide Number Placeholder 2">
            <a:extLst>
              <a:ext uri="{FF2B5EF4-FFF2-40B4-BE49-F238E27FC236}">
                <a16:creationId xmlns:a16="http://schemas.microsoft.com/office/drawing/2014/main" id="{BD12BF5C-DC98-C74B-A145-61267F76419C}"/>
              </a:ext>
            </a:extLst>
          </p:cNvPr>
          <p:cNvSpPr>
            <a:spLocks noGrp="1"/>
          </p:cNvSpPr>
          <p:nvPr>
            <p:ph type="sldNum" sz="quarter" idx="4"/>
          </p:nvPr>
        </p:nvSpPr>
        <p:spPr>
          <a:xfrm>
            <a:off x="11192400" y="6541200"/>
            <a:ext cx="366016" cy="162000"/>
          </a:xfrm>
          <a:prstGeom prst="rect">
            <a:avLst/>
          </a:prstGeom>
        </p:spPr>
        <p:txBody>
          <a:bodyPr lIns="0" tIns="0" rIns="0" bIns="0"/>
          <a:lstStyle>
            <a:lvl1pPr algn="r">
              <a:defRPr sz="800"/>
            </a:lvl1pPr>
          </a:lstStyle>
          <a:p>
            <a:fld id="{F18EFF25-22D3-7349-97D6-73D11F9E5B0D}" type="slidenum">
              <a:rPr lang="en-GB" smtClean="0"/>
              <a:pPr/>
              <a:t>‹#›</a:t>
            </a:fld>
            <a:endParaRPr lang="en-GB"/>
          </a:p>
        </p:txBody>
      </p:sp>
      <p:pic>
        <p:nvPicPr>
          <p:cNvPr id="5" name="Picture Placeholder 13">
            <a:extLst>
              <a:ext uri="{FF2B5EF4-FFF2-40B4-BE49-F238E27FC236}">
                <a16:creationId xmlns:a16="http://schemas.microsoft.com/office/drawing/2014/main" id="{DC44C425-8FA8-7BE6-FC37-BB6EB64FB2E9}"/>
              </a:ext>
            </a:extLst>
          </p:cNvPr>
          <p:cNvPicPr>
            <a:picLocks noChangeAspect="1"/>
          </p:cNvPicPr>
          <p:nvPr userDrawn="1"/>
        </p:nvPicPr>
        <p:blipFill>
          <a:blip r:embed="rId93" cstate="screen">
            <a:extLst>
              <a:ext uri="{28A0092B-C50C-407E-A947-70E740481C1C}">
                <a14:useLocalDpi xmlns:a14="http://schemas.microsoft.com/office/drawing/2010/main"/>
              </a:ext>
              <a:ext uri="{96DAC541-7B7A-43D3-8B79-37D633B846F1}">
                <asvg:svgBlip xmlns:asvg="http://schemas.microsoft.com/office/drawing/2016/SVG/main" r:embed="rId94"/>
              </a:ext>
            </a:extLst>
          </a:blip>
          <a:srcRect/>
          <a:stretch>
            <a:fillRect/>
          </a:stretch>
        </p:blipFill>
        <p:spPr>
          <a:xfrm>
            <a:off x="523038" y="6354000"/>
            <a:ext cx="1371600" cy="406400"/>
          </a:xfrm>
          <a:prstGeom prst="rect">
            <a:avLst/>
          </a:prstGeom>
        </p:spPr>
      </p:pic>
    </p:spTree>
    <p:extLst>
      <p:ext uri="{BB962C8B-B14F-4D97-AF65-F5344CB8AC3E}">
        <p14:creationId xmlns:p14="http://schemas.microsoft.com/office/powerpoint/2010/main" val="403925837"/>
      </p:ext>
    </p:extLst>
  </p:cSld>
  <p:clrMap bg1="lt1" tx1="dk1" bg2="lt2" tx2="dk2" accent1="accent1" accent2="accent2" accent3="accent3" accent4="accent4" accent5="accent5" accent6="accent6" hlink="hlink" folHlink="folHlink"/>
  <p:sldLayoutIdLst>
    <p:sldLayoutId id="2147485005" r:id="rId1"/>
    <p:sldLayoutId id="2147485006" r:id="rId2"/>
    <p:sldLayoutId id="2147485007" r:id="rId3"/>
    <p:sldLayoutId id="2147485008" r:id="rId4"/>
    <p:sldLayoutId id="2147485009" r:id="rId5"/>
    <p:sldLayoutId id="2147485010" r:id="rId6"/>
    <p:sldLayoutId id="2147485011" r:id="rId7"/>
    <p:sldLayoutId id="2147485012" r:id="rId8"/>
    <p:sldLayoutId id="2147485013" r:id="rId9"/>
    <p:sldLayoutId id="2147485014" r:id="rId10"/>
    <p:sldLayoutId id="2147485015" r:id="rId11"/>
    <p:sldLayoutId id="2147485016" r:id="rId12"/>
    <p:sldLayoutId id="2147485017" r:id="rId13"/>
    <p:sldLayoutId id="2147485018" r:id="rId14"/>
    <p:sldLayoutId id="2147485019" r:id="rId15"/>
    <p:sldLayoutId id="2147485020" r:id="rId16"/>
    <p:sldLayoutId id="2147485021" r:id="rId17"/>
    <p:sldLayoutId id="2147485022" r:id="rId18"/>
    <p:sldLayoutId id="2147485023" r:id="rId19"/>
    <p:sldLayoutId id="2147485024" r:id="rId20"/>
    <p:sldLayoutId id="2147485025" r:id="rId21"/>
    <p:sldLayoutId id="2147485026" r:id="rId22"/>
    <p:sldLayoutId id="2147485027" r:id="rId23"/>
    <p:sldLayoutId id="2147485028" r:id="rId24"/>
    <p:sldLayoutId id="2147485029" r:id="rId25"/>
    <p:sldLayoutId id="2147485030" r:id="rId26"/>
    <p:sldLayoutId id="2147485031" r:id="rId27"/>
    <p:sldLayoutId id="2147485032" r:id="rId28"/>
    <p:sldLayoutId id="2147485033" r:id="rId29"/>
    <p:sldLayoutId id="2147485034" r:id="rId30"/>
    <p:sldLayoutId id="2147485035" r:id="rId31"/>
    <p:sldLayoutId id="2147485036" r:id="rId32"/>
    <p:sldLayoutId id="2147485037" r:id="rId33"/>
    <p:sldLayoutId id="2147485038" r:id="rId34"/>
    <p:sldLayoutId id="2147485039" r:id="rId35"/>
    <p:sldLayoutId id="2147485040" r:id="rId36"/>
    <p:sldLayoutId id="2147485041" r:id="rId37"/>
    <p:sldLayoutId id="2147485042" r:id="rId38"/>
    <p:sldLayoutId id="2147485043" r:id="rId39"/>
    <p:sldLayoutId id="2147485044" r:id="rId40"/>
    <p:sldLayoutId id="2147485045" r:id="rId41"/>
    <p:sldLayoutId id="2147485046" r:id="rId42"/>
    <p:sldLayoutId id="2147485047" r:id="rId43"/>
    <p:sldLayoutId id="2147485048" r:id="rId44"/>
    <p:sldLayoutId id="2147485049" r:id="rId45"/>
    <p:sldLayoutId id="2147485050" r:id="rId46"/>
    <p:sldLayoutId id="2147485051" r:id="rId47"/>
    <p:sldLayoutId id="2147485052" r:id="rId48"/>
    <p:sldLayoutId id="2147485053" r:id="rId49"/>
    <p:sldLayoutId id="2147485054" r:id="rId50"/>
    <p:sldLayoutId id="2147485055" r:id="rId51"/>
    <p:sldLayoutId id="2147485056" r:id="rId52"/>
    <p:sldLayoutId id="2147485057" r:id="rId53"/>
    <p:sldLayoutId id="2147485058" r:id="rId54"/>
    <p:sldLayoutId id="2147485059" r:id="rId55"/>
    <p:sldLayoutId id="2147485060" r:id="rId56"/>
    <p:sldLayoutId id="2147485061" r:id="rId57"/>
    <p:sldLayoutId id="2147485062" r:id="rId58"/>
    <p:sldLayoutId id="2147485063" r:id="rId59"/>
    <p:sldLayoutId id="2147485064" r:id="rId60"/>
    <p:sldLayoutId id="2147485065" r:id="rId61"/>
    <p:sldLayoutId id="2147485066" r:id="rId62"/>
    <p:sldLayoutId id="2147485067" r:id="rId63"/>
    <p:sldLayoutId id="2147485068" r:id="rId64"/>
    <p:sldLayoutId id="2147485069" r:id="rId65"/>
    <p:sldLayoutId id="2147485070" r:id="rId66"/>
    <p:sldLayoutId id="2147485071" r:id="rId67"/>
    <p:sldLayoutId id="2147485072" r:id="rId68"/>
    <p:sldLayoutId id="2147485073" r:id="rId69"/>
    <p:sldLayoutId id="2147485074" r:id="rId70"/>
    <p:sldLayoutId id="2147485075" r:id="rId71"/>
    <p:sldLayoutId id="2147485076" r:id="rId72"/>
    <p:sldLayoutId id="2147485077" r:id="rId73"/>
    <p:sldLayoutId id="2147485078" r:id="rId74"/>
    <p:sldLayoutId id="2147485079" r:id="rId75"/>
    <p:sldLayoutId id="2147485080" r:id="rId76"/>
    <p:sldLayoutId id="2147485081" r:id="rId77"/>
    <p:sldLayoutId id="2147485082" r:id="rId78"/>
    <p:sldLayoutId id="2147485083" r:id="rId79"/>
    <p:sldLayoutId id="2147485084" r:id="rId80"/>
    <p:sldLayoutId id="2147485085" r:id="rId81"/>
    <p:sldLayoutId id="2147485086" r:id="rId82"/>
    <p:sldLayoutId id="2147485087" r:id="rId83"/>
    <p:sldLayoutId id="2147485088" r:id="rId84"/>
    <p:sldLayoutId id="2147485089" r:id="rId85"/>
    <p:sldLayoutId id="2147485090" r:id="rId86"/>
    <p:sldLayoutId id="2147485091" r:id="rId87"/>
    <p:sldLayoutId id="2147485092" r:id="rId88"/>
    <p:sldLayoutId id="2147485093" r:id="rId89"/>
    <p:sldLayoutId id="2147485094" r:id="rId90"/>
    <p:sldLayoutId id="2147485095" r:id="rId91"/>
  </p:sldLayoutIdLst>
  <p:hf hdr="0" dt="0"/>
  <p:txStyles>
    <p:title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p:titleStyle>
    <p:bodyStyle>
      <a:lvl1pPr marL="0" indent="0" algn="l" defTabSz="914377" rtl="0" eaLnBrk="1" latinLnBrk="0" hangingPunct="1">
        <a:lnSpc>
          <a:spcPct val="100000"/>
        </a:lnSpc>
        <a:spcBef>
          <a:spcPts val="300"/>
        </a:spcBef>
        <a:spcAft>
          <a:spcPts val="200"/>
        </a:spcAft>
        <a:buClr>
          <a:schemeClr val="bg2"/>
        </a:buClr>
        <a:buFont typeface="Arial" panose="020B0604020202020204" pitchFamily="34" charset="0"/>
        <a:buNone/>
        <a:defRPr sz="2000" kern="1200">
          <a:solidFill>
            <a:schemeClr val="tx1"/>
          </a:solidFill>
          <a:latin typeface="+mn-lt"/>
          <a:ea typeface="+mn-ea"/>
          <a:cs typeface="+mn-cs"/>
        </a:defRPr>
      </a:lvl1pPr>
      <a:lvl2pPr marL="182880" indent="0" algn="l" defTabSz="914377" rtl="0" eaLnBrk="1" latinLnBrk="0" hangingPunct="1">
        <a:lnSpc>
          <a:spcPct val="100000"/>
        </a:lnSpc>
        <a:spcBef>
          <a:spcPts val="300"/>
        </a:spcBef>
        <a:spcAft>
          <a:spcPts val="200"/>
        </a:spcAft>
        <a:buClr>
          <a:schemeClr val="bg2"/>
        </a:buClr>
        <a:buFont typeface=".AppleSystemUIFont"/>
        <a:buNone/>
        <a:tabLst/>
        <a:defRPr sz="2000" kern="1200">
          <a:solidFill>
            <a:schemeClr val="tx1"/>
          </a:solidFill>
          <a:latin typeface="+mn-lt"/>
          <a:ea typeface="+mn-ea"/>
          <a:cs typeface="+mn-cs"/>
        </a:defRPr>
      </a:lvl2pPr>
      <a:lvl3pPr marL="36576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3pPr>
      <a:lvl4pPr marL="54864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4pPr>
      <a:lvl5pPr marL="731520" indent="0" algn="l" defTabSz="914377" rtl="0" eaLnBrk="1" latinLnBrk="0" hangingPunct="1">
        <a:lnSpc>
          <a:spcPct val="100000"/>
        </a:lnSpc>
        <a:spcBef>
          <a:spcPts val="300"/>
        </a:spcBef>
        <a:spcAft>
          <a:spcPts val="200"/>
        </a:spcAft>
        <a:buClr>
          <a:schemeClr val="bg2"/>
        </a:buClr>
        <a:buFont typeface=".AppleSystemUIFont"/>
        <a:buNone/>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8" pos="7279">
          <p15:clr>
            <a:srgbClr val="F26B43"/>
          </p15:clr>
        </p15:guide>
        <p15:guide id="39" pos="393">
          <p15:clr>
            <a:srgbClr val="F26B43"/>
          </p15:clr>
        </p15:guide>
        <p15:guide id="42" pos="861">
          <p15:clr>
            <a:srgbClr val="F26B43"/>
          </p15:clr>
        </p15:guide>
        <p15:guide id="43" pos="979">
          <p15:clr>
            <a:srgbClr val="F26B43"/>
          </p15:clr>
        </p15:guide>
        <p15:guide id="44" pos="1443">
          <p15:clr>
            <a:srgbClr val="F26B43"/>
          </p15:clr>
        </p15:guide>
        <p15:guide id="45" pos="1564">
          <p15:clr>
            <a:srgbClr val="F26B43"/>
          </p15:clr>
        </p15:guide>
        <p15:guide id="46" pos="2026">
          <p15:clr>
            <a:srgbClr val="C35EA4"/>
          </p15:clr>
        </p15:guide>
        <p15:guide id="47" pos="2152">
          <p15:clr>
            <a:srgbClr val="C35EA4"/>
          </p15:clr>
        </p15:guide>
        <p15:guide id="48" pos="2610">
          <p15:clr>
            <a:srgbClr val="547EBF"/>
          </p15:clr>
        </p15:guide>
        <p15:guide id="49" pos="2729">
          <p15:clr>
            <a:srgbClr val="547EBF"/>
          </p15:clr>
        </p15:guide>
        <p15:guide id="50" pos="3195">
          <p15:clr>
            <a:srgbClr val="F26B43"/>
          </p15:clr>
        </p15:guide>
        <p15:guide id="51" pos="3318">
          <p15:clr>
            <a:srgbClr val="F26B43"/>
          </p15:clr>
        </p15:guide>
        <p15:guide id="52" pos="3780">
          <p15:clr>
            <a:srgbClr val="C35EA4"/>
          </p15:clr>
        </p15:guide>
        <p15:guide id="53" pos="3899">
          <p15:clr>
            <a:srgbClr val="C35EA4"/>
          </p15:clr>
        </p15:guide>
        <p15:guide id="54" pos="4362">
          <p15:clr>
            <a:srgbClr val="F26B43"/>
          </p15:clr>
        </p15:guide>
        <p15:guide id="55" pos="4481">
          <p15:clr>
            <a:srgbClr val="F26B43"/>
          </p15:clr>
        </p15:guide>
        <p15:guide id="56" pos="4951">
          <p15:clr>
            <a:srgbClr val="547EBF"/>
          </p15:clr>
        </p15:guide>
        <p15:guide id="57" pos="5065">
          <p15:clr>
            <a:srgbClr val="547EBF"/>
          </p15:clr>
        </p15:guide>
        <p15:guide id="58" pos="5527">
          <p15:clr>
            <a:srgbClr val="C35EA4"/>
          </p15:clr>
        </p15:guide>
        <p15:guide id="59" pos="5646">
          <p15:clr>
            <a:srgbClr val="C35EA4"/>
          </p15:clr>
        </p15:guide>
        <p15:guide id="60" pos="6107">
          <p15:clr>
            <a:srgbClr val="F26B43"/>
          </p15:clr>
        </p15:guide>
        <p15:guide id="61" pos="6234">
          <p15:clr>
            <a:srgbClr val="F26B43"/>
          </p15:clr>
        </p15:guide>
        <p15:guide id="62" pos="6697">
          <p15:clr>
            <a:srgbClr val="F26B43"/>
          </p15:clr>
        </p15:guide>
        <p15:guide id="63" pos="6818">
          <p15:clr>
            <a:srgbClr val="F26B43"/>
          </p15:clr>
        </p15:guide>
        <p15:guide id="67" pos="3840">
          <p15:clr>
            <a:srgbClr val="F26B43"/>
          </p15:clr>
        </p15:guide>
        <p15:guide id="68" orient="horz" pos="3827">
          <p15:clr>
            <a:srgbClr val="9FCC3B"/>
          </p15:clr>
        </p15:guide>
        <p15:guide id="134" orient="horz" pos="3954">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8F38E8-70C3-524E-B05F-8D4D1A46C352}"/>
              </a:ext>
            </a:extLst>
          </p:cNvPr>
          <p:cNvSpPr>
            <a:spLocks noGrp="1"/>
          </p:cNvSpPr>
          <p:nvPr>
            <p:ph type="title"/>
          </p:nvPr>
        </p:nvSpPr>
        <p:spPr>
          <a:xfrm>
            <a:off x="576000" y="825019"/>
            <a:ext cx="7561260" cy="387093"/>
          </a:xfrm>
          <a:prstGeom prst="rect">
            <a:avLst/>
          </a:prstGeom>
        </p:spPr>
        <p:txBody>
          <a:bodyPr vert="horz" lIns="0" tIns="0" rIns="0" bIns="0" rtlCol="0" anchor="t">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618050ED-1F67-F84D-AEDB-66D6E6B63112}"/>
              </a:ext>
            </a:extLst>
          </p:cNvPr>
          <p:cNvSpPr>
            <a:spLocks noGrp="1"/>
          </p:cNvSpPr>
          <p:nvPr>
            <p:ph type="body" idx="1"/>
          </p:nvPr>
        </p:nvSpPr>
        <p:spPr>
          <a:xfrm>
            <a:off x="576000" y="1812926"/>
            <a:ext cx="7561262" cy="4283074"/>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5" name="Picture 4" descr="A close up of a flower&#10;&#10;Description automatically generated">
            <a:extLst>
              <a:ext uri="{FF2B5EF4-FFF2-40B4-BE49-F238E27FC236}">
                <a16:creationId xmlns:a16="http://schemas.microsoft.com/office/drawing/2014/main" id="{682BE5F3-928F-5E40-A2D0-FDA105E3B8D5}"/>
              </a:ext>
            </a:extLst>
          </p:cNvPr>
          <p:cNvPicPr>
            <a:picLocks noChangeAspect="1"/>
          </p:cNvPicPr>
          <p:nvPr userDrawn="1"/>
        </p:nvPicPr>
        <p:blipFill>
          <a:blip r:embed="rId127"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4" name="Footer Placeholder 3">
            <a:extLst>
              <a:ext uri="{FF2B5EF4-FFF2-40B4-BE49-F238E27FC236}">
                <a16:creationId xmlns:a16="http://schemas.microsoft.com/office/drawing/2014/main" id="{6788D574-75C1-644A-97C9-BEAFA0937028}"/>
              </a:ext>
            </a:extLst>
          </p:cNvPr>
          <p:cNvSpPr>
            <a:spLocks noGrp="1"/>
          </p:cNvSpPr>
          <p:nvPr>
            <p:ph type="ftr" sz="quarter" idx="3"/>
          </p:nvPr>
        </p:nvSpPr>
        <p:spPr>
          <a:xfrm>
            <a:off x="6299950" y="6541200"/>
            <a:ext cx="4651200" cy="162000"/>
          </a:xfrm>
          <a:prstGeom prst="rect">
            <a:avLst/>
          </a:prstGeom>
        </p:spPr>
        <p:txBody>
          <a:bodyPr vert="horz" lIns="91440" tIns="45720" rIns="91440" bIns="45720" rtlCol="0" anchor="ctr"/>
          <a:lstStyle>
            <a:lvl1pPr algn="r">
              <a:defRPr sz="800">
                <a:solidFill>
                  <a:schemeClr val="tx1"/>
                </a:solidFill>
              </a:defRPr>
            </a:lvl1pPr>
          </a:lstStyle>
          <a:p>
            <a:r>
              <a:rPr lang="en-US"/>
              <a:t>Clarivate Webinar Dec. 2023: Advanced Insights with CGI</a:t>
            </a:r>
            <a:endParaRPr lang="en-GB"/>
          </a:p>
        </p:txBody>
      </p:sp>
      <p:sp>
        <p:nvSpPr>
          <p:cNvPr id="6" name="Slide Number Placeholder 5">
            <a:extLst>
              <a:ext uri="{FF2B5EF4-FFF2-40B4-BE49-F238E27FC236}">
                <a16:creationId xmlns:a16="http://schemas.microsoft.com/office/drawing/2014/main" id="{DAFE2DF9-98C6-9147-9B94-2A5A5D475B08}"/>
              </a:ext>
            </a:extLst>
          </p:cNvPr>
          <p:cNvSpPr>
            <a:spLocks noGrp="1"/>
          </p:cNvSpPr>
          <p:nvPr>
            <p:ph type="sldNum" sz="quarter" idx="4"/>
          </p:nvPr>
        </p:nvSpPr>
        <p:spPr>
          <a:xfrm>
            <a:off x="11336459" y="6541200"/>
            <a:ext cx="366016" cy="162000"/>
          </a:xfrm>
          <a:prstGeom prst="rect">
            <a:avLst/>
          </a:prstGeom>
        </p:spPr>
        <p:txBody>
          <a:bodyPr vert="horz" lIns="91440" tIns="45720" rIns="91440" bIns="45720" rtlCol="0" anchor="ctr"/>
          <a:lstStyle>
            <a:lvl1pPr algn="r">
              <a:defRPr sz="800">
                <a:solidFill>
                  <a:schemeClr val="tx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97809520"/>
      </p:ext>
    </p:extLst>
  </p:cSld>
  <p:clrMap bg1="lt1" tx1="dk1" bg2="lt2" tx2="dk2" accent1="accent1" accent2="accent2" accent3="accent3" accent4="accent4" accent5="accent5" accent6="accent6" hlink="hlink" folHlink="folHlink"/>
  <p:sldLayoutIdLst>
    <p:sldLayoutId id="2147485097" r:id="rId1"/>
    <p:sldLayoutId id="2147485098" r:id="rId2"/>
    <p:sldLayoutId id="2147485099" r:id="rId3"/>
    <p:sldLayoutId id="2147485100" r:id="rId4"/>
    <p:sldLayoutId id="2147485101" r:id="rId5"/>
    <p:sldLayoutId id="2147485102" r:id="rId6"/>
    <p:sldLayoutId id="2147485103" r:id="rId7"/>
    <p:sldLayoutId id="2147485104" r:id="rId8"/>
    <p:sldLayoutId id="2147485105" r:id="rId9"/>
    <p:sldLayoutId id="2147485106" r:id="rId10"/>
    <p:sldLayoutId id="2147485107" r:id="rId11"/>
    <p:sldLayoutId id="2147485108" r:id="rId12"/>
    <p:sldLayoutId id="2147485109" r:id="rId13"/>
    <p:sldLayoutId id="2147485110" r:id="rId14"/>
    <p:sldLayoutId id="2147485111" r:id="rId15"/>
    <p:sldLayoutId id="2147485112" r:id="rId16"/>
    <p:sldLayoutId id="2147485113" r:id="rId17"/>
    <p:sldLayoutId id="2147485114" r:id="rId18"/>
    <p:sldLayoutId id="2147485115" r:id="rId19"/>
    <p:sldLayoutId id="2147485116" r:id="rId20"/>
    <p:sldLayoutId id="2147485117" r:id="rId21"/>
    <p:sldLayoutId id="2147485118" r:id="rId22"/>
    <p:sldLayoutId id="2147485119" r:id="rId23"/>
    <p:sldLayoutId id="2147485120" r:id="rId24"/>
    <p:sldLayoutId id="2147485121" r:id="rId25"/>
    <p:sldLayoutId id="2147485122" r:id="rId26"/>
    <p:sldLayoutId id="2147485123" r:id="rId27"/>
    <p:sldLayoutId id="2147485124" r:id="rId28"/>
    <p:sldLayoutId id="2147485125" r:id="rId29"/>
    <p:sldLayoutId id="2147485126" r:id="rId30"/>
    <p:sldLayoutId id="2147485127" r:id="rId31"/>
    <p:sldLayoutId id="2147485128" r:id="rId32"/>
    <p:sldLayoutId id="2147485129" r:id="rId33"/>
    <p:sldLayoutId id="2147485130" r:id="rId34"/>
    <p:sldLayoutId id="2147485131" r:id="rId35"/>
    <p:sldLayoutId id="2147485132" r:id="rId36"/>
    <p:sldLayoutId id="2147485133" r:id="rId37"/>
    <p:sldLayoutId id="2147485134" r:id="rId38"/>
    <p:sldLayoutId id="2147485135" r:id="rId39"/>
    <p:sldLayoutId id="2147485136" r:id="rId40"/>
    <p:sldLayoutId id="2147485137" r:id="rId41"/>
    <p:sldLayoutId id="2147485138" r:id="rId42"/>
    <p:sldLayoutId id="2147485139" r:id="rId43"/>
    <p:sldLayoutId id="2147485140" r:id="rId44"/>
    <p:sldLayoutId id="2147485141" r:id="rId45"/>
    <p:sldLayoutId id="2147485142" r:id="rId46"/>
    <p:sldLayoutId id="2147485143" r:id="rId47"/>
    <p:sldLayoutId id="2147485144" r:id="rId48"/>
    <p:sldLayoutId id="2147485145" r:id="rId49"/>
    <p:sldLayoutId id="2147485146" r:id="rId50"/>
    <p:sldLayoutId id="2147485147" r:id="rId51"/>
    <p:sldLayoutId id="2147485148" r:id="rId52"/>
    <p:sldLayoutId id="2147485149" r:id="rId53"/>
    <p:sldLayoutId id="2147485150" r:id="rId54"/>
    <p:sldLayoutId id="2147485151" r:id="rId55"/>
    <p:sldLayoutId id="2147485152" r:id="rId56"/>
    <p:sldLayoutId id="2147485153" r:id="rId57"/>
    <p:sldLayoutId id="2147485154" r:id="rId58"/>
    <p:sldLayoutId id="2147485155" r:id="rId59"/>
    <p:sldLayoutId id="2147485156" r:id="rId60"/>
    <p:sldLayoutId id="2147485157" r:id="rId61"/>
    <p:sldLayoutId id="2147485158" r:id="rId62"/>
    <p:sldLayoutId id="2147485159" r:id="rId63"/>
    <p:sldLayoutId id="2147485160" r:id="rId64"/>
    <p:sldLayoutId id="2147485161" r:id="rId65"/>
    <p:sldLayoutId id="2147485162" r:id="rId66"/>
    <p:sldLayoutId id="2147485163" r:id="rId67"/>
    <p:sldLayoutId id="2147485164" r:id="rId68"/>
    <p:sldLayoutId id="2147485165" r:id="rId69"/>
    <p:sldLayoutId id="2147485166" r:id="rId70"/>
    <p:sldLayoutId id="2147485167" r:id="rId71"/>
    <p:sldLayoutId id="2147485168" r:id="rId72"/>
    <p:sldLayoutId id="2147485169" r:id="rId73"/>
    <p:sldLayoutId id="2147485170" r:id="rId74"/>
    <p:sldLayoutId id="2147485171" r:id="rId75"/>
    <p:sldLayoutId id="2147485172" r:id="rId76"/>
    <p:sldLayoutId id="2147485173" r:id="rId77"/>
    <p:sldLayoutId id="2147485174" r:id="rId78"/>
    <p:sldLayoutId id="2147485175" r:id="rId79"/>
    <p:sldLayoutId id="2147485176" r:id="rId80"/>
    <p:sldLayoutId id="2147485177" r:id="rId81"/>
    <p:sldLayoutId id="2147485178" r:id="rId82"/>
    <p:sldLayoutId id="2147485179" r:id="rId83"/>
    <p:sldLayoutId id="2147485180" r:id="rId84"/>
    <p:sldLayoutId id="2147485181" r:id="rId85"/>
    <p:sldLayoutId id="2147485182" r:id="rId86"/>
    <p:sldLayoutId id="2147485183" r:id="rId87"/>
    <p:sldLayoutId id="2147485184" r:id="rId88"/>
    <p:sldLayoutId id="2147485185" r:id="rId89"/>
    <p:sldLayoutId id="2147485186" r:id="rId90"/>
    <p:sldLayoutId id="2147485187" r:id="rId91"/>
    <p:sldLayoutId id="2147485188" r:id="rId92"/>
    <p:sldLayoutId id="2147485189" r:id="rId93"/>
    <p:sldLayoutId id="2147485190" r:id="rId94"/>
    <p:sldLayoutId id="2147485191" r:id="rId95"/>
    <p:sldLayoutId id="2147485192" r:id="rId96"/>
    <p:sldLayoutId id="2147485193" r:id="rId97"/>
    <p:sldLayoutId id="2147485194" r:id="rId98"/>
    <p:sldLayoutId id="2147485195" r:id="rId99"/>
    <p:sldLayoutId id="2147485196" r:id="rId100"/>
    <p:sldLayoutId id="2147485197" r:id="rId101"/>
    <p:sldLayoutId id="2147485198" r:id="rId102"/>
    <p:sldLayoutId id="2147485199" r:id="rId103"/>
    <p:sldLayoutId id="2147485200" r:id="rId104"/>
    <p:sldLayoutId id="2147485201" r:id="rId105"/>
    <p:sldLayoutId id="2147485202" r:id="rId106"/>
    <p:sldLayoutId id="2147485203" r:id="rId107"/>
    <p:sldLayoutId id="2147485204" r:id="rId108"/>
    <p:sldLayoutId id="2147485205" r:id="rId109"/>
    <p:sldLayoutId id="2147485206" r:id="rId110"/>
    <p:sldLayoutId id="2147485207" r:id="rId111"/>
    <p:sldLayoutId id="2147485208" r:id="rId112"/>
    <p:sldLayoutId id="2147485209" r:id="rId113"/>
    <p:sldLayoutId id="2147485210" r:id="rId114"/>
    <p:sldLayoutId id="2147485211" r:id="rId115"/>
    <p:sldLayoutId id="2147485212" r:id="rId116"/>
    <p:sldLayoutId id="2147485213" r:id="rId117"/>
    <p:sldLayoutId id="2147485214" r:id="rId118"/>
    <p:sldLayoutId id="2147485215" r:id="rId119"/>
    <p:sldLayoutId id="2147485216" r:id="rId120"/>
    <p:sldLayoutId id="2147485217" r:id="rId121"/>
    <p:sldLayoutId id="2147485218" r:id="rId122"/>
    <p:sldLayoutId id="2147485219" r:id="rId123"/>
    <p:sldLayoutId id="2147485220" r:id="rId124"/>
    <p:sldLayoutId id="2147485221" r:id="rId125"/>
  </p:sldLayoutIdLst>
  <p:hf hdr="0" dt="0"/>
  <p:txStyles>
    <p:title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p:titleStyle>
    <p:bodyStyle>
      <a:lvl1pPr marL="182880" indent="-182880" algn="l" defTabSz="914377" rtl="0" eaLnBrk="1" latinLnBrk="0" hangingPunct="1">
        <a:lnSpc>
          <a:spcPct val="100000"/>
        </a:lnSpc>
        <a:spcBef>
          <a:spcPts val="300"/>
        </a:spcBef>
        <a:spcAft>
          <a:spcPts val="200"/>
        </a:spcAft>
        <a:buClr>
          <a:schemeClr val="bg2"/>
        </a:buClr>
        <a:buFont typeface="Arial" panose="020B0604020202020204" pitchFamily="34" charset="0"/>
        <a:buChar char="•"/>
        <a:defRPr sz="2000" kern="1200">
          <a:solidFill>
            <a:schemeClr val="tx1"/>
          </a:solidFill>
          <a:latin typeface="+mn-lt"/>
          <a:ea typeface="+mn-ea"/>
          <a:cs typeface="+mn-cs"/>
        </a:defRPr>
      </a:lvl1pPr>
      <a:lvl2pPr marL="365760" indent="-182880" algn="l" defTabSz="914377" rtl="0" eaLnBrk="1" latinLnBrk="0" hangingPunct="1">
        <a:lnSpc>
          <a:spcPct val="100000"/>
        </a:lnSpc>
        <a:spcBef>
          <a:spcPts val="300"/>
        </a:spcBef>
        <a:spcAft>
          <a:spcPts val="200"/>
        </a:spcAft>
        <a:buClr>
          <a:schemeClr val="bg2"/>
        </a:buClr>
        <a:buFont typeface=".AppleSystemUIFont"/>
        <a:buChar char="–"/>
        <a:tabLst/>
        <a:defRPr sz="2000" kern="1200">
          <a:solidFill>
            <a:schemeClr val="tx1"/>
          </a:solidFill>
          <a:latin typeface="+mn-lt"/>
          <a:ea typeface="+mn-ea"/>
          <a:cs typeface="+mn-cs"/>
        </a:defRPr>
      </a:lvl2pPr>
      <a:lvl3pPr marL="54864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3pPr>
      <a:lvl4pPr marL="73152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4pPr>
      <a:lvl5pPr marL="914400" indent="-182880" algn="l" defTabSz="914377" rtl="0" eaLnBrk="1" latinLnBrk="0" hangingPunct="1">
        <a:lnSpc>
          <a:spcPct val="100000"/>
        </a:lnSpc>
        <a:spcBef>
          <a:spcPts val="300"/>
        </a:spcBef>
        <a:spcAft>
          <a:spcPts val="200"/>
        </a:spcAft>
        <a:buClr>
          <a:schemeClr val="bg2"/>
        </a:buClr>
        <a:buFont typeface=".AppleSystemUIFont"/>
        <a:buChar char="–"/>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8" pos="7310">
          <p15:clr>
            <a:srgbClr val="F26B43"/>
          </p15:clr>
        </p15:guide>
        <p15:guide id="39" pos="370">
          <p15:clr>
            <a:srgbClr val="F26B43"/>
          </p15:clr>
        </p15:guide>
        <p15:guide id="40" orient="horz" pos="967">
          <p15:clr>
            <a:srgbClr val="F26B43"/>
          </p15:clr>
        </p15:guide>
        <p15:guide id="41" orient="horz" pos="257">
          <p15:clr>
            <a:srgbClr val="F26B43"/>
          </p15:clr>
        </p15:guide>
        <p15:guide id="42" pos="846">
          <p15:clr>
            <a:srgbClr val="F26B43"/>
          </p15:clr>
        </p15:guide>
        <p15:guide id="43" pos="960">
          <p15:clr>
            <a:srgbClr val="F26B43"/>
          </p15:clr>
        </p15:guide>
        <p15:guide id="44" pos="1436">
          <p15:clr>
            <a:srgbClr val="F26B43"/>
          </p15:clr>
        </p15:guide>
        <p15:guide id="45" pos="1549">
          <p15:clr>
            <a:srgbClr val="F26B43"/>
          </p15:clr>
        </p15:guide>
        <p15:guide id="46" pos="2026">
          <p15:clr>
            <a:srgbClr val="C35EA4"/>
          </p15:clr>
        </p15:guide>
        <p15:guide id="47" pos="2139">
          <p15:clr>
            <a:srgbClr val="C35EA4"/>
          </p15:clr>
        </p15:guide>
        <p15:guide id="48" pos="2615">
          <p15:clr>
            <a:srgbClr val="547EBF"/>
          </p15:clr>
        </p15:guide>
        <p15:guide id="49" pos="2729">
          <p15:clr>
            <a:srgbClr val="547EBF"/>
          </p15:clr>
        </p15:guide>
        <p15:guide id="50" pos="3205">
          <p15:clr>
            <a:srgbClr val="F26B43"/>
          </p15:clr>
        </p15:guide>
        <p15:guide id="51" pos="3318">
          <p15:clr>
            <a:srgbClr val="F26B43"/>
          </p15:clr>
        </p15:guide>
        <p15:guide id="52" pos="3795">
          <p15:clr>
            <a:srgbClr val="C35EA4"/>
          </p15:clr>
        </p15:guide>
        <p15:guide id="53" pos="3885">
          <p15:clr>
            <a:srgbClr val="C35EA4"/>
          </p15:clr>
        </p15:guide>
        <p15:guide id="54" pos="4362">
          <p15:clr>
            <a:srgbClr val="F26B43"/>
          </p15:clr>
        </p15:guide>
        <p15:guide id="55" pos="4475">
          <p15:clr>
            <a:srgbClr val="F26B43"/>
          </p15:clr>
        </p15:guide>
        <p15:guide id="56" pos="4951">
          <p15:clr>
            <a:srgbClr val="547EBF"/>
          </p15:clr>
        </p15:guide>
        <p15:guide id="57" pos="5065">
          <p15:clr>
            <a:srgbClr val="547EBF"/>
          </p15:clr>
        </p15:guide>
        <p15:guide id="58" pos="5541">
          <p15:clr>
            <a:srgbClr val="C35EA4"/>
          </p15:clr>
        </p15:guide>
        <p15:guide id="59" pos="5654">
          <p15:clr>
            <a:srgbClr val="C35EA4"/>
          </p15:clr>
        </p15:guide>
        <p15:guide id="60" pos="6131">
          <p15:clr>
            <a:srgbClr val="F26B43"/>
          </p15:clr>
        </p15:guide>
        <p15:guide id="61" pos="6244">
          <p15:clr>
            <a:srgbClr val="F26B43"/>
          </p15:clr>
        </p15:guide>
        <p15:guide id="62" pos="6720">
          <p15:clr>
            <a:srgbClr val="F26B43"/>
          </p15:clr>
        </p15:guide>
        <p15:guide id="63" pos="6834">
          <p15:clr>
            <a:srgbClr val="F26B43"/>
          </p15:clr>
        </p15:guide>
        <p15:guide id="64" orient="horz" pos="512">
          <p15:clr>
            <a:srgbClr val="F26B43"/>
          </p15:clr>
        </p15:guide>
        <p15:guide id="65" orient="horz" pos="1142">
          <p15:clr>
            <a:srgbClr val="9FCC3B"/>
          </p15:clr>
        </p15:guide>
        <p15:guide id="66" orient="horz" pos="4007">
          <p15:clr>
            <a:srgbClr val="F26B43"/>
          </p15:clr>
        </p15:guide>
        <p15:guide id="67" pos="3840">
          <p15:clr>
            <a:srgbClr val="F26B43"/>
          </p15:clr>
        </p15:guide>
        <p15:guide id="68" orient="horz" pos="3840">
          <p15:clr>
            <a:srgbClr val="9FCC3B"/>
          </p15:clr>
        </p15:guide>
        <p15:guide id="69" orient="horz" pos="1488">
          <p15:clr>
            <a:srgbClr val="A4A3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8F38E8-70C3-524E-B05F-8D4D1A46C352}"/>
              </a:ext>
            </a:extLst>
          </p:cNvPr>
          <p:cNvSpPr>
            <a:spLocks noGrp="1"/>
          </p:cNvSpPr>
          <p:nvPr>
            <p:ph type="title"/>
          </p:nvPr>
        </p:nvSpPr>
        <p:spPr>
          <a:xfrm>
            <a:off x="576000" y="825019"/>
            <a:ext cx="7561260" cy="387093"/>
          </a:xfrm>
          <a:prstGeom prst="rect">
            <a:avLst/>
          </a:prstGeom>
        </p:spPr>
        <p:txBody>
          <a:bodyPr vert="horz" lIns="0" tIns="0" rIns="0" bIns="0" rtlCol="0" anchor="t">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618050ED-1F67-F84D-AEDB-66D6E6B63112}"/>
              </a:ext>
            </a:extLst>
          </p:cNvPr>
          <p:cNvSpPr>
            <a:spLocks noGrp="1"/>
          </p:cNvSpPr>
          <p:nvPr>
            <p:ph type="body" idx="1"/>
          </p:nvPr>
        </p:nvSpPr>
        <p:spPr>
          <a:xfrm>
            <a:off x="576000" y="1812926"/>
            <a:ext cx="7561262" cy="4283074"/>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5" name="Picture 4" descr="A close up of a flower&#10;&#10;Description automatically generated">
            <a:extLst>
              <a:ext uri="{FF2B5EF4-FFF2-40B4-BE49-F238E27FC236}">
                <a16:creationId xmlns:a16="http://schemas.microsoft.com/office/drawing/2014/main" id="{682BE5F3-928F-5E40-A2D0-FDA105E3B8D5}"/>
              </a:ext>
            </a:extLst>
          </p:cNvPr>
          <p:cNvPicPr>
            <a:picLocks noChangeAspect="1"/>
          </p:cNvPicPr>
          <p:nvPr userDrawn="1"/>
        </p:nvPicPr>
        <p:blipFill>
          <a:blip r:embed="rId12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4" name="Footer Placeholder 3">
            <a:extLst>
              <a:ext uri="{FF2B5EF4-FFF2-40B4-BE49-F238E27FC236}">
                <a16:creationId xmlns:a16="http://schemas.microsoft.com/office/drawing/2014/main" id="{6788D574-75C1-644A-97C9-BEAFA0937028}"/>
              </a:ext>
            </a:extLst>
          </p:cNvPr>
          <p:cNvSpPr>
            <a:spLocks noGrp="1"/>
          </p:cNvSpPr>
          <p:nvPr>
            <p:ph type="ftr" sz="quarter" idx="3"/>
          </p:nvPr>
        </p:nvSpPr>
        <p:spPr>
          <a:xfrm>
            <a:off x="6299950" y="6541200"/>
            <a:ext cx="4651200" cy="162000"/>
          </a:xfrm>
          <a:prstGeom prst="rect">
            <a:avLst/>
          </a:prstGeom>
        </p:spPr>
        <p:txBody>
          <a:bodyPr vert="horz" lIns="91440" tIns="45720" rIns="91440" bIns="45720" rtlCol="0" anchor="ctr"/>
          <a:lstStyle>
            <a:lvl1pPr algn="r">
              <a:defRPr sz="800">
                <a:solidFill>
                  <a:schemeClr val="tx1"/>
                </a:solidFill>
              </a:defRPr>
            </a:lvl1pPr>
          </a:lstStyle>
          <a:p>
            <a:r>
              <a:rPr lang="en-US"/>
              <a:t>Clarivate Webinar Dec. 2023: Advanced Insights with CGI</a:t>
            </a:r>
            <a:endParaRPr lang="en-GB"/>
          </a:p>
        </p:txBody>
      </p:sp>
      <p:sp>
        <p:nvSpPr>
          <p:cNvPr id="6" name="Slide Number Placeholder 5">
            <a:extLst>
              <a:ext uri="{FF2B5EF4-FFF2-40B4-BE49-F238E27FC236}">
                <a16:creationId xmlns:a16="http://schemas.microsoft.com/office/drawing/2014/main" id="{DAFE2DF9-98C6-9147-9B94-2A5A5D475B08}"/>
              </a:ext>
            </a:extLst>
          </p:cNvPr>
          <p:cNvSpPr>
            <a:spLocks noGrp="1"/>
          </p:cNvSpPr>
          <p:nvPr>
            <p:ph type="sldNum" sz="quarter" idx="4"/>
          </p:nvPr>
        </p:nvSpPr>
        <p:spPr>
          <a:xfrm>
            <a:off x="11336459" y="6541200"/>
            <a:ext cx="366016" cy="162000"/>
          </a:xfrm>
          <a:prstGeom prst="rect">
            <a:avLst/>
          </a:prstGeom>
        </p:spPr>
        <p:txBody>
          <a:bodyPr vert="horz" lIns="91440" tIns="45720" rIns="91440" bIns="45720" rtlCol="0" anchor="ctr"/>
          <a:lstStyle>
            <a:lvl1pPr algn="r">
              <a:defRPr sz="800">
                <a:solidFill>
                  <a:schemeClr val="tx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560605330"/>
      </p:ext>
    </p:extLst>
  </p:cSld>
  <p:clrMap bg1="lt1" tx1="dk1" bg2="lt2" tx2="dk2" accent1="accent1" accent2="accent2" accent3="accent3" accent4="accent4" accent5="accent5" accent6="accent6" hlink="hlink" folHlink="folHlink"/>
  <p:sldLayoutIdLst>
    <p:sldLayoutId id="2147485313" r:id="rId1"/>
    <p:sldLayoutId id="2147485314" r:id="rId2"/>
    <p:sldLayoutId id="2147485315" r:id="rId3"/>
    <p:sldLayoutId id="2147485316" r:id="rId4"/>
    <p:sldLayoutId id="2147485317" r:id="rId5"/>
    <p:sldLayoutId id="2147485318" r:id="rId6"/>
    <p:sldLayoutId id="2147485319" r:id="rId7"/>
    <p:sldLayoutId id="2147485320" r:id="rId8"/>
    <p:sldLayoutId id="2147485321" r:id="rId9"/>
    <p:sldLayoutId id="2147485322" r:id="rId10"/>
    <p:sldLayoutId id="2147485323" r:id="rId11"/>
    <p:sldLayoutId id="2147485324" r:id="rId12"/>
    <p:sldLayoutId id="2147485325" r:id="rId13"/>
    <p:sldLayoutId id="2147485326" r:id="rId14"/>
    <p:sldLayoutId id="2147485327" r:id="rId15"/>
    <p:sldLayoutId id="2147485328" r:id="rId16"/>
    <p:sldLayoutId id="2147485329" r:id="rId17"/>
    <p:sldLayoutId id="2147485330" r:id="rId18"/>
    <p:sldLayoutId id="2147485331" r:id="rId19"/>
    <p:sldLayoutId id="2147485332" r:id="rId20"/>
    <p:sldLayoutId id="2147485333" r:id="rId21"/>
    <p:sldLayoutId id="2147485334" r:id="rId22"/>
    <p:sldLayoutId id="2147485335" r:id="rId23"/>
    <p:sldLayoutId id="2147485336" r:id="rId24"/>
    <p:sldLayoutId id="2147485337" r:id="rId25"/>
    <p:sldLayoutId id="2147485338" r:id="rId26"/>
    <p:sldLayoutId id="2147485339" r:id="rId27"/>
    <p:sldLayoutId id="2147485340" r:id="rId28"/>
    <p:sldLayoutId id="2147485341" r:id="rId29"/>
    <p:sldLayoutId id="2147485342" r:id="rId30"/>
    <p:sldLayoutId id="2147485343" r:id="rId31"/>
    <p:sldLayoutId id="2147485344" r:id="rId32"/>
    <p:sldLayoutId id="2147485345" r:id="rId33"/>
    <p:sldLayoutId id="2147485346" r:id="rId34"/>
    <p:sldLayoutId id="2147485347" r:id="rId35"/>
    <p:sldLayoutId id="2147485348" r:id="rId36"/>
    <p:sldLayoutId id="2147485349" r:id="rId37"/>
    <p:sldLayoutId id="2147485350" r:id="rId38"/>
    <p:sldLayoutId id="2147485351" r:id="rId39"/>
    <p:sldLayoutId id="2147485352" r:id="rId40"/>
    <p:sldLayoutId id="2147485353" r:id="rId41"/>
    <p:sldLayoutId id="2147485354" r:id="rId42"/>
    <p:sldLayoutId id="2147485355" r:id="rId43"/>
    <p:sldLayoutId id="2147485356" r:id="rId44"/>
    <p:sldLayoutId id="2147485357" r:id="rId45"/>
    <p:sldLayoutId id="2147485358" r:id="rId46"/>
    <p:sldLayoutId id="2147485359" r:id="rId47"/>
    <p:sldLayoutId id="2147485360" r:id="rId48"/>
    <p:sldLayoutId id="2147485361" r:id="rId49"/>
    <p:sldLayoutId id="2147485362" r:id="rId50"/>
    <p:sldLayoutId id="2147485363" r:id="rId51"/>
    <p:sldLayoutId id="2147485364" r:id="rId52"/>
    <p:sldLayoutId id="2147485365" r:id="rId53"/>
    <p:sldLayoutId id="2147485366" r:id="rId54"/>
    <p:sldLayoutId id="2147485367" r:id="rId55"/>
    <p:sldLayoutId id="2147485368" r:id="rId56"/>
    <p:sldLayoutId id="2147485369" r:id="rId57"/>
    <p:sldLayoutId id="2147485370" r:id="rId58"/>
    <p:sldLayoutId id="2147485371" r:id="rId59"/>
    <p:sldLayoutId id="2147485372" r:id="rId60"/>
    <p:sldLayoutId id="2147485373" r:id="rId61"/>
    <p:sldLayoutId id="2147485374" r:id="rId62"/>
    <p:sldLayoutId id="2147485375" r:id="rId63"/>
    <p:sldLayoutId id="2147485376" r:id="rId64"/>
    <p:sldLayoutId id="2147485377" r:id="rId65"/>
    <p:sldLayoutId id="2147485378" r:id="rId66"/>
    <p:sldLayoutId id="2147485379" r:id="rId67"/>
    <p:sldLayoutId id="2147485380" r:id="rId68"/>
    <p:sldLayoutId id="2147485381" r:id="rId69"/>
    <p:sldLayoutId id="2147485382" r:id="rId70"/>
    <p:sldLayoutId id="2147485383" r:id="rId71"/>
    <p:sldLayoutId id="2147485384" r:id="rId72"/>
    <p:sldLayoutId id="2147485385" r:id="rId73"/>
    <p:sldLayoutId id="2147485386" r:id="rId74"/>
    <p:sldLayoutId id="2147485387" r:id="rId75"/>
    <p:sldLayoutId id="2147485388" r:id="rId76"/>
    <p:sldLayoutId id="2147485389" r:id="rId77"/>
    <p:sldLayoutId id="2147485390" r:id="rId78"/>
    <p:sldLayoutId id="2147485391" r:id="rId79"/>
    <p:sldLayoutId id="2147485392" r:id="rId80"/>
    <p:sldLayoutId id="2147485393" r:id="rId81"/>
    <p:sldLayoutId id="2147485394" r:id="rId82"/>
    <p:sldLayoutId id="2147485395" r:id="rId83"/>
    <p:sldLayoutId id="2147485396" r:id="rId84"/>
    <p:sldLayoutId id="2147485397" r:id="rId85"/>
    <p:sldLayoutId id="2147485398" r:id="rId86"/>
    <p:sldLayoutId id="2147485399" r:id="rId87"/>
    <p:sldLayoutId id="2147485400" r:id="rId88"/>
    <p:sldLayoutId id="2147485401" r:id="rId89"/>
    <p:sldLayoutId id="2147485402" r:id="rId90"/>
    <p:sldLayoutId id="2147485403" r:id="rId91"/>
    <p:sldLayoutId id="2147485404" r:id="rId92"/>
    <p:sldLayoutId id="2147485405" r:id="rId93"/>
    <p:sldLayoutId id="2147485406" r:id="rId94"/>
    <p:sldLayoutId id="2147485407" r:id="rId95"/>
    <p:sldLayoutId id="2147485408" r:id="rId96"/>
    <p:sldLayoutId id="2147485409" r:id="rId97"/>
    <p:sldLayoutId id="2147485410" r:id="rId98"/>
    <p:sldLayoutId id="2147485411" r:id="rId99"/>
    <p:sldLayoutId id="2147485412" r:id="rId100"/>
    <p:sldLayoutId id="2147485413" r:id="rId101"/>
    <p:sldLayoutId id="2147485414" r:id="rId102"/>
    <p:sldLayoutId id="2147485415" r:id="rId103"/>
    <p:sldLayoutId id="2147485416" r:id="rId104"/>
    <p:sldLayoutId id="2147485417" r:id="rId105"/>
    <p:sldLayoutId id="2147485418" r:id="rId106"/>
    <p:sldLayoutId id="2147485419" r:id="rId107"/>
    <p:sldLayoutId id="2147485420" r:id="rId108"/>
    <p:sldLayoutId id="2147485421" r:id="rId109"/>
    <p:sldLayoutId id="2147485422" r:id="rId110"/>
    <p:sldLayoutId id="2147485423" r:id="rId111"/>
    <p:sldLayoutId id="2147485424" r:id="rId112"/>
    <p:sldLayoutId id="2147485425" r:id="rId113"/>
    <p:sldLayoutId id="2147485426" r:id="rId114"/>
    <p:sldLayoutId id="2147485427" r:id="rId115"/>
    <p:sldLayoutId id="2147485428" r:id="rId116"/>
    <p:sldLayoutId id="2147485429" r:id="rId117"/>
    <p:sldLayoutId id="2147485431" r:id="rId118"/>
    <p:sldLayoutId id="2147485432" r:id="rId119"/>
    <p:sldLayoutId id="2147485433" r:id="rId120"/>
  </p:sldLayoutIdLst>
  <p:hf hdr="0" dt="0"/>
  <p:txStyles>
    <p:title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p:titleStyle>
    <p:bodyStyle>
      <a:lvl1pPr marL="182880" indent="-182880" algn="l" defTabSz="914377" rtl="0" eaLnBrk="1" latinLnBrk="0" hangingPunct="1">
        <a:lnSpc>
          <a:spcPct val="100000"/>
        </a:lnSpc>
        <a:spcBef>
          <a:spcPts val="300"/>
        </a:spcBef>
        <a:spcAft>
          <a:spcPts val="200"/>
        </a:spcAft>
        <a:buClr>
          <a:schemeClr val="bg2"/>
        </a:buClr>
        <a:buFont typeface="Arial" panose="020B0604020202020204" pitchFamily="34" charset="0"/>
        <a:buChar char="•"/>
        <a:defRPr sz="2000" kern="1200">
          <a:solidFill>
            <a:schemeClr val="tx1"/>
          </a:solidFill>
          <a:latin typeface="+mn-lt"/>
          <a:ea typeface="+mn-ea"/>
          <a:cs typeface="+mn-cs"/>
        </a:defRPr>
      </a:lvl1pPr>
      <a:lvl2pPr marL="365760" indent="-182880" algn="l" defTabSz="914377" rtl="0" eaLnBrk="1" latinLnBrk="0" hangingPunct="1">
        <a:lnSpc>
          <a:spcPct val="100000"/>
        </a:lnSpc>
        <a:spcBef>
          <a:spcPts val="300"/>
        </a:spcBef>
        <a:spcAft>
          <a:spcPts val="200"/>
        </a:spcAft>
        <a:buClr>
          <a:schemeClr val="bg2"/>
        </a:buClr>
        <a:buFont typeface=".AppleSystemUIFont"/>
        <a:buChar char="–"/>
        <a:tabLst/>
        <a:defRPr sz="2000" kern="1200">
          <a:solidFill>
            <a:schemeClr val="tx1"/>
          </a:solidFill>
          <a:latin typeface="+mn-lt"/>
          <a:ea typeface="+mn-ea"/>
          <a:cs typeface="+mn-cs"/>
        </a:defRPr>
      </a:lvl2pPr>
      <a:lvl3pPr marL="54864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3pPr>
      <a:lvl4pPr marL="73152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4pPr>
      <a:lvl5pPr marL="914400" indent="-182880" algn="l" defTabSz="914377" rtl="0" eaLnBrk="1" latinLnBrk="0" hangingPunct="1">
        <a:lnSpc>
          <a:spcPct val="100000"/>
        </a:lnSpc>
        <a:spcBef>
          <a:spcPts val="300"/>
        </a:spcBef>
        <a:spcAft>
          <a:spcPts val="200"/>
        </a:spcAft>
        <a:buClr>
          <a:schemeClr val="bg2"/>
        </a:buClr>
        <a:buFont typeface=".AppleSystemUIFont"/>
        <a:buChar char="–"/>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8" pos="7310">
          <p15:clr>
            <a:srgbClr val="F26B43"/>
          </p15:clr>
        </p15:guide>
        <p15:guide id="39" pos="370">
          <p15:clr>
            <a:srgbClr val="F26B43"/>
          </p15:clr>
        </p15:guide>
        <p15:guide id="40" orient="horz" pos="967">
          <p15:clr>
            <a:srgbClr val="F26B43"/>
          </p15:clr>
        </p15:guide>
        <p15:guide id="41" orient="horz" pos="257">
          <p15:clr>
            <a:srgbClr val="F26B43"/>
          </p15:clr>
        </p15:guide>
        <p15:guide id="42" pos="846">
          <p15:clr>
            <a:srgbClr val="F26B43"/>
          </p15:clr>
        </p15:guide>
        <p15:guide id="43" pos="960">
          <p15:clr>
            <a:srgbClr val="F26B43"/>
          </p15:clr>
        </p15:guide>
        <p15:guide id="44" pos="1436">
          <p15:clr>
            <a:srgbClr val="F26B43"/>
          </p15:clr>
        </p15:guide>
        <p15:guide id="45" pos="1549">
          <p15:clr>
            <a:srgbClr val="F26B43"/>
          </p15:clr>
        </p15:guide>
        <p15:guide id="46" pos="2026">
          <p15:clr>
            <a:srgbClr val="C35EA4"/>
          </p15:clr>
        </p15:guide>
        <p15:guide id="47" pos="2139">
          <p15:clr>
            <a:srgbClr val="C35EA4"/>
          </p15:clr>
        </p15:guide>
        <p15:guide id="48" pos="2615">
          <p15:clr>
            <a:srgbClr val="547EBF"/>
          </p15:clr>
        </p15:guide>
        <p15:guide id="49" pos="2729">
          <p15:clr>
            <a:srgbClr val="547EBF"/>
          </p15:clr>
        </p15:guide>
        <p15:guide id="50" pos="3205">
          <p15:clr>
            <a:srgbClr val="F26B43"/>
          </p15:clr>
        </p15:guide>
        <p15:guide id="51" pos="3318">
          <p15:clr>
            <a:srgbClr val="F26B43"/>
          </p15:clr>
        </p15:guide>
        <p15:guide id="52" pos="3795">
          <p15:clr>
            <a:srgbClr val="C35EA4"/>
          </p15:clr>
        </p15:guide>
        <p15:guide id="53" pos="3885">
          <p15:clr>
            <a:srgbClr val="C35EA4"/>
          </p15:clr>
        </p15:guide>
        <p15:guide id="54" pos="4362">
          <p15:clr>
            <a:srgbClr val="F26B43"/>
          </p15:clr>
        </p15:guide>
        <p15:guide id="55" pos="4475">
          <p15:clr>
            <a:srgbClr val="F26B43"/>
          </p15:clr>
        </p15:guide>
        <p15:guide id="56" pos="4951">
          <p15:clr>
            <a:srgbClr val="547EBF"/>
          </p15:clr>
        </p15:guide>
        <p15:guide id="57" pos="5065">
          <p15:clr>
            <a:srgbClr val="547EBF"/>
          </p15:clr>
        </p15:guide>
        <p15:guide id="58" pos="5541">
          <p15:clr>
            <a:srgbClr val="C35EA4"/>
          </p15:clr>
        </p15:guide>
        <p15:guide id="59" pos="5654">
          <p15:clr>
            <a:srgbClr val="C35EA4"/>
          </p15:clr>
        </p15:guide>
        <p15:guide id="60" pos="6131">
          <p15:clr>
            <a:srgbClr val="F26B43"/>
          </p15:clr>
        </p15:guide>
        <p15:guide id="61" pos="6244">
          <p15:clr>
            <a:srgbClr val="F26B43"/>
          </p15:clr>
        </p15:guide>
        <p15:guide id="62" pos="6720">
          <p15:clr>
            <a:srgbClr val="F26B43"/>
          </p15:clr>
        </p15:guide>
        <p15:guide id="63" pos="6834">
          <p15:clr>
            <a:srgbClr val="F26B43"/>
          </p15:clr>
        </p15:guide>
        <p15:guide id="64" orient="horz" pos="512">
          <p15:clr>
            <a:srgbClr val="F26B43"/>
          </p15:clr>
        </p15:guide>
        <p15:guide id="65" orient="horz" pos="1142">
          <p15:clr>
            <a:srgbClr val="9FCC3B"/>
          </p15:clr>
        </p15:guide>
        <p15:guide id="66" orient="horz" pos="4007">
          <p15:clr>
            <a:srgbClr val="F26B43"/>
          </p15:clr>
        </p15:guide>
        <p15:guide id="67" pos="3840">
          <p15:clr>
            <a:srgbClr val="F26B43"/>
          </p15:clr>
        </p15:guide>
        <p15:guide id="68" orient="horz" pos="3840">
          <p15:clr>
            <a:srgbClr val="9FCC3B"/>
          </p15:clr>
        </p15:guide>
        <p15:guide id="69" orient="horz" pos="1488">
          <p15:clr>
            <a:srgbClr val="A4A3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r>
              <a:rPr lang="en-US"/>
              <a:t>Clarivate Webinar Dec. 2023: Advanced Insights with CGI</a:t>
            </a:r>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pic>
        <p:nvPicPr>
          <p:cNvPr id="208" name="Graphic 207">
            <a:extLst>
              <a:ext uri="{FF2B5EF4-FFF2-40B4-BE49-F238E27FC236}">
                <a16:creationId xmlns:a16="http://schemas.microsoft.com/office/drawing/2014/main" id="{AB351E08-0E99-FB1B-77C9-10D157E6623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550863" y="6336448"/>
            <a:ext cx="1381417" cy="233480"/>
          </a:xfrm>
          <a:prstGeom prst="rect">
            <a:avLst/>
          </a:prstGeom>
        </p:spPr>
      </p:pic>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4708A25A-7C5C-EB38-D5EE-F13C932F29FB}"/>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F24C4270-7292-691E-3AAA-E81F3AD4C61B}"/>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6F71B1ED-215B-52FA-CD69-BB30BC16EF75}"/>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46DD01FA-86D9-04B7-B15C-7DC395D76D31}"/>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41D6405C-0597-E8E5-01DE-99F1A400E001}"/>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448AFA8-3677-0AD3-20E4-8502EEA7271F}"/>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C350BF47-C5AD-C9D7-C8C6-B2E216F6DD7D}"/>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A77165DD-5E54-A44B-4825-A18B73937869}"/>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D6CC70B1-D1AC-2E14-FA22-D42270E10B5C}"/>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78FCB026-25AA-F2EA-7381-D6E4E1B1AD2F}"/>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6CBD0432-520E-4513-02E9-97A641D85FFC}"/>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06F5737D-AB4A-1D92-7156-76C73F7CEC97}"/>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8F056641-D2DD-58E2-5EBB-BF8CEAB2942F}"/>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9953037"/>
      </p:ext>
    </p:extLst>
  </p:cSld>
  <p:clrMap bg1="lt1" tx1="dk1" bg2="lt2" tx2="dk2" accent1="accent1" accent2="accent2" accent3="accent3" accent4="accent4" accent5="accent5" accent6="accent6" hlink="hlink" folHlink="folHlink"/>
  <p:sldLayoutIdLst>
    <p:sldLayoutId id="2147485436" r:id="rId1"/>
    <p:sldLayoutId id="2147485437"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9FCC3B"/>
          </p15:clr>
        </p15:guide>
        <p15:guide id="2" pos="3840">
          <p15:clr>
            <a:srgbClr val="9FCC3B"/>
          </p15:clr>
        </p15:guide>
        <p15:guide id="3" pos="3795">
          <p15:clr>
            <a:srgbClr val="F26B43"/>
          </p15:clr>
        </p15:guide>
        <p15:guide id="4" pos="3296">
          <p15:clr>
            <a:srgbClr val="F26B43"/>
          </p15:clr>
        </p15:guide>
        <p15:guide id="5" pos="3205">
          <p15:clr>
            <a:srgbClr val="F26B43"/>
          </p15:clr>
        </p15:guide>
        <p15:guide id="6" pos="2706">
          <p15:clr>
            <a:srgbClr val="F26B43"/>
          </p15:clr>
        </p15:guide>
        <p15:guide id="7" pos="2615">
          <p15:clr>
            <a:srgbClr val="F26B43"/>
          </p15:clr>
        </p15:guide>
        <p15:guide id="8" pos="2116">
          <p15:clr>
            <a:srgbClr val="F26B43"/>
          </p15:clr>
        </p15:guide>
        <p15:guide id="9" pos="2026">
          <p15:clr>
            <a:srgbClr val="F26B43"/>
          </p15:clr>
        </p15:guide>
        <p15:guide id="10" pos="1527">
          <p15:clr>
            <a:srgbClr val="F26B43"/>
          </p15:clr>
        </p15:guide>
        <p15:guide id="11" pos="1436">
          <p15:clr>
            <a:srgbClr val="F26B43"/>
          </p15:clr>
        </p15:guide>
        <p15:guide id="12" pos="937">
          <p15:clr>
            <a:srgbClr val="F26B43"/>
          </p15:clr>
        </p15:guide>
        <p15:guide id="13" pos="846">
          <p15:clr>
            <a:srgbClr val="F26B43"/>
          </p15:clr>
        </p15:guide>
        <p15:guide id="14" pos="347">
          <p15:clr>
            <a:srgbClr val="9FCC3B"/>
          </p15:clr>
        </p15:guide>
        <p15:guide id="15" pos="3885">
          <p15:clr>
            <a:srgbClr val="F26B43"/>
          </p15:clr>
        </p15:guide>
        <p15:guide id="16" pos="4384">
          <p15:clr>
            <a:srgbClr val="F26B43"/>
          </p15:clr>
        </p15:guide>
        <p15:guide id="17" pos="4475">
          <p15:clr>
            <a:srgbClr val="F26B43"/>
          </p15:clr>
        </p15:guide>
        <p15:guide id="18" pos="4974">
          <p15:clr>
            <a:srgbClr val="F26B43"/>
          </p15:clr>
        </p15:guide>
        <p15:guide id="19" pos="5065">
          <p15:clr>
            <a:srgbClr val="F26B43"/>
          </p15:clr>
        </p15:guide>
        <p15:guide id="20" pos="5564">
          <p15:clr>
            <a:srgbClr val="F26B43"/>
          </p15:clr>
        </p15:guide>
        <p15:guide id="21" pos="5654">
          <p15:clr>
            <a:srgbClr val="F26B43"/>
          </p15:clr>
        </p15:guide>
        <p15:guide id="22" pos="6153">
          <p15:clr>
            <a:srgbClr val="F26B43"/>
          </p15:clr>
        </p15:guide>
        <p15:guide id="23" pos="6244">
          <p15:clr>
            <a:srgbClr val="F26B43"/>
          </p15:clr>
        </p15:guide>
        <p15:guide id="24" pos="6743">
          <p15:clr>
            <a:srgbClr val="F26B43"/>
          </p15:clr>
        </p15:guide>
        <p15:guide id="25" pos="6834">
          <p15:clr>
            <a:srgbClr val="F26B43"/>
          </p15:clr>
        </p15:guide>
        <p15:guide id="26" pos="7333">
          <p15:clr>
            <a:srgbClr val="9FCC3B"/>
          </p15:clr>
        </p15:guide>
        <p15:guide id="35" orient="horz" pos="1139">
          <p15:clr>
            <a:srgbClr val="F26B43"/>
          </p15:clr>
        </p15:guide>
        <p15:guide id="41" orient="horz" pos="119">
          <p15:clr>
            <a:srgbClr val="9FCC3B"/>
          </p15:clr>
        </p15:guide>
        <p15:guide id="55" orient="horz" pos="3974">
          <p15:clr>
            <a:srgbClr val="F26B43"/>
          </p15:clr>
        </p15:guide>
        <p15:guide id="59" orient="horz" pos="4201">
          <p15:clr>
            <a:srgbClr val="9FCC3B"/>
          </p15:clr>
        </p15:guide>
        <p15:guide id="60" orient="horz" pos="459">
          <p15:clr>
            <a:srgbClr val="F26B43"/>
          </p15:clr>
        </p15:guide>
        <p15:guide id="62" orient="horz" pos="23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2.sv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1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xml"/><Relationship Id="rId1" Type="http://schemas.openxmlformats.org/officeDocument/2006/relationships/slideLayout" Target="../slideLayouts/slideLayout104.xml"/></Relationships>
</file>

<file path=ppt/slides/_rels/slide12.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104.xml"/></Relationships>
</file>

<file path=ppt/slides/_rels/slide13.xml.rels><?xml version="1.0" encoding="UTF-8" standalone="yes"?>
<Relationships xmlns="http://schemas.openxmlformats.org/package/2006/relationships"><Relationship Id="rId2" Type="http://schemas.openxmlformats.org/officeDocument/2006/relationships/image" Target="../media/image86.emf"/><Relationship Id="rId1" Type="http://schemas.openxmlformats.org/officeDocument/2006/relationships/slideLayout" Target="../slideLayouts/slideLayout104.xml"/></Relationships>
</file>

<file path=ppt/slides/_rels/slide14.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04.xml"/></Relationships>
</file>

<file path=ppt/slides/_rels/slide15.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8.xml"/><Relationship Id="rId1" Type="http://schemas.openxmlformats.org/officeDocument/2006/relationships/slideLayout" Target="../slideLayouts/slideLayout104.xml"/></Relationships>
</file>

<file path=ppt/slides/_rels/slide1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9.xml"/><Relationship Id="rId1" Type="http://schemas.openxmlformats.org/officeDocument/2006/relationships/slideLayout" Target="../slideLayouts/slideLayout104.xml"/></Relationships>
</file>

<file path=ppt/slides/_rels/slide1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0.xml"/><Relationship Id="rId1" Type="http://schemas.openxmlformats.org/officeDocument/2006/relationships/slideLayout" Target="../slideLayouts/slideLayout104.xml"/></Relationships>
</file>

<file path=ppt/slides/_rels/slide1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1.xml"/><Relationship Id="rId1" Type="http://schemas.openxmlformats.org/officeDocument/2006/relationships/slideLayout" Target="../slideLayouts/slideLayout104.xml"/></Relationships>
</file>

<file path=ppt/slides/_rels/slide19.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36.xml"/></Relationships>
</file>

<file path=ppt/slides/_rels/slide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image" Target="../media/image94.svg"/><Relationship Id="rId7" Type="http://schemas.openxmlformats.org/officeDocument/2006/relationships/image" Target="../media/image98.svg"/><Relationship Id="rId2" Type="http://schemas.openxmlformats.org/officeDocument/2006/relationships/image" Target="../media/image93.png"/><Relationship Id="rId1" Type="http://schemas.openxmlformats.org/officeDocument/2006/relationships/slideLayout" Target="../slideLayouts/slideLayout33.xml"/><Relationship Id="rId6" Type="http://schemas.openxmlformats.org/officeDocument/2006/relationships/image" Target="../media/image97.png"/><Relationship Id="rId11" Type="http://schemas.openxmlformats.org/officeDocument/2006/relationships/image" Target="../media/image102.svg"/><Relationship Id="rId5" Type="http://schemas.openxmlformats.org/officeDocument/2006/relationships/image" Target="../media/image96.svg"/><Relationship Id="rId10" Type="http://schemas.openxmlformats.org/officeDocument/2006/relationships/image" Target="../media/image101.png"/><Relationship Id="rId4" Type="http://schemas.openxmlformats.org/officeDocument/2006/relationships/image" Target="../media/image95.png"/><Relationship Id="rId9" Type="http://schemas.openxmlformats.org/officeDocument/2006/relationships/image" Target="../media/image100.svg"/></Relationships>
</file>

<file path=ppt/slides/_rels/slide21.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104.png"/><Relationship Id="rId7" Type="http://schemas.openxmlformats.org/officeDocument/2006/relationships/image" Target="../media/image108.png"/><Relationship Id="rId2" Type="http://schemas.openxmlformats.org/officeDocument/2006/relationships/image" Target="../media/image103.png"/><Relationship Id="rId1" Type="http://schemas.openxmlformats.org/officeDocument/2006/relationships/slideLayout" Target="../slideLayouts/slideLayout33.xml"/><Relationship Id="rId6" Type="http://schemas.openxmlformats.org/officeDocument/2006/relationships/image" Target="../media/image107.png"/><Relationship Id="rId5" Type="http://schemas.openxmlformats.org/officeDocument/2006/relationships/image" Target="../media/image106.png"/><Relationship Id="rId10" Type="http://schemas.openxmlformats.org/officeDocument/2006/relationships/image" Target="../media/image111.png"/><Relationship Id="rId4" Type="http://schemas.openxmlformats.org/officeDocument/2006/relationships/image" Target="../media/image105.png"/><Relationship Id="rId9" Type="http://schemas.openxmlformats.org/officeDocument/2006/relationships/image" Target="../media/image110.png"/></Relationships>
</file>

<file path=ppt/slides/_rels/slide22.xml.rels><?xml version="1.0" encoding="UTF-8" standalone="yes"?>
<Relationships xmlns="http://schemas.openxmlformats.org/package/2006/relationships"><Relationship Id="rId2" Type="http://schemas.openxmlformats.org/officeDocument/2006/relationships/hyperlink" Target="https://clarivate.com/contact-us/" TargetMode="External"/><Relationship Id="rId1" Type="http://schemas.openxmlformats.org/officeDocument/2006/relationships/slideLayout" Target="../slideLayouts/slideLayout89.xml"/></Relationships>
</file>

<file path=ppt/slides/_rels/slide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hyperlink" Target="https://thelens.clarivate.com/about_clarivate/connected_workplace/connected_workplace_blog/london_headquarters_grand_opening" TargetMode="External"/><Relationship Id="rId1" Type="http://schemas.openxmlformats.org/officeDocument/2006/relationships/slideLayout" Target="../slideLayouts/slideLayout444.xml"/><Relationship Id="rId6" Type="http://schemas.openxmlformats.org/officeDocument/2006/relationships/image" Target="../media/image68.svg"/><Relationship Id="rId5" Type="http://schemas.openxmlformats.org/officeDocument/2006/relationships/image" Target="../media/image67.png"/><Relationship Id="rId4" Type="http://schemas.openxmlformats.org/officeDocument/2006/relationships/image" Target="../media/image66.svg"/></Relationships>
</file>

<file path=ppt/slides/_rels/slide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xml"/><Relationship Id="rId1" Type="http://schemas.openxmlformats.org/officeDocument/2006/relationships/slideLayout" Target="../slideLayouts/slideLayout169.xml"/><Relationship Id="rId6" Type="http://schemas.openxmlformats.org/officeDocument/2006/relationships/image" Target="../media/image73.jpeg"/><Relationship Id="rId5" Type="http://schemas.openxmlformats.org/officeDocument/2006/relationships/image" Target="../media/image72.jpeg"/><Relationship Id="rId4" Type="http://schemas.openxmlformats.org/officeDocument/2006/relationships/image" Target="../media/image71.jpeg"/></Relationships>
</file>

<file path=ppt/slides/_rels/slide6.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78.png"/><Relationship Id="rId2" Type="http://schemas.openxmlformats.org/officeDocument/2006/relationships/notesSlide" Target="../notesSlides/notesSlide4.xml"/><Relationship Id="rId1" Type="http://schemas.openxmlformats.org/officeDocument/2006/relationships/slideLayout" Target="../slideLayouts/slideLayout66.xml"/><Relationship Id="rId6" Type="http://schemas.openxmlformats.org/officeDocument/2006/relationships/image" Target="../media/image77.svg"/><Relationship Id="rId5" Type="http://schemas.openxmlformats.org/officeDocument/2006/relationships/image" Target="../media/image76.png"/><Relationship Id="rId4" Type="http://schemas.openxmlformats.org/officeDocument/2006/relationships/image" Target="../media/image75.svg"/></Relationships>
</file>

<file path=ppt/slides/_rels/slide7.xml.rels><?xml version="1.0" encoding="UTF-8" standalone="yes"?>
<Relationships xmlns="http://schemas.openxmlformats.org/package/2006/relationships"><Relationship Id="rId3" Type="http://schemas.openxmlformats.org/officeDocument/2006/relationships/image" Target="../media/image79.jpeg"/><Relationship Id="rId7" Type="http://schemas.openxmlformats.org/officeDocument/2006/relationships/image" Target="../media/image83.jpeg"/><Relationship Id="rId2" Type="http://schemas.openxmlformats.org/officeDocument/2006/relationships/notesSlide" Target="../notesSlides/notesSlide5.xml"/><Relationship Id="rId1" Type="http://schemas.openxmlformats.org/officeDocument/2006/relationships/slideLayout" Target="../slideLayouts/slideLayout198.xml"/><Relationship Id="rId6" Type="http://schemas.openxmlformats.org/officeDocument/2006/relationships/image" Target="../media/image82.jpeg"/><Relationship Id="rId5" Type="http://schemas.openxmlformats.org/officeDocument/2006/relationships/image" Target="../media/image81.jpeg"/><Relationship Id="rId4" Type="http://schemas.openxmlformats.org/officeDocument/2006/relationships/image" Target="../media/image80.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B30E6396-692A-0E8C-692E-3290B4DE0F84}"/>
              </a:ext>
            </a:extLst>
          </p:cNvPr>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a:stretch/>
        </p:blipFill>
        <p:spPr>
          <a:xfrm>
            <a:off x="0" y="1"/>
            <a:ext cx="12192000" cy="6858000"/>
          </a:xfrm>
        </p:spPr>
      </p:pic>
      <p:sp>
        <p:nvSpPr>
          <p:cNvPr id="4" name="Text Placeholder 3">
            <a:extLst>
              <a:ext uri="{FF2B5EF4-FFF2-40B4-BE49-F238E27FC236}">
                <a16:creationId xmlns:a16="http://schemas.microsoft.com/office/drawing/2014/main" id="{0EAA815C-611D-21AE-D80B-5D026DD6B6B3}"/>
              </a:ext>
            </a:extLst>
          </p:cNvPr>
          <p:cNvSpPr>
            <a:spLocks noGrp="1"/>
          </p:cNvSpPr>
          <p:nvPr>
            <p:ph type="body" sz="quarter" idx="18"/>
          </p:nvPr>
        </p:nvSpPr>
        <p:spPr>
          <a:xfrm>
            <a:off x="470993" y="1930655"/>
            <a:ext cx="6253657" cy="1107996"/>
          </a:xfrm>
        </p:spPr>
        <p:txBody>
          <a:bodyPr/>
          <a:lstStyle/>
          <a:p>
            <a:r>
              <a:rPr lang="en-US" dirty="0">
                <a:solidFill>
                  <a:schemeClr val="tx1">
                    <a:lumMod val="75000"/>
                    <a:lumOff val="25000"/>
                  </a:schemeClr>
                </a:solidFill>
              </a:rPr>
              <a:t>Webinar: Advanced Insights with </a:t>
            </a:r>
            <a:r>
              <a:rPr lang="en-US" dirty="0" err="1">
                <a:solidFill>
                  <a:schemeClr val="tx1">
                    <a:lumMod val="75000"/>
                    <a:lumOff val="25000"/>
                  </a:schemeClr>
                </a:solidFill>
              </a:rPr>
              <a:t>Cortellis</a:t>
            </a:r>
            <a:r>
              <a:rPr lang="en-US" dirty="0">
                <a:solidFill>
                  <a:schemeClr val="tx1">
                    <a:lumMod val="75000"/>
                    <a:lumOff val="25000"/>
                  </a:schemeClr>
                </a:solidFill>
              </a:rPr>
              <a:t> Generics Intelligence (CGI)</a:t>
            </a:r>
          </a:p>
        </p:txBody>
      </p:sp>
      <p:sp>
        <p:nvSpPr>
          <p:cNvPr id="5" name="Text Placeholder 4">
            <a:extLst>
              <a:ext uri="{FF2B5EF4-FFF2-40B4-BE49-F238E27FC236}">
                <a16:creationId xmlns:a16="http://schemas.microsoft.com/office/drawing/2014/main" id="{0D8B9DFA-79E0-1F61-D682-78F7BA4606F5}"/>
              </a:ext>
            </a:extLst>
          </p:cNvPr>
          <p:cNvSpPr>
            <a:spLocks noGrp="1"/>
          </p:cNvSpPr>
          <p:nvPr>
            <p:ph type="body" sz="quarter" idx="11"/>
          </p:nvPr>
        </p:nvSpPr>
        <p:spPr>
          <a:xfrm>
            <a:off x="470993" y="4586060"/>
            <a:ext cx="5884837" cy="1107995"/>
          </a:xfrm>
        </p:spPr>
        <p:txBody>
          <a:bodyPr/>
          <a:lstStyle/>
          <a:p>
            <a:r>
              <a:rPr lang="en-GB" sz="2000" b="1" i="1" dirty="0">
                <a:solidFill>
                  <a:schemeClr val="accent3">
                    <a:lumMod val="75000"/>
                    <a:lumOff val="25000"/>
                  </a:schemeClr>
                </a:solidFill>
                <a:latin typeface="Avenir Next LT Pro" panose="020B0504020202020204" pitchFamily="34" charset="0"/>
              </a:rPr>
              <a:t>Redefining perspectives through transformative intelligence and trusted partnership.</a:t>
            </a:r>
          </a:p>
        </p:txBody>
      </p:sp>
      <p:pic>
        <p:nvPicPr>
          <p:cNvPr id="13" name="Picture Placeholder 8">
            <a:extLst>
              <a:ext uri="{FF2B5EF4-FFF2-40B4-BE49-F238E27FC236}">
                <a16:creationId xmlns:a16="http://schemas.microsoft.com/office/drawing/2014/main" id="{7D17F2C1-6320-9E85-8CC4-C17FE9E12C08}"/>
              </a:ext>
            </a:extLst>
          </p:cNvPr>
          <p:cNvPicPr>
            <a:picLocks noChangeAspect="1"/>
          </p:cNvPicPr>
          <p:nvPr/>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l="7036" t="24105" r="7036" b="24105"/>
          <a:stretch/>
        </p:blipFill>
        <p:spPr>
          <a:xfrm>
            <a:off x="604838" y="382270"/>
            <a:ext cx="2419350" cy="436563"/>
          </a:xfrm>
          <a:prstGeom prst="rect">
            <a:avLst/>
          </a:prstGeom>
        </p:spPr>
      </p:pic>
    </p:spTree>
    <p:extLst>
      <p:ext uri="{BB962C8B-B14F-4D97-AF65-F5344CB8AC3E}">
        <p14:creationId xmlns:p14="http://schemas.microsoft.com/office/powerpoint/2010/main" val="34866401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8F12B5BA-C350-920E-FE9D-DFA15FBBD784}"/>
              </a:ext>
            </a:extLst>
          </p:cNvPr>
          <p:cNvSpPr txBox="1"/>
          <p:nvPr/>
        </p:nvSpPr>
        <p:spPr>
          <a:xfrm>
            <a:off x="1036905" y="571309"/>
            <a:ext cx="10118189" cy="4431149"/>
          </a:xfrm>
          <a:prstGeom prst="rect">
            <a:avLst/>
          </a:prstGeom>
          <a:noFill/>
        </p:spPr>
        <p:txBody>
          <a:bodyPr wrap="square">
            <a:spAutoFit/>
          </a:bodyPr>
          <a:lstStyle/>
          <a:p>
            <a:r>
              <a:rPr lang="en-US" sz="2800" b="1" dirty="0">
                <a:solidFill>
                  <a:schemeClr val="bg1"/>
                </a:solidFill>
                <a:latin typeface="Avenir Next LT Pro" panose="020B0504020202020204" pitchFamily="34" charset="0"/>
              </a:rPr>
              <a:t>Agenda:</a:t>
            </a:r>
          </a:p>
          <a:p>
            <a:pPr>
              <a:lnSpc>
                <a:spcPct val="150000"/>
              </a:lnSpc>
            </a:pPr>
            <a:endParaRPr lang="en-US" sz="2800" dirty="0">
              <a:solidFill>
                <a:schemeClr val="bg1"/>
              </a:solidFill>
              <a:latin typeface="Avenir Next LT Pro" panose="020B0504020202020204" pitchFamily="34" charset="0"/>
            </a:endParaRPr>
          </a:p>
          <a:p>
            <a:pPr>
              <a:lnSpc>
                <a:spcPct val="150000"/>
              </a:lnSpc>
            </a:pPr>
            <a:r>
              <a:rPr lang="en-US" sz="2400" dirty="0">
                <a:solidFill>
                  <a:schemeClr val="bg1"/>
                </a:solidFill>
                <a:latin typeface="Avenir Next LT Pro" panose="020B0504020202020204" pitchFamily="34" charset="0"/>
              </a:rPr>
              <a:t>1. When are generics expected for your drug? Are there any extensions or patent challenges in progress?</a:t>
            </a:r>
          </a:p>
          <a:p>
            <a:pPr>
              <a:lnSpc>
                <a:spcPct val="150000"/>
              </a:lnSpc>
            </a:pPr>
            <a:r>
              <a:rPr lang="en-US" sz="2400" dirty="0">
                <a:solidFill>
                  <a:schemeClr val="bg1"/>
                </a:solidFill>
                <a:latin typeface="Avenir Next LT Pro" panose="020B0504020202020204" pitchFamily="34" charset="0"/>
              </a:rPr>
              <a:t>2. Who is manufacturing my API? And do they have experience with the US market?</a:t>
            </a:r>
          </a:p>
          <a:p>
            <a:pPr>
              <a:lnSpc>
                <a:spcPct val="150000"/>
              </a:lnSpc>
            </a:pPr>
            <a:r>
              <a:rPr lang="en-US" sz="2400" dirty="0">
                <a:solidFill>
                  <a:schemeClr val="bg1"/>
                </a:solidFill>
                <a:latin typeface="Avenir Next LT Pro" panose="020B0504020202020204" pitchFamily="34" charset="0"/>
              </a:rPr>
              <a:t>3. How many generics have been launched for a product in each market?</a:t>
            </a:r>
          </a:p>
        </p:txBody>
      </p:sp>
      <p:sp>
        <p:nvSpPr>
          <p:cNvPr id="13" name="Footer Placeholder 12">
            <a:extLst>
              <a:ext uri="{FF2B5EF4-FFF2-40B4-BE49-F238E27FC236}">
                <a16:creationId xmlns:a16="http://schemas.microsoft.com/office/drawing/2014/main" id="{40276577-E53F-EF5F-5102-1CEA30586990}"/>
              </a:ext>
            </a:extLst>
          </p:cNvPr>
          <p:cNvSpPr>
            <a:spLocks noGrp="1"/>
          </p:cNvSpPr>
          <p:nvPr>
            <p:ph type="ftr" sz="quarter" idx="32"/>
          </p:nvPr>
        </p:nvSpPr>
        <p:spPr>
          <a:xfrm>
            <a:off x="6296026" y="6498000"/>
            <a:ext cx="4651200" cy="162000"/>
          </a:xfrm>
        </p:spPr>
        <p:txBody>
          <a:bodyPr/>
          <a:lstStyle/>
          <a:p>
            <a:r>
              <a:rPr lang="en-US" dirty="0"/>
              <a:t>Clarivate Webinar Dec. 2023: Advanced Insights with CGI</a:t>
            </a:r>
            <a:endParaRPr lang="en-GB" dirty="0"/>
          </a:p>
        </p:txBody>
      </p:sp>
      <p:sp>
        <p:nvSpPr>
          <p:cNvPr id="14" name="Slide Number Placeholder 13">
            <a:extLst>
              <a:ext uri="{FF2B5EF4-FFF2-40B4-BE49-F238E27FC236}">
                <a16:creationId xmlns:a16="http://schemas.microsoft.com/office/drawing/2014/main" id="{D74FCD2E-1B31-35BD-0229-9045C820A616}"/>
              </a:ext>
            </a:extLst>
          </p:cNvPr>
          <p:cNvSpPr>
            <a:spLocks noGrp="1"/>
          </p:cNvSpPr>
          <p:nvPr>
            <p:ph type="sldNum" sz="quarter" idx="33"/>
          </p:nvPr>
        </p:nvSpPr>
        <p:spPr/>
        <p:txBody>
          <a:bodyPr/>
          <a:lstStyle/>
          <a:p>
            <a:fld id="{F18EFF25-22D3-7349-97D6-73D11F9E5B0D}" type="slidenum">
              <a:rPr lang="en-GB" smtClean="0"/>
              <a:pPr/>
              <a:t>10</a:t>
            </a:fld>
            <a:endParaRPr lang="en-GB"/>
          </a:p>
        </p:txBody>
      </p:sp>
    </p:spTree>
    <p:extLst>
      <p:ext uri="{BB962C8B-B14F-4D97-AF65-F5344CB8AC3E}">
        <p14:creationId xmlns:p14="http://schemas.microsoft.com/office/powerpoint/2010/main" val="226824838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1"/>
        <p:cNvGrpSpPr/>
        <p:nvPr/>
      </p:nvGrpSpPr>
      <p:grpSpPr>
        <a:xfrm>
          <a:off x="0" y="0"/>
          <a:ext cx="0" cy="0"/>
          <a:chOff x="0" y="0"/>
          <a:chExt cx="0" cy="0"/>
        </a:xfrm>
      </p:grpSpPr>
      <p:sp>
        <p:nvSpPr>
          <p:cNvPr id="1082" name="Google Shape;1082;p20"/>
          <p:cNvSpPr txBox="1">
            <a:spLocks noGrp="1"/>
          </p:cNvSpPr>
          <p:nvPr>
            <p:ph type="body" idx="3"/>
          </p:nvPr>
        </p:nvSpPr>
        <p:spPr>
          <a:xfrm>
            <a:off x="454443" y="2180883"/>
            <a:ext cx="5447199" cy="2270975"/>
          </a:xfrm>
          <a:prstGeom prst="rect">
            <a:avLst/>
          </a:prstGeom>
          <a:noFill/>
          <a:ln>
            <a:noFill/>
          </a:ln>
        </p:spPr>
        <p:txBody>
          <a:bodyPr spcFirstLastPara="1" wrap="square" lIns="0" tIns="0" rIns="0" bIns="0" anchor="t" anchorCtr="0">
            <a:normAutofit/>
          </a:bodyPr>
          <a:lstStyle/>
          <a:p>
            <a:pPr marL="533400" indent="-342900">
              <a:spcBef>
                <a:spcPts val="1400"/>
              </a:spcBef>
            </a:pPr>
            <a:r>
              <a:rPr lang="en-US" sz="1800" dirty="0">
                <a:latin typeface="Avenir Next LT Pro" panose="020B0504020202020204" pitchFamily="34" charset="0"/>
              </a:rPr>
              <a:t>Quick search API or brand name and </a:t>
            </a:r>
          </a:p>
          <a:p>
            <a:pPr marL="534988" indent="0">
              <a:spcBef>
                <a:spcPts val="1400"/>
              </a:spcBef>
              <a:buNone/>
            </a:pPr>
            <a:r>
              <a:rPr lang="en-US" sz="1800" dirty="0">
                <a:latin typeface="Avenir Next LT Pro" panose="020B0504020202020204" pitchFamily="34" charset="0"/>
              </a:rPr>
              <a:t>Go to Constraint Date  Forecast</a:t>
            </a:r>
          </a:p>
          <a:p>
            <a:pPr marL="534988" indent="0">
              <a:spcBef>
                <a:spcPts val="1400"/>
              </a:spcBef>
              <a:buNone/>
            </a:pPr>
            <a:r>
              <a:rPr lang="en-US" sz="1800" dirty="0">
                <a:latin typeface="Avenir Next LT Pro" panose="020B0504020202020204" pitchFamily="34" charset="0"/>
              </a:rPr>
              <a:t> &amp; Exclusivities tab.</a:t>
            </a:r>
          </a:p>
          <a:p>
            <a:pPr marL="182563" indent="0">
              <a:spcBef>
                <a:spcPts val="1400"/>
              </a:spcBef>
              <a:buNone/>
            </a:pPr>
            <a:endParaRPr dirty="0">
              <a:latin typeface="Avenir Next LT Pro" panose="020B0504020202020204" pitchFamily="34" charset="0"/>
            </a:endParaRPr>
          </a:p>
        </p:txBody>
      </p:sp>
      <p:sp>
        <p:nvSpPr>
          <p:cNvPr id="1083" name="Google Shape;1083;p20"/>
          <p:cNvSpPr txBox="1">
            <a:spLocks noGrp="1"/>
          </p:cNvSpPr>
          <p:nvPr>
            <p:ph type="title"/>
          </p:nvPr>
        </p:nvSpPr>
        <p:spPr>
          <a:xfrm>
            <a:off x="409493" y="547646"/>
            <a:ext cx="11373013" cy="704944"/>
          </a:xfrm>
          <a:prstGeom prst="rect">
            <a:avLst/>
          </a:prstGeom>
          <a:noFill/>
          <a:ln>
            <a:noFill/>
          </a:ln>
        </p:spPr>
        <p:txBody>
          <a:bodyPr spcFirstLastPara="1" wrap="square" lIns="0" tIns="0" rIns="0" bIns="0" anchor="t" anchorCtr="0">
            <a:noAutofit/>
          </a:bodyPr>
          <a:lstStyle/>
          <a:p>
            <a:pPr marL="0" lvl="0" indent="0" algn="l" rtl="0">
              <a:lnSpc>
                <a:spcPct val="150000"/>
              </a:lnSpc>
              <a:spcBef>
                <a:spcPts val="0"/>
              </a:spcBef>
              <a:spcAft>
                <a:spcPts val="0"/>
              </a:spcAft>
              <a:buClr>
                <a:schemeClr val="lt1"/>
              </a:buClr>
              <a:buSzPts val="3000"/>
              <a:buFont typeface="Calibri"/>
              <a:buNone/>
            </a:pPr>
            <a:r>
              <a:rPr lang="en-US" sz="2000" dirty="0">
                <a:latin typeface="Avenir Next LT Pro" panose="020B0504020202020204" pitchFamily="34" charset="0"/>
              </a:rPr>
              <a:t>USE CASE 1 :</a:t>
            </a:r>
            <a:br>
              <a:rPr lang="en-US" sz="2000" dirty="0">
                <a:solidFill>
                  <a:srgbClr val="FFFF00"/>
                </a:solidFill>
                <a:latin typeface="Avenir Next LT Pro" panose="020B0504020202020204" pitchFamily="34" charset="0"/>
              </a:rPr>
            </a:br>
            <a:r>
              <a:rPr lang="en-US" sz="2000" dirty="0">
                <a:solidFill>
                  <a:srgbClr val="FFFF00"/>
                </a:solidFill>
                <a:latin typeface="Avenir Next LT Pro" panose="020B0504020202020204" pitchFamily="34" charset="0"/>
              </a:rPr>
              <a:t> </a:t>
            </a:r>
            <a:r>
              <a:rPr lang="en-US" sz="1800" dirty="0">
                <a:solidFill>
                  <a:srgbClr val="FFFF00"/>
                </a:solidFill>
                <a:latin typeface="Avenir Next LT Pro" panose="020B0504020202020204" pitchFamily="34" charset="0"/>
              </a:rPr>
              <a:t>When are generics expected for your drug? Are there any extensions or patent challenges in progress?</a:t>
            </a:r>
            <a:endParaRPr lang="en-US" sz="2400" dirty="0">
              <a:solidFill>
                <a:srgbClr val="FFFF00"/>
              </a:solidFill>
              <a:latin typeface="Avenir Next LT Pro" panose="020B0504020202020204" pitchFamily="34" charset="0"/>
            </a:endParaRPr>
          </a:p>
        </p:txBody>
      </p:sp>
      <p:sp>
        <p:nvSpPr>
          <p:cNvPr id="1084" name="Google Shape;1084;p20"/>
          <p:cNvSpPr txBox="1">
            <a:spLocks noGrp="1"/>
          </p:cNvSpPr>
          <p:nvPr>
            <p:ph type="ftr" idx="11"/>
          </p:nvPr>
        </p:nvSpPr>
        <p:spPr>
          <a:xfrm>
            <a:off x="6798266" y="6542511"/>
            <a:ext cx="4114800" cy="180811"/>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US" dirty="0">
                <a:latin typeface="+mj-lt"/>
              </a:rPr>
              <a:t>Clarivate Webinar Dec. 2023: Advanced Insights with CGI</a:t>
            </a:r>
            <a:endParaRPr dirty="0">
              <a:latin typeface="+mj-lt"/>
            </a:endParaRPr>
          </a:p>
        </p:txBody>
      </p:sp>
      <p:sp>
        <p:nvSpPr>
          <p:cNvPr id="1086" name="Google Shape;1086;p20"/>
          <p:cNvSpPr txBox="1">
            <a:spLocks noGrp="1"/>
          </p:cNvSpPr>
          <p:nvPr>
            <p:ph type="sldNum" idx="12"/>
          </p:nvPr>
        </p:nvSpPr>
        <p:spPr>
          <a:xfrm>
            <a:off x="11282613" y="6542510"/>
            <a:ext cx="290351" cy="160697"/>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fld id="{00000000-1234-1234-1234-123412341234}" type="slidenum">
              <a:rPr lang="en-US">
                <a:latin typeface="+mj-lt"/>
              </a:rPr>
              <a:t>11</a:t>
            </a:fld>
            <a:endParaRPr dirty="0">
              <a:latin typeface="+mj-lt"/>
            </a:endParaRPr>
          </a:p>
        </p:txBody>
      </p:sp>
      <p:sp>
        <p:nvSpPr>
          <p:cNvPr id="3" name="Picture Placeholder 2">
            <a:extLst>
              <a:ext uri="{FF2B5EF4-FFF2-40B4-BE49-F238E27FC236}">
                <a16:creationId xmlns:a16="http://schemas.microsoft.com/office/drawing/2014/main" id="{A6683E16-D0DD-E08A-0792-4DC0DD5389B2}"/>
              </a:ext>
            </a:extLst>
          </p:cNvPr>
          <p:cNvSpPr>
            <a:spLocks noGrp="1"/>
          </p:cNvSpPr>
          <p:nvPr>
            <p:ph type="pic" idx="2"/>
          </p:nvPr>
        </p:nvSpPr>
        <p:spPr/>
        <p:txBody>
          <a:bodyPr/>
          <a:lstStyle/>
          <a:p>
            <a:endParaRPr lang="en-US" dirty="0">
              <a:latin typeface="Avenir Next LT Pro" panose="020B0504020202020204" pitchFamily="34" charset="0"/>
            </a:endParaRPr>
          </a:p>
        </p:txBody>
      </p:sp>
      <p:sp>
        <p:nvSpPr>
          <p:cNvPr id="4" name="TextBox 3">
            <a:extLst>
              <a:ext uri="{FF2B5EF4-FFF2-40B4-BE49-F238E27FC236}">
                <a16:creationId xmlns:a16="http://schemas.microsoft.com/office/drawing/2014/main" id="{00C57651-59BE-4F52-587C-C01188DD7E37}"/>
              </a:ext>
            </a:extLst>
          </p:cNvPr>
          <p:cNvSpPr txBox="1"/>
          <p:nvPr/>
        </p:nvSpPr>
        <p:spPr>
          <a:xfrm>
            <a:off x="700597" y="3820218"/>
            <a:ext cx="4450690" cy="1569660"/>
          </a:xfrm>
          <a:prstGeom prst="rect">
            <a:avLst/>
          </a:prstGeom>
          <a:noFill/>
        </p:spPr>
        <p:txBody>
          <a:bodyPr wrap="square">
            <a:spAutoFit/>
          </a:bodyPr>
          <a:lstStyle/>
          <a:p>
            <a:r>
              <a:rPr lang="en-US" sz="1600" dirty="0">
                <a:solidFill>
                  <a:schemeClr val="bg1"/>
                </a:solidFill>
                <a:latin typeface="Avenir Next LT Pro" panose="020B0504020202020204" pitchFamily="34" charset="0"/>
              </a:rPr>
              <a:t>The Constraint Date Forecast is the estimated loss of exclusivity date that’s calculated with a proprietary algorithm that considers different types of protection like data and market exclusivity, product patents, extensions, SPCs and more. </a:t>
            </a:r>
          </a:p>
        </p:txBody>
      </p:sp>
      <p:sp>
        <p:nvSpPr>
          <p:cNvPr id="5" name="TextBox 4">
            <a:extLst>
              <a:ext uri="{FF2B5EF4-FFF2-40B4-BE49-F238E27FC236}">
                <a16:creationId xmlns:a16="http://schemas.microsoft.com/office/drawing/2014/main" id="{06E1CFA6-E74E-7739-BC46-3FCB3E0AD3D2}"/>
              </a:ext>
            </a:extLst>
          </p:cNvPr>
          <p:cNvSpPr txBox="1"/>
          <p:nvPr/>
        </p:nvSpPr>
        <p:spPr>
          <a:xfrm>
            <a:off x="4811151" y="5858771"/>
            <a:ext cx="6748180" cy="461665"/>
          </a:xfrm>
          <a:prstGeom prst="rect">
            <a:avLst/>
          </a:prstGeom>
          <a:noFill/>
        </p:spPr>
        <p:txBody>
          <a:bodyPr wrap="square" rtlCol="0">
            <a:spAutoFit/>
          </a:bodyPr>
          <a:lstStyle/>
          <a:p>
            <a:r>
              <a:rPr lang="en-US" sz="1200" dirty="0">
                <a:solidFill>
                  <a:schemeClr val="bg1"/>
                </a:solidFill>
              </a:rPr>
              <a:t>*Note: the Constraint Date Forecast should be used for guidance, and you always need to check with your legal department before making any final decisions</a:t>
            </a:r>
          </a:p>
        </p:txBody>
      </p:sp>
      <p:pic>
        <p:nvPicPr>
          <p:cNvPr id="7" name="Picture 6" descr="A screenshot of a computer&#10;&#10;Description automatically generated">
            <a:extLst>
              <a:ext uri="{FF2B5EF4-FFF2-40B4-BE49-F238E27FC236}">
                <a16:creationId xmlns:a16="http://schemas.microsoft.com/office/drawing/2014/main" id="{6A4005F1-EA65-CAE9-183A-749BA8951BB0}"/>
              </a:ext>
            </a:extLst>
          </p:cNvPr>
          <p:cNvPicPr>
            <a:picLocks noChangeAspect="1"/>
          </p:cNvPicPr>
          <p:nvPr/>
        </p:nvPicPr>
        <p:blipFill rotWithShape="1">
          <a:blip r:embed="rId3"/>
          <a:srcRect l="4500" t="15522" r="1937" b="4449"/>
          <a:stretch/>
        </p:blipFill>
        <p:spPr bwMode="auto">
          <a:xfrm>
            <a:off x="5887574" y="1899635"/>
            <a:ext cx="5447200" cy="3144624"/>
          </a:xfrm>
          <a:prstGeom prst="rect">
            <a:avLst/>
          </a:prstGeom>
          <a:ln>
            <a:noFill/>
          </a:ln>
          <a:extLst>
            <a:ext uri="{53640926-AAD7-44D8-BBD7-CCE9431645EC}">
              <a14:shadowObscured xmlns:a14="http://schemas.microsoft.com/office/drawing/2010/main"/>
            </a:ext>
          </a:extLst>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Google Shape;1083;p20">
            <a:extLst>
              <a:ext uri="{FF2B5EF4-FFF2-40B4-BE49-F238E27FC236}">
                <a16:creationId xmlns:a16="http://schemas.microsoft.com/office/drawing/2014/main" id="{2B0CA0E8-104B-6141-2E14-7000D8F4CEA3}"/>
              </a:ext>
            </a:extLst>
          </p:cNvPr>
          <p:cNvSpPr txBox="1">
            <a:spLocks noGrp="1"/>
          </p:cNvSpPr>
          <p:nvPr>
            <p:ph type="title"/>
          </p:nvPr>
        </p:nvSpPr>
        <p:spPr>
          <a:xfrm>
            <a:off x="528255" y="603350"/>
            <a:ext cx="11031076" cy="930027"/>
          </a:xfrm>
          <a:prstGeom prst="rect">
            <a:avLst/>
          </a:prstGeom>
          <a:noFill/>
          <a:ln>
            <a:noFill/>
          </a:ln>
        </p:spPr>
        <p:txBody>
          <a:bodyPr spcFirstLastPara="1" wrap="square" lIns="0" tIns="0" rIns="0" bIns="0" anchor="t" anchorCtr="0">
            <a:noAutofit/>
          </a:bodyPr>
          <a:lstStyle/>
          <a:p>
            <a:pPr marL="0" lvl="0" indent="0" algn="l" rtl="0">
              <a:lnSpc>
                <a:spcPct val="85000"/>
              </a:lnSpc>
              <a:spcBef>
                <a:spcPts val="0"/>
              </a:spcBef>
              <a:spcAft>
                <a:spcPts val="0"/>
              </a:spcAft>
              <a:buClr>
                <a:schemeClr val="lt1"/>
              </a:buClr>
              <a:buSzPts val="3000"/>
              <a:buFont typeface="Calibri"/>
              <a:buNone/>
            </a:pPr>
            <a:r>
              <a:rPr lang="en-US" sz="2000" dirty="0">
                <a:latin typeface="Avenir Next LT Pro" panose="020B0504020202020204" pitchFamily="34" charset="0"/>
              </a:rPr>
              <a:t>USE CASE 1 :</a:t>
            </a:r>
            <a:br>
              <a:rPr lang="en-US" sz="2000" dirty="0">
                <a:latin typeface="Avenir Next LT Pro" panose="020B0504020202020204" pitchFamily="34" charset="0"/>
              </a:rPr>
            </a:br>
            <a:br>
              <a:rPr lang="en-US" sz="2000" dirty="0">
                <a:latin typeface="Avenir Next LT Pro" panose="020B0504020202020204" pitchFamily="34" charset="0"/>
              </a:rPr>
            </a:br>
            <a:r>
              <a:rPr lang="en-US" sz="1800" dirty="0">
                <a:solidFill>
                  <a:srgbClr val="FFFF00"/>
                </a:solidFill>
                <a:latin typeface="Avenir Next LT Pro" panose="020B0504020202020204" pitchFamily="34" charset="0"/>
              </a:rPr>
              <a:t>Are there any extensions or patent challenges in progress?</a:t>
            </a:r>
          </a:p>
        </p:txBody>
      </p:sp>
      <p:pic>
        <p:nvPicPr>
          <p:cNvPr id="9" name="Picture 8" descr="A screenshot of a computer&#10;&#10;Description automatically generated">
            <a:extLst>
              <a:ext uri="{FF2B5EF4-FFF2-40B4-BE49-F238E27FC236}">
                <a16:creationId xmlns:a16="http://schemas.microsoft.com/office/drawing/2014/main" id="{7332E912-FF81-CF20-A9BF-11AF35F72558}"/>
              </a:ext>
            </a:extLst>
          </p:cNvPr>
          <p:cNvPicPr>
            <a:picLocks noChangeAspect="1"/>
          </p:cNvPicPr>
          <p:nvPr/>
        </p:nvPicPr>
        <p:blipFill rotWithShape="1">
          <a:blip r:embed="rId2"/>
          <a:srcRect l="38320" t="33710" r="12989" b="13885"/>
          <a:stretch/>
        </p:blipFill>
        <p:spPr bwMode="auto">
          <a:xfrm>
            <a:off x="5911453" y="1899138"/>
            <a:ext cx="5384904" cy="3144871"/>
          </a:xfrm>
          <a:prstGeom prst="rect">
            <a:avLst/>
          </a:prstGeom>
          <a:ln>
            <a:noFill/>
          </a:ln>
          <a:extLst>
            <a:ext uri="{53640926-AAD7-44D8-BBD7-CCE9431645EC}">
              <a14:shadowObscured xmlns:a14="http://schemas.microsoft.com/office/drawing/2010/main"/>
            </a:ext>
          </a:extLst>
        </p:spPr>
      </p:pic>
      <p:sp>
        <p:nvSpPr>
          <p:cNvPr id="11" name="TextBox 10">
            <a:extLst>
              <a:ext uri="{FF2B5EF4-FFF2-40B4-BE49-F238E27FC236}">
                <a16:creationId xmlns:a16="http://schemas.microsoft.com/office/drawing/2014/main" id="{7537BE0C-ADCC-6392-0033-8DA6A108BBBB}"/>
              </a:ext>
            </a:extLst>
          </p:cNvPr>
          <p:cNvSpPr txBox="1"/>
          <p:nvPr/>
        </p:nvSpPr>
        <p:spPr>
          <a:xfrm>
            <a:off x="235633" y="1913206"/>
            <a:ext cx="6098344" cy="825867"/>
          </a:xfrm>
          <a:prstGeom prst="rect">
            <a:avLst/>
          </a:prstGeom>
          <a:noFill/>
        </p:spPr>
        <p:txBody>
          <a:bodyPr wrap="square">
            <a:spAutoFit/>
          </a:bodyPr>
          <a:lstStyle/>
          <a:p>
            <a:pPr marL="468313" indent="-285750">
              <a:spcBef>
                <a:spcPts val="1400"/>
              </a:spcBef>
              <a:buFont typeface="Arial" panose="020B0604020202020204" pitchFamily="34" charset="0"/>
              <a:buChar char="•"/>
            </a:pPr>
            <a:r>
              <a:rPr lang="en-US" sz="1800" dirty="0">
                <a:solidFill>
                  <a:schemeClr val="bg1"/>
                </a:solidFill>
                <a:latin typeface="Avenir Next LT Pro" panose="020B0504020202020204" pitchFamily="34" charset="0"/>
              </a:rPr>
              <a:t>Go to SPCs table in Patents &amp; SPCs tab. </a:t>
            </a:r>
          </a:p>
          <a:p>
            <a:pPr marL="633413" indent="-450850">
              <a:spcBef>
                <a:spcPts val="1400"/>
              </a:spcBef>
              <a:buNone/>
            </a:pPr>
            <a:r>
              <a:rPr lang="en-US" sz="1800" dirty="0">
                <a:solidFill>
                  <a:schemeClr val="bg1"/>
                </a:solidFill>
                <a:latin typeface="Avenir Next LT Pro" panose="020B0504020202020204" pitchFamily="34" charset="0"/>
              </a:rPr>
              <a:t>       Filter  and sort according to your interest.</a:t>
            </a:r>
          </a:p>
        </p:txBody>
      </p:sp>
      <p:sp>
        <p:nvSpPr>
          <p:cNvPr id="13" name="TextBox 12">
            <a:extLst>
              <a:ext uri="{FF2B5EF4-FFF2-40B4-BE49-F238E27FC236}">
                <a16:creationId xmlns:a16="http://schemas.microsoft.com/office/drawing/2014/main" id="{818B70DE-94D5-EF9D-FB58-4E2CCB4F0FE9}"/>
              </a:ext>
            </a:extLst>
          </p:cNvPr>
          <p:cNvSpPr txBox="1"/>
          <p:nvPr/>
        </p:nvSpPr>
        <p:spPr>
          <a:xfrm>
            <a:off x="647113" y="3011715"/>
            <a:ext cx="4973423" cy="1477328"/>
          </a:xfrm>
          <a:prstGeom prst="rect">
            <a:avLst/>
          </a:prstGeom>
          <a:noFill/>
        </p:spPr>
        <p:txBody>
          <a:bodyPr wrap="square">
            <a:spAutoFit/>
          </a:bodyPr>
          <a:lstStyle/>
          <a:p>
            <a:r>
              <a:rPr lang="en-US" dirty="0">
                <a:solidFill>
                  <a:schemeClr val="bg1">
                    <a:lumMod val="95000"/>
                  </a:schemeClr>
                </a:solidFill>
                <a:latin typeface="Avenir Next LT Pro" panose="020B0504020202020204" pitchFamily="34" charset="0"/>
              </a:rPr>
              <a:t>Patents from 100+ countries are indexed by our editors indicating what type of innovation is protected (formulation, process or product itself) with very useful annotations to provide commercial context.</a:t>
            </a:r>
          </a:p>
        </p:txBody>
      </p:sp>
      <p:sp>
        <p:nvSpPr>
          <p:cNvPr id="14" name="Footer Placeholder 13">
            <a:extLst>
              <a:ext uri="{FF2B5EF4-FFF2-40B4-BE49-F238E27FC236}">
                <a16:creationId xmlns:a16="http://schemas.microsoft.com/office/drawing/2014/main" id="{6D9F105B-1E60-ED43-4425-1BCB7E101B4B}"/>
              </a:ext>
            </a:extLst>
          </p:cNvPr>
          <p:cNvSpPr>
            <a:spLocks noGrp="1"/>
          </p:cNvSpPr>
          <p:nvPr>
            <p:ph type="ftr" idx="11"/>
          </p:nvPr>
        </p:nvSpPr>
        <p:spPr>
          <a:xfrm>
            <a:off x="6794981" y="6542511"/>
            <a:ext cx="4114800" cy="180811"/>
          </a:xfrm>
        </p:spPr>
        <p:txBody>
          <a:bodyPr/>
          <a:lstStyle/>
          <a:p>
            <a:r>
              <a:rPr lang="en-US" dirty="0"/>
              <a:t>Clarivate Webinar Dec. 2023: Advanced Insights with CGI</a:t>
            </a:r>
          </a:p>
        </p:txBody>
      </p:sp>
      <p:sp>
        <p:nvSpPr>
          <p:cNvPr id="15" name="Slide Number Placeholder 14">
            <a:extLst>
              <a:ext uri="{FF2B5EF4-FFF2-40B4-BE49-F238E27FC236}">
                <a16:creationId xmlns:a16="http://schemas.microsoft.com/office/drawing/2014/main" id="{5C502972-A81B-F506-5E09-9479967D0F32}"/>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12</a:t>
            </a:fld>
            <a:endParaRPr lang="en-US"/>
          </a:p>
        </p:txBody>
      </p:sp>
    </p:spTree>
    <p:extLst>
      <p:ext uri="{BB962C8B-B14F-4D97-AF65-F5344CB8AC3E}">
        <p14:creationId xmlns:p14="http://schemas.microsoft.com/office/powerpoint/2010/main" val="100002554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Google Shape;1083;p20">
            <a:extLst>
              <a:ext uri="{FF2B5EF4-FFF2-40B4-BE49-F238E27FC236}">
                <a16:creationId xmlns:a16="http://schemas.microsoft.com/office/drawing/2014/main" id="{2B0CA0E8-104B-6141-2E14-7000D8F4CEA3}"/>
              </a:ext>
            </a:extLst>
          </p:cNvPr>
          <p:cNvSpPr txBox="1">
            <a:spLocks noGrp="1"/>
          </p:cNvSpPr>
          <p:nvPr>
            <p:ph type="title"/>
          </p:nvPr>
        </p:nvSpPr>
        <p:spPr>
          <a:xfrm>
            <a:off x="528255" y="603350"/>
            <a:ext cx="11031076" cy="930027"/>
          </a:xfrm>
          <a:prstGeom prst="rect">
            <a:avLst/>
          </a:prstGeom>
          <a:noFill/>
          <a:ln>
            <a:noFill/>
          </a:ln>
        </p:spPr>
        <p:txBody>
          <a:bodyPr spcFirstLastPara="1" wrap="square" lIns="0" tIns="0" rIns="0" bIns="0" anchor="t" anchorCtr="0">
            <a:noAutofit/>
          </a:bodyPr>
          <a:lstStyle/>
          <a:p>
            <a:pPr marL="0" lvl="0" indent="0" algn="l" rtl="0">
              <a:lnSpc>
                <a:spcPct val="85000"/>
              </a:lnSpc>
              <a:spcBef>
                <a:spcPts val="0"/>
              </a:spcBef>
              <a:spcAft>
                <a:spcPts val="0"/>
              </a:spcAft>
              <a:buClr>
                <a:schemeClr val="lt1"/>
              </a:buClr>
              <a:buSzPts val="3000"/>
              <a:buFont typeface="Calibri"/>
              <a:buNone/>
            </a:pPr>
            <a:r>
              <a:rPr lang="en-US" sz="2000" dirty="0">
                <a:latin typeface="Avenir Next LT Pro" panose="020B0504020202020204" pitchFamily="34" charset="0"/>
              </a:rPr>
              <a:t>USE CASE 1 :</a:t>
            </a:r>
            <a:br>
              <a:rPr lang="en-US" sz="2000" dirty="0">
                <a:latin typeface="Avenir Next LT Pro" panose="020B0504020202020204" pitchFamily="34" charset="0"/>
              </a:rPr>
            </a:br>
            <a:br>
              <a:rPr lang="en-US" sz="2000" dirty="0">
                <a:latin typeface="Avenir Next LT Pro" panose="020B0504020202020204" pitchFamily="34" charset="0"/>
              </a:rPr>
            </a:br>
            <a:r>
              <a:rPr lang="en-US" sz="2000" dirty="0">
                <a:latin typeface="Avenir Next LT Pro" panose="020B0504020202020204" pitchFamily="34" charset="0"/>
              </a:rPr>
              <a:t> </a:t>
            </a:r>
            <a:endParaRPr lang="en-US" sz="2400" b="0" dirty="0">
              <a:solidFill>
                <a:srgbClr val="FFFF00"/>
              </a:solidFill>
              <a:latin typeface="Avenir Next LT Pro" panose="020B0504020202020204" pitchFamily="34" charset="0"/>
            </a:endParaRPr>
          </a:p>
        </p:txBody>
      </p:sp>
      <p:sp>
        <p:nvSpPr>
          <p:cNvPr id="11" name="TextBox 10">
            <a:extLst>
              <a:ext uri="{FF2B5EF4-FFF2-40B4-BE49-F238E27FC236}">
                <a16:creationId xmlns:a16="http://schemas.microsoft.com/office/drawing/2014/main" id="{7537BE0C-ADCC-6392-0033-8DA6A108BBBB}"/>
              </a:ext>
            </a:extLst>
          </p:cNvPr>
          <p:cNvSpPr txBox="1"/>
          <p:nvPr/>
        </p:nvSpPr>
        <p:spPr>
          <a:xfrm>
            <a:off x="235632" y="1273332"/>
            <a:ext cx="5384904" cy="1738938"/>
          </a:xfrm>
          <a:prstGeom prst="rect">
            <a:avLst/>
          </a:prstGeom>
          <a:noFill/>
        </p:spPr>
        <p:txBody>
          <a:bodyPr wrap="square">
            <a:spAutoFit/>
          </a:bodyPr>
          <a:lstStyle/>
          <a:p>
            <a:pPr marL="182563">
              <a:spcBef>
                <a:spcPts val="1400"/>
              </a:spcBef>
            </a:pPr>
            <a:r>
              <a:rPr lang="en-US" b="1" dirty="0">
                <a:solidFill>
                  <a:srgbClr val="FFFF00"/>
                </a:solidFill>
                <a:latin typeface="Avenir Next LT Pro" panose="020B0504020202020204" pitchFamily="34" charset="0"/>
                <a:cs typeface="Calibri"/>
                <a:sym typeface="Calibri"/>
              </a:rPr>
              <a:t>Are there any patent challenges in progress?</a:t>
            </a:r>
          </a:p>
          <a:p>
            <a:pPr marL="182563">
              <a:spcBef>
                <a:spcPts val="1400"/>
              </a:spcBef>
            </a:pPr>
            <a:endParaRPr lang="en-US" b="1" dirty="0">
              <a:solidFill>
                <a:srgbClr val="FFFF00"/>
              </a:solidFill>
              <a:latin typeface="Avenir Next LT Pro" panose="020B0504020202020204" pitchFamily="34" charset="0"/>
              <a:cs typeface="Calibri"/>
              <a:sym typeface="Calibri"/>
            </a:endParaRPr>
          </a:p>
          <a:p>
            <a:pPr marL="468313" indent="-285750">
              <a:spcBef>
                <a:spcPts val="1400"/>
              </a:spcBef>
              <a:buFont typeface="Arial" panose="020B0604020202020204" pitchFamily="34" charset="0"/>
              <a:buChar char="•"/>
            </a:pPr>
            <a:r>
              <a:rPr lang="en-US" dirty="0">
                <a:solidFill>
                  <a:schemeClr val="bg1"/>
                </a:solidFill>
                <a:latin typeface="Avenir Next LT Pro" panose="020B0504020202020204" pitchFamily="34" charset="0"/>
              </a:rPr>
              <a:t>Go to US Patent challenges tab. </a:t>
            </a:r>
          </a:p>
          <a:p>
            <a:pPr marL="468313" indent="-285750">
              <a:spcBef>
                <a:spcPts val="1400"/>
              </a:spcBef>
              <a:buFont typeface="Arial" panose="020B0604020202020204" pitchFamily="34" charset="0"/>
              <a:buChar char="•"/>
            </a:pPr>
            <a:r>
              <a:rPr lang="en-US" dirty="0">
                <a:solidFill>
                  <a:schemeClr val="bg1"/>
                </a:solidFill>
                <a:latin typeface="Avenir Next LT Pro" panose="020B0504020202020204" pitchFamily="34" charset="0"/>
              </a:rPr>
              <a:t> Click ‘View Commentaries’ to read more.</a:t>
            </a:r>
            <a:endParaRPr lang="en-US" sz="1800" dirty="0">
              <a:solidFill>
                <a:schemeClr val="bg1"/>
              </a:solidFill>
              <a:latin typeface="Avenir Next LT Pro" panose="020B0504020202020204" pitchFamily="34" charset="0"/>
            </a:endParaRPr>
          </a:p>
        </p:txBody>
      </p:sp>
      <p:sp>
        <p:nvSpPr>
          <p:cNvPr id="3" name="TextBox 2">
            <a:extLst>
              <a:ext uri="{FF2B5EF4-FFF2-40B4-BE49-F238E27FC236}">
                <a16:creationId xmlns:a16="http://schemas.microsoft.com/office/drawing/2014/main" id="{E3D8E381-AA43-C844-F6C3-3B0169E77DC5}"/>
              </a:ext>
            </a:extLst>
          </p:cNvPr>
          <p:cNvSpPr txBox="1"/>
          <p:nvPr/>
        </p:nvSpPr>
        <p:spPr>
          <a:xfrm>
            <a:off x="443378" y="4031973"/>
            <a:ext cx="4969413" cy="1477328"/>
          </a:xfrm>
          <a:prstGeom prst="rect">
            <a:avLst/>
          </a:prstGeom>
          <a:noFill/>
        </p:spPr>
        <p:txBody>
          <a:bodyPr wrap="square">
            <a:spAutoFit/>
          </a:bodyPr>
          <a:lstStyle/>
          <a:p>
            <a:r>
              <a:rPr lang="en-US" dirty="0">
                <a:solidFill>
                  <a:schemeClr val="bg1"/>
                </a:solidFill>
                <a:latin typeface="Avenir Next LT Pro" panose="020B0504020202020204" pitchFamily="34" charset="0"/>
              </a:rPr>
              <a:t>US P IV patent challenges are followed very closely by our research team. They expertly identify patents affected, dose forms, first to file names and commentaries which are updated within 24 hours </a:t>
            </a:r>
          </a:p>
        </p:txBody>
      </p:sp>
      <p:pic>
        <p:nvPicPr>
          <p:cNvPr id="4" name="Picture 3">
            <a:extLst>
              <a:ext uri="{FF2B5EF4-FFF2-40B4-BE49-F238E27FC236}">
                <a16:creationId xmlns:a16="http://schemas.microsoft.com/office/drawing/2014/main" id="{6D5413E4-2C91-C4ED-8221-792DD3DF3FCF}"/>
              </a:ext>
            </a:extLst>
          </p:cNvPr>
          <p:cNvPicPr>
            <a:picLocks noChangeAspect="1"/>
          </p:cNvPicPr>
          <p:nvPr/>
        </p:nvPicPr>
        <p:blipFill rotWithShape="1">
          <a:blip r:embed="rId2">
            <a:extLst>
              <a:ext uri="{28A0092B-C50C-407E-A947-70E740481C1C}">
                <a14:useLocalDpi xmlns:a14="http://schemas.microsoft.com/office/drawing/2010/main" val="0"/>
              </a:ext>
            </a:extLst>
          </a:blip>
          <a:srcRect b="50489"/>
          <a:stretch/>
        </p:blipFill>
        <p:spPr bwMode="auto">
          <a:xfrm>
            <a:off x="5927487" y="1913206"/>
            <a:ext cx="5384905" cy="3151163"/>
          </a:xfrm>
          <a:prstGeom prst="rect">
            <a:avLst/>
          </a:prstGeom>
          <a:noFill/>
          <a:ln>
            <a:noFill/>
          </a:ln>
          <a:extLst>
            <a:ext uri="{53640926-AAD7-44D8-BBD7-CCE9431645EC}">
              <a14:shadowObscured xmlns:a14="http://schemas.microsoft.com/office/drawing/2010/main"/>
            </a:ext>
          </a:extLst>
        </p:spPr>
      </p:pic>
      <p:sp>
        <p:nvSpPr>
          <p:cNvPr id="5" name="Footer Placeholder 4">
            <a:extLst>
              <a:ext uri="{FF2B5EF4-FFF2-40B4-BE49-F238E27FC236}">
                <a16:creationId xmlns:a16="http://schemas.microsoft.com/office/drawing/2014/main" id="{672BE12E-FC62-C55A-8992-768F0BE0895F}"/>
              </a:ext>
            </a:extLst>
          </p:cNvPr>
          <p:cNvSpPr>
            <a:spLocks noGrp="1"/>
          </p:cNvSpPr>
          <p:nvPr>
            <p:ph type="ftr" idx="11"/>
          </p:nvPr>
        </p:nvSpPr>
        <p:spPr>
          <a:xfrm>
            <a:off x="6794981" y="6542511"/>
            <a:ext cx="4114800" cy="180811"/>
          </a:xfrm>
        </p:spPr>
        <p:txBody>
          <a:bodyPr/>
          <a:lstStyle/>
          <a:p>
            <a:r>
              <a:rPr lang="en-US" dirty="0"/>
              <a:t>Clarivate Webinar Dec. 2023: Advanced Insights with CGI</a:t>
            </a:r>
          </a:p>
        </p:txBody>
      </p:sp>
      <p:sp>
        <p:nvSpPr>
          <p:cNvPr id="6" name="Slide Number Placeholder 5">
            <a:extLst>
              <a:ext uri="{FF2B5EF4-FFF2-40B4-BE49-F238E27FC236}">
                <a16:creationId xmlns:a16="http://schemas.microsoft.com/office/drawing/2014/main" id="{BE2656F3-F21D-EEDB-928A-2C1B8B01E022}"/>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13</a:t>
            </a:fld>
            <a:endParaRPr lang="en-US"/>
          </a:p>
        </p:txBody>
      </p:sp>
    </p:spTree>
    <p:extLst>
      <p:ext uri="{BB962C8B-B14F-4D97-AF65-F5344CB8AC3E}">
        <p14:creationId xmlns:p14="http://schemas.microsoft.com/office/powerpoint/2010/main" val="339818504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CDF1942-6981-D8BB-A8DC-F6B0D45F587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14</a:t>
            </a:fld>
            <a:endParaRPr lang="en-US"/>
          </a:p>
        </p:txBody>
      </p:sp>
      <p:sp>
        <p:nvSpPr>
          <p:cNvPr id="3" name="Footer Placeholder 2">
            <a:extLst>
              <a:ext uri="{FF2B5EF4-FFF2-40B4-BE49-F238E27FC236}">
                <a16:creationId xmlns:a16="http://schemas.microsoft.com/office/drawing/2014/main" id="{4D9760FA-6682-8688-C219-3BBA7EE89BEE}"/>
              </a:ext>
            </a:extLst>
          </p:cNvPr>
          <p:cNvSpPr>
            <a:spLocks noGrp="1"/>
          </p:cNvSpPr>
          <p:nvPr>
            <p:ph type="ftr" idx="11"/>
          </p:nvPr>
        </p:nvSpPr>
        <p:spPr>
          <a:xfrm>
            <a:off x="6784707" y="6542511"/>
            <a:ext cx="4114800" cy="180811"/>
          </a:xfrm>
        </p:spPr>
        <p:txBody>
          <a:bodyPr/>
          <a:lstStyle/>
          <a:p>
            <a:r>
              <a:rPr lang="en-US" dirty="0"/>
              <a:t>Clarivate Webinar Dec. 2023: Advanced Insights with CGI</a:t>
            </a:r>
          </a:p>
        </p:txBody>
      </p:sp>
      <p:sp>
        <p:nvSpPr>
          <p:cNvPr id="5" name="Title 4">
            <a:extLst>
              <a:ext uri="{FF2B5EF4-FFF2-40B4-BE49-F238E27FC236}">
                <a16:creationId xmlns:a16="http://schemas.microsoft.com/office/drawing/2014/main" id="{6C815D28-20D4-6DCF-05E2-1D606FCA3DF6}"/>
              </a:ext>
            </a:extLst>
          </p:cNvPr>
          <p:cNvSpPr>
            <a:spLocks noGrp="1"/>
          </p:cNvSpPr>
          <p:nvPr>
            <p:ph type="title"/>
          </p:nvPr>
        </p:nvSpPr>
        <p:spPr>
          <a:xfrm>
            <a:off x="397544" y="660887"/>
            <a:ext cx="10157146" cy="395878"/>
          </a:xfrm>
        </p:spPr>
        <p:txBody>
          <a:bodyPr/>
          <a:lstStyle/>
          <a:p>
            <a:pPr marL="182563">
              <a:spcBef>
                <a:spcPts val="1400"/>
              </a:spcBef>
            </a:pPr>
            <a:r>
              <a:rPr lang="en-US" sz="1800" dirty="0">
                <a:solidFill>
                  <a:srgbClr val="FFFF00"/>
                </a:solidFill>
                <a:latin typeface="Avenir Next LT Pro" panose="020B0504020202020204" pitchFamily="34" charset="0"/>
                <a:ea typeface="+mn-ea"/>
              </a:rPr>
              <a:t>How can you get a notification if any of these tabs is updated?</a:t>
            </a:r>
          </a:p>
        </p:txBody>
      </p:sp>
      <p:sp>
        <p:nvSpPr>
          <p:cNvPr id="7" name="Text Placeholder 6">
            <a:extLst>
              <a:ext uri="{FF2B5EF4-FFF2-40B4-BE49-F238E27FC236}">
                <a16:creationId xmlns:a16="http://schemas.microsoft.com/office/drawing/2014/main" id="{E824D60E-642A-9129-2341-0C25BE937410}"/>
              </a:ext>
            </a:extLst>
          </p:cNvPr>
          <p:cNvSpPr>
            <a:spLocks noGrp="1"/>
          </p:cNvSpPr>
          <p:nvPr>
            <p:ph type="body" idx="3"/>
          </p:nvPr>
        </p:nvSpPr>
        <p:spPr/>
        <p:txBody>
          <a:bodyPr>
            <a:normAutofit/>
          </a:bodyPr>
          <a:lstStyle/>
          <a:p>
            <a:pPr>
              <a:lnSpc>
                <a:spcPct val="150000"/>
              </a:lnSpc>
            </a:pPr>
            <a:r>
              <a:rPr lang="en-US" sz="2000" dirty="0">
                <a:latin typeface="Avenir Next LT Pro" panose="020B0504020202020204" pitchFamily="34" charset="0"/>
              </a:rPr>
              <a:t>Go to bell icon at the top right. </a:t>
            </a:r>
          </a:p>
          <a:p>
            <a:pPr>
              <a:lnSpc>
                <a:spcPct val="150000"/>
              </a:lnSpc>
            </a:pPr>
            <a:r>
              <a:rPr lang="en-US" sz="2000" dirty="0">
                <a:latin typeface="Avenir Next LT Pro" panose="020B0504020202020204" pitchFamily="34" charset="0"/>
              </a:rPr>
              <a:t>Select data of interest: e.g. updates to new and existing CDFs, SPCs, US patent challenges and more.</a:t>
            </a:r>
          </a:p>
        </p:txBody>
      </p:sp>
      <p:sp>
        <p:nvSpPr>
          <p:cNvPr id="13" name="Picture Placeholder 12">
            <a:extLst>
              <a:ext uri="{FF2B5EF4-FFF2-40B4-BE49-F238E27FC236}">
                <a16:creationId xmlns:a16="http://schemas.microsoft.com/office/drawing/2014/main" id="{2356F193-3C99-E8B0-B5B8-1C13B1AD1A4E}"/>
              </a:ext>
            </a:extLst>
          </p:cNvPr>
          <p:cNvSpPr>
            <a:spLocks noGrp="1"/>
          </p:cNvSpPr>
          <p:nvPr>
            <p:ph type="pic" idx="2"/>
          </p:nvPr>
        </p:nvSpPr>
        <p:spPr/>
        <p:txBody>
          <a:bodyPr/>
          <a:lstStyle/>
          <a:p>
            <a:endParaRPr lang="en-US"/>
          </a:p>
        </p:txBody>
      </p:sp>
      <p:pic>
        <p:nvPicPr>
          <p:cNvPr id="14" name="Picture 13" descr="A screenshot of a computer&#10;&#10;Description automatically generated">
            <a:extLst>
              <a:ext uri="{FF2B5EF4-FFF2-40B4-BE49-F238E27FC236}">
                <a16:creationId xmlns:a16="http://schemas.microsoft.com/office/drawing/2014/main" id="{D5F02266-1869-3F3C-53D6-5FFC76B084C9}"/>
              </a:ext>
            </a:extLst>
          </p:cNvPr>
          <p:cNvPicPr>
            <a:picLocks noChangeAspect="1"/>
          </p:cNvPicPr>
          <p:nvPr/>
        </p:nvPicPr>
        <p:blipFill rotWithShape="1">
          <a:blip r:embed="rId2"/>
          <a:srcRect l="37639" t="32012" r="8220" b="9033"/>
          <a:stretch/>
        </p:blipFill>
        <p:spPr bwMode="auto">
          <a:xfrm>
            <a:off x="5929778" y="1888111"/>
            <a:ext cx="5398720" cy="3142080"/>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4301311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81"/>
        <p:cNvGrpSpPr/>
        <p:nvPr/>
      </p:nvGrpSpPr>
      <p:grpSpPr>
        <a:xfrm>
          <a:off x="0" y="0"/>
          <a:ext cx="0" cy="0"/>
          <a:chOff x="0" y="0"/>
          <a:chExt cx="0" cy="0"/>
        </a:xfrm>
      </p:grpSpPr>
      <p:sp>
        <p:nvSpPr>
          <p:cNvPr id="1082" name="Google Shape;1082;p20"/>
          <p:cNvSpPr txBox="1">
            <a:spLocks noGrp="1"/>
          </p:cNvSpPr>
          <p:nvPr>
            <p:ph type="body" idx="3"/>
          </p:nvPr>
        </p:nvSpPr>
        <p:spPr>
          <a:xfrm>
            <a:off x="582456" y="1882773"/>
            <a:ext cx="4650916" cy="4340740"/>
          </a:xfrm>
          <a:prstGeom prst="rect">
            <a:avLst/>
          </a:prstGeom>
          <a:noFill/>
          <a:ln>
            <a:noFill/>
          </a:ln>
        </p:spPr>
        <p:txBody>
          <a:bodyPr spcFirstLastPara="1" wrap="square" lIns="0" tIns="0" rIns="0" bIns="0" anchor="t" anchorCtr="0">
            <a:normAutofit/>
          </a:bodyPr>
          <a:lstStyle/>
          <a:p>
            <a:pPr marL="647700" indent="-457200">
              <a:spcBef>
                <a:spcPts val="1400"/>
              </a:spcBef>
            </a:pPr>
            <a:r>
              <a:rPr lang="en-US" sz="1800" dirty="0">
                <a:latin typeface="Avenir Next LT Pro" panose="020B0504020202020204" pitchFamily="34" charset="0"/>
              </a:rPr>
              <a:t>Quick search API or brand name </a:t>
            </a:r>
          </a:p>
          <a:p>
            <a:pPr marL="647700" indent="-457200">
              <a:spcBef>
                <a:spcPts val="1400"/>
              </a:spcBef>
            </a:pPr>
            <a:r>
              <a:rPr lang="en-US" sz="1800" dirty="0">
                <a:latin typeface="Avenir Next LT Pro" panose="020B0504020202020204" pitchFamily="34" charset="0"/>
              </a:rPr>
              <a:t> Go to API Manufacturers tab. </a:t>
            </a:r>
          </a:p>
          <a:p>
            <a:pPr marL="647700" indent="-457200">
              <a:spcBef>
                <a:spcPts val="1400"/>
              </a:spcBef>
            </a:pPr>
            <a:r>
              <a:rPr lang="en-US" sz="1800" dirty="0">
                <a:latin typeface="Avenir Next LT Pro" panose="020B0504020202020204" pitchFamily="34" charset="0"/>
              </a:rPr>
              <a:t>Filter and sort according to your interest. </a:t>
            </a:r>
            <a:endParaRPr sz="1800" dirty="0">
              <a:latin typeface="Avenir Next LT Pro" panose="020B0504020202020204" pitchFamily="34" charset="0"/>
            </a:endParaRPr>
          </a:p>
        </p:txBody>
      </p:sp>
      <p:sp>
        <p:nvSpPr>
          <p:cNvPr id="1083" name="Google Shape;1083;p20"/>
          <p:cNvSpPr txBox="1">
            <a:spLocks noGrp="1"/>
          </p:cNvSpPr>
          <p:nvPr>
            <p:ph type="title"/>
          </p:nvPr>
        </p:nvSpPr>
        <p:spPr>
          <a:xfrm>
            <a:off x="582456" y="580579"/>
            <a:ext cx="9820718" cy="395878"/>
          </a:xfrm>
          <a:prstGeom prst="rect">
            <a:avLst/>
          </a:prstGeom>
          <a:noFill/>
          <a:ln>
            <a:noFill/>
          </a:ln>
        </p:spPr>
        <p:txBody>
          <a:bodyPr spcFirstLastPara="1" wrap="square" lIns="0" tIns="0" rIns="0" bIns="0" anchor="t" anchorCtr="0">
            <a:noAutofit/>
          </a:bodyPr>
          <a:lstStyle/>
          <a:p>
            <a:pPr>
              <a:lnSpc>
                <a:spcPct val="150000"/>
              </a:lnSpc>
            </a:pPr>
            <a:r>
              <a:rPr lang="en-US" sz="2000" dirty="0">
                <a:latin typeface="Avenir Next LT Pro" panose="020B0504020202020204" pitchFamily="34" charset="0"/>
              </a:rPr>
              <a:t>USE CASE 2 :</a:t>
            </a:r>
            <a:br>
              <a:rPr lang="en-US" sz="2000" dirty="0">
                <a:latin typeface="Avenir Next LT Pro" panose="020B0504020202020204" pitchFamily="34" charset="0"/>
              </a:rPr>
            </a:br>
            <a:r>
              <a:rPr lang="en-US" sz="1800" dirty="0">
                <a:solidFill>
                  <a:srgbClr val="FFFF00"/>
                </a:solidFill>
                <a:latin typeface="Avenir Next LT Pro" panose="020B0504020202020204" pitchFamily="34" charset="0"/>
              </a:rPr>
              <a:t>Who is manufacturing your API? Do they have experience with the US market? </a:t>
            </a:r>
            <a:endParaRPr sz="2000" dirty="0">
              <a:solidFill>
                <a:srgbClr val="FFFF00"/>
              </a:solidFill>
              <a:latin typeface="Avenir Next LT Pro" panose="020B0504020202020204" pitchFamily="34" charset="0"/>
            </a:endParaRPr>
          </a:p>
        </p:txBody>
      </p:sp>
      <p:sp>
        <p:nvSpPr>
          <p:cNvPr id="1084" name="Google Shape;1084;p20"/>
          <p:cNvSpPr txBox="1">
            <a:spLocks noGrp="1"/>
          </p:cNvSpPr>
          <p:nvPr>
            <p:ph type="ftr" idx="11"/>
          </p:nvPr>
        </p:nvSpPr>
        <p:spPr>
          <a:xfrm>
            <a:off x="6787995" y="6542511"/>
            <a:ext cx="4114800" cy="180811"/>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US" dirty="0">
                <a:latin typeface="+mj-lt"/>
              </a:rPr>
              <a:t>Clarivate Webinar Dec. 2023: Advanced Insights with CGI</a:t>
            </a:r>
            <a:endParaRPr dirty="0">
              <a:latin typeface="+mj-lt"/>
            </a:endParaRPr>
          </a:p>
        </p:txBody>
      </p:sp>
      <p:sp>
        <p:nvSpPr>
          <p:cNvPr id="1086" name="Google Shape;1086;p20"/>
          <p:cNvSpPr txBox="1">
            <a:spLocks noGrp="1"/>
          </p:cNvSpPr>
          <p:nvPr>
            <p:ph type="sldNum" idx="12"/>
          </p:nvPr>
        </p:nvSpPr>
        <p:spPr>
          <a:xfrm>
            <a:off x="11303161" y="6542510"/>
            <a:ext cx="290351" cy="160697"/>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fld id="{00000000-1234-1234-1234-123412341234}" type="slidenum">
              <a:rPr lang="en-US">
                <a:latin typeface="+mj-lt"/>
              </a:rPr>
              <a:t>15</a:t>
            </a:fld>
            <a:endParaRPr>
              <a:latin typeface="+mj-lt"/>
            </a:endParaRPr>
          </a:p>
        </p:txBody>
      </p:sp>
      <p:sp>
        <p:nvSpPr>
          <p:cNvPr id="4" name="TextBox 3">
            <a:extLst>
              <a:ext uri="{FF2B5EF4-FFF2-40B4-BE49-F238E27FC236}">
                <a16:creationId xmlns:a16="http://schemas.microsoft.com/office/drawing/2014/main" id="{1EFE7B6F-0964-F4A4-036C-66925DFB27F7}"/>
              </a:ext>
            </a:extLst>
          </p:cNvPr>
          <p:cNvSpPr txBox="1"/>
          <p:nvPr/>
        </p:nvSpPr>
        <p:spPr>
          <a:xfrm>
            <a:off x="582456" y="3952973"/>
            <a:ext cx="4861741" cy="1077218"/>
          </a:xfrm>
          <a:prstGeom prst="rect">
            <a:avLst/>
          </a:prstGeom>
          <a:noFill/>
        </p:spPr>
        <p:txBody>
          <a:bodyPr wrap="square">
            <a:spAutoFit/>
          </a:bodyPr>
          <a:lstStyle/>
          <a:p>
            <a:r>
              <a:rPr lang="en-US" sz="1600" dirty="0">
                <a:solidFill>
                  <a:schemeClr val="bg1"/>
                </a:solidFill>
                <a:latin typeface="Avenir Next LT Pro" panose="020B0504020202020204" pitchFamily="34" charset="0"/>
              </a:rPr>
              <a:t>Use Proprietary analytics ‘Corporate API Rating’ and ‘Manufacturing Status’ to understand their experience, markets where they operate and levels of production of the API of interest.</a:t>
            </a:r>
          </a:p>
        </p:txBody>
      </p:sp>
      <p:sp>
        <p:nvSpPr>
          <p:cNvPr id="6" name="TextBox 5">
            <a:extLst>
              <a:ext uri="{FF2B5EF4-FFF2-40B4-BE49-F238E27FC236}">
                <a16:creationId xmlns:a16="http://schemas.microsoft.com/office/drawing/2014/main" id="{C0EA4F87-BCAD-8019-2CB5-D3A21D17952C}"/>
              </a:ext>
            </a:extLst>
          </p:cNvPr>
          <p:cNvSpPr txBox="1"/>
          <p:nvPr/>
        </p:nvSpPr>
        <p:spPr>
          <a:xfrm>
            <a:off x="4543865" y="5689887"/>
            <a:ext cx="6687698" cy="523220"/>
          </a:xfrm>
          <a:prstGeom prst="rect">
            <a:avLst/>
          </a:prstGeom>
          <a:noFill/>
        </p:spPr>
        <p:txBody>
          <a:bodyPr wrap="square">
            <a:spAutoFit/>
          </a:bodyPr>
          <a:lstStyle/>
          <a:p>
            <a:r>
              <a:rPr lang="en-US" sz="1400" dirty="0">
                <a:solidFill>
                  <a:schemeClr val="bg1"/>
                </a:solidFill>
                <a:latin typeface="Avenir Next LT Pro" panose="020B0504020202020204" pitchFamily="34" charset="0"/>
              </a:rPr>
              <a:t>Note: Click ‘</a:t>
            </a:r>
            <a:r>
              <a:rPr lang="en-US" sz="1400" dirty="0" err="1">
                <a:solidFill>
                  <a:schemeClr val="bg1"/>
                </a:solidFill>
                <a:latin typeface="Avenir Next LT Pro" panose="020B0504020202020204" pitchFamily="34" charset="0"/>
              </a:rPr>
              <a:t>i</a:t>
            </a:r>
            <a:r>
              <a:rPr lang="en-US" sz="1400" dirty="0">
                <a:solidFill>
                  <a:schemeClr val="bg1"/>
                </a:solidFill>
                <a:latin typeface="Avenir Next LT Pro" panose="020B0504020202020204" pitchFamily="34" charset="0"/>
              </a:rPr>
              <a:t>’ icon to access quick guide explaining proprietary terminology and different levels of ‘Corporate API Rating’ and ‘Manufacturing Status’.</a:t>
            </a:r>
          </a:p>
        </p:txBody>
      </p:sp>
      <p:sp>
        <p:nvSpPr>
          <p:cNvPr id="9" name="Picture Placeholder 8">
            <a:extLst>
              <a:ext uri="{FF2B5EF4-FFF2-40B4-BE49-F238E27FC236}">
                <a16:creationId xmlns:a16="http://schemas.microsoft.com/office/drawing/2014/main" id="{4DFD26C7-4853-67BA-749A-C8EBE3A23A1D}"/>
              </a:ext>
            </a:extLst>
          </p:cNvPr>
          <p:cNvSpPr>
            <a:spLocks noGrp="1"/>
          </p:cNvSpPr>
          <p:nvPr>
            <p:ph type="pic" idx="2"/>
          </p:nvPr>
        </p:nvSpPr>
        <p:spPr/>
        <p:txBody>
          <a:bodyPr/>
          <a:lstStyle/>
          <a:p>
            <a:endParaRPr lang="en-US"/>
          </a:p>
        </p:txBody>
      </p:sp>
      <p:pic>
        <p:nvPicPr>
          <p:cNvPr id="10" name="Picture 9">
            <a:extLst>
              <a:ext uri="{FF2B5EF4-FFF2-40B4-BE49-F238E27FC236}">
                <a16:creationId xmlns:a16="http://schemas.microsoft.com/office/drawing/2014/main" id="{36EEA13D-26AD-3F3E-6782-EAB9B1EB457E}"/>
              </a:ext>
            </a:extLst>
          </p:cNvPr>
          <p:cNvPicPr>
            <a:picLocks noChangeAspect="1"/>
          </p:cNvPicPr>
          <p:nvPr/>
        </p:nvPicPr>
        <p:blipFill rotWithShape="1">
          <a:blip r:embed="rId3">
            <a:extLst>
              <a:ext uri="{28A0092B-C50C-407E-A947-70E740481C1C}">
                <a14:useLocalDpi xmlns:a14="http://schemas.microsoft.com/office/drawing/2010/main" val="0"/>
              </a:ext>
            </a:extLst>
          </a:blip>
          <a:srcRect r="8772" b="4725"/>
          <a:stretch/>
        </p:blipFill>
        <p:spPr bwMode="auto">
          <a:xfrm>
            <a:off x="5901642" y="1910910"/>
            <a:ext cx="5398720" cy="3147417"/>
          </a:xfrm>
          <a:prstGeom prst="rect">
            <a:avLst/>
          </a:prstGeom>
          <a:noFill/>
          <a:ln>
            <a:noFill/>
          </a:ln>
        </p:spPr>
      </p:pic>
    </p:spTree>
    <p:extLst>
      <p:ext uri="{BB962C8B-B14F-4D97-AF65-F5344CB8AC3E}">
        <p14:creationId xmlns:p14="http://schemas.microsoft.com/office/powerpoint/2010/main" val="9188010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81"/>
        <p:cNvGrpSpPr/>
        <p:nvPr/>
      </p:nvGrpSpPr>
      <p:grpSpPr>
        <a:xfrm>
          <a:off x="0" y="0"/>
          <a:ext cx="0" cy="0"/>
          <a:chOff x="0" y="0"/>
          <a:chExt cx="0" cy="0"/>
        </a:xfrm>
      </p:grpSpPr>
      <p:sp>
        <p:nvSpPr>
          <p:cNvPr id="1082" name="Google Shape;1082;p20"/>
          <p:cNvSpPr txBox="1">
            <a:spLocks noGrp="1"/>
          </p:cNvSpPr>
          <p:nvPr>
            <p:ph type="body" idx="3"/>
          </p:nvPr>
        </p:nvSpPr>
        <p:spPr>
          <a:xfrm>
            <a:off x="582456" y="1882773"/>
            <a:ext cx="4650916" cy="4340740"/>
          </a:xfrm>
          <a:prstGeom prst="rect">
            <a:avLst/>
          </a:prstGeom>
          <a:noFill/>
          <a:ln>
            <a:noFill/>
          </a:ln>
        </p:spPr>
        <p:txBody>
          <a:bodyPr spcFirstLastPara="1" wrap="square" lIns="0" tIns="0" rIns="0" bIns="0" anchor="t" anchorCtr="0">
            <a:normAutofit/>
          </a:bodyPr>
          <a:lstStyle/>
          <a:p>
            <a:pPr marL="647700" indent="-457200">
              <a:spcBef>
                <a:spcPts val="1400"/>
              </a:spcBef>
            </a:pPr>
            <a:r>
              <a:rPr lang="en-US" sz="1800" dirty="0">
                <a:latin typeface="Avenir Next LT Pro" panose="020B0504020202020204" pitchFamily="34" charset="0"/>
              </a:rPr>
              <a:t> Filter by ‘Active US DMF’</a:t>
            </a:r>
          </a:p>
          <a:p>
            <a:pPr marL="647700" indent="-457200">
              <a:spcBef>
                <a:spcPts val="1400"/>
              </a:spcBef>
            </a:pPr>
            <a:r>
              <a:rPr lang="en-US" sz="1800" dirty="0">
                <a:latin typeface="Avenir Next LT Pro" panose="020B0504020202020204" pitchFamily="34" charset="0"/>
              </a:rPr>
              <a:t> Sort by ‘</a:t>
            </a:r>
            <a:r>
              <a:rPr lang="en-US" sz="1800" dirty="0" err="1">
                <a:latin typeface="Avenir Next LT Pro" panose="020B0504020202020204" pitchFamily="34" charset="0"/>
              </a:rPr>
              <a:t>GDUFA</a:t>
            </a:r>
            <a:r>
              <a:rPr lang="en-US" sz="1800" dirty="0">
                <a:latin typeface="Avenir Next LT Pro" panose="020B0504020202020204" pitchFamily="34" charset="0"/>
              </a:rPr>
              <a:t> Fee payment date’</a:t>
            </a:r>
          </a:p>
        </p:txBody>
      </p:sp>
      <p:sp>
        <p:nvSpPr>
          <p:cNvPr id="1083" name="Google Shape;1083;p20"/>
          <p:cNvSpPr txBox="1">
            <a:spLocks noGrp="1"/>
          </p:cNvSpPr>
          <p:nvPr>
            <p:ph type="title"/>
          </p:nvPr>
        </p:nvSpPr>
        <p:spPr>
          <a:xfrm>
            <a:off x="582456" y="565589"/>
            <a:ext cx="6408527" cy="395878"/>
          </a:xfrm>
          <a:prstGeom prst="rect">
            <a:avLst/>
          </a:prstGeom>
          <a:noFill/>
          <a:ln>
            <a:noFill/>
          </a:ln>
        </p:spPr>
        <p:txBody>
          <a:bodyPr spcFirstLastPara="1" wrap="square" lIns="0" tIns="0" rIns="0" bIns="0" anchor="t" anchorCtr="0">
            <a:noAutofit/>
          </a:bodyPr>
          <a:lstStyle/>
          <a:p>
            <a:pPr>
              <a:lnSpc>
                <a:spcPct val="150000"/>
              </a:lnSpc>
            </a:pPr>
            <a:r>
              <a:rPr lang="en-US" sz="2000" dirty="0">
                <a:latin typeface="Avenir Next LT Pro" panose="020B0504020202020204" pitchFamily="34" charset="0"/>
              </a:rPr>
              <a:t>USE CASE 2 :</a:t>
            </a:r>
            <a:br>
              <a:rPr lang="en-US" sz="2000" dirty="0">
                <a:latin typeface="Avenir Next LT Pro" panose="020B0504020202020204" pitchFamily="34" charset="0"/>
              </a:rPr>
            </a:br>
            <a:r>
              <a:rPr lang="en-US" sz="1800" dirty="0">
                <a:solidFill>
                  <a:srgbClr val="FFFF00"/>
                </a:solidFill>
                <a:latin typeface="Avenir Next LT Pro" panose="020B0504020202020204" pitchFamily="34" charset="0"/>
              </a:rPr>
              <a:t>Do they have experience with the US market?</a:t>
            </a:r>
            <a:endParaRPr sz="2000" dirty="0">
              <a:solidFill>
                <a:srgbClr val="FFFF00"/>
              </a:solidFill>
              <a:latin typeface="Avenir Next LT Pro" panose="020B0504020202020204" pitchFamily="34" charset="0"/>
            </a:endParaRPr>
          </a:p>
        </p:txBody>
      </p:sp>
      <p:sp>
        <p:nvSpPr>
          <p:cNvPr id="1084" name="Google Shape;1084;p20"/>
          <p:cNvSpPr txBox="1">
            <a:spLocks noGrp="1"/>
          </p:cNvSpPr>
          <p:nvPr>
            <p:ph type="ftr" idx="11"/>
          </p:nvPr>
        </p:nvSpPr>
        <p:spPr>
          <a:xfrm>
            <a:off x="6787995" y="6542511"/>
            <a:ext cx="4114800" cy="180811"/>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US" dirty="0">
                <a:latin typeface="+mj-lt"/>
              </a:rPr>
              <a:t>Clarivate Webinar Dec. 2023: Advanced Insights with CGI</a:t>
            </a:r>
            <a:endParaRPr dirty="0">
              <a:latin typeface="+mj-lt"/>
            </a:endParaRPr>
          </a:p>
        </p:txBody>
      </p:sp>
      <p:sp>
        <p:nvSpPr>
          <p:cNvPr id="1086" name="Google Shape;1086;p20"/>
          <p:cNvSpPr txBox="1">
            <a:spLocks noGrp="1"/>
          </p:cNvSpPr>
          <p:nvPr>
            <p:ph type="sldNum" idx="12"/>
          </p:nvPr>
        </p:nvSpPr>
        <p:spPr>
          <a:xfrm>
            <a:off x="11303161" y="6542510"/>
            <a:ext cx="290351" cy="160697"/>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fld id="{00000000-1234-1234-1234-123412341234}" type="slidenum">
              <a:rPr lang="en-US">
                <a:latin typeface="+mj-lt"/>
              </a:rPr>
              <a:t>16</a:t>
            </a:fld>
            <a:endParaRPr>
              <a:latin typeface="+mj-lt"/>
            </a:endParaRPr>
          </a:p>
        </p:txBody>
      </p:sp>
      <p:sp>
        <p:nvSpPr>
          <p:cNvPr id="14" name="Picture Placeholder 13">
            <a:extLst>
              <a:ext uri="{FF2B5EF4-FFF2-40B4-BE49-F238E27FC236}">
                <a16:creationId xmlns:a16="http://schemas.microsoft.com/office/drawing/2014/main" id="{2846E52D-E60E-135C-EA8B-373A30A86821}"/>
              </a:ext>
            </a:extLst>
          </p:cNvPr>
          <p:cNvSpPr>
            <a:spLocks noGrp="1"/>
          </p:cNvSpPr>
          <p:nvPr>
            <p:ph type="pic" idx="2"/>
          </p:nvPr>
        </p:nvSpPr>
        <p:spPr/>
        <p:txBody>
          <a:bodyPr/>
          <a:lstStyle/>
          <a:p>
            <a:endParaRPr lang="en-US"/>
          </a:p>
        </p:txBody>
      </p:sp>
      <p:pic>
        <p:nvPicPr>
          <p:cNvPr id="15" name="Picture 14">
            <a:extLst>
              <a:ext uri="{FF2B5EF4-FFF2-40B4-BE49-F238E27FC236}">
                <a16:creationId xmlns:a16="http://schemas.microsoft.com/office/drawing/2014/main" id="{09FBD770-DE09-4AB1-C0D2-40AA750D53B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01642" y="1882772"/>
            <a:ext cx="5398719" cy="3251935"/>
          </a:xfrm>
          <a:prstGeom prst="rect">
            <a:avLst/>
          </a:prstGeom>
          <a:noFill/>
        </p:spPr>
      </p:pic>
      <p:sp>
        <p:nvSpPr>
          <p:cNvPr id="17" name="TextBox 16">
            <a:extLst>
              <a:ext uri="{FF2B5EF4-FFF2-40B4-BE49-F238E27FC236}">
                <a16:creationId xmlns:a16="http://schemas.microsoft.com/office/drawing/2014/main" id="{0D87BF90-02D4-170F-034C-4331011E42B5}"/>
              </a:ext>
            </a:extLst>
          </p:cNvPr>
          <p:cNvSpPr txBox="1"/>
          <p:nvPr/>
        </p:nvSpPr>
        <p:spPr>
          <a:xfrm>
            <a:off x="376310" y="3611804"/>
            <a:ext cx="4857062" cy="1477328"/>
          </a:xfrm>
          <a:prstGeom prst="rect">
            <a:avLst/>
          </a:prstGeom>
          <a:noFill/>
        </p:spPr>
        <p:txBody>
          <a:bodyPr wrap="square">
            <a:spAutoFit/>
          </a:bodyPr>
          <a:lstStyle/>
          <a:p>
            <a:r>
              <a:rPr lang="en-US" dirty="0">
                <a:solidFill>
                  <a:schemeClr val="bg1"/>
                </a:solidFill>
                <a:latin typeface="Avenir Next LT Pro" panose="020B0504020202020204" pitchFamily="34" charset="0"/>
              </a:rPr>
              <a:t>To help you evaluate API sources, this table consolidates regulatory filings, </a:t>
            </a:r>
            <a:r>
              <a:rPr lang="en-US" dirty="0" err="1">
                <a:solidFill>
                  <a:schemeClr val="bg1"/>
                </a:solidFill>
                <a:latin typeface="Avenir Next LT Pro" panose="020B0504020202020204" pitchFamily="34" charset="0"/>
              </a:rPr>
              <a:t>GDUFA</a:t>
            </a:r>
            <a:r>
              <a:rPr lang="en-US" dirty="0">
                <a:solidFill>
                  <a:schemeClr val="bg1"/>
                </a:solidFill>
                <a:latin typeface="Avenir Next LT Pro" panose="020B0504020202020204" pitchFamily="34" charset="0"/>
              </a:rPr>
              <a:t> fees for the American market, location by city and country, latest inspections by the FDA and more.</a:t>
            </a:r>
          </a:p>
        </p:txBody>
      </p:sp>
    </p:spTree>
    <p:extLst>
      <p:ext uri="{BB962C8B-B14F-4D97-AF65-F5344CB8AC3E}">
        <p14:creationId xmlns:p14="http://schemas.microsoft.com/office/powerpoint/2010/main" val="149660195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1"/>
        <p:cNvGrpSpPr/>
        <p:nvPr/>
      </p:nvGrpSpPr>
      <p:grpSpPr>
        <a:xfrm>
          <a:off x="0" y="0"/>
          <a:ext cx="0" cy="0"/>
          <a:chOff x="0" y="0"/>
          <a:chExt cx="0" cy="0"/>
        </a:xfrm>
      </p:grpSpPr>
      <p:sp>
        <p:nvSpPr>
          <p:cNvPr id="1082" name="Google Shape;1082;p20"/>
          <p:cNvSpPr txBox="1">
            <a:spLocks noGrp="1"/>
          </p:cNvSpPr>
          <p:nvPr>
            <p:ph type="body" idx="3"/>
          </p:nvPr>
        </p:nvSpPr>
        <p:spPr>
          <a:xfrm>
            <a:off x="582456" y="1882773"/>
            <a:ext cx="4650916" cy="1985842"/>
          </a:xfrm>
          <a:prstGeom prst="rect">
            <a:avLst/>
          </a:prstGeom>
          <a:noFill/>
          <a:ln>
            <a:noFill/>
          </a:ln>
        </p:spPr>
        <p:txBody>
          <a:bodyPr spcFirstLastPara="1" wrap="square" lIns="0" tIns="0" rIns="0" bIns="0" anchor="t" anchorCtr="0">
            <a:normAutofit/>
          </a:bodyPr>
          <a:lstStyle/>
          <a:p>
            <a:pPr marL="647700" indent="-457200">
              <a:spcBef>
                <a:spcPts val="1400"/>
              </a:spcBef>
            </a:pPr>
            <a:r>
              <a:rPr lang="en-US" sz="1800" dirty="0">
                <a:latin typeface="Avenir Next LT Pro" panose="020B0504020202020204" pitchFamily="34" charset="0"/>
              </a:rPr>
              <a:t> Quick search API or brand name</a:t>
            </a:r>
          </a:p>
          <a:p>
            <a:pPr marL="647700" indent="-457200">
              <a:spcBef>
                <a:spcPts val="1400"/>
              </a:spcBef>
            </a:pPr>
            <a:r>
              <a:rPr lang="en-US" sz="1800" dirty="0">
                <a:latin typeface="Avenir Next LT Pro" panose="020B0504020202020204" pitchFamily="34" charset="0"/>
              </a:rPr>
              <a:t>Go to ‘Launches: Additional Insights’ table in Launches &amp; Pack Prices tab.</a:t>
            </a:r>
          </a:p>
          <a:p>
            <a:pPr marL="647700" indent="-457200">
              <a:spcBef>
                <a:spcPts val="1400"/>
              </a:spcBef>
            </a:pPr>
            <a:r>
              <a:rPr lang="en-US" sz="1800" dirty="0">
                <a:latin typeface="Avenir Next LT Pro" panose="020B0504020202020204" pitchFamily="34" charset="0"/>
              </a:rPr>
              <a:t>Filter and sort according to your interest.</a:t>
            </a:r>
          </a:p>
        </p:txBody>
      </p:sp>
      <p:sp>
        <p:nvSpPr>
          <p:cNvPr id="1083" name="Google Shape;1083;p20"/>
          <p:cNvSpPr txBox="1">
            <a:spLocks noGrp="1"/>
          </p:cNvSpPr>
          <p:nvPr>
            <p:ph type="title"/>
          </p:nvPr>
        </p:nvSpPr>
        <p:spPr>
          <a:xfrm>
            <a:off x="582456" y="565589"/>
            <a:ext cx="10531021" cy="395878"/>
          </a:xfrm>
          <a:prstGeom prst="rect">
            <a:avLst/>
          </a:prstGeom>
          <a:noFill/>
          <a:ln>
            <a:noFill/>
          </a:ln>
        </p:spPr>
        <p:txBody>
          <a:bodyPr spcFirstLastPara="1" wrap="square" lIns="0" tIns="0" rIns="0" bIns="0" anchor="t" anchorCtr="0">
            <a:noAutofit/>
          </a:bodyPr>
          <a:lstStyle/>
          <a:p>
            <a:pPr>
              <a:lnSpc>
                <a:spcPct val="150000"/>
              </a:lnSpc>
            </a:pPr>
            <a:r>
              <a:rPr lang="en-US" sz="2000" dirty="0">
                <a:latin typeface="Avenir Next LT Pro" panose="020B0504020202020204" pitchFamily="34" charset="0"/>
              </a:rPr>
              <a:t>USE CASE 3 :</a:t>
            </a:r>
            <a:br>
              <a:rPr lang="en-US" sz="2000" dirty="0">
                <a:latin typeface="Avenir Next LT Pro" panose="020B0504020202020204" pitchFamily="34" charset="0"/>
              </a:rPr>
            </a:br>
            <a:r>
              <a:rPr lang="en-US" sz="1800" dirty="0">
                <a:solidFill>
                  <a:srgbClr val="FFFF00"/>
                </a:solidFill>
                <a:latin typeface="Avenir Next LT Pro" panose="020B0504020202020204" pitchFamily="34" charset="0"/>
              </a:rPr>
              <a:t>How many generics have been launched for your product in a given market?</a:t>
            </a:r>
            <a:endParaRPr sz="2000" dirty="0">
              <a:solidFill>
                <a:srgbClr val="FFFF00"/>
              </a:solidFill>
              <a:latin typeface="Avenir Next LT Pro" panose="020B0504020202020204" pitchFamily="34" charset="0"/>
            </a:endParaRPr>
          </a:p>
        </p:txBody>
      </p:sp>
      <p:sp>
        <p:nvSpPr>
          <p:cNvPr id="1084" name="Google Shape;1084;p20"/>
          <p:cNvSpPr txBox="1">
            <a:spLocks noGrp="1"/>
          </p:cNvSpPr>
          <p:nvPr>
            <p:ph type="ftr" idx="11"/>
          </p:nvPr>
        </p:nvSpPr>
        <p:spPr>
          <a:xfrm>
            <a:off x="6787994" y="6542511"/>
            <a:ext cx="4114800" cy="180811"/>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US" dirty="0">
                <a:latin typeface="+mj-lt"/>
              </a:rPr>
              <a:t>Clarivate Webinar Dec. 2023: Advanced Insights with CGI</a:t>
            </a:r>
            <a:endParaRPr dirty="0">
              <a:latin typeface="+mj-lt"/>
            </a:endParaRPr>
          </a:p>
        </p:txBody>
      </p:sp>
      <p:sp>
        <p:nvSpPr>
          <p:cNvPr id="1086" name="Google Shape;1086;p20"/>
          <p:cNvSpPr txBox="1">
            <a:spLocks noGrp="1"/>
          </p:cNvSpPr>
          <p:nvPr>
            <p:ph type="sldNum" idx="12"/>
          </p:nvPr>
        </p:nvSpPr>
        <p:spPr>
          <a:xfrm>
            <a:off x="11303161" y="6542510"/>
            <a:ext cx="290351" cy="160697"/>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fld id="{00000000-1234-1234-1234-123412341234}" type="slidenum">
              <a:rPr lang="en-US">
                <a:latin typeface="+mj-lt"/>
              </a:rPr>
              <a:t>17</a:t>
            </a:fld>
            <a:endParaRPr>
              <a:latin typeface="+mj-lt"/>
            </a:endParaRPr>
          </a:p>
        </p:txBody>
      </p:sp>
      <p:sp>
        <p:nvSpPr>
          <p:cNvPr id="14" name="Picture Placeholder 13">
            <a:extLst>
              <a:ext uri="{FF2B5EF4-FFF2-40B4-BE49-F238E27FC236}">
                <a16:creationId xmlns:a16="http://schemas.microsoft.com/office/drawing/2014/main" id="{2846E52D-E60E-135C-EA8B-373A30A86821}"/>
              </a:ext>
            </a:extLst>
          </p:cNvPr>
          <p:cNvSpPr>
            <a:spLocks noGrp="1"/>
          </p:cNvSpPr>
          <p:nvPr>
            <p:ph type="pic" idx="2"/>
          </p:nvPr>
        </p:nvSpPr>
        <p:spPr/>
        <p:txBody>
          <a:bodyPr/>
          <a:lstStyle/>
          <a:p>
            <a:endParaRPr lang="en-US"/>
          </a:p>
        </p:txBody>
      </p:sp>
      <p:pic>
        <p:nvPicPr>
          <p:cNvPr id="2" name="Picture 1">
            <a:extLst>
              <a:ext uri="{FF2B5EF4-FFF2-40B4-BE49-F238E27FC236}">
                <a16:creationId xmlns:a16="http://schemas.microsoft.com/office/drawing/2014/main" id="{24057DAD-964C-298C-89DF-19A84E6B3BC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01642" y="1882773"/>
            <a:ext cx="5398720" cy="3196814"/>
          </a:xfrm>
          <a:prstGeom prst="rect">
            <a:avLst/>
          </a:prstGeom>
          <a:noFill/>
        </p:spPr>
      </p:pic>
      <p:sp>
        <p:nvSpPr>
          <p:cNvPr id="4" name="TextBox 3">
            <a:extLst>
              <a:ext uri="{FF2B5EF4-FFF2-40B4-BE49-F238E27FC236}">
                <a16:creationId xmlns:a16="http://schemas.microsoft.com/office/drawing/2014/main" id="{5E2184A9-CACC-4BEF-19CA-8F62E4F2EDB3}"/>
              </a:ext>
            </a:extLst>
          </p:cNvPr>
          <p:cNvSpPr txBox="1"/>
          <p:nvPr/>
        </p:nvSpPr>
        <p:spPr>
          <a:xfrm>
            <a:off x="485553" y="4051257"/>
            <a:ext cx="5081954" cy="1477328"/>
          </a:xfrm>
          <a:prstGeom prst="rect">
            <a:avLst/>
          </a:prstGeom>
          <a:noFill/>
        </p:spPr>
        <p:txBody>
          <a:bodyPr wrap="square">
            <a:spAutoFit/>
          </a:bodyPr>
          <a:lstStyle/>
          <a:p>
            <a:r>
              <a:rPr lang="en-US" dirty="0">
                <a:solidFill>
                  <a:schemeClr val="bg1"/>
                </a:solidFill>
                <a:latin typeface="Avenir Next LT Pro" panose="020B0504020202020204" pitchFamily="34" charset="0"/>
              </a:rPr>
              <a:t>‘Launches: Additional Insights’ provides an overview of launches worldwide whether they are original branded products, generics or biosimilars to give you a holistic view of how saturated the market is.</a:t>
            </a:r>
          </a:p>
        </p:txBody>
      </p:sp>
    </p:spTree>
    <p:extLst>
      <p:ext uri="{BB962C8B-B14F-4D97-AF65-F5344CB8AC3E}">
        <p14:creationId xmlns:p14="http://schemas.microsoft.com/office/powerpoint/2010/main" val="27289509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1"/>
        <p:cNvGrpSpPr/>
        <p:nvPr/>
      </p:nvGrpSpPr>
      <p:grpSpPr>
        <a:xfrm>
          <a:off x="0" y="0"/>
          <a:ext cx="0" cy="0"/>
          <a:chOff x="0" y="0"/>
          <a:chExt cx="0" cy="0"/>
        </a:xfrm>
      </p:grpSpPr>
      <p:sp>
        <p:nvSpPr>
          <p:cNvPr id="1082" name="Google Shape;1082;p20"/>
          <p:cNvSpPr txBox="1">
            <a:spLocks noGrp="1"/>
          </p:cNvSpPr>
          <p:nvPr>
            <p:ph type="body" idx="3"/>
          </p:nvPr>
        </p:nvSpPr>
        <p:spPr>
          <a:xfrm>
            <a:off x="582456" y="1882773"/>
            <a:ext cx="4650916" cy="4340740"/>
          </a:xfrm>
          <a:prstGeom prst="rect">
            <a:avLst/>
          </a:prstGeom>
          <a:noFill/>
          <a:ln>
            <a:noFill/>
          </a:ln>
        </p:spPr>
        <p:txBody>
          <a:bodyPr spcFirstLastPara="1" wrap="square" lIns="0" tIns="0" rIns="0" bIns="0" anchor="t" anchorCtr="0">
            <a:normAutofit/>
          </a:bodyPr>
          <a:lstStyle/>
          <a:p>
            <a:pPr marL="647700" indent="-457200">
              <a:lnSpc>
                <a:spcPct val="150000"/>
              </a:lnSpc>
              <a:spcBef>
                <a:spcPts val="1400"/>
              </a:spcBef>
            </a:pPr>
            <a:r>
              <a:rPr lang="en-US" sz="1800" dirty="0">
                <a:latin typeface="Avenir Next LT Pro" panose="020B0504020202020204" pitchFamily="34" charset="0"/>
              </a:rPr>
              <a:t>Go to ‘Launched Drug Forms’.</a:t>
            </a:r>
          </a:p>
          <a:p>
            <a:pPr marL="647700" indent="-457200">
              <a:lnSpc>
                <a:spcPct val="150000"/>
              </a:lnSpc>
              <a:spcBef>
                <a:spcPts val="1400"/>
              </a:spcBef>
            </a:pPr>
            <a:r>
              <a:rPr lang="en-US" sz="1800" dirty="0">
                <a:latin typeface="Avenir Next LT Pro" panose="020B0504020202020204" pitchFamily="34" charset="0"/>
              </a:rPr>
              <a:t>Filter and sort according to your interest.</a:t>
            </a:r>
          </a:p>
        </p:txBody>
      </p:sp>
      <p:sp>
        <p:nvSpPr>
          <p:cNvPr id="1083" name="Google Shape;1083;p20"/>
          <p:cNvSpPr txBox="1">
            <a:spLocks noGrp="1"/>
          </p:cNvSpPr>
          <p:nvPr>
            <p:ph type="title"/>
          </p:nvPr>
        </p:nvSpPr>
        <p:spPr>
          <a:xfrm>
            <a:off x="582456" y="565589"/>
            <a:ext cx="10024584" cy="395878"/>
          </a:xfrm>
          <a:prstGeom prst="rect">
            <a:avLst/>
          </a:prstGeom>
          <a:noFill/>
          <a:ln>
            <a:noFill/>
          </a:ln>
        </p:spPr>
        <p:txBody>
          <a:bodyPr spcFirstLastPara="1" wrap="square" lIns="0" tIns="0" rIns="0" bIns="0" anchor="t" anchorCtr="0">
            <a:noAutofit/>
          </a:bodyPr>
          <a:lstStyle/>
          <a:p>
            <a:pPr>
              <a:lnSpc>
                <a:spcPct val="150000"/>
              </a:lnSpc>
            </a:pPr>
            <a:r>
              <a:rPr lang="en-US" sz="2000" dirty="0">
                <a:latin typeface="Avenir Next LT Pro" panose="020B0504020202020204" pitchFamily="34" charset="0"/>
              </a:rPr>
              <a:t>USE CASE 3 :</a:t>
            </a:r>
            <a:br>
              <a:rPr lang="en-US" sz="2000" dirty="0">
                <a:latin typeface="Avenir Next LT Pro" panose="020B0504020202020204" pitchFamily="34" charset="0"/>
              </a:rPr>
            </a:br>
            <a:r>
              <a:rPr lang="en-US" sz="1800" dirty="0">
                <a:solidFill>
                  <a:srgbClr val="FFFF00"/>
                </a:solidFill>
                <a:latin typeface="Avenir Next LT Pro" panose="020B0504020202020204" pitchFamily="34" charset="0"/>
              </a:rPr>
              <a:t>Which dose forms/strengths are available in your market?</a:t>
            </a:r>
            <a:endParaRPr sz="2000" dirty="0">
              <a:solidFill>
                <a:srgbClr val="FFFF00"/>
              </a:solidFill>
              <a:latin typeface="Avenir Next LT Pro" panose="020B0504020202020204" pitchFamily="34" charset="0"/>
            </a:endParaRPr>
          </a:p>
        </p:txBody>
      </p:sp>
      <p:sp>
        <p:nvSpPr>
          <p:cNvPr id="1084" name="Google Shape;1084;p20"/>
          <p:cNvSpPr txBox="1">
            <a:spLocks noGrp="1"/>
          </p:cNvSpPr>
          <p:nvPr>
            <p:ph type="ftr" idx="11"/>
          </p:nvPr>
        </p:nvSpPr>
        <p:spPr>
          <a:xfrm>
            <a:off x="6787995" y="6542511"/>
            <a:ext cx="4114800" cy="180811"/>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US" dirty="0">
                <a:latin typeface="+mj-lt"/>
              </a:rPr>
              <a:t>Clarivate Webinar Dec. 2023: Advanced Insights with CGI</a:t>
            </a:r>
            <a:endParaRPr dirty="0">
              <a:latin typeface="+mj-lt"/>
            </a:endParaRPr>
          </a:p>
        </p:txBody>
      </p:sp>
      <p:sp>
        <p:nvSpPr>
          <p:cNvPr id="1086" name="Google Shape;1086;p20"/>
          <p:cNvSpPr txBox="1">
            <a:spLocks noGrp="1"/>
          </p:cNvSpPr>
          <p:nvPr>
            <p:ph type="sldNum" idx="12"/>
          </p:nvPr>
        </p:nvSpPr>
        <p:spPr>
          <a:xfrm>
            <a:off x="11303161" y="6542510"/>
            <a:ext cx="290351" cy="160697"/>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fld id="{00000000-1234-1234-1234-123412341234}" type="slidenum">
              <a:rPr lang="en-US">
                <a:latin typeface="+mj-lt"/>
              </a:rPr>
              <a:t>18</a:t>
            </a:fld>
            <a:endParaRPr>
              <a:latin typeface="+mj-lt"/>
            </a:endParaRPr>
          </a:p>
        </p:txBody>
      </p:sp>
      <p:sp>
        <p:nvSpPr>
          <p:cNvPr id="14" name="Picture Placeholder 13">
            <a:extLst>
              <a:ext uri="{FF2B5EF4-FFF2-40B4-BE49-F238E27FC236}">
                <a16:creationId xmlns:a16="http://schemas.microsoft.com/office/drawing/2014/main" id="{2846E52D-E60E-135C-EA8B-373A30A86821}"/>
              </a:ext>
            </a:extLst>
          </p:cNvPr>
          <p:cNvSpPr>
            <a:spLocks noGrp="1"/>
          </p:cNvSpPr>
          <p:nvPr>
            <p:ph type="pic" idx="2"/>
          </p:nvPr>
        </p:nvSpPr>
        <p:spPr/>
        <p:txBody>
          <a:bodyPr/>
          <a:lstStyle/>
          <a:p>
            <a:endParaRPr lang="en-US"/>
          </a:p>
        </p:txBody>
      </p:sp>
      <p:pic>
        <p:nvPicPr>
          <p:cNvPr id="2" name="Picture 1">
            <a:extLst>
              <a:ext uri="{FF2B5EF4-FFF2-40B4-BE49-F238E27FC236}">
                <a16:creationId xmlns:a16="http://schemas.microsoft.com/office/drawing/2014/main" id="{B110B14A-4836-0800-7666-E51C9C6F7EF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01643" y="1882773"/>
            <a:ext cx="5398720" cy="3151242"/>
          </a:xfrm>
          <a:prstGeom prst="rect">
            <a:avLst/>
          </a:prstGeom>
          <a:noFill/>
        </p:spPr>
      </p:pic>
      <p:sp>
        <p:nvSpPr>
          <p:cNvPr id="4" name="TextBox 3">
            <a:extLst>
              <a:ext uri="{FF2B5EF4-FFF2-40B4-BE49-F238E27FC236}">
                <a16:creationId xmlns:a16="http://schemas.microsoft.com/office/drawing/2014/main" id="{609D1286-32B3-77F5-EEB7-D0556C23C5AC}"/>
              </a:ext>
            </a:extLst>
          </p:cNvPr>
          <p:cNvSpPr txBox="1"/>
          <p:nvPr/>
        </p:nvSpPr>
        <p:spPr>
          <a:xfrm>
            <a:off x="582456" y="4053143"/>
            <a:ext cx="4842803" cy="1200329"/>
          </a:xfrm>
          <a:prstGeom prst="rect">
            <a:avLst/>
          </a:prstGeom>
          <a:noFill/>
        </p:spPr>
        <p:txBody>
          <a:bodyPr wrap="square">
            <a:spAutoFit/>
          </a:bodyPr>
          <a:lstStyle/>
          <a:p>
            <a:r>
              <a:rPr lang="en-US" dirty="0">
                <a:solidFill>
                  <a:schemeClr val="bg1"/>
                </a:solidFill>
                <a:latin typeface="Avenir Next LT Pro" panose="020B0504020202020204" pitchFamily="34" charset="0"/>
              </a:rPr>
              <a:t>The ‘Launches drug forms’ table tells you who is marketing this product, where, which strength and dose forms as well as the pack price in retail and hospital.</a:t>
            </a:r>
          </a:p>
        </p:txBody>
      </p:sp>
    </p:spTree>
    <p:extLst>
      <p:ext uri="{BB962C8B-B14F-4D97-AF65-F5344CB8AC3E}">
        <p14:creationId xmlns:p14="http://schemas.microsoft.com/office/powerpoint/2010/main" val="42154644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083;p20">
            <a:extLst>
              <a:ext uri="{FF2B5EF4-FFF2-40B4-BE49-F238E27FC236}">
                <a16:creationId xmlns:a16="http://schemas.microsoft.com/office/drawing/2014/main" id="{BA388982-90C3-98E5-568D-B99B0F5D568B}"/>
              </a:ext>
            </a:extLst>
          </p:cNvPr>
          <p:cNvSpPr txBox="1">
            <a:spLocks/>
          </p:cNvSpPr>
          <p:nvPr/>
        </p:nvSpPr>
        <p:spPr>
          <a:xfrm>
            <a:off x="562435" y="371201"/>
            <a:ext cx="6408527" cy="395878"/>
          </a:xfrm>
          <a:prstGeom prst="rect">
            <a:avLst/>
          </a:prstGeom>
          <a:noFill/>
          <a:ln>
            <a:noFill/>
          </a:ln>
        </p:spPr>
        <p:txBody>
          <a:bodyPr spcFirstLastPara="1" wrap="square" lIns="0" tIns="0" rIns="0" bIns="0" anchor="t" anchorCtr="0">
            <a:noAutofit/>
          </a:bodyPr>
          <a:lst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a:lstStyle>
          <a:p>
            <a:pPr>
              <a:lnSpc>
                <a:spcPct val="150000"/>
              </a:lnSpc>
            </a:pPr>
            <a:r>
              <a:rPr lang="en-US" sz="2000" dirty="0">
                <a:solidFill>
                  <a:schemeClr val="bg1"/>
                </a:solidFill>
                <a:latin typeface="Avenir Next LT Pro" panose="020B0504020202020204" pitchFamily="34" charset="0"/>
              </a:rPr>
              <a:t>USE CASE 3 :</a:t>
            </a:r>
          </a:p>
          <a:p>
            <a:pPr>
              <a:lnSpc>
                <a:spcPct val="150000"/>
              </a:lnSpc>
            </a:pPr>
            <a:r>
              <a:rPr lang="en-US" sz="1800" dirty="0">
                <a:solidFill>
                  <a:srgbClr val="FFFF00"/>
                </a:solidFill>
                <a:latin typeface="Avenir Next LT Pro" panose="020B0504020202020204" pitchFamily="34" charset="0"/>
              </a:rPr>
              <a:t>Which dose forms/strengths are available in my market?</a:t>
            </a:r>
            <a:endParaRPr lang="en-US" sz="2000" dirty="0">
              <a:solidFill>
                <a:srgbClr val="FFFF00"/>
              </a:solidFill>
              <a:latin typeface="Avenir Next LT Pro" panose="020B0504020202020204" pitchFamily="34" charset="0"/>
            </a:endParaRPr>
          </a:p>
        </p:txBody>
      </p:sp>
      <p:sp>
        <p:nvSpPr>
          <p:cNvPr id="8" name="Google Shape;1086;p20">
            <a:extLst>
              <a:ext uri="{FF2B5EF4-FFF2-40B4-BE49-F238E27FC236}">
                <a16:creationId xmlns:a16="http://schemas.microsoft.com/office/drawing/2014/main" id="{2FDA0E5C-0CB8-565F-887F-7753B27460F2}"/>
              </a:ext>
            </a:extLst>
          </p:cNvPr>
          <p:cNvSpPr txBox="1">
            <a:spLocks/>
          </p:cNvSpPr>
          <p:nvPr/>
        </p:nvSpPr>
        <p:spPr>
          <a:xfrm>
            <a:off x="11303161" y="6542510"/>
            <a:ext cx="290351" cy="160697"/>
          </a:xfrm>
          <a:prstGeom prst="rect">
            <a:avLst/>
          </a:prstGeom>
          <a:noFill/>
          <a:ln>
            <a:noFill/>
          </a:ln>
        </p:spPr>
        <p:txBody>
          <a:bodyPr spcFirstLastPara="1" wrap="square" lIns="0" tIns="0" rIns="0" bIns="0" anchor="t" anchorCtr="0">
            <a:no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r"/>
            <a:endParaRPr lang="en-US" dirty="0">
              <a:latin typeface="Avenir Next LT Pro" panose="020B0504020202020204" pitchFamily="34" charset="0"/>
            </a:endParaRPr>
          </a:p>
        </p:txBody>
      </p:sp>
      <p:sp>
        <p:nvSpPr>
          <p:cNvPr id="9" name="Text Placeholder 2">
            <a:extLst>
              <a:ext uri="{FF2B5EF4-FFF2-40B4-BE49-F238E27FC236}">
                <a16:creationId xmlns:a16="http://schemas.microsoft.com/office/drawing/2014/main" id="{CC57E6C2-07FF-0216-C7C9-23C64E6554E0}"/>
              </a:ext>
            </a:extLst>
          </p:cNvPr>
          <p:cNvSpPr txBox="1">
            <a:spLocks/>
          </p:cNvSpPr>
          <p:nvPr/>
        </p:nvSpPr>
        <p:spPr>
          <a:xfrm>
            <a:off x="562435" y="1812925"/>
            <a:ext cx="4650916" cy="4340740"/>
          </a:xfrm>
          <a:prstGeom prst="rect">
            <a:avLst/>
          </a:prstGeom>
        </p:spPr>
        <p:txBody>
          <a:bodyPr/>
          <a:lstStyle>
            <a:lvl1pPr marL="0" indent="0" algn="l" defTabSz="914377" rtl="0" eaLnBrk="1" latinLnBrk="0" hangingPunct="1">
              <a:lnSpc>
                <a:spcPct val="100000"/>
              </a:lnSpc>
              <a:spcBef>
                <a:spcPts val="300"/>
              </a:spcBef>
              <a:spcAft>
                <a:spcPts val="200"/>
              </a:spcAft>
              <a:buClr>
                <a:schemeClr val="bg2"/>
              </a:buClr>
              <a:buFont typeface="Arial" panose="020B0604020202020204" pitchFamily="34" charset="0"/>
              <a:buNone/>
              <a:defRPr sz="2000" kern="1200">
                <a:solidFill>
                  <a:schemeClr val="tx1"/>
                </a:solidFill>
                <a:latin typeface="+mn-lt"/>
                <a:ea typeface="+mn-ea"/>
                <a:cs typeface="+mn-cs"/>
              </a:defRPr>
            </a:lvl1pPr>
            <a:lvl2pPr marL="182880" indent="0" algn="l" defTabSz="914377" rtl="0" eaLnBrk="1" latinLnBrk="0" hangingPunct="1">
              <a:lnSpc>
                <a:spcPct val="100000"/>
              </a:lnSpc>
              <a:spcBef>
                <a:spcPts val="300"/>
              </a:spcBef>
              <a:spcAft>
                <a:spcPts val="200"/>
              </a:spcAft>
              <a:buClr>
                <a:schemeClr val="bg2"/>
              </a:buClr>
              <a:buFont typeface=".AppleSystemUIFont"/>
              <a:buNone/>
              <a:tabLst/>
              <a:defRPr sz="2000" kern="1200">
                <a:solidFill>
                  <a:schemeClr val="tx1"/>
                </a:solidFill>
                <a:latin typeface="+mn-lt"/>
                <a:ea typeface="+mn-ea"/>
                <a:cs typeface="+mn-cs"/>
              </a:defRPr>
            </a:lvl2pPr>
            <a:lvl3pPr marL="36576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3pPr>
            <a:lvl4pPr marL="54864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4pPr>
            <a:lvl5pPr marL="731520" indent="0" algn="l" defTabSz="914377" rtl="0" eaLnBrk="1" latinLnBrk="0" hangingPunct="1">
              <a:lnSpc>
                <a:spcPct val="100000"/>
              </a:lnSpc>
              <a:spcBef>
                <a:spcPts val="300"/>
              </a:spcBef>
              <a:spcAft>
                <a:spcPts val="200"/>
              </a:spcAft>
              <a:buClr>
                <a:schemeClr val="bg2"/>
              </a:buClr>
              <a:buFont typeface=".AppleSystemUIFont"/>
              <a:buNone/>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Clr>
                <a:schemeClr val="bg1"/>
              </a:buClr>
              <a:buFont typeface="Arial" panose="020B0604020202020204" pitchFamily="34" charset="0"/>
              <a:buChar char="•"/>
            </a:pPr>
            <a:r>
              <a:rPr lang="en-US" sz="1800" dirty="0">
                <a:solidFill>
                  <a:schemeClr val="bg1"/>
                </a:solidFill>
                <a:latin typeface="Avenir Next LT Pro" panose="020B0504020202020204" pitchFamily="34" charset="0"/>
              </a:rPr>
              <a:t>Personalize view with ‘Customize columns</a:t>
            </a:r>
            <a:r>
              <a:rPr lang="en-US" dirty="0">
                <a:solidFill>
                  <a:schemeClr val="bg1"/>
                </a:solidFill>
              </a:rPr>
              <a:t>’</a:t>
            </a:r>
          </a:p>
        </p:txBody>
      </p:sp>
      <p:sp>
        <p:nvSpPr>
          <p:cNvPr id="10" name="TextBox 9">
            <a:extLst>
              <a:ext uri="{FF2B5EF4-FFF2-40B4-BE49-F238E27FC236}">
                <a16:creationId xmlns:a16="http://schemas.microsoft.com/office/drawing/2014/main" id="{36C01D0D-150F-97E6-9E21-82E1279ABFFC}"/>
              </a:ext>
            </a:extLst>
          </p:cNvPr>
          <p:cNvSpPr txBox="1"/>
          <p:nvPr/>
        </p:nvSpPr>
        <p:spPr>
          <a:xfrm>
            <a:off x="840543" y="3106132"/>
            <a:ext cx="5124157" cy="1754326"/>
          </a:xfrm>
          <a:prstGeom prst="rect">
            <a:avLst/>
          </a:prstGeom>
          <a:noFill/>
        </p:spPr>
        <p:txBody>
          <a:bodyPr wrap="square">
            <a:spAutoFit/>
          </a:bodyPr>
          <a:lstStyle/>
          <a:p>
            <a:r>
              <a:rPr lang="en-US" dirty="0"/>
              <a:t>‘</a:t>
            </a:r>
            <a:r>
              <a:rPr lang="en-US" dirty="0">
                <a:solidFill>
                  <a:schemeClr val="bg1"/>
                </a:solidFill>
                <a:latin typeface="Avenir Next LT Pro" panose="020B0504020202020204" pitchFamily="34" charset="0"/>
              </a:rPr>
              <a:t>Customized columns’ allows you to change the order of columns (drag and drop) to move the most important data to the front, for example. You can also hide or switch off less relevant data on this and any other table in Cortellis Generics Intelligence.</a:t>
            </a:r>
          </a:p>
        </p:txBody>
      </p:sp>
      <p:pic>
        <p:nvPicPr>
          <p:cNvPr id="11" name="Picture 10">
            <a:extLst>
              <a:ext uri="{FF2B5EF4-FFF2-40B4-BE49-F238E27FC236}">
                <a16:creationId xmlns:a16="http://schemas.microsoft.com/office/drawing/2014/main" id="{2B3D838A-DFF9-AC58-BD19-DDDDC464459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116763" y="1792746"/>
            <a:ext cx="3169237" cy="4360919"/>
          </a:xfrm>
          <a:prstGeom prst="rect">
            <a:avLst/>
          </a:prstGeom>
          <a:noFill/>
        </p:spPr>
      </p:pic>
      <p:sp>
        <p:nvSpPr>
          <p:cNvPr id="12" name="Footer Placeholder 11">
            <a:extLst>
              <a:ext uri="{FF2B5EF4-FFF2-40B4-BE49-F238E27FC236}">
                <a16:creationId xmlns:a16="http://schemas.microsoft.com/office/drawing/2014/main" id="{D363CDFC-A5A3-8ECF-FED7-4748B8C5BA92}"/>
              </a:ext>
            </a:extLst>
          </p:cNvPr>
          <p:cNvSpPr>
            <a:spLocks noGrp="1"/>
          </p:cNvSpPr>
          <p:nvPr>
            <p:ph type="ftr" sz="quarter" idx="32"/>
          </p:nvPr>
        </p:nvSpPr>
        <p:spPr/>
        <p:txBody>
          <a:bodyPr/>
          <a:lstStyle/>
          <a:p>
            <a:r>
              <a:rPr lang="en-US" dirty="0"/>
              <a:t>Clarivate Webinar Dec. 2023: Advanced Insights with CGI</a:t>
            </a:r>
            <a:endParaRPr lang="en-GB" dirty="0"/>
          </a:p>
        </p:txBody>
      </p:sp>
      <p:sp>
        <p:nvSpPr>
          <p:cNvPr id="13" name="Slide Number Placeholder 12">
            <a:extLst>
              <a:ext uri="{FF2B5EF4-FFF2-40B4-BE49-F238E27FC236}">
                <a16:creationId xmlns:a16="http://schemas.microsoft.com/office/drawing/2014/main" id="{179CB18C-044B-EBE6-83B8-ACB59E3B49ED}"/>
              </a:ext>
            </a:extLst>
          </p:cNvPr>
          <p:cNvSpPr>
            <a:spLocks noGrp="1"/>
          </p:cNvSpPr>
          <p:nvPr>
            <p:ph type="sldNum" sz="quarter" idx="33"/>
          </p:nvPr>
        </p:nvSpPr>
        <p:spPr/>
        <p:txBody>
          <a:bodyPr/>
          <a:lstStyle/>
          <a:p>
            <a:fld id="{F18EFF25-22D3-7349-97D6-73D11F9E5B0D}" type="slidenum">
              <a:rPr lang="en-GB" smtClean="0"/>
              <a:pPr/>
              <a:t>19</a:t>
            </a:fld>
            <a:endParaRPr lang="en-GB"/>
          </a:p>
        </p:txBody>
      </p:sp>
    </p:spTree>
    <p:extLst>
      <p:ext uri="{BB962C8B-B14F-4D97-AF65-F5344CB8AC3E}">
        <p14:creationId xmlns:p14="http://schemas.microsoft.com/office/powerpoint/2010/main" val="93804257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C266EEBC-25F0-43CF-AFCD-37FA3A6F8E55}"/>
              </a:ext>
            </a:extLst>
          </p:cNvPr>
          <p:cNvPicPr>
            <a:picLocks noChangeAspect="1"/>
          </p:cNvPicPr>
          <p:nvPr/>
        </p:nvPicPr>
        <p:blipFill>
          <a:blip r:embed="rId2"/>
          <a:stretch>
            <a:fillRect/>
          </a:stretch>
        </p:blipFill>
        <p:spPr>
          <a:xfrm>
            <a:off x="753680" y="2559411"/>
            <a:ext cx="1672883" cy="1450159"/>
          </a:xfrm>
          <a:prstGeom prst="rect">
            <a:avLst/>
          </a:prstGeom>
        </p:spPr>
      </p:pic>
      <p:sp>
        <p:nvSpPr>
          <p:cNvPr id="14" name="TextBox 13">
            <a:extLst>
              <a:ext uri="{FF2B5EF4-FFF2-40B4-BE49-F238E27FC236}">
                <a16:creationId xmlns:a16="http://schemas.microsoft.com/office/drawing/2014/main" id="{CA027A44-23CA-4C9C-B9FF-4D8554FC0DA8}"/>
              </a:ext>
            </a:extLst>
          </p:cNvPr>
          <p:cNvSpPr txBox="1"/>
          <p:nvPr/>
        </p:nvSpPr>
        <p:spPr>
          <a:xfrm>
            <a:off x="2785849" y="2439910"/>
            <a:ext cx="8195401" cy="3139321"/>
          </a:xfrm>
          <a:prstGeom prst="rect">
            <a:avLst/>
          </a:prstGeom>
          <a:noFill/>
        </p:spPr>
        <p:txBody>
          <a:bodyPr wrap="square" rtlCol="0">
            <a:spAutoFit/>
          </a:bodyPr>
          <a:lstStyle/>
          <a:p>
            <a:r>
              <a:rPr lang="en-US" dirty="0"/>
              <a:t>Dr. Reena V. Gupta is a Senior Business Solution Consultant at Clarivate for Lifesciences and Healthcare Intelligence Solutions.</a:t>
            </a:r>
          </a:p>
          <a:p>
            <a:endParaRPr lang="en-US" dirty="0"/>
          </a:p>
          <a:p>
            <a:r>
              <a:rPr lang="en-US" dirty="0"/>
              <a:t>She has a doctorate in Organic Chemistry and around 16 years of unique comprehensive experience in pharmaceutical industry holding multiple senior roles. Dr. Reena has broad and rich knowledge of R&amp;D, quality, regulatory, manufacturing, portfolio optimization and business aspects of the pharma industry.</a:t>
            </a:r>
          </a:p>
          <a:p>
            <a:endParaRPr lang="en-US" dirty="0"/>
          </a:p>
          <a:p>
            <a:r>
              <a:rPr lang="en-US" dirty="0"/>
              <a:t>Her objective is to get data and information driven quality intelligence accessible across the industry, enabling rapid access to life saving affordable medicines across the globe. </a:t>
            </a:r>
          </a:p>
        </p:txBody>
      </p:sp>
      <p:sp>
        <p:nvSpPr>
          <p:cNvPr id="15" name="TextBox 14">
            <a:extLst>
              <a:ext uri="{FF2B5EF4-FFF2-40B4-BE49-F238E27FC236}">
                <a16:creationId xmlns:a16="http://schemas.microsoft.com/office/drawing/2014/main" id="{56FFB196-2D2C-4B68-BF00-6AD1E3DE3007}"/>
              </a:ext>
            </a:extLst>
          </p:cNvPr>
          <p:cNvSpPr txBox="1"/>
          <p:nvPr/>
        </p:nvSpPr>
        <p:spPr>
          <a:xfrm>
            <a:off x="753680" y="1436914"/>
            <a:ext cx="2192720" cy="369332"/>
          </a:xfrm>
          <a:prstGeom prst="rect">
            <a:avLst/>
          </a:prstGeom>
          <a:noFill/>
        </p:spPr>
        <p:txBody>
          <a:bodyPr wrap="square" rtlCol="0">
            <a:spAutoFit/>
          </a:bodyPr>
          <a:lstStyle/>
          <a:p>
            <a:r>
              <a:rPr lang="en-US" b="1" dirty="0">
                <a:solidFill>
                  <a:schemeClr val="accent1"/>
                </a:solidFill>
              </a:rPr>
              <a:t>DR. REENA V. GUPTA</a:t>
            </a:r>
          </a:p>
        </p:txBody>
      </p:sp>
      <p:sp>
        <p:nvSpPr>
          <p:cNvPr id="16" name="TextBox 15">
            <a:extLst>
              <a:ext uri="{FF2B5EF4-FFF2-40B4-BE49-F238E27FC236}">
                <a16:creationId xmlns:a16="http://schemas.microsoft.com/office/drawing/2014/main" id="{C7BD7BFE-F4B1-4CDD-8CD3-598C314D9210}"/>
              </a:ext>
            </a:extLst>
          </p:cNvPr>
          <p:cNvSpPr txBox="1"/>
          <p:nvPr/>
        </p:nvSpPr>
        <p:spPr>
          <a:xfrm>
            <a:off x="753680" y="1741717"/>
            <a:ext cx="3644149" cy="646331"/>
          </a:xfrm>
          <a:prstGeom prst="rect">
            <a:avLst/>
          </a:prstGeom>
          <a:noFill/>
        </p:spPr>
        <p:txBody>
          <a:bodyPr wrap="square" rtlCol="0">
            <a:spAutoFit/>
          </a:bodyPr>
          <a:lstStyle/>
          <a:p>
            <a:r>
              <a:rPr lang="en-US" dirty="0"/>
              <a:t>Senior Business Solution Consultant</a:t>
            </a:r>
          </a:p>
          <a:p>
            <a:r>
              <a:rPr lang="en-US" dirty="0"/>
              <a:t>Clarivate</a:t>
            </a:r>
          </a:p>
        </p:txBody>
      </p:sp>
      <p:sp>
        <p:nvSpPr>
          <p:cNvPr id="2" name="Footer Placeholder 1">
            <a:extLst>
              <a:ext uri="{FF2B5EF4-FFF2-40B4-BE49-F238E27FC236}">
                <a16:creationId xmlns:a16="http://schemas.microsoft.com/office/drawing/2014/main" id="{4A197601-EA92-7915-A310-2E488E1A7897}"/>
              </a:ext>
            </a:extLst>
          </p:cNvPr>
          <p:cNvSpPr>
            <a:spLocks noGrp="1"/>
          </p:cNvSpPr>
          <p:nvPr>
            <p:ph type="ftr" sz="quarter" idx="3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a:ea typeface="+mn-ea"/>
                <a:cs typeface="+mn-cs"/>
              </a:rPr>
              <a:t>Clarivate Webinar Dec. 2023: Advanced Insights with CGI</a:t>
            </a:r>
            <a:endParaRPr kumimoji="0" lang="en-GB" sz="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3BC81C1C-A621-35E6-0861-CC05508014FF}"/>
              </a:ext>
            </a:extLst>
          </p:cNvPr>
          <p:cNvSpPr>
            <a:spLocks noGrp="1"/>
          </p:cNvSpPr>
          <p:nvPr>
            <p:ph type="sldNum" sz="quarter" idx="33"/>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F18EFF25-22D3-7349-97D6-73D11F9E5B0D}" type="slidenum">
              <a:rPr kumimoji="0" lang="en-GB" sz="800" b="0" i="0" u="none" strike="noStrike" kern="1200" cap="none" spc="0" normalizeH="0" baseline="0" noProof="0" smtClean="0">
                <a:ln>
                  <a:noFill/>
                </a:ln>
                <a:solidFill>
                  <a:srgbClr val="000000"/>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2</a:t>
            </a:fld>
            <a:endParaRPr kumimoji="0" lang="en-GB" sz="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6294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882;p4">
            <a:extLst>
              <a:ext uri="{FF2B5EF4-FFF2-40B4-BE49-F238E27FC236}">
                <a16:creationId xmlns:a16="http://schemas.microsoft.com/office/drawing/2014/main" id="{91AEADDD-5EE8-54C2-5804-7BBD10A290EB}"/>
              </a:ext>
            </a:extLst>
          </p:cNvPr>
          <p:cNvSpPr txBox="1">
            <a:spLocks/>
          </p:cNvSpPr>
          <p:nvPr/>
        </p:nvSpPr>
        <p:spPr>
          <a:xfrm>
            <a:off x="529678" y="372305"/>
            <a:ext cx="6614883" cy="395878"/>
          </a:xfrm>
          <a:prstGeom prst="rect">
            <a:avLst/>
          </a:prstGeom>
          <a:noFill/>
          <a:ln>
            <a:noFill/>
          </a:ln>
        </p:spPr>
        <p:txBody>
          <a:bodyPr spcFirstLastPara="1" wrap="square" lIns="0" tIns="0" rIns="0" bIns="0" anchor="t" anchorCtr="0">
            <a:noAutofit/>
          </a:bodyPr>
          <a:lst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a:lstStyle>
          <a:p>
            <a:pPr>
              <a:lnSpc>
                <a:spcPct val="85000"/>
              </a:lnSpc>
              <a:spcBef>
                <a:spcPts val="0"/>
              </a:spcBef>
              <a:buClr>
                <a:schemeClr val="dk1"/>
              </a:buClr>
              <a:buSzPts val="3000"/>
              <a:buFont typeface="Calibri"/>
              <a:buNone/>
            </a:pPr>
            <a:r>
              <a:rPr lang="en-US" sz="2400" dirty="0">
                <a:latin typeface="Avenir Next LT Pro" panose="020B0504020202020204" pitchFamily="34" charset="0"/>
              </a:rPr>
              <a:t>Cortellis Generics Intelligence</a:t>
            </a:r>
          </a:p>
        </p:txBody>
      </p:sp>
      <p:sp>
        <p:nvSpPr>
          <p:cNvPr id="7" name="Google Shape;883;p4">
            <a:extLst>
              <a:ext uri="{FF2B5EF4-FFF2-40B4-BE49-F238E27FC236}">
                <a16:creationId xmlns:a16="http://schemas.microsoft.com/office/drawing/2014/main" id="{EBAEE9DF-0CD3-6913-A3BA-E80929B9B789}"/>
              </a:ext>
            </a:extLst>
          </p:cNvPr>
          <p:cNvSpPr txBox="1"/>
          <p:nvPr/>
        </p:nvSpPr>
        <p:spPr>
          <a:xfrm>
            <a:off x="529678" y="844843"/>
            <a:ext cx="8065681" cy="395878"/>
          </a:xfrm>
          <a:prstGeom prst="rect">
            <a:avLst/>
          </a:prstGeom>
          <a:noFill/>
          <a:ln>
            <a:noFill/>
          </a:ln>
        </p:spPr>
        <p:txBody>
          <a:bodyPr spcFirstLastPara="1" wrap="square" lIns="0" tIns="36000" rIns="0" bIns="0" anchor="t" anchorCtr="0">
            <a:noAutofit/>
          </a:bodyPr>
          <a:lstStyle/>
          <a:p>
            <a:pPr marL="0" marR="0" lvl="0" indent="0" algn="l" rtl="0">
              <a:lnSpc>
                <a:spcPct val="90000"/>
              </a:lnSpc>
              <a:spcBef>
                <a:spcPts val="0"/>
              </a:spcBef>
              <a:spcAft>
                <a:spcPts val="0"/>
              </a:spcAft>
              <a:buClr>
                <a:schemeClr val="dk1"/>
              </a:buClr>
              <a:buSzPts val="2000"/>
              <a:buFont typeface="Arial"/>
              <a:buNone/>
            </a:pPr>
            <a:r>
              <a:rPr lang="en-US" sz="1600" b="0" dirty="0">
                <a:solidFill>
                  <a:schemeClr val="tx1"/>
                </a:solidFill>
                <a:latin typeface="Avenir Next LT Pro" panose="020B0504020202020204" pitchFamily="34" charset="0"/>
                <a:ea typeface="Calibri"/>
                <a:cs typeface="Calibri"/>
                <a:sym typeface="Calibri"/>
              </a:rPr>
              <a:t>Leverage comprehensive intelligence so you never miss an opportunity</a:t>
            </a:r>
            <a:endParaRPr sz="1600" dirty="0">
              <a:solidFill>
                <a:schemeClr val="tx1"/>
              </a:solidFill>
              <a:latin typeface="Avenir Next LT Pro" panose="020B0504020202020204" pitchFamily="34" charset="0"/>
            </a:endParaRPr>
          </a:p>
        </p:txBody>
      </p:sp>
      <p:graphicFrame>
        <p:nvGraphicFramePr>
          <p:cNvPr id="8" name="Google Shape;884;p4">
            <a:extLst>
              <a:ext uri="{FF2B5EF4-FFF2-40B4-BE49-F238E27FC236}">
                <a16:creationId xmlns:a16="http://schemas.microsoft.com/office/drawing/2014/main" id="{D131C1E7-9A7A-7319-16CF-6A519292CE76}"/>
              </a:ext>
            </a:extLst>
          </p:cNvPr>
          <p:cNvGraphicFramePr/>
          <p:nvPr>
            <p:extLst>
              <p:ext uri="{D42A27DB-BD31-4B8C-83A1-F6EECF244321}">
                <p14:modId xmlns:p14="http://schemas.microsoft.com/office/powerpoint/2010/main" val="416997240"/>
              </p:ext>
            </p:extLst>
          </p:nvPr>
        </p:nvGraphicFramePr>
        <p:xfrm>
          <a:off x="529678" y="1906282"/>
          <a:ext cx="11294375" cy="3761875"/>
        </p:xfrm>
        <a:graphic>
          <a:graphicData uri="http://schemas.openxmlformats.org/drawingml/2006/table">
            <a:tbl>
              <a:tblPr firstRow="1" bandRow="1">
                <a:noFill/>
              </a:tblPr>
              <a:tblGrid>
                <a:gridCol w="2258875">
                  <a:extLst>
                    <a:ext uri="{9D8B030D-6E8A-4147-A177-3AD203B41FA5}">
                      <a16:colId xmlns:a16="http://schemas.microsoft.com/office/drawing/2014/main" val="20000"/>
                    </a:ext>
                  </a:extLst>
                </a:gridCol>
                <a:gridCol w="2258875">
                  <a:extLst>
                    <a:ext uri="{9D8B030D-6E8A-4147-A177-3AD203B41FA5}">
                      <a16:colId xmlns:a16="http://schemas.microsoft.com/office/drawing/2014/main" val="20001"/>
                    </a:ext>
                  </a:extLst>
                </a:gridCol>
                <a:gridCol w="2331100">
                  <a:extLst>
                    <a:ext uri="{9D8B030D-6E8A-4147-A177-3AD203B41FA5}">
                      <a16:colId xmlns:a16="http://schemas.microsoft.com/office/drawing/2014/main" val="20002"/>
                    </a:ext>
                  </a:extLst>
                </a:gridCol>
                <a:gridCol w="2064575">
                  <a:extLst>
                    <a:ext uri="{9D8B030D-6E8A-4147-A177-3AD203B41FA5}">
                      <a16:colId xmlns:a16="http://schemas.microsoft.com/office/drawing/2014/main" val="20003"/>
                    </a:ext>
                  </a:extLst>
                </a:gridCol>
                <a:gridCol w="2380950">
                  <a:extLst>
                    <a:ext uri="{9D8B030D-6E8A-4147-A177-3AD203B41FA5}">
                      <a16:colId xmlns:a16="http://schemas.microsoft.com/office/drawing/2014/main" val="20004"/>
                    </a:ext>
                  </a:extLst>
                </a:gridCol>
              </a:tblGrid>
              <a:tr h="1232025">
                <a:tc>
                  <a:txBody>
                    <a:bodyPr/>
                    <a:lstStyle/>
                    <a:p>
                      <a:pPr marL="0" marR="0" lvl="0" indent="0" algn="l" rtl="0">
                        <a:spcBef>
                          <a:spcPts val="0"/>
                        </a:spcBef>
                        <a:spcAft>
                          <a:spcPts val="0"/>
                        </a:spcAft>
                        <a:buNone/>
                      </a:pPr>
                      <a:endParaRPr sz="1800" dirty="0">
                        <a:solidFill>
                          <a:schemeClr val="lt1"/>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l" rtl="0">
                        <a:spcBef>
                          <a:spcPts val="0"/>
                        </a:spcBef>
                        <a:spcAft>
                          <a:spcPts val="0"/>
                        </a:spcAft>
                        <a:buNone/>
                      </a:pPr>
                      <a:endParaRPr sz="1800" dirty="0">
                        <a:solidFill>
                          <a:schemeClr val="lt1"/>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l" rtl="0">
                        <a:spcBef>
                          <a:spcPts val="0"/>
                        </a:spcBef>
                        <a:spcAft>
                          <a:spcPts val="0"/>
                        </a:spcAft>
                        <a:buNone/>
                      </a:pPr>
                      <a:endParaRPr sz="1800">
                        <a:solidFill>
                          <a:schemeClr val="lt1"/>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l" rtl="0">
                        <a:spcBef>
                          <a:spcPts val="0"/>
                        </a:spcBef>
                        <a:spcAft>
                          <a:spcPts val="0"/>
                        </a:spcAft>
                        <a:buNone/>
                      </a:pPr>
                      <a:endParaRPr sz="1800" dirty="0">
                        <a:solidFill>
                          <a:schemeClr val="lt1"/>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l" rtl="0">
                        <a:spcBef>
                          <a:spcPts val="0"/>
                        </a:spcBef>
                        <a:spcAft>
                          <a:spcPts val="0"/>
                        </a:spcAft>
                        <a:buNone/>
                      </a:pPr>
                      <a:endParaRPr sz="1800" dirty="0">
                        <a:solidFill>
                          <a:schemeClr val="lt1"/>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0"/>
                  </a:ext>
                </a:extLst>
              </a:tr>
              <a:tr h="2322875">
                <a:tc>
                  <a:txBody>
                    <a:bodyPr/>
                    <a:lstStyle/>
                    <a:p>
                      <a:pPr marL="0" marR="0" lvl="0" indent="0" algn="l" rtl="0">
                        <a:lnSpc>
                          <a:spcPct val="100000"/>
                        </a:lnSpc>
                        <a:spcBef>
                          <a:spcPts val="0"/>
                        </a:spcBef>
                        <a:spcAft>
                          <a:spcPts val="0"/>
                        </a:spcAft>
                        <a:buClr>
                          <a:schemeClr val="lt1"/>
                        </a:buClr>
                        <a:buSzPts val="1800"/>
                        <a:buFont typeface="Calibri"/>
                        <a:buNone/>
                      </a:pPr>
                      <a:r>
                        <a:rPr lang="en-US" sz="1600" b="0" i="0" dirty="0">
                          <a:solidFill>
                            <a:schemeClr val="tx1"/>
                          </a:solidFill>
                          <a:latin typeface="Avenir Next LT Pro" panose="020B0504020202020204" pitchFamily="34" charset="0"/>
                          <a:ea typeface="Calibri"/>
                          <a:cs typeface="Calibri"/>
                          <a:sym typeface="Calibri"/>
                        </a:rPr>
                        <a:t>Quickly grow your business while reducing the workload needed to find, collate, and analyze all crucial market performance, patent, and manufacturing data </a:t>
                      </a:r>
                      <a:endParaRPr sz="1600" b="0" i="0" dirty="0">
                        <a:solidFill>
                          <a:schemeClr val="tx1"/>
                        </a:solidFill>
                        <a:highlight>
                          <a:srgbClr val="C0C0C0"/>
                        </a:highlight>
                        <a:latin typeface="Avenir Next LT Pro" panose="020B0504020202020204" pitchFamily="34" charset="0"/>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l" rtl="0">
                        <a:spcBef>
                          <a:spcPts val="0"/>
                        </a:spcBef>
                        <a:spcAft>
                          <a:spcPts val="0"/>
                        </a:spcAft>
                        <a:buNone/>
                      </a:pPr>
                      <a:r>
                        <a:rPr lang="en-US" sz="1600" b="0" i="0" dirty="0">
                          <a:solidFill>
                            <a:schemeClr val="tx1"/>
                          </a:solidFill>
                          <a:latin typeface="Avenir Next LT Pro" panose="020B0504020202020204" pitchFamily="34" charset="0"/>
                          <a:ea typeface="Calibri"/>
                          <a:cs typeface="Calibri"/>
                          <a:sym typeface="Calibri"/>
                        </a:rPr>
                        <a:t>Defend market share, evaluate your chances of success, and assess competitiveness </a:t>
                      </a:r>
                      <a:r>
                        <a:rPr lang="en-US" sz="1600" b="0" i="0" strike="noStrike" dirty="0">
                          <a:solidFill>
                            <a:schemeClr val="tx1"/>
                          </a:solidFill>
                          <a:latin typeface="Avenir Next LT Pro" panose="020B0504020202020204" pitchFamily="34" charset="0"/>
                          <a:ea typeface="Calibri"/>
                          <a:cs typeface="Calibri"/>
                          <a:sym typeface="Calibri"/>
                        </a:rPr>
                        <a:t>with </a:t>
                      </a:r>
                      <a:r>
                        <a:rPr lang="en-US" sz="1600" b="0" i="0" dirty="0">
                          <a:solidFill>
                            <a:schemeClr val="tx1"/>
                          </a:solidFill>
                          <a:latin typeface="Avenir Next LT Pro" panose="020B0504020202020204" pitchFamily="34" charset="0"/>
                          <a:ea typeface="Calibri"/>
                          <a:cs typeface="Calibri"/>
                          <a:sym typeface="Calibri"/>
                        </a:rPr>
                        <a:t>up-to-date market data including sales, launches, pack prices, market share, and more</a:t>
                      </a:r>
                      <a:endParaRPr sz="1600" b="0" i="0" dirty="0">
                        <a:solidFill>
                          <a:schemeClr val="tx1"/>
                        </a:solidFill>
                        <a:highlight>
                          <a:srgbClr val="C0C0C0"/>
                        </a:highlight>
                        <a:latin typeface="Avenir Next LT Pro" panose="020B0504020202020204" pitchFamily="34" charset="0"/>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Clr>
                          <a:schemeClr val="lt1"/>
                        </a:buClr>
                        <a:buSzPts val="1800"/>
                        <a:buFont typeface="Calibri"/>
                        <a:buNone/>
                      </a:pPr>
                      <a:r>
                        <a:rPr lang="en-US" sz="1600" b="0" i="0" dirty="0">
                          <a:solidFill>
                            <a:schemeClr val="tx1"/>
                          </a:solidFill>
                          <a:latin typeface="Avenir Next LT Pro" panose="020B0504020202020204" pitchFamily="34" charset="0"/>
                          <a:ea typeface="Calibri"/>
                          <a:cs typeface="Calibri"/>
                          <a:sym typeface="Calibri"/>
                        </a:rPr>
                        <a:t>Enable all teams – sourcing, portfolio, business development, and IP - to make more informed and confident business decisions, stay ahead of your competition, and grow your business</a:t>
                      </a:r>
                      <a:endParaRPr sz="1600" b="0" i="0" dirty="0">
                        <a:solidFill>
                          <a:schemeClr val="tx1"/>
                        </a:solidFill>
                        <a:highlight>
                          <a:srgbClr val="C0C0C0"/>
                        </a:highlight>
                        <a:latin typeface="Avenir Next LT Pro" panose="020B0504020202020204" pitchFamily="34" charset="0"/>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l" rtl="0">
                        <a:spcBef>
                          <a:spcPts val="0"/>
                        </a:spcBef>
                        <a:spcAft>
                          <a:spcPts val="0"/>
                        </a:spcAft>
                        <a:buNone/>
                      </a:pPr>
                      <a:r>
                        <a:rPr lang="en-US" sz="1600" b="0" i="0" dirty="0">
                          <a:solidFill>
                            <a:schemeClr val="tx1"/>
                          </a:solidFill>
                          <a:latin typeface="Avenir Next LT Pro" panose="020B0504020202020204" pitchFamily="34" charset="0"/>
                          <a:ea typeface="Calibri"/>
                          <a:cs typeface="Calibri"/>
                          <a:sym typeface="Calibri"/>
                        </a:rPr>
                        <a:t>Accurately make decisions regarding market, product and partner selection with a complete understanding of manufacturing, patent and market performance in one integrated solution</a:t>
                      </a:r>
                      <a:endParaRPr sz="1600" b="0" i="0" dirty="0">
                        <a:solidFill>
                          <a:schemeClr val="tx1"/>
                        </a:solidFill>
                        <a:highlight>
                          <a:srgbClr val="C0C0C0"/>
                        </a:highlight>
                        <a:latin typeface="Avenir Next LT Pro" panose="020B0504020202020204" pitchFamily="34" charset="0"/>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l" rtl="0">
                        <a:spcBef>
                          <a:spcPts val="0"/>
                        </a:spcBef>
                        <a:spcAft>
                          <a:spcPts val="0"/>
                        </a:spcAft>
                        <a:buNone/>
                      </a:pPr>
                      <a:r>
                        <a:rPr lang="en-US" sz="1600" b="0" i="0" dirty="0">
                          <a:solidFill>
                            <a:schemeClr val="tx1"/>
                          </a:solidFill>
                          <a:latin typeface="Avenir Next LT Pro" panose="020B0504020202020204" pitchFamily="34" charset="0"/>
                          <a:ea typeface="Calibri"/>
                          <a:cs typeface="Calibri"/>
                          <a:sym typeface="Calibri"/>
                        </a:rPr>
                        <a:t>Reduce the fear of missing out on potential opportunities with access to a timely and trusted source of data to identify and evaluate product, partner, or market opportunities that may arise</a:t>
                      </a:r>
                      <a:endParaRPr sz="1600" b="0" i="0" dirty="0">
                        <a:solidFill>
                          <a:schemeClr val="tx1"/>
                        </a:solidFill>
                        <a:highlight>
                          <a:srgbClr val="C0C0C0"/>
                        </a:highlight>
                        <a:latin typeface="Avenir Next LT Pro" panose="020B0504020202020204" pitchFamily="34" charset="0"/>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1"/>
                  </a:ext>
                </a:extLst>
              </a:tr>
            </a:tbl>
          </a:graphicData>
        </a:graphic>
      </p:graphicFrame>
      <p:sp>
        <p:nvSpPr>
          <p:cNvPr id="9" name="Google Shape;885;p4">
            <a:extLst>
              <a:ext uri="{FF2B5EF4-FFF2-40B4-BE49-F238E27FC236}">
                <a16:creationId xmlns:a16="http://schemas.microsoft.com/office/drawing/2014/main" id="{26A3F983-5BD0-EABD-C4AB-E38F4C9C1FD2}"/>
              </a:ext>
            </a:extLst>
          </p:cNvPr>
          <p:cNvSpPr/>
          <p:nvPr/>
        </p:nvSpPr>
        <p:spPr>
          <a:xfrm>
            <a:off x="3048000" y="1166843"/>
            <a:ext cx="6096000" cy="86173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dirty="0">
                <a:solidFill>
                  <a:schemeClr val="dk1"/>
                </a:solidFill>
                <a:latin typeface="Avenir Next LT Pro" panose="020B0504020202020204" pitchFamily="34" charset="0"/>
                <a:ea typeface="Calibri"/>
                <a:cs typeface="Calibri"/>
                <a:sym typeface="Calibri"/>
              </a:rPr>
              <a:t> </a:t>
            </a:r>
            <a:endParaRPr sz="1600" dirty="0">
              <a:latin typeface="Avenir Next LT Pro" panose="020B0504020202020204" pitchFamily="34" charset="0"/>
            </a:endParaRPr>
          </a:p>
          <a:p>
            <a:pPr marL="0" marR="0" lvl="0" indent="0" algn="l" rtl="0">
              <a:spcBef>
                <a:spcPts val="0"/>
              </a:spcBef>
              <a:spcAft>
                <a:spcPts val="0"/>
              </a:spcAft>
              <a:buNone/>
            </a:pPr>
            <a:r>
              <a:rPr lang="en-US" sz="1600" dirty="0">
                <a:solidFill>
                  <a:schemeClr val="dk1"/>
                </a:solidFill>
                <a:latin typeface="Avenir Next LT Pro" panose="020B0504020202020204" pitchFamily="34" charset="0"/>
                <a:ea typeface="Calibri"/>
                <a:cs typeface="Calibri"/>
                <a:sym typeface="Calibri"/>
              </a:rPr>
              <a:t> </a:t>
            </a:r>
            <a:endParaRPr sz="1600" dirty="0">
              <a:latin typeface="Avenir Next LT Pro" panose="020B0504020202020204" pitchFamily="34" charset="0"/>
            </a:endParaRPr>
          </a:p>
          <a:p>
            <a:pPr marL="0" marR="0" lvl="0" indent="0" algn="l" rtl="0">
              <a:spcBef>
                <a:spcPts val="0"/>
              </a:spcBef>
              <a:spcAft>
                <a:spcPts val="0"/>
              </a:spcAft>
              <a:buNone/>
            </a:pPr>
            <a:r>
              <a:rPr lang="en-US" sz="1600" dirty="0">
                <a:solidFill>
                  <a:schemeClr val="dk1"/>
                </a:solidFill>
                <a:latin typeface="Avenir Next LT Pro" panose="020B0504020202020204" pitchFamily="34" charset="0"/>
                <a:ea typeface="Calibri"/>
                <a:cs typeface="Calibri"/>
                <a:sym typeface="Calibri"/>
              </a:rPr>
              <a:t> </a:t>
            </a:r>
            <a:endParaRPr sz="1600" dirty="0">
              <a:latin typeface="Avenir Next LT Pro" panose="020B0504020202020204" pitchFamily="34" charset="0"/>
            </a:endParaRPr>
          </a:p>
        </p:txBody>
      </p:sp>
      <p:pic>
        <p:nvPicPr>
          <p:cNvPr id="10" name="Graphic 9">
            <a:extLst>
              <a:ext uri="{FF2B5EF4-FFF2-40B4-BE49-F238E27FC236}">
                <a16:creationId xmlns:a16="http://schemas.microsoft.com/office/drawing/2014/main" id="{446B9915-5960-45A3-6E2E-5B476950F3F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57353" y="2031114"/>
            <a:ext cx="532097" cy="532097"/>
          </a:xfrm>
          <a:prstGeom prst="rect">
            <a:avLst/>
          </a:prstGeom>
        </p:spPr>
      </p:pic>
      <p:pic>
        <p:nvPicPr>
          <p:cNvPr id="11" name="Graphic 10">
            <a:extLst>
              <a:ext uri="{FF2B5EF4-FFF2-40B4-BE49-F238E27FC236}">
                <a16:creationId xmlns:a16="http://schemas.microsoft.com/office/drawing/2014/main" id="{A65AF65D-8F61-B91E-C958-5217CB06A1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15574" y="2062268"/>
            <a:ext cx="735919" cy="452873"/>
          </a:xfrm>
          <a:prstGeom prst="rect">
            <a:avLst/>
          </a:prstGeom>
        </p:spPr>
      </p:pic>
      <p:pic>
        <p:nvPicPr>
          <p:cNvPr id="12" name="Graphic 11">
            <a:extLst>
              <a:ext uri="{FF2B5EF4-FFF2-40B4-BE49-F238E27FC236}">
                <a16:creationId xmlns:a16="http://schemas.microsoft.com/office/drawing/2014/main" id="{64C33273-A112-B62A-DC84-52BBCCFA542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934176" y="2037599"/>
            <a:ext cx="429819" cy="566740"/>
          </a:xfrm>
          <a:prstGeom prst="rect">
            <a:avLst/>
          </a:prstGeom>
        </p:spPr>
      </p:pic>
      <p:pic>
        <p:nvPicPr>
          <p:cNvPr id="13" name="Graphic 12">
            <a:extLst>
              <a:ext uri="{FF2B5EF4-FFF2-40B4-BE49-F238E27FC236}">
                <a16:creationId xmlns:a16="http://schemas.microsoft.com/office/drawing/2014/main" id="{B44E30C4-E054-0D7C-B050-F36CCA20084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41841" y="2033463"/>
            <a:ext cx="834946" cy="512355"/>
          </a:xfrm>
          <a:prstGeom prst="rect">
            <a:avLst/>
          </a:prstGeom>
        </p:spPr>
      </p:pic>
      <p:pic>
        <p:nvPicPr>
          <p:cNvPr id="14" name="Graphic 13">
            <a:extLst>
              <a:ext uri="{FF2B5EF4-FFF2-40B4-BE49-F238E27FC236}">
                <a16:creationId xmlns:a16="http://schemas.microsoft.com/office/drawing/2014/main" id="{6A722BC8-B342-692C-E4D9-3731D64BB7B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936002" y="2028577"/>
            <a:ext cx="867096" cy="516130"/>
          </a:xfrm>
          <a:prstGeom prst="rect">
            <a:avLst/>
          </a:prstGeom>
        </p:spPr>
      </p:pic>
      <p:sp>
        <p:nvSpPr>
          <p:cNvPr id="2" name="Footer Placeholder 1">
            <a:extLst>
              <a:ext uri="{FF2B5EF4-FFF2-40B4-BE49-F238E27FC236}">
                <a16:creationId xmlns:a16="http://schemas.microsoft.com/office/drawing/2014/main" id="{81F49A87-F18E-0E59-9FE4-01E45897BFDF}"/>
              </a:ext>
            </a:extLst>
          </p:cNvPr>
          <p:cNvSpPr>
            <a:spLocks noGrp="1"/>
          </p:cNvSpPr>
          <p:nvPr>
            <p:ph type="ftr" sz="quarter" idx="32"/>
          </p:nvPr>
        </p:nvSpPr>
        <p:spPr/>
        <p:txBody>
          <a:bodyPr/>
          <a:lstStyle/>
          <a:p>
            <a:r>
              <a:rPr lang="en-US" dirty="0"/>
              <a:t>Clarivate Webinar Dec. 2023: Advanced Insights with CGI</a:t>
            </a:r>
            <a:endParaRPr lang="en-GB" dirty="0"/>
          </a:p>
        </p:txBody>
      </p:sp>
      <p:sp>
        <p:nvSpPr>
          <p:cNvPr id="3" name="Slide Number Placeholder 2">
            <a:extLst>
              <a:ext uri="{FF2B5EF4-FFF2-40B4-BE49-F238E27FC236}">
                <a16:creationId xmlns:a16="http://schemas.microsoft.com/office/drawing/2014/main" id="{00EF9E5E-5133-0BE5-2B74-E9109BFDFB1F}"/>
              </a:ext>
            </a:extLst>
          </p:cNvPr>
          <p:cNvSpPr>
            <a:spLocks noGrp="1"/>
          </p:cNvSpPr>
          <p:nvPr>
            <p:ph type="sldNum" sz="quarter" idx="33"/>
          </p:nvPr>
        </p:nvSpPr>
        <p:spPr/>
        <p:txBody>
          <a:bodyPr/>
          <a:lstStyle/>
          <a:p>
            <a:fld id="{F18EFF25-22D3-7349-97D6-73D11F9E5B0D}" type="slidenum">
              <a:rPr lang="en-GB" smtClean="0"/>
              <a:pPr/>
              <a:t>20</a:t>
            </a:fld>
            <a:endParaRPr lang="en-GB"/>
          </a:p>
        </p:txBody>
      </p:sp>
    </p:spTree>
    <p:extLst>
      <p:ext uri="{BB962C8B-B14F-4D97-AF65-F5344CB8AC3E}">
        <p14:creationId xmlns:p14="http://schemas.microsoft.com/office/powerpoint/2010/main" val="16270117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899;p5">
            <a:extLst>
              <a:ext uri="{FF2B5EF4-FFF2-40B4-BE49-F238E27FC236}">
                <a16:creationId xmlns:a16="http://schemas.microsoft.com/office/drawing/2014/main" id="{1C1B6CF9-6551-738E-6913-902DF7335DA2}"/>
              </a:ext>
            </a:extLst>
          </p:cNvPr>
          <p:cNvSpPr txBox="1">
            <a:spLocks/>
          </p:cNvSpPr>
          <p:nvPr/>
        </p:nvSpPr>
        <p:spPr>
          <a:xfrm>
            <a:off x="699805" y="510392"/>
            <a:ext cx="7561262" cy="395878"/>
          </a:xfrm>
          <a:prstGeom prst="rect">
            <a:avLst/>
          </a:prstGeom>
          <a:noFill/>
          <a:ln>
            <a:noFill/>
          </a:ln>
        </p:spPr>
        <p:txBody>
          <a:bodyPr spcFirstLastPara="1" wrap="square" lIns="0" tIns="0" rIns="0" bIns="0" anchor="t" anchorCtr="0">
            <a:noAutofit/>
          </a:bodyPr>
          <a:lst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a:lstStyle>
          <a:p>
            <a:pPr>
              <a:lnSpc>
                <a:spcPct val="85000"/>
              </a:lnSpc>
              <a:spcBef>
                <a:spcPts val="0"/>
              </a:spcBef>
              <a:buClr>
                <a:schemeClr val="dk1"/>
              </a:buClr>
              <a:buSzPts val="2800"/>
              <a:buFont typeface="Calibri"/>
              <a:buNone/>
            </a:pPr>
            <a:r>
              <a:rPr lang="en-US" sz="2000" dirty="0">
                <a:latin typeface="Avenir Next LT Pro" panose="020B0504020202020204" pitchFamily="34" charset="0"/>
              </a:rPr>
              <a:t>Have confidence and make data-driven decisions​</a:t>
            </a:r>
          </a:p>
        </p:txBody>
      </p:sp>
      <p:sp>
        <p:nvSpPr>
          <p:cNvPr id="8" name="Google Shape;900;p5">
            <a:extLst>
              <a:ext uri="{FF2B5EF4-FFF2-40B4-BE49-F238E27FC236}">
                <a16:creationId xmlns:a16="http://schemas.microsoft.com/office/drawing/2014/main" id="{313E4F24-601F-BB3D-0192-C3B21C772EC0}"/>
              </a:ext>
            </a:extLst>
          </p:cNvPr>
          <p:cNvSpPr txBox="1"/>
          <p:nvPr/>
        </p:nvSpPr>
        <p:spPr>
          <a:xfrm>
            <a:off x="1654578" y="1706510"/>
            <a:ext cx="2275669" cy="11880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65 K+</a:t>
            </a:r>
            <a:endParaRPr sz="1600" dirty="0">
              <a:solidFill>
                <a:schemeClr val="dk1"/>
              </a:solidFill>
              <a:latin typeface="Avenir Next LT Pro" panose="020B0504020202020204" pitchFamily="34" charset="0"/>
            </a:endParaRPr>
          </a:p>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small molecules and biologics</a:t>
            </a:r>
            <a:endParaRPr sz="1600" dirty="0">
              <a:solidFill>
                <a:schemeClr val="dk1"/>
              </a:solidFill>
              <a:latin typeface="Avenir Next LT Pro" panose="020B0504020202020204" pitchFamily="34" charset="0"/>
            </a:endParaRPr>
          </a:p>
        </p:txBody>
      </p:sp>
      <p:sp>
        <p:nvSpPr>
          <p:cNvPr id="9" name="Google Shape;901;p5">
            <a:extLst>
              <a:ext uri="{FF2B5EF4-FFF2-40B4-BE49-F238E27FC236}">
                <a16:creationId xmlns:a16="http://schemas.microsoft.com/office/drawing/2014/main" id="{F5CF9DBE-AC13-39F7-D9B9-A91F806ED253}"/>
              </a:ext>
            </a:extLst>
          </p:cNvPr>
          <p:cNvSpPr txBox="1"/>
          <p:nvPr/>
        </p:nvSpPr>
        <p:spPr>
          <a:xfrm>
            <a:off x="5213350" y="1706510"/>
            <a:ext cx="2275669" cy="11880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72K+ </a:t>
            </a:r>
            <a:endParaRPr sz="1600" dirty="0">
              <a:latin typeface="Avenir Next LT Pro" panose="020B0504020202020204" pitchFamily="34" charset="0"/>
            </a:endParaRPr>
          </a:p>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manufacturers and marketers</a:t>
            </a:r>
            <a:endParaRPr sz="1600" dirty="0">
              <a:latin typeface="Avenir Next LT Pro" panose="020B0504020202020204" pitchFamily="34" charset="0"/>
            </a:endParaRPr>
          </a:p>
        </p:txBody>
      </p:sp>
      <p:sp>
        <p:nvSpPr>
          <p:cNvPr id="10" name="Google Shape;902;p5">
            <a:extLst>
              <a:ext uri="{FF2B5EF4-FFF2-40B4-BE49-F238E27FC236}">
                <a16:creationId xmlns:a16="http://schemas.microsoft.com/office/drawing/2014/main" id="{659BA78C-C661-0CE2-7939-4400BCA17373}"/>
              </a:ext>
            </a:extLst>
          </p:cNvPr>
          <p:cNvSpPr txBox="1"/>
          <p:nvPr/>
        </p:nvSpPr>
        <p:spPr>
          <a:xfrm>
            <a:off x="8896567" y="1706510"/>
            <a:ext cx="2678235" cy="11880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Global</a:t>
            </a:r>
            <a:endParaRPr sz="1600" dirty="0">
              <a:latin typeface="Avenir Next LT Pro" panose="020B0504020202020204" pitchFamily="34" charset="0"/>
            </a:endParaRPr>
          </a:p>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sales and kg consumption data</a:t>
            </a:r>
            <a:endParaRPr sz="1600" dirty="0">
              <a:latin typeface="Avenir Next LT Pro" panose="020B0504020202020204" pitchFamily="34" charset="0"/>
            </a:endParaRPr>
          </a:p>
        </p:txBody>
      </p:sp>
      <p:sp>
        <p:nvSpPr>
          <p:cNvPr id="11" name="Google Shape;903;p5">
            <a:extLst>
              <a:ext uri="{FF2B5EF4-FFF2-40B4-BE49-F238E27FC236}">
                <a16:creationId xmlns:a16="http://schemas.microsoft.com/office/drawing/2014/main" id="{06F2DD71-54EA-6891-B37D-40BE120EC526}"/>
              </a:ext>
            </a:extLst>
          </p:cNvPr>
          <p:cNvSpPr txBox="1"/>
          <p:nvPr/>
        </p:nvSpPr>
        <p:spPr>
          <a:xfrm>
            <a:off x="1654578" y="3082629"/>
            <a:ext cx="2275669" cy="11880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16K+</a:t>
            </a:r>
            <a:endParaRPr sz="1600" dirty="0">
              <a:latin typeface="Avenir Next LT Pro" panose="020B0504020202020204" pitchFamily="34" charset="0"/>
            </a:endParaRPr>
          </a:p>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generics industry deals </a:t>
            </a:r>
            <a:endParaRPr sz="1600" dirty="0">
              <a:latin typeface="Avenir Next LT Pro" panose="020B0504020202020204" pitchFamily="34" charset="0"/>
            </a:endParaRPr>
          </a:p>
        </p:txBody>
      </p:sp>
      <p:sp>
        <p:nvSpPr>
          <p:cNvPr id="12" name="Google Shape;904;p5">
            <a:extLst>
              <a:ext uri="{FF2B5EF4-FFF2-40B4-BE49-F238E27FC236}">
                <a16:creationId xmlns:a16="http://schemas.microsoft.com/office/drawing/2014/main" id="{21C25446-7A91-1F94-6A95-7F988067B2BE}"/>
              </a:ext>
            </a:extLst>
          </p:cNvPr>
          <p:cNvSpPr txBox="1"/>
          <p:nvPr/>
        </p:nvSpPr>
        <p:spPr>
          <a:xfrm>
            <a:off x="1654578" y="4441460"/>
            <a:ext cx="2275669" cy="11880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chemeClr val="accent1"/>
              </a:buClr>
              <a:buSzPts val="2400"/>
              <a:buFont typeface="Arial"/>
              <a:buNone/>
            </a:pPr>
            <a:r>
              <a:rPr lang="en-US" sz="2000">
                <a:solidFill>
                  <a:schemeClr val="dk1"/>
                </a:solidFill>
                <a:latin typeface="Avenir Next LT Pro" panose="020B0504020202020204" pitchFamily="34" charset="0"/>
                <a:ea typeface="Calibri"/>
                <a:cs typeface="Calibri"/>
                <a:sym typeface="Calibri"/>
              </a:rPr>
              <a:t>18.5K+</a:t>
            </a:r>
            <a:endParaRPr sz="1600">
              <a:latin typeface="Avenir Next LT Pro" panose="020B0504020202020204" pitchFamily="34" charset="0"/>
            </a:endParaRPr>
          </a:p>
          <a:p>
            <a:pPr marL="0" marR="0" lvl="0" indent="0" algn="l" rtl="0">
              <a:lnSpc>
                <a:spcPct val="90000"/>
              </a:lnSpc>
              <a:spcBef>
                <a:spcPts val="0"/>
              </a:spcBef>
              <a:spcAft>
                <a:spcPts val="0"/>
              </a:spcAft>
              <a:buClr>
                <a:schemeClr val="accent1"/>
              </a:buClr>
              <a:buSzPts val="2400"/>
              <a:buFont typeface="Arial"/>
              <a:buNone/>
            </a:pPr>
            <a:r>
              <a:rPr lang="en-US" sz="2000">
                <a:solidFill>
                  <a:schemeClr val="dk1"/>
                </a:solidFill>
                <a:latin typeface="Avenir Next LT Pro" panose="020B0504020202020204" pitchFamily="34" charset="0"/>
                <a:ea typeface="Calibri"/>
                <a:cs typeface="Calibri"/>
                <a:sym typeface="Calibri"/>
              </a:rPr>
              <a:t>synthesis schemes</a:t>
            </a:r>
            <a:endParaRPr sz="1600">
              <a:latin typeface="Avenir Next LT Pro" panose="020B0504020202020204" pitchFamily="34" charset="0"/>
            </a:endParaRPr>
          </a:p>
        </p:txBody>
      </p:sp>
      <p:sp>
        <p:nvSpPr>
          <p:cNvPr id="13" name="Google Shape;905;p5">
            <a:extLst>
              <a:ext uri="{FF2B5EF4-FFF2-40B4-BE49-F238E27FC236}">
                <a16:creationId xmlns:a16="http://schemas.microsoft.com/office/drawing/2014/main" id="{412736DB-41E9-816F-48FB-2B64CA22C0DB}"/>
              </a:ext>
            </a:extLst>
          </p:cNvPr>
          <p:cNvSpPr txBox="1"/>
          <p:nvPr/>
        </p:nvSpPr>
        <p:spPr>
          <a:xfrm>
            <a:off x="5213350" y="3118727"/>
            <a:ext cx="2215863" cy="11880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77 countries with launches and pack prices</a:t>
            </a:r>
            <a:endParaRPr sz="1600" dirty="0">
              <a:latin typeface="Avenir Next LT Pro" panose="020B0504020202020204" pitchFamily="34" charset="0"/>
            </a:endParaRPr>
          </a:p>
        </p:txBody>
      </p:sp>
      <p:sp>
        <p:nvSpPr>
          <p:cNvPr id="14" name="Google Shape;906;p5">
            <a:extLst>
              <a:ext uri="{FF2B5EF4-FFF2-40B4-BE49-F238E27FC236}">
                <a16:creationId xmlns:a16="http://schemas.microsoft.com/office/drawing/2014/main" id="{CAF4B19C-6BD1-6968-A008-17B0D8D507BB}"/>
              </a:ext>
            </a:extLst>
          </p:cNvPr>
          <p:cNvSpPr txBox="1"/>
          <p:nvPr/>
        </p:nvSpPr>
        <p:spPr>
          <a:xfrm>
            <a:off x="5213350" y="4441460"/>
            <a:ext cx="2518309" cy="11880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26K+ </a:t>
            </a:r>
            <a:endParaRPr sz="1600" dirty="0">
              <a:latin typeface="Avenir Next LT Pro" panose="020B0504020202020204" pitchFamily="34" charset="0"/>
            </a:endParaRPr>
          </a:p>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supplementary protection certificates (SPCs)</a:t>
            </a:r>
            <a:endParaRPr sz="1600" dirty="0">
              <a:latin typeface="Avenir Next LT Pro" panose="020B0504020202020204" pitchFamily="34" charset="0"/>
            </a:endParaRPr>
          </a:p>
        </p:txBody>
      </p:sp>
      <p:sp>
        <p:nvSpPr>
          <p:cNvPr id="15" name="Google Shape;907;p5">
            <a:extLst>
              <a:ext uri="{FF2B5EF4-FFF2-40B4-BE49-F238E27FC236}">
                <a16:creationId xmlns:a16="http://schemas.microsoft.com/office/drawing/2014/main" id="{DCA7FD43-4401-39EE-B927-DBAC464CFCC5}"/>
              </a:ext>
            </a:extLst>
          </p:cNvPr>
          <p:cNvSpPr txBox="1"/>
          <p:nvPr/>
        </p:nvSpPr>
        <p:spPr>
          <a:xfrm>
            <a:off x="8980459" y="4434618"/>
            <a:ext cx="2577957" cy="11880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62K+ </a:t>
            </a:r>
            <a:endParaRPr sz="1600" dirty="0">
              <a:latin typeface="Avenir Next LT Pro" panose="020B0504020202020204" pitchFamily="34" charset="0"/>
            </a:endParaRPr>
          </a:p>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regulatory filing documents</a:t>
            </a:r>
            <a:endParaRPr sz="1600" dirty="0">
              <a:latin typeface="Avenir Next LT Pro" panose="020B0504020202020204" pitchFamily="34" charset="0"/>
            </a:endParaRPr>
          </a:p>
        </p:txBody>
      </p:sp>
      <p:sp>
        <p:nvSpPr>
          <p:cNvPr id="16" name="Google Shape;908;p5">
            <a:extLst>
              <a:ext uri="{FF2B5EF4-FFF2-40B4-BE49-F238E27FC236}">
                <a16:creationId xmlns:a16="http://schemas.microsoft.com/office/drawing/2014/main" id="{F9EC302A-1648-8C79-39F2-F92797EBB94F}"/>
              </a:ext>
            </a:extLst>
          </p:cNvPr>
          <p:cNvSpPr txBox="1"/>
          <p:nvPr/>
        </p:nvSpPr>
        <p:spPr>
          <a:xfrm>
            <a:off x="8896567" y="3053657"/>
            <a:ext cx="2473877" cy="11880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1.5 M+</a:t>
            </a:r>
            <a:endParaRPr sz="1600" dirty="0">
              <a:latin typeface="Avenir Next LT Pro" panose="020B0504020202020204" pitchFamily="34" charset="0"/>
            </a:endParaRPr>
          </a:p>
          <a:p>
            <a:pPr marL="0" marR="0" lvl="0" indent="0" algn="l" rtl="0">
              <a:lnSpc>
                <a:spcPct val="90000"/>
              </a:lnSpc>
              <a:spcBef>
                <a:spcPts val="0"/>
              </a:spcBef>
              <a:spcAft>
                <a:spcPts val="0"/>
              </a:spcAft>
              <a:buClr>
                <a:schemeClr val="accent1"/>
              </a:buClr>
              <a:buSzPts val="2400"/>
              <a:buFont typeface="Arial"/>
              <a:buNone/>
            </a:pPr>
            <a:r>
              <a:rPr lang="en-US" sz="2000" dirty="0">
                <a:solidFill>
                  <a:schemeClr val="dk1"/>
                </a:solidFill>
                <a:latin typeface="Avenir Next LT Pro" panose="020B0504020202020204" pitchFamily="34" charset="0"/>
                <a:ea typeface="Calibri"/>
                <a:cs typeface="Calibri"/>
                <a:sym typeface="Calibri"/>
              </a:rPr>
              <a:t>worldwide patents </a:t>
            </a:r>
            <a:endParaRPr sz="1600" dirty="0">
              <a:latin typeface="Avenir Next LT Pro" panose="020B0504020202020204" pitchFamily="34" charset="0"/>
            </a:endParaRPr>
          </a:p>
        </p:txBody>
      </p:sp>
      <p:pic>
        <p:nvPicPr>
          <p:cNvPr id="17" name="Google Shape;909;p5">
            <a:extLst>
              <a:ext uri="{FF2B5EF4-FFF2-40B4-BE49-F238E27FC236}">
                <a16:creationId xmlns:a16="http://schemas.microsoft.com/office/drawing/2014/main" id="{723EA008-22AB-74AB-8F68-A16229DFFD44}"/>
              </a:ext>
            </a:extLst>
          </p:cNvPr>
          <p:cNvPicPr preferRelativeResize="0"/>
          <p:nvPr/>
        </p:nvPicPr>
        <p:blipFill rotWithShape="1">
          <a:blip r:embed="rId2">
            <a:alphaModFix/>
          </a:blip>
          <a:srcRect/>
          <a:stretch/>
        </p:blipFill>
        <p:spPr>
          <a:xfrm>
            <a:off x="699805" y="1784357"/>
            <a:ext cx="632902" cy="585990"/>
          </a:xfrm>
          <a:prstGeom prst="rect">
            <a:avLst/>
          </a:prstGeom>
          <a:noFill/>
          <a:ln>
            <a:noFill/>
          </a:ln>
        </p:spPr>
      </p:pic>
      <p:pic>
        <p:nvPicPr>
          <p:cNvPr id="18" name="Google Shape;910;p5">
            <a:extLst>
              <a:ext uri="{FF2B5EF4-FFF2-40B4-BE49-F238E27FC236}">
                <a16:creationId xmlns:a16="http://schemas.microsoft.com/office/drawing/2014/main" id="{683ABC0A-FAD8-7712-B783-9DC38F50FB17}"/>
              </a:ext>
            </a:extLst>
          </p:cNvPr>
          <p:cNvPicPr preferRelativeResize="0"/>
          <p:nvPr/>
        </p:nvPicPr>
        <p:blipFill rotWithShape="1">
          <a:blip r:embed="rId3">
            <a:alphaModFix/>
          </a:blip>
          <a:srcRect/>
          <a:stretch/>
        </p:blipFill>
        <p:spPr>
          <a:xfrm>
            <a:off x="4252118" y="1824523"/>
            <a:ext cx="685643" cy="585990"/>
          </a:xfrm>
          <a:prstGeom prst="rect">
            <a:avLst/>
          </a:prstGeom>
          <a:noFill/>
          <a:ln>
            <a:noFill/>
          </a:ln>
        </p:spPr>
      </p:pic>
      <p:pic>
        <p:nvPicPr>
          <p:cNvPr id="19" name="Google Shape;911;p5">
            <a:extLst>
              <a:ext uri="{FF2B5EF4-FFF2-40B4-BE49-F238E27FC236}">
                <a16:creationId xmlns:a16="http://schemas.microsoft.com/office/drawing/2014/main" id="{CFEED200-8BB8-A23A-D249-BB977BD7B20E}"/>
              </a:ext>
            </a:extLst>
          </p:cNvPr>
          <p:cNvPicPr preferRelativeResize="0"/>
          <p:nvPr/>
        </p:nvPicPr>
        <p:blipFill rotWithShape="1">
          <a:blip r:embed="rId4">
            <a:alphaModFix/>
          </a:blip>
          <a:srcRect/>
          <a:stretch/>
        </p:blipFill>
        <p:spPr>
          <a:xfrm>
            <a:off x="8004419" y="3126737"/>
            <a:ext cx="632902" cy="585990"/>
          </a:xfrm>
          <a:prstGeom prst="rect">
            <a:avLst/>
          </a:prstGeom>
          <a:noFill/>
          <a:ln>
            <a:noFill/>
          </a:ln>
        </p:spPr>
      </p:pic>
      <p:pic>
        <p:nvPicPr>
          <p:cNvPr id="20" name="Google Shape;912;p5">
            <a:extLst>
              <a:ext uri="{FF2B5EF4-FFF2-40B4-BE49-F238E27FC236}">
                <a16:creationId xmlns:a16="http://schemas.microsoft.com/office/drawing/2014/main" id="{AB95E0DF-64B6-D6D5-3591-15C5BA6B9D66}"/>
              </a:ext>
            </a:extLst>
          </p:cNvPr>
          <p:cNvPicPr preferRelativeResize="0"/>
          <p:nvPr/>
        </p:nvPicPr>
        <p:blipFill rotWithShape="1">
          <a:blip r:embed="rId5">
            <a:alphaModFix/>
          </a:blip>
          <a:srcRect/>
          <a:stretch/>
        </p:blipFill>
        <p:spPr>
          <a:xfrm>
            <a:off x="8074159" y="4540734"/>
            <a:ext cx="649129" cy="585990"/>
          </a:xfrm>
          <a:prstGeom prst="rect">
            <a:avLst/>
          </a:prstGeom>
          <a:noFill/>
          <a:ln>
            <a:noFill/>
          </a:ln>
        </p:spPr>
      </p:pic>
      <p:pic>
        <p:nvPicPr>
          <p:cNvPr id="21" name="Google Shape;913;p5">
            <a:extLst>
              <a:ext uri="{FF2B5EF4-FFF2-40B4-BE49-F238E27FC236}">
                <a16:creationId xmlns:a16="http://schemas.microsoft.com/office/drawing/2014/main" id="{33042D20-EE5D-9549-186A-E21A826B6B76}"/>
              </a:ext>
            </a:extLst>
          </p:cNvPr>
          <p:cNvPicPr preferRelativeResize="0"/>
          <p:nvPr/>
        </p:nvPicPr>
        <p:blipFill rotWithShape="1">
          <a:blip r:embed="rId6">
            <a:alphaModFix/>
          </a:blip>
          <a:srcRect/>
          <a:stretch/>
        </p:blipFill>
        <p:spPr>
          <a:xfrm>
            <a:off x="7858615" y="1751490"/>
            <a:ext cx="832518" cy="565777"/>
          </a:xfrm>
          <a:prstGeom prst="rect">
            <a:avLst/>
          </a:prstGeom>
          <a:noFill/>
          <a:ln>
            <a:noFill/>
          </a:ln>
        </p:spPr>
      </p:pic>
      <p:pic>
        <p:nvPicPr>
          <p:cNvPr id="22" name="Google Shape;914;p5">
            <a:extLst>
              <a:ext uri="{FF2B5EF4-FFF2-40B4-BE49-F238E27FC236}">
                <a16:creationId xmlns:a16="http://schemas.microsoft.com/office/drawing/2014/main" id="{CE02265D-DEB2-EFDC-40B2-B2EA6DE000C6}"/>
              </a:ext>
            </a:extLst>
          </p:cNvPr>
          <p:cNvPicPr preferRelativeResize="0"/>
          <p:nvPr/>
        </p:nvPicPr>
        <p:blipFill rotWithShape="1">
          <a:blip r:embed="rId7">
            <a:alphaModFix/>
          </a:blip>
          <a:srcRect/>
          <a:stretch/>
        </p:blipFill>
        <p:spPr>
          <a:xfrm>
            <a:off x="713612" y="3136005"/>
            <a:ext cx="632902" cy="585990"/>
          </a:xfrm>
          <a:prstGeom prst="rect">
            <a:avLst/>
          </a:prstGeom>
          <a:noFill/>
          <a:ln>
            <a:noFill/>
          </a:ln>
        </p:spPr>
      </p:pic>
      <p:pic>
        <p:nvPicPr>
          <p:cNvPr id="23" name="Google Shape;915;p5">
            <a:extLst>
              <a:ext uri="{FF2B5EF4-FFF2-40B4-BE49-F238E27FC236}">
                <a16:creationId xmlns:a16="http://schemas.microsoft.com/office/drawing/2014/main" id="{9688F5CB-DD45-C53E-5436-61DF63584A57}"/>
              </a:ext>
            </a:extLst>
          </p:cNvPr>
          <p:cNvPicPr preferRelativeResize="0"/>
          <p:nvPr/>
        </p:nvPicPr>
        <p:blipFill rotWithShape="1">
          <a:blip r:embed="rId8">
            <a:alphaModFix/>
          </a:blip>
          <a:srcRect/>
          <a:stretch/>
        </p:blipFill>
        <p:spPr>
          <a:xfrm>
            <a:off x="4413516" y="4586990"/>
            <a:ext cx="632902" cy="585990"/>
          </a:xfrm>
          <a:prstGeom prst="rect">
            <a:avLst/>
          </a:prstGeom>
          <a:noFill/>
          <a:ln>
            <a:noFill/>
          </a:ln>
        </p:spPr>
      </p:pic>
      <p:pic>
        <p:nvPicPr>
          <p:cNvPr id="24" name="Google Shape;916;p5">
            <a:extLst>
              <a:ext uri="{FF2B5EF4-FFF2-40B4-BE49-F238E27FC236}">
                <a16:creationId xmlns:a16="http://schemas.microsoft.com/office/drawing/2014/main" id="{9EE32BC2-F943-301A-7BC6-E2945DA4BAAB}"/>
              </a:ext>
            </a:extLst>
          </p:cNvPr>
          <p:cNvPicPr preferRelativeResize="0"/>
          <p:nvPr/>
        </p:nvPicPr>
        <p:blipFill rotWithShape="1">
          <a:blip r:embed="rId9">
            <a:alphaModFix/>
          </a:blip>
          <a:srcRect/>
          <a:stretch/>
        </p:blipFill>
        <p:spPr>
          <a:xfrm>
            <a:off x="4440341" y="3136005"/>
            <a:ext cx="351612" cy="585990"/>
          </a:xfrm>
          <a:prstGeom prst="rect">
            <a:avLst/>
          </a:prstGeom>
          <a:noFill/>
          <a:ln>
            <a:noFill/>
          </a:ln>
        </p:spPr>
      </p:pic>
      <p:pic>
        <p:nvPicPr>
          <p:cNvPr id="25" name="Google Shape;917;p5">
            <a:extLst>
              <a:ext uri="{FF2B5EF4-FFF2-40B4-BE49-F238E27FC236}">
                <a16:creationId xmlns:a16="http://schemas.microsoft.com/office/drawing/2014/main" id="{92A4C3D6-52A3-8CB3-0D16-B14F32DFEA43}"/>
              </a:ext>
            </a:extLst>
          </p:cNvPr>
          <p:cNvPicPr preferRelativeResize="0"/>
          <p:nvPr/>
        </p:nvPicPr>
        <p:blipFill rotWithShape="1">
          <a:blip r:embed="rId10">
            <a:alphaModFix/>
          </a:blip>
          <a:srcRect/>
          <a:stretch/>
        </p:blipFill>
        <p:spPr>
          <a:xfrm>
            <a:off x="713612" y="4522235"/>
            <a:ext cx="632902" cy="585990"/>
          </a:xfrm>
          <a:prstGeom prst="rect">
            <a:avLst/>
          </a:prstGeom>
          <a:noFill/>
          <a:ln>
            <a:noFill/>
          </a:ln>
        </p:spPr>
      </p:pic>
      <p:sp>
        <p:nvSpPr>
          <p:cNvPr id="2" name="Footer Placeholder 1">
            <a:extLst>
              <a:ext uri="{FF2B5EF4-FFF2-40B4-BE49-F238E27FC236}">
                <a16:creationId xmlns:a16="http://schemas.microsoft.com/office/drawing/2014/main" id="{604C6051-82F3-8BB8-BD31-7A90544D34E6}"/>
              </a:ext>
            </a:extLst>
          </p:cNvPr>
          <p:cNvSpPr>
            <a:spLocks noGrp="1"/>
          </p:cNvSpPr>
          <p:nvPr>
            <p:ph type="ftr" sz="quarter" idx="32"/>
          </p:nvPr>
        </p:nvSpPr>
        <p:spPr/>
        <p:txBody>
          <a:bodyPr/>
          <a:lstStyle/>
          <a:p>
            <a:r>
              <a:rPr lang="en-US" dirty="0"/>
              <a:t>Clarivate Webinar Dec. 2023: Advanced Insights with CGI</a:t>
            </a:r>
            <a:endParaRPr lang="en-GB" dirty="0"/>
          </a:p>
        </p:txBody>
      </p:sp>
      <p:sp>
        <p:nvSpPr>
          <p:cNvPr id="3" name="Slide Number Placeholder 2">
            <a:extLst>
              <a:ext uri="{FF2B5EF4-FFF2-40B4-BE49-F238E27FC236}">
                <a16:creationId xmlns:a16="http://schemas.microsoft.com/office/drawing/2014/main" id="{B7BC2C9F-EC14-856C-28AA-D7B9C5017213}"/>
              </a:ext>
            </a:extLst>
          </p:cNvPr>
          <p:cNvSpPr>
            <a:spLocks noGrp="1"/>
          </p:cNvSpPr>
          <p:nvPr>
            <p:ph type="sldNum" sz="quarter" idx="33"/>
          </p:nvPr>
        </p:nvSpPr>
        <p:spPr/>
        <p:txBody>
          <a:bodyPr/>
          <a:lstStyle/>
          <a:p>
            <a:fld id="{F18EFF25-22D3-7349-97D6-73D11F9E5B0D}" type="slidenum">
              <a:rPr lang="en-GB" smtClean="0"/>
              <a:pPr/>
              <a:t>21</a:t>
            </a:fld>
            <a:endParaRPr lang="en-GB"/>
          </a:p>
        </p:txBody>
      </p:sp>
    </p:spTree>
    <p:extLst>
      <p:ext uri="{BB962C8B-B14F-4D97-AF65-F5344CB8AC3E}">
        <p14:creationId xmlns:p14="http://schemas.microsoft.com/office/powerpoint/2010/main" val="294385843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F196CE6-AF9D-129F-71E1-ECD58077D6A7}"/>
              </a:ext>
            </a:extLst>
          </p:cNvPr>
          <p:cNvSpPr>
            <a:spLocks noGrp="1"/>
          </p:cNvSpPr>
          <p:nvPr>
            <p:ph type="sldNum" sz="quarter" idx="33"/>
          </p:nvPr>
        </p:nvSpPr>
        <p:spPr/>
        <p:txBody>
          <a:bodyPr/>
          <a:lstStyle/>
          <a:p>
            <a:fld id="{F18EFF25-22D3-7349-97D6-73D11F9E5B0D}" type="slidenum">
              <a:rPr lang="en-GB" smtClean="0"/>
              <a:pPr/>
              <a:t>22</a:t>
            </a:fld>
            <a:endParaRPr lang="en-GB"/>
          </a:p>
        </p:txBody>
      </p:sp>
      <p:sp>
        <p:nvSpPr>
          <p:cNvPr id="9" name="Text Placeholder 18">
            <a:extLst>
              <a:ext uri="{FF2B5EF4-FFF2-40B4-BE49-F238E27FC236}">
                <a16:creationId xmlns:a16="http://schemas.microsoft.com/office/drawing/2014/main" id="{AE3EA02F-1679-9893-03B9-1F5CDC694E93}"/>
              </a:ext>
            </a:extLst>
          </p:cNvPr>
          <p:cNvSpPr>
            <a:spLocks noGrp="1"/>
          </p:cNvSpPr>
          <p:nvPr>
            <p:ph type="body" sz="quarter" idx="36"/>
          </p:nvPr>
        </p:nvSpPr>
        <p:spPr>
          <a:xfrm>
            <a:off x="4030141" y="1986776"/>
            <a:ext cx="3509912" cy="863600"/>
          </a:xfrm>
        </p:spPr>
        <p:txBody>
          <a:bodyPr/>
          <a:lstStyle/>
          <a:p>
            <a:r>
              <a:rPr lang="en-US" sz="4000" dirty="0">
                <a:latin typeface="Arial Rounded MT Bold" panose="020F0704030504030204" pitchFamily="34" charset="0"/>
              </a:rPr>
              <a:t>Thank you!</a:t>
            </a:r>
          </a:p>
        </p:txBody>
      </p:sp>
      <p:sp>
        <p:nvSpPr>
          <p:cNvPr id="4" name="Text Placeholder 4">
            <a:extLst>
              <a:ext uri="{FF2B5EF4-FFF2-40B4-BE49-F238E27FC236}">
                <a16:creationId xmlns:a16="http://schemas.microsoft.com/office/drawing/2014/main" id="{E06F50DC-9D0B-1D8A-C2D0-83B7A153D7F5}"/>
              </a:ext>
            </a:extLst>
          </p:cNvPr>
          <p:cNvSpPr txBox="1">
            <a:spLocks/>
          </p:cNvSpPr>
          <p:nvPr/>
        </p:nvSpPr>
        <p:spPr>
          <a:xfrm>
            <a:off x="1524086" y="4234690"/>
            <a:ext cx="5678487" cy="1169551"/>
          </a:xfrm>
          <a:prstGeom prst="rect">
            <a:avLst/>
          </a:prstGeom>
        </p:spPr>
        <p:txBody>
          <a:bodyPr vert="horz" lIns="0" tIns="0" rIns="0" bIns="0" rtlCol="0">
            <a:spAutoFit/>
          </a:bodyPr>
          <a:lstStyle>
            <a:lvl1pPr marL="0" indent="0" algn="l" defTabSz="914377" rtl="0" eaLnBrk="1" latinLnBrk="0" hangingPunct="1">
              <a:lnSpc>
                <a:spcPct val="100000"/>
              </a:lnSpc>
              <a:spcBef>
                <a:spcPts val="0"/>
              </a:spcBef>
              <a:spcAft>
                <a:spcPts val="0"/>
              </a:spcAft>
              <a:buClr>
                <a:schemeClr val="bg2"/>
              </a:buClr>
              <a:buFontTx/>
              <a:buNone/>
              <a:defRPr sz="3600" b="1" kern="1200" spc="-150" baseline="0">
                <a:solidFill>
                  <a:schemeClr val="tx2"/>
                </a:solidFill>
                <a:latin typeface="+mn-lt"/>
                <a:ea typeface="+mn-ea"/>
                <a:cs typeface="+mn-cs"/>
              </a:defRPr>
            </a:lvl1pPr>
            <a:lvl2pPr marL="182880" indent="0" algn="l" defTabSz="914377" rtl="0" eaLnBrk="1" latinLnBrk="0" hangingPunct="1">
              <a:lnSpc>
                <a:spcPct val="100000"/>
              </a:lnSpc>
              <a:spcBef>
                <a:spcPts val="300"/>
              </a:spcBef>
              <a:spcAft>
                <a:spcPts val="200"/>
              </a:spcAft>
              <a:buClr>
                <a:schemeClr val="bg2"/>
              </a:buClr>
              <a:buFont typeface=".AppleSystemUIFont"/>
              <a:buNone/>
              <a:tabLst/>
              <a:defRPr sz="2000" kern="1200">
                <a:solidFill>
                  <a:schemeClr val="tx1"/>
                </a:solidFill>
                <a:latin typeface="+mn-lt"/>
                <a:ea typeface="+mn-ea"/>
                <a:cs typeface="+mn-cs"/>
              </a:defRPr>
            </a:lvl2pPr>
            <a:lvl3pPr marL="36576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3pPr>
            <a:lvl4pPr marL="548640" indent="0" algn="l" defTabSz="914377" rtl="0" eaLnBrk="1" latinLnBrk="0" hangingPunct="1">
              <a:lnSpc>
                <a:spcPct val="100000"/>
              </a:lnSpc>
              <a:spcBef>
                <a:spcPts val="300"/>
              </a:spcBef>
              <a:spcAft>
                <a:spcPts val="200"/>
              </a:spcAft>
              <a:buClr>
                <a:schemeClr val="bg2"/>
              </a:buClr>
              <a:buFont typeface=".AppleSystemUIFont"/>
              <a:buNone/>
              <a:tabLst/>
              <a:defRPr sz="1800" kern="1200">
                <a:solidFill>
                  <a:schemeClr val="tx1"/>
                </a:solidFill>
                <a:latin typeface="+mn-lt"/>
                <a:ea typeface="+mn-ea"/>
                <a:cs typeface="+mn-cs"/>
              </a:defRPr>
            </a:lvl4pPr>
            <a:lvl5pPr marL="731520" indent="0" algn="l" defTabSz="914377" rtl="0" eaLnBrk="1" latinLnBrk="0" hangingPunct="1">
              <a:lnSpc>
                <a:spcPct val="100000"/>
              </a:lnSpc>
              <a:spcBef>
                <a:spcPts val="300"/>
              </a:spcBef>
              <a:spcAft>
                <a:spcPts val="200"/>
              </a:spcAft>
              <a:buClr>
                <a:schemeClr val="bg2"/>
              </a:buClr>
              <a:buFont typeface=".AppleSystemUIFont"/>
              <a:buNone/>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b="0" dirty="0">
                <a:latin typeface="Arial Rounded MT Bold" panose="020F0704030504030204" pitchFamily="34" charset="0"/>
              </a:rPr>
              <a:t>Questions?  </a:t>
            </a:r>
          </a:p>
          <a:p>
            <a:endParaRPr lang="en-US" sz="2800" dirty="0">
              <a:latin typeface="Arial Rounded MT Bold" panose="020F0704030504030204" pitchFamily="34" charset="0"/>
            </a:endParaRPr>
          </a:p>
          <a:p>
            <a:r>
              <a:rPr lang="en-US" sz="2400" b="0" dirty="0">
                <a:latin typeface="Arial Rounded MT Bold" panose="020F0704030504030204" pitchFamily="34" charset="0"/>
              </a:rPr>
              <a:t>Reach us </a:t>
            </a:r>
            <a:r>
              <a:rPr lang="en-US" sz="2400" b="0" dirty="0">
                <a:solidFill>
                  <a:schemeClr val="accent1">
                    <a:lumMod val="60000"/>
                    <a:lumOff val="40000"/>
                  </a:schemeClr>
                </a:solidFill>
                <a:latin typeface="Arial Rounded MT Bold" panose="020F0704030504030204" pitchFamily="34" charset="0"/>
                <a:hlinkClick r:id="rId2">
                  <a:extLst>
                    <a:ext uri="{A12FA001-AC4F-418D-AE19-62706E023703}">
                      <ahyp:hlinkClr xmlns:ahyp="http://schemas.microsoft.com/office/drawing/2018/hyperlinkcolor" val="tx"/>
                    </a:ext>
                  </a:extLst>
                </a:hlinkClick>
              </a:rPr>
              <a:t>here</a:t>
            </a:r>
            <a:r>
              <a:rPr lang="en-US" sz="2400" b="0" dirty="0">
                <a:solidFill>
                  <a:schemeClr val="bg1"/>
                </a:solidFill>
                <a:latin typeface="Arial Rounded MT Bold" panose="020F0704030504030204" pitchFamily="34" charset="0"/>
              </a:rPr>
              <a:t> for further information</a:t>
            </a:r>
            <a:endParaRPr lang="en-US" sz="4400" dirty="0">
              <a:solidFill>
                <a:schemeClr val="bg1"/>
              </a:solidFill>
            </a:endParaRPr>
          </a:p>
        </p:txBody>
      </p:sp>
      <p:sp>
        <p:nvSpPr>
          <p:cNvPr id="5" name="Footer Placeholder 4">
            <a:extLst>
              <a:ext uri="{FF2B5EF4-FFF2-40B4-BE49-F238E27FC236}">
                <a16:creationId xmlns:a16="http://schemas.microsoft.com/office/drawing/2014/main" id="{2C85444D-BAE5-20FB-DFF0-0A5C8231BC95}"/>
              </a:ext>
            </a:extLst>
          </p:cNvPr>
          <p:cNvSpPr>
            <a:spLocks noGrp="1"/>
          </p:cNvSpPr>
          <p:nvPr>
            <p:ph type="ftr" sz="quarter" idx="32"/>
          </p:nvPr>
        </p:nvSpPr>
        <p:spPr/>
        <p:txBody>
          <a:bodyPr/>
          <a:lstStyle/>
          <a:p>
            <a:r>
              <a:rPr lang="en-US" dirty="0"/>
              <a:t>Clarivate Webinar Dec. 2023: Advanced Insights with CGI</a:t>
            </a:r>
            <a:endParaRPr lang="en-GB" dirty="0"/>
          </a:p>
        </p:txBody>
      </p:sp>
    </p:spTree>
    <p:extLst>
      <p:ext uri="{BB962C8B-B14F-4D97-AF65-F5344CB8AC3E}">
        <p14:creationId xmlns:p14="http://schemas.microsoft.com/office/powerpoint/2010/main" val="22347477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alpha val="74000"/>
          </a:schemeClr>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C4191B1-648E-7177-A17D-3FCB9FB61F6A}"/>
              </a:ext>
            </a:extLst>
          </p:cNvPr>
          <p:cNvSpPr>
            <a:spLocks noGrp="1"/>
          </p:cNvSpPr>
          <p:nvPr>
            <p:ph type="title"/>
          </p:nvPr>
        </p:nvSpPr>
        <p:spPr/>
        <p:txBody>
          <a:bodyPr/>
          <a:lstStyle/>
          <a:p>
            <a:r>
              <a:rPr lang="sr-Latn-RS" dirty="0"/>
              <a:t>A global presence</a:t>
            </a:r>
            <a:endParaRPr lang="en-US" dirty="0"/>
          </a:p>
        </p:txBody>
      </p:sp>
      <p:sp>
        <p:nvSpPr>
          <p:cNvPr id="9" name="Text Placeholder 8">
            <a:extLst>
              <a:ext uri="{FF2B5EF4-FFF2-40B4-BE49-F238E27FC236}">
                <a16:creationId xmlns:a16="http://schemas.microsoft.com/office/drawing/2014/main" id="{AFF686C3-2BD1-7D24-F057-9B92153CBE39}"/>
              </a:ext>
            </a:extLst>
          </p:cNvPr>
          <p:cNvSpPr>
            <a:spLocks noGrp="1"/>
          </p:cNvSpPr>
          <p:nvPr>
            <p:ph type="body" sz="quarter" idx="14"/>
          </p:nvPr>
        </p:nvSpPr>
        <p:spPr>
          <a:xfrm>
            <a:off x="550864" y="1156447"/>
            <a:ext cx="3204000" cy="2272553"/>
          </a:xfrm>
        </p:spPr>
        <p:txBody>
          <a:bodyPr vert="horz" lIns="0" tIns="0" rIns="0" bIns="0" rtlCol="0" anchor="t">
            <a:noAutofit/>
          </a:bodyPr>
          <a:lstStyle/>
          <a:p>
            <a:pPr marL="0" indent="0">
              <a:buNone/>
            </a:pPr>
            <a:r>
              <a:rPr lang="en-US" dirty="0"/>
              <a:t>Over </a:t>
            </a:r>
            <a:r>
              <a:rPr lang="en-US">
                <a:latin typeface="+mj-lt"/>
              </a:rPr>
              <a:t>12,000 experts in 40+ </a:t>
            </a:r>
            <a:r>
              <a:rPr lang="en-US" dirty="0">
                <a:latin typeface="+mj-lt"/>
              </a:rPr>
              <a:t>countries</a:t>
            </a:r>
            <a:r>
              <a:rPr lang="en-US" dirty="0"/>
              <a:t>, working to delight more than </a:t>
            </a:r>
            <a:r>
              <a:rPr lang="en-US" dirty="0">
                <a:latin typeface="+mj-lt"/>
              </a:rPr>
              <a:t>45,000 customers in 180+ countries</a:t>
            </a:r>
            <a:r>
              <a:rPr lang="en-US" dirty="0"/>
              <a:t>. All here to give you the industry’s best intelligence, tools and advice, so you can do great things.</a:t>
            </a:r>
          </a:p>
        </p:txBody>
      </p:sp>
      <p:sp>
        <p:nvSpPr>
          <p:cNvPr id="11" name="Text Placeholder 8">
            <a:extLst>
              <a:ext uri="{FF2B5EF4-FFF2-40B4-BE49-F238E27FC236}">
                <a16:creationId xmlns:a16="http://schemas.microsoft.com/office/drawing/2014/main" id="{AB48BBC0-2A0C-C671-3B2E-79A19C8A58F3}"/>
              </a:ext>
            </a:extLst>
          </p:cNvPr>
          <p:cNvSpPr txBox="1">
            <a:spLocks/>
          </p:cNvSpPr>
          <p:nvPr/>
        </p:nvSpPr>
        <p:spPr>
          <a:xfrm>
            <a:off x="550862" y="4100697"/>
            <a:ext cx="1331725" cy="754161"/>
          </a:xfrm>
          <a:prstGeom prst="rect">
            <a:avLst/>
          </a:prstGeom>
        </p:spPr>
        <p:txBody>
          <a:bodyPr lIns="0" tIns="0" rIns="0" bIns="0" anchor="t"/>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kumimoji="0" lang="sr-Latn-RS" sz="1500" b="0" i="0" u="none" strike="noStrike" kern="1200" cap="none" spc="0" normalizeH="0" baseline="0" noProof="0">
                <a:ln>
                  <a:noFill/>
                </a:ln>
                <a:solidFill>
                  <a:prstClr val="white"/>
                </a:solidFill>
                <a:effectLst/>
                <a:uLnTx/>
                <a:uFillTx/>
                <a:latin typeface="Avenir Next LT Pro Demi"/>
                <a:ea typeface="+mn-ea"/>
                <a:cs typeface="+mn-cs"/>
                <a:hlinkClick r:id="rId2">
                  <a:extLst>
                    <a:ext uri="{A12FA001-AC4F-418D-AE19-62706E023703}">
                      <ahyp:hlinkClr xmlns:ahyp="http://schemas.microsoft.com/office/drawing/2018/hyperlinkcolor" val="tx"/>
                    </a:ext>
                  </a:extLst>
                </a:hlinkClick>
              </a:rPr>
              <a:t>Headquarters</a:t>
            </a:r>
            <a:endParaRPr kumimoji="0" lang="sr-Latn-RS" sz="1500" b="1" i="0" u="none" strike="noStrike" kern="1200" cap="none" spc="0" normalizeH="0" baseline="0" noProof="0">
              <a:ln>
                <a:noFill/>
              </a:ln>
              <a:solidFill>
                <a:prstClr val="white"/>
              </a:solidFill>
              <a:effectLst/>
              <a:uLnTx/>
              <a:uFillTx/>
              <a:latin typeface="Avenir Next LT Pro Demi"/>
              <a:ea typeface="+mn-ea"/>
              <a:cs typeface="+mn-cs"/>
            </a:endParaRPr>
          </a:p>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kumimoji="0" lang="sr-Latn-RS" sz="1500" b="0" i="0" u="none" strike="noStrike" kern="1200" cap="none" spc="0" normalizeH="0" baseline="0" noProof="0">
                <a:ln>
                  <a:noFill/>
                </a:ln>
                <a:solidFill>
                  <a:prstClr val="white"/>
                </a:solidFill>
                <a:effectLst/>
                <a:uLnTx/>
                <a:uFillTx/>
                <a:latin typeface="Avenir Next LT Pro"/>
                <a:ea typeface="+mn-ea"/>
                <a:cs typeface="+mn-cs"/>
              </a:rPr>
              <a:t>London – UK</a:t>
            </a:r>
          </a:p>
        </p:txBody>
      </p:sp>
      <p:sp>
        <p:nvSpPr>
          <p:cNvPr id="12" name="Text Placeholder 8">
            <a:extLst>
              <a:ext uri="{FF2B5EF4-FFF2-40B4-BE49-F238E27FC236}">
                <a16:creationId xmlns:a16="http://schemas.microsoft.com/office/drawing/2014/main" id="{9E88F2E6-0896-E23E-C637-E7AFE186B959}"/>
              </a:ext>
            </a:extLst>
          </p:cNvPr>
          <p:cNvSpPr txBox="1">
            <a:spLocks/>
          </p:cNvSpPr>
          <p:nvPr/>
        </p:nvSpPr>
        <p:spPr>
          <a:xfrm>
            <a:off x="2377528" y="4096695"/>
            <a:ext cx="1804507" cy="1814336"/>
          </a:xfrm>
          <a:prstGeom prst="rect">
            <a:avLst/>
          </a:prstGeom>
        </p:spPr>
        <p:txBody>
          <a:bodyPr lIns="0" tIns="0" rIns="0" bIns="0" anchor="t"/>
          <a:lstStyle>
            <a:defPPr>
              <a:defRPr lang="en-US"/>
            </a:defPPr>
            <a:lvl1pPr marR="0" lvl="0" indent="0" fontAlgn="auto">
              <a:lnSpc>
                <a:spcPct val="100000"/>
              </a:lnSpc>
              <a:spcBef>
                <a:spcPts val="900"/>
              </a:spcBef>
              <a:spcAft>
                <a:spcPts val="0"/>
              </a:spcAft>
              <a:buClrTx/>
              <a:buSzTx/>
              <a:buFont typeface="Arial" panose="020B0604020202020204" pitchFamily="34" charset="0"/>
              <a:buNone/>
              <a:tabLst/>
              <a:defRPr kumimoji="0" sz="1500" b="0" i="0" u="none" strike="noStrike" cap="none" spc="0" normalizeH="0" baseline="0">
                <a:ln>
                  <a:noFill/>
                </a:ln>
                <a:solidFill>
                  <a:schemeClr val="bg1"/>
                </a:solidFill>
                <a:effectLst/>
                <a:uLnTx/>
                <a:uFillTx/>
                <a:latin typeface="Avenir Next LT Pro Demi"/>
              </a:defRPr>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rial" panose="020B0604020202020204" pitchFamily="34" charset="0"/>
              <a:buChar char="­"/>
              <a:defRPr sz="1500"/>
            </a:lvl5pPr>
            <a:lvl6pPr marL="540000" indent="-180000">
              <a:lnSpc>
                <a:spcPct val="100000"/>
              </a:lnSpc>
              <a:spcBef>
                <a:spcPts val="900"/>
              </a:spcBef>
              <a:buFont typeface="Arial" panose="020B0604020202020204" pitchFamily="34" charset="0"/>
              <a:buChar char="•"/>
              <a:defRPr sz="14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kumimoji="0" lang="sr-Latn-RS" sz="1500" b="0" i="0" u="sng" strike="noStrike" kern="1200" cap="none" spc="0" normalizeH="0" baseline="0" noProof="0" dirty="0">
                <a:ln>
                  <a:noFill/>
                </a:ln>
                <a:solidFill>
                  <a:prstClr val="white"/>
                </a:solidFill>
                <a:effectLst/>
                <a:uLnTx/>
                <a:uFillTx/>
                <a:latin typeface="Avenir Next LT Pro Demi"/>
                <a:ea typeface="+mn-ea"/>
                <a:cs typeface="+mn-cs"/>
              </a:rPr>
              <a:t>Major offices</a:t>
            </a:r>
          </a:p>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kumimoji="0" lang="sr-Latn-RS" sz="1500" b="0" i="0" u="none" strike="noStrike" kern="1200" cap="none" spc="0" normalizeH="0" baseline="0" noProof="0" dirty="0">
                <a:ln>
                  <a:noFill/>
                </a:ln>
                <a:solidFill>
                  <a:prstClr val="white"/>
                </a:solidFill>
                <a:effectLst/>
                <a:uLnTx/>
                <a:uFillTx/>
                <a:latin typeface="Avenir Next LT Pro Demi"/>
                <a:ea typeface="+mn-ea"/>
                <a:cs typeface="+mn-cs"/>
              </a:rPr>
              <a:t>Ann Arbor</a:t>
            </a:r>
            <a:r>
              <a:rPr kumimoji="0" lang="en-US" sz="1500" b="0" i="0" u="none" strike="noStrike" kern="1200" cap="none" spc="0" normalizeH="0" baseline="0" noProof="0" dirty="0">
                <a:ln>
                  <a:noFill/>
                </a:ln>
                <a:solidFill>
                  <a:prstClr val="white"/>
                </a:solidFill>
                <a:effectLst/>
                <a:uLnTx/>
                <a:uFillTx/>
                <a:latin typeface="Avenir Next LT Pro Demi"/>
                <a:ea typeface="+mn-ea"/>
                <a:cs typeface="+mn-cs"/>
              </a:rPr>
              <a:t>, </a:t>
            </a:r>
            <a:r>
              <a:rPr kumimoji="0" lang="sr-Latn-RS" sz="1500" b="0" i="0" u="none" strike="noStrike" kern="1200" cap="none" spc="0" normalizeH="0" baseline="0" noProof="0" dirty="0">
                <a:ln>
                  <a:noFill/>
                </a:ln>
                <a:solidFill>
                  <a:prstClr val="white"/>
                </a:solidFill>
                <a:effectLst/>
                <a:uLnTx/>
                <a:uFillTx/>
                <a:latin typeface="Avenir Next LT Pro Demi"/>
                <a:ea typeface="+mn-ea"/>
                <a:cs typeface="+mn-cs"/>
              </a:rPr>
              <a:t>MI</a:t>
            </a:r>
            <a:r>
              <a:rPr kumimoji="0" lang="en-US" sz="1500" b="0" i="0" u="none" strike="noStrike" kern="1200" cap="none" spc="0" normalizeH="0" baseline="0" noProof="0" dirty="0">
                <a:ln>
                  <a:noFill/>
                </a:ln>
                <a:solidFill>
                  <a:prstClr val="white"/>
                </a:solidFill>
                <a:effectLst/>
                <a:uLnTx/>
                <a:uFillTx/>
                <a:latin typeface="Avenir Next LT Pro Demi"/>
                <a:ea typeface="+mn-ea"/>
                <a:cs typeface="+mn-cs"/>
              </a:rPr>
              <a:t> – US </a:t>
            </a:r>
            <a:endParaRPr kumimoji="0" lang="sr-Latn-RS" sz="1500" b="0" i="0" u="none" strike="noStrike" kern="1200" cap="none" spc="0" normalizeH="0" baseline="0" noProof="0" dirty="0">
              <a:ln>
                <a:noFill/>
              </a:ln>
              <a:solidFill>
                <a:prstClr val="white"/>
              </a:solidFill>
              <a:effectLst/>
              <a:uLnTx/>
              <a:uFillTx/>
              <a:latin typeface="Avenir Next LT Pro Demi"/>
              <a:ea typeface="+mn-ea"/>
              <a:cs typeface="+mn-cs"/>
            </a:endParaRPr>
          </a:p>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kumimoji="0" lang="en-US" sz="1500" b="0" i="0" u="none" strike="noStrike" kern="1200" cap="none" spc="0" normalizeH="0" baseline="0" noProof="0" dirty="0">
                <a:ln>
                  <a:noFill/>
                </a:ln>
                <a:solidFill>
                  <a:prstClr val="white"/>
                </a:solidFill>
                <a:effectLst/>
                <a:uLnTx/>
                <a:uFillTx/>
                <a:latin typeface="Avenir Next LT Pro Demi"/>
                <a:ea typeface="+mn-ea"/>
                <a:cs typeface="+mn-cs"/>
              </a:rPr>
              <a:t>Belgrade – Serbia</a:t>
            </a:r>
            <a:endParaRPr kumimoji="0" lang="sr-Latn-RS" sz="1500" b="0" i="0" u="none" strike="noStrike" kern="1200" cap="none" spc="0" normalizeH="0" baseline="0" noProof="0" dirty="0">
              <a:ln>
                <a:noFill/>
              </a:ln>
              <a:solidFill>
                <a:prstClr val="white"/>
              </a:solidFill>
              <a:effectLst/>
              <a:uLnTx/>
              <a:uFillTx/>
              <a:latin typeface="Avenir Next LT Pro Demi"/>
              <a:ea typeface="+mn-ea"/>
              <a:cs typeface="+mn-cs"/>
            </a:endParaRPr>
          </a:p>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kumimoji="0" lang="en-US" sz="1500" b="0" i="0" u="none" strike="noStrike" kern="1200" cap="none" spc="0" normalizeH="0" baseline="0" noProof="0" dirty="0">
                <a:ln>
                  <a:noFill/>
                </a:ln>
                <a:solidFill>
                  <a:prstClr val="white"/>
                </a:solidFill>
                <a:effectLst/>
                <a:uLnTx/>
                <a:uFillTx/>
                <a:latin typeface="Avenir Next LT Pro Demi"/>
                <a:ea typeface="+mn-ea"/>
                <a:cs typeface="+mn-cs"/>
              </a:rPr>
              <a:t>Noida – India</a:t>
            </a:r>
            <a:endParaRPr kumimoji="0" lang="sr-Latn-RS" sz="1500" b="0" i="0" u="none" strike="noStrike" kern="1200" cap="none" spc="0" normalizeH="0" baseline="0" noProof="0" dirty="0">
              <a:ln>
                <a:noFill/>
              </a:ln>
              <a:solidFill>
                <a:prstClr val="white"/>
              </a:solidFill>
              <a:effectLst/>
              <a:uLnTx/>
              <a:uFillTx/>
              <a:latin typeface="Avenir Next LT Pro Demi"/>
              <a:ea typeface="+mn-ea"/>
              <a:cs typeface="+mn-cs"/>
            </a:endParaRPr>
          </a:p>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kumimoji="0" lang="en-US" sz="1500" b="0" i="0" u="none" strike="noStrike" kern="1200" cap="none" spc="0" normalizeH="0" baseline="0" noProof="0" dirty="0">
                <a:ln>
                  <a:noFill/>
                </a:ln>
                <a:solidFill>
                  <a:prstClr val="white"/>
                </a:solidFill>
                <a:effectLst/>
                <a:uLnTx/>
                <a:uFillTx/>
                <a:latin typeface="Avenir Next LT Pro Demi"/>
                <a:ea typeface="+mn-ea"/>
                <a:cs typeface="+mn-cs"/>
              </a:rPr>
              <a:t>Penang – Malaysia</a:t>
            </a:r>
          </a:p>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endParaRPr kumimoji="0" lang="en-US" sz="1500" b="0" i="0" u="none" strike="noStrike" kern="1200" cap="none" spc="0" normalizeH="0" baseline="0" noProof="0" dirty="0">
              <a:ln>
                <a:noFill/>
              </a:ln>
              <a:solidFill>
                <a:prstClr val="white"/>
              </a:solidFill>
              <a:effectLst/>
              <a:uLnTx/>
              <a:uFillTx/>
              <a:latin typeface="Avenir Next LT Pro Demi"/>
              <a:ea typeface="+mn-ea"/>
              <a:cs typeface="+mn-cs"/>
            </a:endParaRPr>
          </a:p>
        </p:txBody>
      </p:sp>
      <p:pic>
        <p:nvPicPr>
          <p:cNvPr id="13" name="Graphic 12">
            <a:extLst>
              <a:ext uri="{FF2B5EF4-FFF2-40B4-BE49-F238E27FC236}">
                <a16:creationId xmlns:a16="http://schemas.microsoft.com/office/drawing/2014/main" id="{D694DE3A-66DC-DB50-346C-B519E75E0EE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50863" y="3514328"/>
            <a:ext cx="457200" cy="457200"/>
          </a:xfrm>
          <a:prstGeom prst="rect">
            <a:avLst/>
          </a:prstGeom>
        </p:spPr>
      </p:pic>
      <p:pic>
        <p:nvPicPr>
          <p:cNvPr id="14" name="Graphic 13">
            <a:extLst>
              <a:ext uri="{FF2B5EF4-FFF2-40B4-BE49-F238E27FC236}">
                <a16:creationId xmlns:a16="http://schemas.microsoft.com/office/drawing/2014/main" id="{E86629BF-2723-B988-E8DE-1860D3AC285B}"/>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431316" y="3505525"/>
            <a:ext cx="457200" cy="457200"/>
          </a:xfrm>
          <a:prstGeom prst="rect">
            <a:avLst/>
          </a:prstGeom>
        </p:spPr>
      </p:pic>
      <p:sp>
        <p:nvSpPr>
          <p:cNvPr id="5" name="Footer Placeholder 1">
            <a:extLst>
              <a:ext uri="{FF2B5EF4-FFF2-40B4-BE49-F238E27FC236}">
                <a16:creationId xmlns:a16="http://schemas.microsoft.com/office/drawing/2014/main" id="{06F1D3B0-1EC9-7367-9951-F92D9B0522BB}"/>
              </a:ext>
            </a:extLst>
          </p:cNvPr>
          <p:cNvSpPr>
            <a:spLocks noGrp="1"/>
          </p:cNvSpPr>
          <p:nvPr>
            <p:ph type="ftr" sz="quarter" idx="10"/>
          </p:nvPr>
        </p:nvSpPr>
        <p:spPr>
          <a:xfrm>
            <a:off x="7756988" y="6520652"/>
            <a:ext cx="3184988" cy="162000"/>
          </a:xfrm>
        </p:spPr>
        <p:txBody>
          <a:bodyPr/>
          <a:lstStyle/>
          <a:p>
            <a:r>
              <a:rPr lang="en-US" sz="800" dirty="0">
                <a:latin typeface="Calibri" panose="020F0502020204030204" pitchFamily="34" charset="0"/>
                <a:cs typeface="Calibri" panose="020F0502020204030204" pitchFamily="34" charset="0"/>
              </a:rPr>
              <a:t>Clarivate Webinar Dec. 2023: Advanced Insights with CGI</a:t>
            </a:r>
          </a:p>
        </p:txBody>
      </p:sp>
      <p:sp>
        <p:nvSpPr>
          <p:cNvPr id="6" name="Slide Number Placeholder 2">
            <a:extLst>
              <a:ext uri="{FF2B5EF4-FFF2-40B4-BE49-F238E27FC236}">
                <a16:creationId xmlns:a16="http://schemas.microsoft.com/office/drawing/2014/main" id="{A03361B1-011D-0C15-DE7E-666A00E6ED9D}"/>
              </a:ext>
            </a:extLst>
          </p:cNvPr>
          <p:cNvSpPr>
            <a:spLocks noGrp="1"/>
          </p:cNvSpPr>
          <p:nvPr>
            <p:ph type="sldNum" sz="quarter" idx="11"/>
          </p:nvPr>
        </p:nvSpPr>
        <p:spPr>
          <a:xfrm>
            <a:off x="11500620" y="6520652"/>
            <a:ext cx="366016" cy="162000"/>
          </a:xfrm>
        </p:spPr>
        <p:txBody>
          <a:bodyPr/>
          <a:lstStyle/>
          <a:p>
            <a:r>
              <a:rPr lang="en-US" sz="800" dirty="0">
                <a:latin typeface="Calibri" panose="020F0502020204030204" pitchFamily="34" charset="0"/>
                <a:cs typeface="Calibri" panose="020F0502020204030204" pitchFamily="34" charset="0"/>
              </a:rPr>
              <a:t>3</a:t>
            </a:r>
          </a:p>
        </p:txBody>
      </p:sp>
    </p:spTree>
    <p:extLst>
      <p:ext uri="{BB962C8B-B14F-4D97-AF65-F5344CB8AC3E}">
        <p14:creationId xmlns:p14="http://schemas.microsoft.com/office/powerpoint/2010/main" val="95872875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DDE5B150-427D-F91D-0A11-F1CD31ACEC44}"/>
              </a:ext>
            </a:extLst>
          </p:cNvPr>
          <p:cNvSpPr/>
          <p:nvPr/>
        </p:nvSpPr>
        <p:spPr>
          <a:xfrm>
            <a:off x="5686294" y="1406290"/>
            <a:ext cx="6505706" cy="24036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LT Pro" panose="020B0504020202020204" pitchFamily="34" charset="0"/>
            </a:endParaRPr>
          </a:p>
        </p:txBody>
      </p:sp>
      <p:sp>
        <p:nvSpPr>
          <p:cNvPr id="7" name="Rectangle 6">
            <a:extLst>
              <a:ext uri="{FF2B5EF4-FFF2-40B4-BE49-F238E27FC236}">
                <a16:creationId xmlns:a16="http://schemas.microsoft.com/office/drawing/2014/main" id="{1158BB67-53D5-B3DB-E0E1-AC4D76FC124B}"/>
              </a:ext>
            </a:extLst>
          </p:cNvPr>
          <p:cNvSpPr/>
          <p:nvPr/>
        </p:nvSpPr>
        <p:spPr>
          <a:xfrm>
            <a:off x="598358" y="1535113"/>
            <a:ext cx="5087937" cy="44280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LT Pro" panose="020B0504020202020204" pitchFamily="34" charset="0"/>
            </a:endParaRPr>
          </a:p>
        </p:txBody>
      </p:sp>
      <p:sp>
        <p:nvSpPr>
          <p:cNvPr id="5" name="Text Placeholder 4">
            <a:extLst>
              <a:ext uri="{FF2B5EF4-FFF2-40B4-BE49-F238E27FC236}">
                <a16:creationId xmlns:a16="http://schemas.microsoft.com/office/drawing/2014/main" id="{A372503F-C627-9669-1EFD-E02A1D971126}"/>
              </a:ext>
            </a:extLst>
          </p:cNvPr>
          <p:cNvSpPr txBox="1">
            <a:spLocks/>
          </p:cNvSpPr>
          <p:nvPr/>
        </p:nvSpPr>
        <p:spPr>
          <a:xfrm>
            <a:off x="633598" y="163994"/>
            <a:ext cx="10904685" cy="914400"/>
          </a:xfrm>
          <a:prstGeom prst="rect">
            <a:avLst/>
          </a:prstGeom>
        </p:spPr>
        <p:txBody>
          <a:bodyPr vert="horz" wrap="square" lIns="0" tIns="0" rIns="0" bIns="0" rtlCol="0">
            <a:noAutofit/>
          </a:bodyPr>
          <a:lstStyle>
            <a:lvl1pPr marR="0" indent="0" fontAlgn="auto">
              <a:lnSpc>
                <a:spcPct val="100000"/>
              </a:lnSpc>
              <a:spcBef>
                <a:spcPts val="0"/>
              </a:spcBef>
              <a:spcAft>
                <a:spcPts val="0"/>
              </a:spcAft>
              <a:buClr>
                <a:schemeClr val="bg2"/>
              </a:buClr>
              <a:buSzTx/>
              <a:buFont typeface="Arial" panose="020B0604020202020204" pitchFamily="34" charset="0"/>
              <a:buNone/>
              <a:tabLst/>
              <a:defRPr sz="2400" b="1">
                <a:latin typeface="+mj-lt"/>
              </a:defRPr>
            </a:lvl1pPr>
            <a:lvl2pPr marL="365760" indent="-182880">
              <a:lnSpc>
                <a:spcPct val="100000"/>
              </a:lnSpc>
              <a:spcBef>
                <a:spcPts val="300"/>
              </a:spcBef>
              <a:spcAft>
                <a:spcPts val="200"/>
              </a:spcAft>
              <a:buClr>
                <a:schemeClr val="bg2"/>
              </a:buClr>
              <a:buFont typeface=".AppleSystemUIFont"/>
              <a:buChar char="–"/>
              <a:tabLst/>
              <a:defRPr sz="2400" b="1">
                <a:latin typeface="+mj-lt"/>
              </a:defRPr>
            </a:lvl2pPr>
            <a:lvl3pPr marL="548640" indent="-182880">
              <a:lnSpc>
                <a:spcPct val="100000"/>
              </a:lnSpc>
              <a:spcBef>
                <a:spcPts val="300"/>
              </a:spcBef>
              <a:spcAft>
                <a:spcPts val="200"/>
              </a:spcAft>
              <a:buClr>
                <a:schemeClr val="bg2"/>
              </a:buClr>
              <a:buFont typeface=".AppleSystemUIFont"/>
              <a:buChar char="–"/>
              <a:tabLst/>
              <a:defRPr sz="2400" b="1">
                <a:latin typeface="+mj-lt"/>
              </a:defRPr>
            </a:lvl3pPr>
            <a:lvl4pPr marL="731520" indent="-182880">
              <a:lnSpc>
                <a:spcPct val="100000"/>
              </a:lnSpc>
              <a:spcBef>
                <a:spcPts val="300"/>
              </a:spcBef>
              <a:spcAft>
                <a:spcPts val="200"/>
              </a:spcAft>
              <a:buClr>
                <a:schemeClr val="bg2"/>
              </a:buClr>
              <a:buFont typeface=".AppleSystemUIFont"/>
              <a:buChar char="–"/>
              <a:tabLst/>
              <a:defRPr sz="2400" b="1">
                <a:latin typeface="+mj-lt"/>
              </a:defRPr>
            </a:lvl4pPr>
            <a:lvl5pPr marL="914400" indent="-182880">
              <a:lnSpc>
                <a:spcPct val="100000"/>
              </a:lnSpc>
              <a:spcBef>
                <a:spcPts val="300"/>
              </a:spcBef>
              <a:spcAft>
                <a:spcPts val="200"/>
              </a:spcAft>
              <a:buClr>
                <a:schemeClr val="bg2"/>
              </a:buClr>
              <a:buFont typeface=".AppleSystemUIFont"/>
              <a:buChar char="–"/>
              <a:tabLst/>
              <a:defRPr sz="2400" b="1">
                <a:latin typeface="+mj-lt"/>
              </a:defRPr>
            </a:lvl5pPr>
            <a:lvl6pPr marL="1656000" indent="-504000">
              <a:lnSpc>
                <a:spcPct val="90000"/>
              </a:lnSpc>
              <a:spcBef>
                <a:spcPts val="500"/>
              </a:spcBef>
              <a:buFont typeface=".AppleSystemUIFont"/>
              <a:buChar char="–"/>
              <a:defRPr>
                <a:solidFill>
                  <a:schemeClr val="bg1"/>
                </a:solidFill>
              </a:defRPr>
            </a:lvl6pPr>
            <a:lvl7pPr marL="2971726" indent="-228594">
              <a:lnSpc>
                <a:spcPct val="90000"/>
              </a:lnSpc>
              <a:spcBef>
                <a:spcPts val="500"/>
              </a:spcBef>
              <a:buFont typeface="Arial" panose="020B0604020202020204" pitchFamily="34" charset="0"/>
              <a:buChar char="•"/>
            </a:lvl7pPr>
            <a:lvl8pPr marL="3428914" indent="-228594">
              <a:lnSpc>
                <a:spcPct val="90000"/>
              </a:lnSpc>
              <a:spcBef>
                <a:spcPts val="500"/>
              </a:spcBef>
              <a:buFont typeface="Arial" panose="020B0604020202020204" pitchFamily="34" charset="0"/>
              <a:buChar char="•"/>
            </a:lvl8pPr>
            <a:lvl9pPr marL="3886103" indent="-228594">
              <a:lnSpc>
                <a:spcPct val="90000"/>
              </a:lnSpc>
              <a:spcBef>
                <a:spcPts val="500"/>
              </a:spcBef>
              <a:buFont typeface="Arial" panose="020B0604020202020204" pitchFamily="34" charset="0"/>
              <a:buChar char="•"/>
            </a:lvl9pPr>
          </a:lstStyle>
          <a:p>
            <a:r>
              <a:rPr lang="en-US" sz="2800" dirty="0">
                <a:solidFill>
                  <a:schemeClr val="accent1"/>
                </a:solidFill>
                <a:latin typeface="Avenir Next LT Pro" panose="020B0504020202020204" pitchFamily="34" charset="0"/>
              </a:rPr>
              <a:t>Our mission</a:t>
            </a:r>
          </a:p>
          <a:p>
            <a:r>
              <a:rPr lang="en-US" sz="2000" dirty="0">
                <a:latin typeface="Avenir Next LT Pro" panose="020B0504020202020204" pitchFamily="34" charset="0"/>
              </a:rPr>
              <a:t>To empower our customers to create a healthier tomorrow</a:t>
            </a:r>
          </a:p>
        </p:txBody>
      </p:sp>
      <p:pic>
        <p:nvPicPr>
          <p:cNvPr id="6" name="Picture Placeholder 12">
            <a:extLst>
              <a:ext uri="{FF2B5EF4-FFF2-40B4-BE49-F238E27FC236}">
                <a16:creationId xmlns:a16="http://schemas.microsoft.com/office/drawing/2014/main" id="{7779B859-4170-56AD-35E1-22943A0688EC}"/>
              </a:ext>
            </a:extLst>
          </p:cNvPr>
          <p:cNvPicPr>
            <a:picLocks noChangeAspect="1"/>
          </p:cNvPicPr>
          <p:nvPr/>
        </p:nvPicPr>
        <p:blipFill rotWithShape="1">
          <a:blip r:embed="rId3">
            <a:alphaModFix amt="35000"/>
            <a:extLst>
              <a:ext uri="{28A0092B-C50C-407E-A947-70E740481C1C}">
                <a14:useLocalDpi xmlns:a14="http://schemas.microsoft.com/office/drawing/2010/main" val="0"/>
              </a:ext>
            </a:extLst>
          </a:blip>
          <a:srcRect l="17770" t="1" r="8018" b="1"/>
          <a:stretch/>
        </p:blipFill>
        <p:spPr>
          <a:xfrm>
            <a:off x="603119" y="1395631"/>
            <a:ext cx="5083175" cy="4560887"/>
          </a:xfrm>
          <a:prstGeom prst="rect">
            <a:avLst/>
          </a:prstGeom>
          <a:solidFill>
            <a:schemeClr val="accent1">
              <a:lumMod val="50000"/>
            </a:schemeClr>
          </a:solidFill>
        </p:spPr>
      </p:pic>
      <p:sp>
        <p:nvSpPr>
          <p:cNvPr id="10" name="Rectangle 9">
            <a:extLst>
              <a:ext uri="{FF2B5EF4-FFF2-40B4-BE49-F238E27FC236}">
                <a16:creationId xmlns:a16="http://schemas.microsoft.com/office/drawing/2014/main" id="{DA82FE02-CB92-086C-2637-5330FCCC0DB2}"/>
              </a:ext>
            </a:extLst>
          </p:cNvPr>
          <p:cNvSpPr/>
          <p:nvPr/>
        </p:nvSpPr>
        <p:spPr>
          <a:xfrm>
            <a:off x="9285989" y="3325340"/>
            <a:ext cx="2318635" cy="2392101"/>
          </a:xfrm>
          <a:prstGeom prst="rect">
            <a:avLst/>
          </a:prstGeom>
          <a:solidFill>
            <a:schemeClr val="bg1"/>
          </a:solidFill>
          <a:ln w="9525" cap="rnd" cmpd="sng" algn="ctr">
            <a:noFill/>
            <a:prstDash val="solid"/>
            <a:round/>
            <a:headEnd type="none" w="med" len="med"/>
            <a:tailEnd type="none" w="med" len="med"/>
          </a:ln>
          <a:effectLst>
            <a:outerShdw blurRad="635000" dist="381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00" tIns="360000" rIns="216000" bIns="0" numCol="1" spcCol="0" rtlCol="0" fromWordArt="0" anchor="t" anchorCtr="0" forceAA="0" compatLnSpc="1">
            <a:prstTxWarp prst="textNoShape">
              <a:avLst/>
            </a:prstTxWarp>
            <a:noAutofit/>
          </a:bodyPr>
          <a:lstStyle/>
          <a:p>
            <a:pPr marL="0" lvl="6" defTabSz="914400"/>
            <a:endParaRPr lang="en-US" sz="1400">
              <a:solidFill>
                <a:schemeClr val="tx1"/>
              </a:solidFill>
              <a:latin typeface="Avenir Next LT Pro" panose="020B0504020202020204" pitchFamily="34" charset="0"/>
            </a:endParaRPr>
          </a:p>
        </p:txBody>
      </p:sp>
      <p:sp>
        <p:nvSpPr>
          <p:cNvPr id="11" name="Rectangle 10">
            <a:extLst>
              <a:ext uri="{FF2B5EF4-FFF2-40B4-BE49-F238E27FC236}">
                <a16:creationId xmlns:a16="http://schemas.microsoft.com/office/drawing/2014/main" id="{F2D26B5B-BEFA-9824-CC99-634776C4F236}"/>
              </a:ext>
            </a:extLst>
          </p:cNvPr>
          <p:cNvSpPr/>
          <p:nvPr/>
        </p:nvSpPr>
        <p:spPr>
          <a:xfrm>
            <a:off x="6809138" y="3340838"/>
            <a:ext cx="2318635" cy="2392101"/>
          </a:xfrm>
          <a:prstGeom prst="rect">
            <a:avLst/>
          </a:prstGeom>
          <a:solidFill>
            <a:schemeClr val="bg1"/>
          </a:solidFill>
          <a:ln w="9525" cap="rnd" cmpd="sng" algn="ctr">
            <a:noFill/>
            <a:prstDash val="solid"/>
            <a:round/>
            <a:headEnd type="none" w="med" len="med"/>
            <a:tailEnd type="none" w="med" len="med"/>
          </a:ln>
          <a:effectLst>
            <a:outerShdw blurRad="635000" dist="381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00" tIns="360000" rIns="216000" bIns="0" numCol="1" spcCol="0" rtlCol="0" fromWordArt="0" anchor="t" anchorCtr="0" forceAA="0" compatLnSpc="1">
            <a:prstTxWarp prst="textNoShape">
              <a:avLst/>
            </a:prstTxWarp>
            <a:noAutofit/>
          </a:bodyPr>
          <a:lstStyle/>
          <a:p>
            <a:pPr marL="0" lvl="6" defTabSz="914400"/>
            <a:endParaRPr lang="en-US" sz="1400">
              <a:solidFill>
                <a:schemeClr val="tx1"/>
              </a:solidFill>
              <a:latin typeface="Avenir Next LT Pro" panose="020B0504020202020204" pitchFamily="34" charset="0"/>
            </a:endParaRPr>
          </a:p>
        </p:txBody>
      </p:sp>
      <p:sp>
        <p:nvSpPr>
          <p:cNvPr id="12" name="Rectangle 11">
            <a:extLst>
              <a:ext uri="{FF2B5EF4-FFF2-40B4-BE49-F238E27FC236}">
                <a16:creationId xmlns:a16="http://schemas.microsoft.com/office/drawing/2014/main" id="{68A2D848-6D27-3763-8029-0A7FC3666A57}"/>
              </a:ext>
            </a:extLst>
          </p:cNvPr>
          <p:cNvSpPr/>
          <p:nvPr/>
        </p:nvSpPr>
        <p:spPr>
          <a:xfrm>
            <a:off x="4332287" y="3340838"/>
            <a:ext cx="2318635" cy="2392101"/>
          </a:xfrm>
          <a:prstGeom prst="rect">
            <a:avLst/>
          </a:prstGeom>
          <a:solidFill>
            <a:schemeClr val="bg1"/>
          </a:solidFill>
          <a:ln w="9525" cap="rnd" cmpd="sng" algn="ctr">
            <a:noFill/>
            <a:prstDash val="solid"/>
            <a:round/>
            <a:headEnd type="none" w="med" len="med"/>
            <a:tailEnd type="none" w="med" len="med"/>
          </a:ln>
          <a:effectLst>
            <a:outerShdw blurRad="635000" dist="381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64000" tIns="360000" rIns="216000" bIns="0" numCol="1" spcCol="0" rtlCol="0" fromWordArt="0" anchor="t" anchorCtr="0" forceAA="0" compatLnSpc="1">
            <a:prstTxWarp prst="textNoShape">
              <a:avLst/>
            </a:prstTxWarp>
            <a:noAutofit/>
          </a:bodyPr>
          <a:lstStyle/>
          <a:p>
            <a:pPr marL="0" lvl="6" defTabSz="914400"/>
            <a:endParaRPr lang="en-US" sz="1400">
              <a:solidFill>
                <a:schemeClr val="tx1"/>
              </a:solidFill>
              <a:latin typeface="Avenir Next LT Pro" panose="020B0504020202020204" pitchFamily="34" charset="0"/>
            </a:endParaRPr>
          </a:p>
        </p:txBody>
      </p:sp>
      <p:sp>
        <p:nvSpPr>
          <p:cNvPr id="21" name="Text Placeholder 11">
            <a:extLst>
              <a:ext uri="{FF2B5EF4-FFF2-40B4-BE49-F238E27FC236}">
                <a16:creationId xmlns:a16="http://schemas.microsoft.com/office/drawing/2014/main" id="{4908060C-A704-8BD6-0B81-222F9A236957}"/>
              </a:ext>
            </a:extLst>
          </p:cNvPr>
          <p:cNvSpPr txBox="1">
            <a:spLocks/>
          </p:cNvSpPr>
          <p:nvPr/>
        </p:nvSpPr>
        <p:spPr>
          <a:xfrm>
            <a:off x="4553259" y="3945410"/>
            <a:ext cx="1846555" cy="923330"/>
          </a:xfrm>
          <a:prstGeom prst="rect">
            <a:avLst/>
          </a:prstGeom>
        </p:spPr>
        <p:txBody>
          <a:bodyPr wrap="square" lIns="0" tIns="0" rIns="0" bIns="0" anchor="t" anchorCtr="0">
            <a:spAutoFit/>
          </a:bodyPr>
          <a:lstStyle>
            <a:defPPr>
              <a:defRPr lang="en-US"/>
            </a:defPPr>
            <a:lvl1pPr marL="0" algn="r" defTabSz="914377" rtl="0" eaLnBrk="1" latinLnBrk="0" hangingPunct="1">
              <a:defRPr sz="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914400">
              <a:spcAft>
                <a:spcPts val="500"/>
              </a:spcAft>
              <a:defRPr/>
            </a:pPr>
            <a:r>
              <a:rPr lang="en-US" sz="2000" b="1" dirty="0">
                <a:solidFill>
                  <a:srgbClr val="000000"/>
                </a:solidFill>
                <a:latin typeface="Avenir Next LT Pro" panose="020B0504020202020204" pitchFamily="34" charset="0"/>
              </a:rPr>
              <a:t>Create innovative solutions</a:t>
            </a:r>
          </a:p>
        </p:txBody>
      </p:sp>
      <p:sp>
        <p:nvSpPr>
          <p:cNvPr id="22" name="Text Placeholder 11">
            <a:extLst>
              <a:ext uri="{FF2B5EF4-FFF2-40B4-BE49-F238E27FC236}">
                <a16:creationId xmlns:a16="http://schemas.microsoft.com/office/drawing/2014/main" id="{C12AAA59-7FDB-2F17-1864-A38E1AAEF19B}"/>
              </a:ext>
            </a:extLst>
          </p:cNvPr>
          <p:cNvSpPr txBox="1">
            <a:spLocks/>
          </p:cNvSpPr>
          <p:nvPr/>
        </p:nvSpPr>
        <p:spPr>
          <a:xfrm>
            <a:off x="7034067" y="4014541"/>
            <a:ext cx="1846555" cy="923330"/>
          </a:xfrm>
          <a:prstGeom prst="rect">
            <a:avLst/>
          </a:prstGeom>
        </p:spPr>
        <p:txBody>
          <a:bodyPr wrap="square" lIns="0" tIns="0" rIns="0" bIns="0" anchor="t" anchorCtr="0">
            <a:spAutoFit/>
          </a:bodyPr>
          <a:lstStyle>
            <a:defPPr>
              <a:defRPr lang="en-US"/>
            </a:defPPr>
            <a:lvl1pPr marL="0" algn="r" defTabSz="914377" rtl="0" eaLnBrk="1" latinLnBrk="0" hangingPunct="1">
              <a:defRPr sz="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914400">
              <a:spcAft>
                <a:spcPts val="500"/>
              </a:spcAft>
              <a:defRPr/>
            </a:pPr>
            <a:r>
              <a:rPr lang="en-US" sz="2000" b="1" dirty="0">
                <a:solidFill>
                  <a:srgbClr val="000000"/>
                </a:solidFill>
                <a:latin typeface="Avenir Next LT Pro" panose="020B0504020202020204" pitchFamily="34" charset="0"/>
              </a:rPr>
              <a:t>Deliver </a:t>
            </a:r>
            <a:br>
              <a:rPr lang="en-US" sz="2000" b="1" dirty="0">
                <a:solidFill>
                  <a:srgbClr val="000000"/>
                </a:solidFill>
                <a:latin typeface="Avenir Next LT Pro" panose="020B0504020202020204" pitchFamily="34" charset="0"/>
              </a:rPr>
            </a:br>
            <a:r>
              <a:rPr lang="en-US" sz="2000" b="1" dirty="0">
                <a:solidFill>
                  <a:srgbClr val="000000"/>
                </a:solidFill>
                <a:latin typeface="Avenir Next LT Pro" panose="020B0504020202020204" pitchFamily="34" charset="0"/>
              </a:rPr>
              <a:t>to patients faster</a:t>
            </a:r>
          </a:p>
        </p:txBody>
      </p:sp>
      <p:sp>
        <p:nvSpPr>
          <p:cNvPr id="23" name="Text Placeholder 11">
            <a:extLst>
              <a:ext uri="{FF2B5EF4-FFF2-40B4-BE49-F238E27FC236}">
                <a16:creationId xmlns:a16="http://schemas.microsoft.com/office/drawing/2014/main" id="{10F0FDBB-C342-1AE5-C7D1-0D3BFBDA9FE6}"/>
              </a:ext>
            </a:extLst>
          </p:cNvPr>
          <p:cNvSpPr txBox="1">
            <a:spLocks/>
          </p:cNvSpPr>
          <p:nvPr/>
        </p:nvSpPr>
        <p:spPr>
          <a:xfrm>
            <a:off x="9522028" y="4066159"/>
            <a:ext cx="1846555" cy="615553"/>
          </a:xfrm>
          <a:prstGeom prst="rect">
            <a:avLst/>
          </a:prstGeom>
        </p:spPr>
        <p:txBody>
          <a:bodyPr wrap="square" lIns="0" tIns="0" rIns="0" bIns="0" anchor="t" anchorCtr="0">
            <a:spAutoFit/>
          </a:bodyPr>
          <a:lstStyle>
            <a:defPPr>
              <a:defRPr lang="en-US"/>
            </a:defPPr>
            <a:lvl1pPr marL="0" algn="r" defTabSz="914377" rtl="0" eaLnBrk="1" latinLnBrk="0" hangingPunct="1">
              <a:defRPr sz="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914400">
              <a:spcAft>
                <a:spcPts val="500"/>
              </a:spcAft>
              <a:defRPr/>
            </a:pPr>
            <a:r>
              <a:rPr lang="en-US" sz="2000" b="1" dirty="0">
                <a:solidFill>
                  <a:srgbClr val="000000"/>
                </a:solidFill>
                <a:latin typeface="Avenir Next LT Pro" panose="020B0504020202020204" pitchFamily="34" charset="0"/>
              </a:rPr>
              <a:t>Improve outcomes</a:t>
            </a:r>
          </a:p>
        </p:txBody>
      </p:sp>
      <p:sp>
        <p:nvSpPr>
          <p:cNvPr id="38" name="Text Placeholder 6">
            <a:extLst>
              <a:ext uri="{FF2B5EF4-FFF2-40B4-BE49-F238E27FC236}">
                <a16:creationId xmlns:a16="http://schemas.microsoft.com/office/drawing/2014/main" id="{A1B1ED63-D8E9-EEC6-6925-215DCC153D74}"/>
              </a:ext>
            </a:extLst>
          </p:cNvPr>
          <p:cNvSpPr txBox="1">
            <a:spLocks/>
          </p:cNvSpPr>
          <p:nvPr/>
        </p:nvSpPr>
        <p:spPr>
          <a:xfrm>
            <a:off x="6085940" y="1630032"/>
            <a:ext cx="5730921" cy="1603003"/>
          </a:xfrm>
          <a:prstGeom prst="rect">
            <a:avLst/>
          </a:prstGeom>
        </p:spPr>
        <p:txBody>
          <a:bodyPr wrap="square" lIns="0" tIns="0" rIns="0" bIns="0">
            <a:spAutoFit/>
          </a:bodyPr>
          <a:lstStyle>
            <a:lvl1pPr marL="182880" indent="-182880" algn="l" defTabSz="914377" rtl="0" eaLnBrk="1" latinLnBrk="0" hangingPunct="1">
              <a:lnSpc>
                <a:spcPct val="100000"/>
              </a:lnSpc>
              <a:spcBef>
                <a:spcPts val="300"/>
              </a:spcBef>
              <a:spcAft>
                <a:spcPts val="200"/>
              </a:spcAft>
              <a:buClr>
                <a:schemeClr val="bg2"/>
              </a:buClr>
              <a:buFont typeface="Arial" panose="020B0604020202020204" pitchFamily="34" charset="0"/>
              <a:buChar char="•"/>
              <a:defRPr sz="2000" kern="1200">
                <a:solidFill>
                  <a:schemeClr val="tx1"/>
                </a:solidFill>
                <a:latin typeface="+mn-lt"/>
                <a:ea typeface="+mn-ea"/>
                <a:cs typeface="+mn-cs"/>
              </a:defRPr>
            </a:lvl1pPr>
            <a:lvl2pPr marL="365760" indent="-182880" algn="l" defTabSz="914377" rtl="0" eaLnBrk="1" latinLnBrk="0" hangingPunct="1">
              <a:lnSpc>
                <a:spcPct val="100000"/>
              </a:lnSpc>
              <a:spcBef>
                <a:spcPts val="300"/>
              </a:spcBef>
              <a:spcAft>
                <a:spcPts val="200"/>
              </a:spcAft>
              <a:buClr>
                <a:schemeClr val="bg2"/>
              </a:buClr>
              <a:buFont typeface=".AppleSystemUIFont"/>
              <a:buChar char="–"/>
              <a:tabLst/>
              <a:defRPr sz="2000" kern="1200">
                <a:solidFill>
                  <a:schemeClr val="tx1"/>
                </a:solidFill>
                <a:latin typeface="+mn-lt"/>
                <a:ea typeface="+mn-ea"/>
                <a:cs typeface="+mn-cs"/>
              </a:defRPr>
            </a:lvl2pPr>
            <a:lvl3pPr marL="54864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3pPr>
            <a:lvl4pPr marL="73152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4pPr>
            <a:lvl5pPr marL="914400" indent="-182880" algn="l" defTabSz="914377" rtl="0" eaLnBrk="1" latinLnBrk="0" hangingPunct="1">
              <a:lnSpc>
                <a:spcPct val="100000"/>
              </a:lnSpc>
              <a:spcBef>
                <a:spcPts val="300"/>
              </a:spcBef>
              <a:spcAft>
                <a:spcPts val="200"/>
              </a:spcAft>
              <a:buClr>
                <a:schemeClr val="bg2"/>
              </a:buClr>
              <a:buFont typeface=".AppleSystemUIFont"/>
              <a:buChar char="–"/>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kumimoji="0" lang="en-GB" sz="2000" i="0" u="none" strike="noStrike" kern="1200" cap="none" normalizeH="0" baseline="0" noProof="0" dirty="0">
                <a:ln>
                  <a:noFill/>
                </a:ln>
                <a:effectLst/>
                <a:uLnTx/>
                <a:uFillTx/>
                <a:latin typeface="Avenir Next LT Pro" panose="020B0504020202020204" pitchFamily="34" charset="0"/>
                <a:cs typeface="Calibri Bold" panose="020F0702030404030204" pitchFamily="34" charset="0"/>
              </a:rPr>
              <a:t>For over 30 years the industry has relied on our data and intelligence to transform the life sciences industry and with it the lives of patients and people everywhere.</a:t>
            </a:r>
          </a:p>
          <a:p>
            <a:pPr marL="0" indent="0">
              <a:buNone/>
            </a:pPr>
            <a:endParaRPr lang="en-US" b="1" dirty="0">
              <a:latin typeface="Avenir Next LT Pro" panose="020B0504020202020204" pitchFamily="34" charset="0"/>
            </a:endParaRPr>
          </a:p>
        </p:txBody>
      </p:sp>
      <p:sp>
        <p:nvSpPr>
          <p:cNvPr id="41" name="Text Placeholder 6">
            <a:extLst>
              <a:ext uri="{FF2B5EF4-FFF2-40B4-BE49-F238E27FC236}">
                <a16:creationId xmlns:a16="http://schemas.microsoft.com/office/drawing/2014/main" id="{C48D367A-BD41-8C94-4638-688D238B6C61}"/>
              </a:ext>
            </a:extLst>
          </p:cNvPr>
          <p:cNvSpPr txBox="1">
            <a:spLocks/>
          </p:cNvSpPr>
          <p:nvPr/>
        </p:nvSpPr>
        <p:spPr>
          <a:xfrm>
            <a:off x="1044929" y="3676074"/>
            <a:ext cx="2413283" cy="1723549"/>
          </a:xfrm>
          <a:prstGeom prst="rect">
            <a:avLst/>
          </a:prstGeom>
        </p:spPr>
        <p:txBody>
          <a:bodyPr wrap="square" lIns="0" tIns="0" rIns="0" bIns="0">
            <a:spAutoFit/>
          </a:bodyPr>
          <a:lstStyle>
            <a:lvl1pPr marL="182880" indent="-182880" algn="l" defTabSz="914377" rtl="0" eaLnBrk="1" latinLnBrk="0" hangingPunct="1">
              <a:lnSpc>
                <a:spcPct val="100000"/>
              </a:lnSpc>
              <a:spcBef>
                <a:spcPts val="300"/>
              </a:spcBef>
              <a:spcAft>
                <a:spcPts val="200"/>
              </a:spcAft>
              <a:buClr>
                <a:schemeClr val="bg2"/>
              </a:buClr>
              <a:buFont typeface="Arial" panose="020B0604020202020204" pitchFamily="34" charset="0"/>
              <a:buChar char="•"/>
              <a:defRPr sz="2000" kern="1200">
                <a:solidFill>
                  <a:schemeClr val="tx1"/>
                </a:solidFill>
                <a:latin typeface="+mn-lt"/>
                <a:ea typeface="+mn-ea"/>
                <a:cs typeface="+mn-cs"/>
              </a:defRPr>
            </a:lvl1pPr>
            <a:lvl2pPr marL="365760" indent="-182880" algn="l" defTabSz="914377" rtl="0" eaLnBrk="1" latinLnBrk="0" hangingPunct="1">
              <a:lnSpc>
                <a:spcPct val="100000"/>
              </a:lnSpc>
              <a:spcBef>
                <a:spcPts val="300"/>
              </a:spcBef>
              <a:spcAft>
                <a:spcPts val="200"/>
              </a:spcAft>
              <a:buClr>
                <a:schemeClr val="bg2"/>
              </a:buClr>
              <a:buFont typeface=".AppleSystemUIFont"/>
              <a:buChar char="–"/>
              <a:tabLst/>
              <a:defRPr sz="2000" kern="1200">
                <a:solidFill>
                  <a:schemeClr val="tx1"/>
                </a:solidFill>
                <a:latin typeface="+mn-lt"/>
                <a:ea typeface="+mn-ea"/>
                <a:cs typeface="+mn-cs"/>
              </a:defRPr>
            </a:lvl2pPr>
            <a:lvl3pPr marL="54864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3pPr>
            <a:lvl4pPr marL="73152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4pPr>
            <a:lvl5pPr marL="914400" indent="-182880" algn="l" defTabSz="914377" rtl="0" eaLnBrk="1" latinLnBrk="0" hangingPunct="1">
              <a:lnSpc>
                <a:spcPct val="100000"/>
              </a:lnSpc>
              <a:spcBef>
                <a:spcPts val="300"/>
              </a:spcBef>
              <a:spcAft>
                <a:spcPts val="200"/>
              </a:spcAft>
              <a:buClr>
                <a:schemeClr val="bg2"/>
              </a:buClr>
              <a:buFont typeface=".AppleSystemUIFont"/>
              <a:buChar char="–"/>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800" b="1" dirty="0">
                <a:solidFill>
                  <a:schemeClr val="bg1"/>
                </a:solidFill>
                <a:latin typeface="Avenir Next LT Pro" panose="020B0504020202020204" pitchFamily="34" charset="0"/>
              </a:rPr>
              <a:t>Ultimately, our solutions help our customers: </a:t>
            </a:r>
          </a:p>
        </p:txBody>
      </p:sp>
      <p:sp>
        <p:nvSpPr>
          <p:cNvPr id="17" name="Oval 16">
            <a:extLst>
              <a:ext uri="{FF2B5EF4-FFF2-40B4-BE49-F238E27FC236}">
                <a16:creationId xmlns:a16="http://schemas.microsoft.com/office/drawing/2014/main" id="{64C042C2-1CDC-701D-11C6-9F31F325BE60}"/>
              </a:ext>
            </a:extLst>
          </p:cNvPr>
          <p:cNvSpPr/>
          <p:nvPr/>
        </p:nvSpPr>
        <p:spPr>
          <a:xfrm>
            <a:off x="4100055" y="4449781"/>
            <a:ext cx="453205" cy="453205"/>
          </a:xfrm>
          <a:prstGeom prst="ellipse">
            <a:avLst/>
          </a:pr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LT Pro" panose="020B0504020202020204" pitchFamily="34" charset="0"/>
            </a:endParaRPr>
          </a:p>
        </p:txBody>
      </p:sp>
      <p:sp>
        <p:nvSpPr>
          <p:cNvPr id="18" name="Freeform 24">
            <a:extLst>
              <a:ext uri="{FF2B5EF4-FFF2-40B4-BE49-F238E27FC236}">
                <a16:creationId xmlns:a16="http://schemas.microsoft.com/office/drawing/2014/main" id="{3DE44BDE-B787-2CD0-F7AF-B387A2DC3FD0}"/>
              </a:ext>
            </a:extLst>
          </p:cNvPr>
          <p:cNvSpPr>
            <a:spLocks/>
          </p:cNvSpPr>
          <p:nvPr/>
        </p:nvSpPr>
        <p:spPr bwMode="auto">
          <a:xfrm>
            <a:off x="4224960" y="4592413"/>
            <a:ext cx="203394" cy="167940"/>
          </a:xfrm>
          <a:custGeom>
            <a:avLst/>
            <a:gdLst>
              <a:gd name="T0" fmla="*/ 0 w 218"/>
              <a:gd name="T1" fmla="*/ 66 h 180"/>
              <a:gd name="T2" fmla="*/ 128 w 218"/>
              <a:gd name="T3" fmla="*/ 66 h 180"/>
              <a:gd name="T4" fmla="*/ 71 w 218"/>
              <a:gd name="T5" fmla="*/ 0 h 180"/>
              <a:gd name="T6" fmla="*/ 137 w 218"/>
              <a:gd name="T7" fmla="*/ 0 h 180"/>
              <a:gd name="T8" fmla="*/ 218 w 218"/>
              <a:gd name="T9" fmla="*/ 90 h 180"/>
              <a:gd name="T10" fmla="*/ 137 w 218"/>
              <a:gd name="T11" fmla="*/ 180 h 180"/>
              <a:gd name="T12" fmla="*/ 71 w 218"/>
              <a:gd name="T13" fmla="*/ 180 h 180"/>
              <a:gd name="T14" fmla="*/ 128 w 218"/>
              <a:gd name="T15" fmla="*/ 113 h 180"/>
              <a:gd name="T16" fmla="*/ 0 w 218"/>
              <a:gd name="T17" fmla="*/ 113 h 180"/>
              <a:gd name="T18" fmla="*/ 0 w 218"/>
              <a:gd name="T19" fmla="*/ 6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180">
                <a:moveTo>
                  <a:pt x="0" y="66"/>
                </a:moveTo>
                <a:lnTo>
                  <a:pt x="128" y="66"/>
                </a:lnTo>
                <a:lnTo>
                  <a:pt x="71" y="0"/>
                </a:lnTo>
                <a:lnTo>
                  <a:pt x="137" y="0"/>
                </a:lnTo>
                <a:lnTo>
                  <a:pt x="218" y="90"/>
                </a:lnTo>
                <a:lnTo>
                  <a:pt x="137" y="180"/>
                </a:lnTo>
                <a:lnTo>
                  <a:pt x="71" y="180"/>
                </a:lnTo>
                <a:lnTo>
                  <a:pt x="128" y="113"/>
                </a:lnTo>
                <a:lnTo>
                  <a:pt x="0" y="113"/>
                </a:lnTo>
                <a:lnTo>
                  <a:pt x="0" y="66"/>
                </a:lnTo>
                <a:close/>
              </a:path>
            </a:pathLst>
          </a:custGeom>
          <a:noFill/>
          <a:ln w="9525"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rgbClr val="000000"/>
              </a:solidFill>
              <a:effectLst/>
              <a:uLnTx/>
              <a:uFillTx/>
              <a:latin typeface="Avenir Next LT Pro" panose="020B0504020202020204" pitchFamily="34" charset="0"/>
            </a:endParaRPr>
          </a:p>
        </p:txBody>
      </p:sp>
      <p:sp>
        <p:nvSpPr>
          <p:cNvPr id="2" name="Footer Placeholder 1">
            <a:extLst>
              <a:ext uri="{FF2B5EF4-FFF2-40B4-BE49-F238E27FC236}">
                <a16:creationId xmlns:a16="http://schemas.microsoft.com/office/drawing/2014/main" id="{53B210BC-4BF2-2C04-765B-BA750FDF5769}"/>
              </a:ext>
            </a:extLst>
          </p:cNvPr>
          <p:cNvSpPr>
            <a:spLocks noGrp="1"/>
          </p:cNvSpPr>
          <p:nvPr>
            <p:ph type="ftr" sz="quarter" idx="10"/>
          </p:nvPr>
        </p:nvSpPr>
        <p:spPr>
          <a:xfrm>
            <a:off x="8327846" y="6541200"/>
            <a:ext cx="2711276" cy="152806"/>
          </a:xfrm>
        </p:spPr>
        <p:txBody>
          <a:bodyPr/>
          <a:lstStyle/>
          <a:p>
            <a:r>
              <a:rPr lang="en-US" dirty="0"/>
              <a:t>Clarivate Webinar Dec. 2023: Advanced Insights with CGI</a:t>
            </a:r>
          </a:p>
        </p:txBody>
      </p:sp>
      <p:sp>
        <p:nvSpPr>
          <p:cNvPr id="3" name="Slide Number Placeholder 2">
            <a:extLst>
              <a:ext uri="{FF2B5EF4-FFF2-40B4-BE49-F238E27FC236}">
                <a16:creationId xmlns:a16="http://schemas.microsoft.com/office/drawing/2014/main" id="{3AF6A563-C140-E7C9-BFB4-9137A6DA9854}"/>
              </a:ext>
            </a:extLst>
          </p:cNvPr>
          <p:cNvSpPr>
            <a:spLocks noGrp="1"/>
          </p:cNvSpPr>
          <p:nvPr>
            <p:ph type="sldNum" sz="quarter" idx="11"/>
          </p:nvPr>
        </p:nvSpPr>
        <p:spPr/>
        <p:txBody>
          <a:bodyPr/>
          <a:lstStyle/>
          <a:p>
            <a:fld id="{21F6CEF5-2DED-4FCB-AD7C-D6955EF399CF}" type="slidenum">
              <a:rPr lang="en-US" smtClean="0"/>
              <a:pPr/>
              <a:t>4</a:t>
            </a:fld>
            <a:endParaRPr lang="en-US" dirty="0"/>
          </a:p>
        </p:txBody>
      </p:sp>
    </p:spTree>
    <p:extLst>
      <p:ext uri="{BB962C8B-B14F-4D97-AF65-F5344CB8AC3E}">
        <p14:creationId xmlns:p14="http://schemas.microsoft.com/office/powerpoint/2010/main" val="266273202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19F8318-02B5-5216-F39B-24B515EE57C2}"/>
              </a:ext>
            </a:extLst>
          </p:cNvPr>
          <p:cNvSpPr>
            <a:spLocks noGrp="1"/>
          </p:cNvSpPr>
          <p:nvPr>
            <p:ph type="body" sz="quarter" idx="40"/>
          </p:nvPr>
        </p:nvSpPr>
        <p:spPr>
          <a:xfrm>
            <a:off x="477683" y="220351"/>
            <a:ext cx="5356863" cy="369332"/>
          </a:xfrm>
        </p:spPr>
        <p:txBody>
          <a:bodyPr/>
          <a:lstStyle/>
          <a:p>
            <a:r>
              <a:rPr lang="en-GB" dirty="0">
                <a:solidFill>
                  <a:schemeClr val="accent1"/>
                </a:solidFill>
                <a:latin typeface="Avenir Next LT Pro" panose="020B0504020202020204" pitchFamily="34" charset="0"/>
              </a:rPr>
              <a:t>Transformative intelligence</a:t>
            </a:r>
            <a:endParaRPr lang="en-US" dirty="0">
              <a:solidFill>
                <a:schemeClr val="accent1"/>
              </a:solidFill>
              <a:latin typeface="Avenir Next LT Pro" panose="020B0504020202020204" pitchFamily="34" charset="0"/>
            </a:endParaRPr>
          </a:p>
        </p:txBody>
      </p:sp>
      <p:sp>
        <p:nvSpPr>
          <p:cNvPr id="6" name="Text Placeholder 5">
            <a:extLst>
              <a:ext uri="{FF2B5EF4-FFF2-40B4-BE49-F238E27FC236}">
                <a16:creationId xmlns:a16="http://schemas.microsoft.com/office/drawing/2014/main" id="{99A15827-7243-BD63-9E36-D99F3923D2FF}"/>
              </a:ext>
            </a:extLst>
          </p:cNvPr>
          <p:cNvSpPr>
            <a:spLocks noGrp="1"/>
          </p:cNvSpPr>
          <p:nvPr>
            <p:ph type="body" sz="quarter" idx="54"/>
          </p:nvPr>
        </p:nvSpPr>
        <p:spPr>
          <a:xfrm>
            <a:off x="567296" y="732316"/>
            <a:ext cx="9204699" cy="440712"/>
          </a:xfrm>
        </p:spPr>
        <p:txBody>
          <a:bodyPr/>
          <a:lstStyle/>
          <a:p>
            <a:r>
              <a:rPr lang="en-US" sz="2000" b="1" dirty="0">
                <a:latin typeface="Avenir Next LT Pro" panose="020B0504020202020204" pitchFamily="34" charset="0"/>
              </a:rPr>
              <a:t>Providing insight and foresight across the </a:t>
            </a:r>
            <a:r>
              <a:rPr lang="en-US" sz="2000" b="1" u="sng" dirty="0">
                <a:solidFill>
                  <a:schemeClr val="accent2">
                    <a:lumMod val="75000"/>
                  </a:schemeClr>
                </a:solidFill>
                <a:latin typeface="Avenir Next LT Pro" panose="020B0504020202020204" pitchFamily="34" charset="0"/>
              </a:rPr>
              <a:t>drug</a:t>
            </a:r>
            <a:r>
              <a:rPr lang="en-US" sz="2000" b="1" dirty="0">
                <a:latin typeface="Avenir Next LT Pro" panose="020B0504020202020204" pitchFamily="34" charset="0"/>
              </a:rPr>
              <a:t> and </a:t>
            </a:r>
            <a:r>
              <a:rPr lang="en-US" sz="2000" b="1" u="sng" dirty="0">
                <a:solidFill>
                  <a:schemeClr val="accent2">
                    <a:lumMod val="75000"/>
                  </a:schemeClr>
                </a:solidFill>
                <a:latin typeface="Avenir Next LT Pro" panose="020B0504020202020204" pitchFamily="34" charset="0"/>
              </a:rPr>
              <a:t>device</a:t>
            </a:r>
            <a:r>
              <a:rPr lang="en-US" sz="2000" b="1" dirty="0">
                <a:latin typeface="Avenir Next LT Pro" panose="020B0504020202020204" pitchFamily="34" charset="0"/>
              </a:rPr>
              <a:t> lifecycle</a:t>
            </a:r>
            <a:endParaRPr lang="en-GB" sz="2000" b="1" dirty="0">
              <a:latin typeface="Avenir Next LT Pro" panose="020B0504020202020204" pitchFamily="34" charset="0"/>
            </a:endParaRPr>
          </a:p>
          <a:p>
            <a:endParaRPr lang="en-US" sz="1600" dirty="0">
              <a:latin typeface="Avenir Next LT Pro" panose="020B0504020202020204" pitchFamily="34" charset="0"/>
            </a:endParaRPr>
          </a:p>
        </p:txBody>
      </p:sp>
      <p:sp>
        <p:nvSpPr>
          <p:cNvPr id="7" name="Text Placeholder 6">
            <a:extLst>
              <a:ext uri="{FF2B5EF4-FFF2-40B4-BE49-F238E27FC236}">
                <a16:creationId xmlns:a16="http://schemas.microsoft.com/office/drawing/2014/main" id="{C167E692-BEEE-88E4-6C50-362EB8FC5A45}"/>
              </a:ext>
            </a:extLst>
          </p:cNvPr>
          <p:cNvSpPr>
            <a:spLocks noGrp="1"/>
          </p:cNvSpPr>
          <p:nvPr>
            <p:ph type="body" sz="quarter" idx="44"/>
          </p:nvPr>
        </p:nvSpPr>
        <p:spPr>
          <a:xfrm>
            <a:off x="633600" y="3520996"/>
            <a:ext cx="2381845" cy="709200"/>
          </a:xfrm>
        </p:spPr>
        <p:txBody>
          <a:bodyPr/>
          <a:lstStyle/>
          <a:p>
            <a:r>
              <a:rPr lang="en-GB" sz="1600" dirty="0">
                <a:solidFill>
                  <a:srgbClr val="000000"/>
                </a:solidFill>
                <a:latin typeface="Avenir Next LT Pro" panose="020B0504020202020204" pitchFamily="34" charset="0"/>
              </a:rPr>
              <a:t>Drive asset and portfolio value</a:t>
            </a:r>
            <a:endParaRPr lang="en-GB" sz="1600" dirty="0">
              <a:latin typeface="Avenir Next LT Pro" panose="020B0504020202020204" pitchFamily="34" charset="0"/>
            </a:endParaRPr>
          </a:p>
          <a:p>
            <a:endParaRPr lang="en-US" sz="1600" dirty="0">
              <a:latin typeface="Avenir Next LT Pro" panose="020B0504020202020204" pitchFamily="34" charset="0"/>
            </a:endParaRPr>
          </a:p>
        </p:txBody>
      </p:sp>
      <p:sp>
        <p:nvSpPr>
          <p:cNvPr id="8" name="Text Placeholder 7">
            <a:extLst>
              <a:ext uri="{FF2B5EF4-FFF2-40B4-BE49-F238E27FC236}">
                <a16:creationId xmlns:a16="http://schemas.microsoft.com/office/drawing/2014/main" id="{8D941017-D969-AECC-8770-89536267EB89}"/>
              </a:ext>
            </a:extLst>
          </p:cNvPr>
          <p:cNvSpPr>
            <a:spLocks noGrp="1"/>
          </p:cNvSpPr>
          <p:nvPr>
            <p:ph type="body" sz="quarter" idx="43"/>
          </p:nvPr>
        </p:nvSpPr>
        <p:spPr>
          <a:xfrm>
            <a:off x="633600" y="4240159"/>
            <a:ext cx="2559808" cy="1969770"/>
          </a:xfrm>
        </p:spPr>
        <p:txBody>
          <a:bodyPr/>
          <a:lstStyle/>
          <a:p>
            <a:pPr marL="0" indent="0">
              <a:buNone/>
            </a:pPr>
            <a:r>
              <a:rPr lang="en-US" sz="1600" dirty="0">
                <a:latin typeface="Avenir Next LT Pro" panose="020B0504020202020204" pitchFamily="34" charset="0"/>
              </a:rPr>
              <a:t>Clarivate early-stage solutions enable our customers to </a:t>
            </a:r>
            <a:r>
              <a:rPr lang="en-US" sz="1600" b="1" dirty="0">
                <a:latin typeface="Avenir Next LT Pro" panose="020B0504020202020204" pitchFamily="34" charset="0"/>
              </a:rPr>
              <a:t>identify, evaluate and prioritize opportunities </a:t>
            </a:r>
            <a:r>
              <a:rPr lang="en-US" sz="1600" dirty="0">
                <a:latin typeface="Avenir Next LT Pro" panose="020B0504020202020204" pitchFamily="34" charset="0"/>
              </a:rPr>
              <a:t>for innovative treatments that address real patient need and drive portfolio value.</a:t>
            </a:r>
            <a:endParaRPr lang="en-GB" sz="1600" dirty="0">
              <a:latin typeface="Avenir Next LT Pro" panose="020B0504020202020204" pitchFamily="34" charset="0"/>
            </a:endParaRPr>
          </a:p>
        </p:txBody>
      </p:sp>
      <p:sp>
        <p:nvSpPr>
          <p:cNvPr id="10" name="Text Placeholder 9">
            <a:extLst>
              <a:ext uri="{FF2B5EF4-FFF2-40B4-BE49-F238E27FC236}">
                <a16:creationId xmlns:a16="http://schemas.microsoft.com/office/drawing/2014/main" id="{D88592A0-03A8-21A2-90AF-3F7A4A29ED39}"/>
              </a:ext>
            </a:extLst>
          </p:cNvPr>
          <p:cNvSpPr>
            <a:spLocks noGrp="1"/>
          </p:cNvSpPr>
          <p:nvPr>
            <p:ph type="body" sz="quarter" idx="62"/>
          </p:nvPr>
        </p:nvSpPr>
        <p:spPr>
          <a:xfrm>
            <a:off x="3442530" y="3520996"/>
            <a:ext cx="2381845" cy="709200"/>
          </a:xfrm>
        </p:spPr>
        <p:txBody>
          <a:bodyPr/>
          <a:lstStyle/>
          <a:p>
            <a:r>
              <a:rPr lang="en-GB" sz="1600">
                <a:latin typeface="Avenir Next LT Pro" panose="020B0504020202020204" pitchFamily="34" charset="0"/>
              </a:rPr>
              <a:t>Advance innovative candidates</a:t>
            </a:r>
          </a:p>
          <a:p>
            <a:endParaRPr lang="en-US" sz="1600">
              <a:latin typeface="Avenir Next LT Pro" panose="020B0504020202020204" pitchFamily="34" charset="0"/>
            </a:endParaRPr>
          </a:p>
        </p:txBody>
      </p:sp>
      <p:sp>
        <p:nvSpPr>
          <p:cNvPr id="11" name="Text Placeholder 10">
            <a:extLst>
              <a:ext uri="{FF2B5EF4-FFF2-40B4-BE49-F238E27FC236}">
                <a16:creationId xmlns:a16="http://schemas.microsoft.com/office/drawing/2014/main" id="{3FE70FA8-F6FA-CD86-563F-31A4280F46FE}"/>
              </a:ext>
            </a:extLst>
          </p:cNvPr>
          <p:cNvSpPr>
            <a:spLocks noGrp="1"/>
          </p:cNvSpPr>
          <p:nvPr>
            <p:ph type="body" sz="quarter" idx="63"/>
          </p:nvPr>
        </p:nvSpPr>
        <p:spPr>
          <a:xfrm>
            <a:off x="3442530" y="4257744"/>
            <a:ext cx="2431407" cy="1969770"/>
          </a:xfrm>
        </p:spPr>
        <p:txBody>
          <a:bodyPr/>
          <a:lstStyle/>
          <a:p>
            <a:r>
              <a:rPr lang="en-US" sz="1600" dirty="0">
                <a:latin typeface="Avenir Next LT Pro" panose="020B0504020202020204" pitchFamily="34" charset="0"/>
              </a:rPr>
              <a:t>Customers rely on our preclinical and clinical development solutions to </a:t>
            </a:r>
            <a:r>
              <a:rPr lang="en-US" sz="1600" b="1" dirty="0">
                <a:latin typeface="Avenir Next LT Pro" panose="020B0504020202020204" pitchFamily="34" charset="0"/>
              </a:rPr>
              <a:t>advance safe candidates, demonstrate conclusive efficacy </a:t>
            </a:r>
            <a:r>
              <a:rPr lang="en-US" sz="1600" dirty="0">
                <a:latin typeface="Avenir Next LT Pro" panose="020B0504020202020204" pitchFamily="34" charset="0"/>
              </a:rPr>
              <a:t>and prepare robust submissions.</a:t>
            </a:r>
            <a:endParaRPr lang="en-GB" sz="1600" dirty="0">
              <a:latin typeface="Avenir Next LT Pro" panose="020B0504020202020204" pitchFamily="34" charset="0"/>
            </a:endParaRPr>
          </a:p>
        </p:txBody>
      </p:sp>
      <p:sp>
        <p:nvSpPr>
          <p:cNvPr id="13" name="Text Placeholder 12">
            <a:extLst>
              <a:ext uri="{FF2B5EF4-FFF2-40B4-BE49-F238E27FC236}">
                <a16:creationId xmlns:a16="http://schemas.microsoft.com/office/drawing/2014/main" id="{505E8867-360A-E944-9B2C-C17DD37A65B1}"/>
              </a:ext>
            </a:extLst>
          </p:cNvPr>
          <p:cNvSpPr>
            <a:spLocks noGrp="1"/>
          </p:cNvSpPr>
          <p:nvPr>
            <p:ph type="body" sz="quarter" idx="65"/>
          </p:nvPr>
        </p:nvSpPr>
        <p:spPr>
          <a:xfrm>
            <a:off x="6189663" y="3522458"/>
            <a:ext cx="2381845" cy="709200"/>
          </a:xfrm>
        </p:spPr>
        <p:txBody>
          <a:bodyPr/>
          <a:lstStyle/>
          <a:p>
            <a:r>
              <a:rPr lang="en-GB" sz="1600">
                <a:latin typeface="Avenir Next LT Pro" panose="020B0504020202020204" pitchFamily="34" charset="0"/>
              </a:rPr>
              <a:t>Accelerate your path </a:t>
            </a:r>
            <a:br>
              <a:rPr lang="en-GB" sz="1600">
                <a:latin typeface="Avenir Next LT Pro" panose="020B0504020202020204" pitchFamily="34" charset="0"/>
              </a:rPr>
            </a:br>
            <a:r>
              <a:rPr lang="en-GB" sz="1600">
                <a:latin typeface="Avenir Next LT Pro" panose="020B0504020202020204" pitchFamily="34" charset="0"/>
              </a:rPr>
              <a:t>to patients</a:t>
            </a:r>
          </a:p>
        </p:txBody>
      </p:sp>
      <p:sp>
        <p:nvSpPr>
          <p:cNvPr id="14" name="Text Placeholder 13">
            <a:extLst>
              <a:ext uri="{FF2B5EF4-FFF2-40B4-BE49-F238E27FC236}">
                <a16:creationId xmlns:a16="http://schemas.microsoft.com/office/drawing/2014/main" id="{E7B662A9-2E9B-D91C-11A1-DE424C15DE8D}"/>
              </a:ext>
            </a:extLst>
          </p:cNvPr>
          <p:cNvSpPr>
            <a:spLocks noGrp="1"/>
          </p:cNvSpPr>
          <p:nvPr>
            <p:ph type="body" sz="quarter" idx="66"/>
          </p:nvPr>
        </p:nvSpPr>
        <p:spPr>
          <a:xfrm>
            <a:off x="6189663" y="4311881"/>
            <a:ext cx="2431407" cy="1477328"/>
          </a:xfrm>
        </p:spPr>
        <p:txBody>
          <a:bodyPr/>
          <a:lstStyle/>
          <a:p>
            <a:pPr marL="0" indent="0">
              <a:buNone/>
            </a:pPr>
            <a:r>
              <a:rPr lang="en-US" sz="1600" dirty="0">
                <a:latin typeface="Avenir Next LT Pro" panose="020B0504020202020204" pitchFamily="34" charset="0"/>
              </a:rPr>
              <a:t>Our market access and launch solutions equip customers with the answers needed to </a:t>
            </a:r>
            <a:r>
              <a:rPr lang="en-US" sz="1600" b="1" dirty="0">
                <a:latin typeface="Avenir Next LT Pro" panose="020B0504020202020204" pitchFamily="34" charset="0"/>
              </a:rPr>
              <a:t>accelerate their path to markets </a:t>
            </a:r>
            <a:r>
              <a:rPr lang="en-US" sz="1600" dirty="0">
                <a:latin typeface="Avenir Next LT Pro" panose="020B0504020202020204" pitchFamily="34" charset="0"/>
              </a:rPr>
              <a:t>and patients.</a:t>
            </a:r>
            <a:endParaRPr lang="en-GB" sz="1600" dirty="0">
              <a:latin typeface="Avenir Next LT Pro" panose="020B0504020202020204" pitchFamily="34" charset="0"/>
            </a:endParaRPr>
          </a:p>
        </p:txBody>
      </p:sp>
      <p:sp>
        <p:nvSpPr>
          <p:cNvPr id="16" name="Text Placeholder 15">
            <a:extLst>
              <a:ext uri="{FF2B5EF4-FFF2-40B4-BE49-F238E27FC236}">
                <a16:creationId xmlns:a16="http://schemas.microsoft.com/office/drawing/2014/main" id="{55A6332E-1195-BD94-AF23-D82BFE0BED7C}"/>
              </a:ext>
            </a:extLst>
          </p:cNvPr>
          <p:cNvSpPr>
            <a:spLocks noGrp="1"/>
          </p:cNvSpPr>
          <p:nvPr>
            <p:ph type="body" sz="quarter" idx="68"/>
          </p:nvPr>
        </p:nvSpPr>
        <p:spPr>
          <a:xfrm>
            <a:off x="8998593" y="3522458"/>
            <a:ext cx="2381845" cy="709200"/>
          </a:xfrm>
        </p:spPr>
        <p:txBody>
          <a:bodyPr/>
          <a:lstStyle/>
          <a:p>
            <a:r>
              <a:rPr lang="en-GB" sz="1600" dirty="0">
                <a:latin typeface="Avenir Next LT Pro" panose="020B0504020202020204" pitchFamily="34" charset="0"/>
              </a:rPr>
              <a:t>Measure, protect and grow your position</a:t>
            </a:r>
          </a:p>
        </p:txBody>
      </p:sp>
      <p:sp>
        <p:nvSpPr>
          <p:cNvPr id="17" name="Text Placeholder 16">
            <a:extLst>
              <a:ext uri="{FF2B5EF4-FFF2-40B4-BE49-F238E27FC236}">
                <a16:creationId xmlns:a16="http://schemas.microsoft.com/office/drawing/2014/main" id="{148776BF-1912-F93B-A0B2-5AC1F2D1955C}"/>
              </a:ext>
            </a:extLst>
          </p:cNvPr>
          <p:cNvSpPr>
            <a:spLocks noGrp="1"/>
          </p:cNvSpPr>
          <p:nvPr>
            <p:ph type="body" sz="quarter" idx="69"/>
          </p:nvPr>
        </p:nvSpPr>
        <p:spPr>
          <a:xfrm>
            <a:off x="8998593" y="4259126"/>
            <a:ext cx="2431407" cy="2462213"/>
          </a:xfrm>
        </p:spPr>
        <p:txBody>
          <a:bodyPr/>
          <a:lstStyle/>
          <a:p>
            <a:r>
              <a:rPr lang="en-US" sz="1600" dirty="0">
                <a:latin typeface="Avenir Next LT Pro" panose="020B0504020202020204" pitchFamily="34" charset="0"/>
              </a:rPr>
              <a:t>Clarivate post launch and lifecycle management solutions supports customers with the intelligence needed to </a:t>
            </a:r>
            <a:r>
              <a:rPr lang="en-US" sz="1600" b="1" dirty="0">
                <a:latin typeface="Avenir Next LT Pro" panose="020B0504020202020204" pitchFamily="34" charset="0"/>
              </a:rPr>
              <a:t>measure, protect and grow your position </a:t>
            </a:r>
            <a:r>
              <a:rPr lang="en-US" sz="1600" dirty="0">
                <a:latin typeface="Avenir Next LT Pro" panose="020B0504020202020204" pitchFamily="34" charset="0"/>
              </a:rPr>
              <a:t>throughout the drug and device lifecycle.</a:t>
            </a:r>
            <a:endParaRPr lang="en-GB" sz="1600" dirty="0">
              <a:latin typeface="Avenir Next LT Pro" panose="020B0504020202020204" pitchFamily="34" charset="0"/>
            </a:endParaRPr>
          </a:p>
          <a:p>
            <a:endParaRPr lang="en-US" sz="1600" dirty="0">
              <a:latin typeface="Avenir Next LT Pro" panose="020B0504020202020204" pitchFamily="34" charset="0"/>
            </a:endParaRPr>
          </a:p>
        </p:txBody>
      </p:sp>
      <p:pic>
        <p:nvPicPr>
          <p:cNvPr id="20" name="Picture 19">
            <a:extLst>
              <a:ext uri="{FF2B5EF4-FFF2-40B4-BE49-F238E27FC236}">
                <a16:creationId xmlns:a16="http://schemas.microsoft.com/office/drawing/2014/main" id="{CC98775A-66BB-B458-F209-AB820C98163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452"/>
          <a:stretch/>
        </p:blipFill>
        <p:spPr>
          <a:xfrm>
            <a:off x="6189664" y="1511194"/>
            <a:ext cx="1787870" cy="1706017"/>
          </a:xfrm>
          <a:prstGeom prst="rect">
            <a:avLst/>
          </a:prstGeom>
          <a:ln>
            <a:solidFill>
              <a:schemeClr val="bg1">
                <a:lumMod val="85000"/>
              </a:schemeClr>
            </a:solidFill>
          </a:ln>
        </p:spPr>
      </p:pic>
      <p:pic>
        <p:nvPicPr>
          <p:cNvPr id="21" name="Picture 20">
            <a:extLst>
              <a:ext uri="{FF2B5EF4-FFF2-40B4-BE49-F238E27FC236}">
                <a16:creationId xmlns:a16="http://schemas.microsoft.com/office/drawing/2014/main" id="{B42A204B-FA34-6D7F-868F-621DB16C947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3441506" y="1511194"/>
            <a:ext cx="1828029" cy="1706018"/>
          </a:xfrm>
          <a:prstGeom prst="rect">
            <a:avLst/>
          </a:prstGeom>
          <a:ln>
            <a:solidFill>
              <a:schemeClr val="bg1">
                <a:lumMod val="85000"/>
              </a:schemeClr>
            </a:solidFill>
          </a:ln>
        </p:spPr>
      </p:pic>
      <p:pic>
        <p:nvPicPr>
          <p:cNvPr id="22" name="Picture 21">
            <a:extLst>
              <a:ext uri="{FF2B5EF4-FFF2-40B4-BE49-F238E27FC236}">
                <a16:creationId xmlns:a16="http://schemas.microsoft.com/office/drawing/2014/main" id="{989E5B13-B842-4D07-99A3-32862B72AB4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67296" y="1504194"/>
            <a:ext cx="1775200" cy="1713018"/>
          </a:xfrm>
          <a:prstGeom prst="rect">
            <a:avLst/>
          </a:prstGeom>
          <a:ln>
            <a:solidFill>
              <a:schemeClr val="bg1">
                <a:lumMod val="85000"/>
              </a:schemeClr>
            </a:solidFill>
          </a:ln>
        </p:spPr>
      </p:pic>
      <p:pic>
        <p:nvPicPr>
          <p:cNvPr id="23" name="Picture 22">
            <a:extLst>
              <a:ext uri="{FF2B5EF4-FFF2-40B4-BE49-F238E27FC236}">
                <a16:creationId xmlns:a16="http://schemas.microsoft.com/office/drawing/2014/main" id="{AA2CBEFF-7E02-505C-F5C0-E828C5D27D8F}"/>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8998593" y="1515246"/>
            <a:ext cx="1811415" cy="1701966"/>
          </a:xfrm>
          <a:prstGeom prst="rect">
            <a:avLst/>
          </a:prstGeom>
          <a:ln>
            <a:solidFill>
              <a:schemeClr val="bg1">
                <a:lumMod val="85000"/>
              </a:schemeClr>
            </a:solidFill>
          </a:ln>
        </p:spPr>
      </p:pic>
      <p:sp>
        <p:nvSpPr>
          <p:cNvPr id="18" name="Oval 17">
            <a:extLst>
              <a:ext uri="{FF2B5EF4-FFF2-40B4-BE49-F238E27FC236}">
                <a16:creationId xmlns:a16="http://schemas.microsoft.com/office/drawing/2014/main" id="{E138AA5F-C5D5-462C-B582-02280A9B6A22}"/>
              </a:ext>
            </a:extLst>
          </p:cNvPr>
          <p:cNvSpPr/>
          <p:nvPr/>
        </p:nvSpPr>
        <p:spPr>
          <a:xfrm>
            <a:off x="2647653" y="2235402"/>
            <a:ext cx="453205" cy="453205"/>
          </a:xfrm>
          <a:prstGeom prst="ellipse">
            <a:avLst/>
          </a:pr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venir Next LT Pro" panose="020B0504020202020204" pitchFamily="34" charset="0"/>
            </a:endParaRPr>
          </a:p>
        </p:txBody>
      </p:sp>
      <p:sp>
        <p:nvSpPr>
          <p:cNvPr id="19" name="Freeform 24">
            <a:extLst>
              <a:ext uri="{FF2B5EF4-FFF2-40B4-BE49-F238E27FC236}">
                <a16:creationId xmlns:a16="http://schemas.microsoft.com/office/drawing/2014/main" id="{4CA3DD92-1A4E-4447-867B-561BB7C37381}"/>
              </a:ext>
            </a:extLst>
          </p:cNvPr>
          <p:cNvSpPr>
            <a:spLocks/>
          </p:cNvSpPr>
          <p:nvPr/>
        </p:nvSpPr>
        <p:spPr bwMode="auto">
          <a:xfrm>
            <a:off x="2772558" y="2378034"/>
            <a:ext cx="203394" cy="167940"/>
          </a:xfrm>
          <a:custGeom>
            <a:avLst/>
            <a:gdLst>
              <a:gd name="T0" fmla="*/ 0 w 218"/>
              <a:gd name="T1" fmla="*/ 66 h 180"/>
              <a:gd name="T2" fmla="*/ 128 w 218"/>
              <a:gd name="T3" fmla="*/ 66 h 180"/>
              <a:gd name="T4" fmla="*/ 71 w 218"/>
              <a:gd name="T5" fmla="*/ 0 h 180"/>
              <a:gd name="T6" fmla="*/ 137 w 218"/>
              <a:gd name="T7" fmla="*/ 0 h 180"/>
              <a:gd name="T8" fmla="*/ 218 w 218"/>
              <a:gd name="T9" fmla="*/ 90 h 180"/>
              <a:gd name="T10" fmla="*/ 137 w 218"/>
              <a:gd name="T11" fmla="*/ 180 h 180"/>
              <a:gd name="T12" fmla="*/ 71 w 218"/>
              <a:gd name="T13" fmla="*/ 180 h 180"/>
              <a:gd name="T14" fmla="*/ 128 w 218"/>
              <a:gd name="T15" fmla="*/ 113 h 180"/>
              <a:gd name="T16" fmla="*/ 0 w 218"/>
              <a:gd name="T17" fmla="*/ 113 h 180"/>
              <a:gd name="T18" fmla="*/ 0 w 218"/>
              <a:gd name="T19" fmla="*/ 6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180">
                <a:moveTo>
                  <a:pt x="0" y="66"/>
                </a:moveTo>
                <a:lnTo>
                  <a:pt x="128" y="66"/>
                </a:lnTo>
                <a:lnTo>
                  <a:pt x="71" y="0"/>
                </a:lnTo>
                <a:lnTo>
                  <a:pt x="137" y="0"/>
                </a:lnTo>
                <a:lnTo>
                  <a:pt x="218" y="90"/>
                </a:lnTo>
                <a:lnTo>
                  <a:pt x="137" y="180"/>
                </a:lnTo>
                <a:lnTo>
                  <a:pt x="71" y="180"/>
                </a:lnTo>
                <a:lnTo>
                  <a:pt x="128" y="113"/>
                </a:lnTo>
                <a:lnTo>
                  <a:pt x="0" y="113"/>
                </a:lnTo>
                <a:lnTo>
                  <a:pt x="0" y="66"/>
                </a:lnTo>
                <a:close/>
              </a:path>
            </a:pathLst>
          </a:custGeom>
          <a:noFill/>
          <a:ln w="9525"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600" b="0" i="0" u="none" strike="noStrike" kern="0" cap="none" spc="0" normalizeH="0" baseline="0" noProof="0">
              <a:ln>
                <a:noFill/>
              </a:ln>
              <a:solidFill>
                <a:srgbClr val="000000"/>
              </a:solidFill>
              <a:effectLst/>
              <a:uLnTx/>
              <a:uFillTx/>
              <a:latin typeface="Avenir Next LT Pro" panose="020B0504020202020204" pitchFamily="34" charset="0"/>
            </a:endParaRPr>
          </a:p>
        </p:txBody>
      </p:sp>
      <p:sp>
        <p:nvSpPr>
          <p:cNvPr id="24" name="Oval 23">
            <a:extLst>
              <a:ext uri="{FF2B5EF4-FFF2-40B4-BE49-F238E27FC236}">
                <a16:creationId xmlns:a16="http://schemas.microsoft.com/office/drawing/2014/main" id="{1881D728-DAE2-464B-B5B5-18DFBD071F35}"/>
              </a:ext>
            </a:extLst>
          </p:cNvPr>
          <p:cNvSpPr/>
          <p:nvPr/>
        </p:nvSpPr>
        <p:spPr>
          <a:xfrm>
            <a:off x="5432356" y="2232534"/>
            <a:ext cx="453205" cy="453205"/>
          </a:xfrm>
          <a:prstGeom prst="ellipse">
            <a:avLst/>
          </a:pr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venir Next LT Pro" panose="020B0504020202020204" pitchFamily="34" charset="0"/>
            </a:endParaRPr>
          </a:p>
        </p:txBody>
      </p:sp>
      <p:sp>
        <p:nvSpPr>
          <p:cNvPr id="25" name="Freeform 24">
            <a:extLst>
              <a:ext uri="{FF2B5EF4-FFF2-40B4-BE49-F238E27FC236}">
                <a16:creationId xmlns:a16="http://schemas.microsoft.com/office/drawing/2014/main" id="{88F9531D-A9E8-4C20-847A-32FF26DB7FC1}"/>
              </a:ext>
            </a:extLst>
          </p:cNvPr>
          <p:cNvSpPr>
            <a:spLocks/>
          </p:cNvSpPr>
          <p:nvPr/>
        </p:nvSpPr>
        <p:spPr bwMode="auto">
          <a:xfrm>
            <a:off x="5557261" y="2375166"/>
            <a:ext cx="203394" cy="167940"/>
          </a:xfrm>
          <a:custGeom>
            <a:avLst/>
            <a:gdLst>
              <a:gd name="T0" fmla="*/ 0 w 218"/>
              <a:gd name="T1" fmla="*/ 66 h 180"/>
              <a:gd name="T2" fmla="*/ 128 w 218"/>
              <a:gd name="T3" fmla="*/ 66 h 180"/>
              <a:gd name="T4" fmla="*/ 71 w 218"/>
              <a:gd name="T5" fmla="*/ 0 h 180"/>
              <a:gd name="T6" fmla="*/ 137 w 218"/>
              <a:gd name="T7" fmla="*/ 0 h 180"/>
              <a:gd name="T8" fmla="*/ 218 w 218"/>
              <a:gd name="T9" fmla="*/ 90 h 180"/>
              <a:gd name="T10" fmla="*/ 137 w 218"/>
              <a:gd name="T11" fmla="*/ 180 h 180"/>
              <a:gd name="T12" fmla="*/ 71 w 218"/>
              <a:gd name="T13" fmla="*/ 180 h 180"/>
              <a:gd name="T14" fmla="*/ 128 w 218"/>
              <a:gd name="T15" fmla="*/ 113 h 180"/>
              <a:gd name="T16" fmla="*/ 0 w 218"/>
              <a:gd name="T17" fmla="*/ 113 h 180"/>
              <a:gd name="T18" fmla="*/ 0 w 218"/>
              <a:gd name="T19" fmla="*/ 6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180">
                <a:moveTo>
                  <a:pt x="0" y="66"/>
                </a:moveTo>
                <a:lnTo>
                  <a:pt x="128" y="66"/>
                </a:lnTo>
                <a:lnTo>
                  <a:pt x="71" y="0"/>
                </a:lnTo>
                <a:lnTo>
                  <a:pt x="137" y="0"/>
                </a:lnTo>
                <a:lnTo>
                  <a:pt x="218" y="90"/>
                </a:lnTo>
                <a:lnTo>
                  <a:pt x="137" y="180"/>
                </a:lnTo>
                <a:lnTo>
                  <a:pt x="71" y="180"/>
                </a:lnTo>
                <a:lnTo>
                  <a:pt x="128" y="113"/>
                </a:lnTo>
                <a:lnTo>
                  <a:pt x="0" y="113"/>
                </a:lnTo>
                <a:lnTo>
                  <a:pt x="0" y="66"/>
                </a:lnTo>
                <a:close/>
              </a:path>
            </a:pathLst>
          </a:custGeom>
          <a:noFill/>
          <a:ln w="9525"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600" b="0" i="0" u="none" strike="noStrike" kern="0" cap="none" spc="0" normalizeH="0" baseline="0" noProof="0">
              <a:ln>
                <a:noFill/>
              </a:ln>
              <a:solidFill>
                <a:srgbClr val="000000"/>
              </a:solidFill>
              <a:effectLst/>
              <a:uLnTx/>
              <a:uFillTx/>
              <a:latin typeface="Avenir Next LT Pro" panose="020B0504020202020204" pitchFamily="34" charset="0"/>
            </a:endParaRPr>
          </a:p>
        </p:txBody>
      </p:sp>
      <p:sp>
        <p:nvSpPr>
          <p:cNvPr id="26" name="Oval 25">
            <a:extLst>
              <a:ext uri="{FF2B5EF4-FFF2-40B4-BE49-F238E27FC236}">
                <a16:creationId xmlns:a16="http://schemas.microsoft.com/office/drawing/2014/main" id="{63F2722F-7AB9-4873-BF3F-640E37EA2733}"/>
              </a:ext>
            </a:extLst>
          </p:cNvPr>
          <p:cNvSpPr/>
          <p:nvPr/>
        </p:nvSpPr>
        <p:spPr>
          <a:xfrm>
            <a:off x="8240231" y="2235402"/>
            <a:ext cx="453205" cy="453205"/>
          </a:xfrm>
          <a:prstGeom prst="ellipse">
            <a:avLst/>
          </a:pr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venir Next LT Pro" panose="020B0504020202020204" pitchFamily="34" charset="0"/>
            </a:endParaRPr>
          </a:p>
        </p:txBody>
      </p:sp>
      <p:sp>
        <p:nvSpPr>
          <p:cNvPr id="27" name="Freeform 24">
            <a:extLst>
              <a:ext uri="{FF2B5EF4-FFF2-40B4-BE49-F238E27FC236}">
                <a16:creationId xmlns:a16="http://schemas.microsoft.com/office/drawing/2014/main" id="{DFD5EAA1-1423-4CB7-B840-3F079864921C}"/>
              </a:ext>
            </a:extLst>
          </p:cNvPr>
          <p:cNvSpPr>
            <a:spLocks/>
          </p:cNvSpPr>
          <p:nvPr/>
        </p:nvSpPr>
        <p:spPr bwMode="auto">
          <a:xfrm>
            <a:off x="8365136" y="2378034"/>
            <a:ext cx="203394" cy="167940"/>
          </a:xfrm>
          <a:custGeom>
            <a:avLst/>
            <a:gdLst>
              <a:gd name="T0" fmla="*/ 0 w 218"/>
              <a:gd name="T1" fmla="*/ 66 h 180"/>
              <a:gd name="T2" fmla="*/ 128 w 218"/>
              <a:gd name="T3" fmla="*/ 66 h 180"/>
              <a:gd name="T4" fmla="*/ 71 w 218"/>
              <a:gd name="T5" fmla="*/ 0 h 180"/>
              <a:gd name="T6" fmla="*/ 137 w 218"/>
              <a:gd name="T7" fmla="*/ 0 h 180"/>
              <a:gd name="T8" fmla="*/ 218 w 218"/>
              <a:gd name="T9" fmla="*/ 90 h 180"/>
              <a:gd name="T10" fmla="*/ 137 w 218"/>
              <a:gd name="T11" fmla="*/ 180 h 180"/>
              <a:gd name="T12" fmla="*/ 71 w 218"/>
              <a:gd name="T13" fmla="*/ 180 h 180"/>
              <a:gd name="T14" fmla="*/ 128 w 218"/>
              <a:gd name="T15" fmla="*/ 113 h 180"/>
              <a:gd name="T16" fmla="*/ 0 w 218"/>
              <a:gd name="T17" fmla="*/ 113 h 180"/>
              <a:gd name="T18" fmla="*/ 0 w 218"/>
              <a:gd name="T19" fmla="*/ 6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180">
                <a:moveTo>
                  <a:pt x="0" y="66"/>
                </a:moveTo>
                <a:lnTo>
                  <a:pt x="128" y="66"/>
                </a:lnTo>
                <a:lnTo>
                  <a:pt x="71" y="0"/>
                </a:lnTo>
                <a:lnTo>
                  <a:pt x="137" y="0"/>
                </a:lnTo>
                <a:lnTo>
                  <a:pt x="218" y="90"/>
                </a:lnTo>
                <a:lnTo>
                  <a:pt x="137" y="180"/>
                </a:lnTo>
                <a:lnTo>
                  <a:pt x="71" y="180"/>
                </a:lnTo>
                <a:lnTo>
                  <a:pt x="128" y="113"/>
                </a:lnTo>
                <a:lnTo>
                  <a:pt x="0" y="113"/>
                </a:lnTo>
                <a:lnTo>
                  <a:pt x="0" y="66"/>
                </a:lnTo>
                <a:close/>
              </a:path>
            </a:pathLst>
          </a:custGeom>
          <a:noFill/>
          <a:ln w="9525"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600" b="0" i="0" u="none" strike="noStrike" kern="0" cap="none" spc="0" normalizeH="0" baseline="0" noProof="0">
              <a:ln>
                <a:noFill/>
              </a:ln>
              <a:solidFill>
                <a:srgbClr val="000000"/>
              </a:solidFill>
              <a:effectLst/>
              <a:uLnTx/>
              <a:uFillTx/>
              <a:latin typeface="Avenir Next LT Pro" panose="020B0504020202020204" pitchFamily="34" charset="0"/>
            </a:endParaRPr>
          </a:p>
        </p:txBody>
      </p:sp>
      <p:sp>
        <p:nvSpPr>
          <p:cNvPr id="2" name="Footer Placeholder 1">
            <a:extLst>
              <a:ext uri="{FF2B5EF4-FFF2-40B4-BE49-F238E27FC236}">
                <a16:creationId xmlns:a16="http://schemas.microsoft.com/office/drawing/2014/main" id="{13E2A33C-5168-8C7B-C38F-AC24D56E27CE}"/>
              </a:ext>
            </a:extLst>
          </p:cNvPr>
          <p:cNvSpPr>
            <a:spLocks noGrp="1"/>
          </p:cNvSpPr>
          <p:nvPr>
            <p:ph type="ftr" sz="quarter" idx="32"/>
          </p:nvPr>
        </p:nvSpPr>
        <p:spPr>
          <a:xfrm>
            <a:off x="6296026" y="6522472"/>
            <a:ext cx="4651200" cy="162000"/>
          </a:xfrm>
        </p:spPr>
        <p:txBody>
          <a:bodyPr/>
          <a:lstStyle/>
          <a:p>
            <a:r>
              <a:rPr lang="en-US" dirty="0"/>
              <a:t>Clarivate Webinar Dec. 2023: Advanced Insights with CGI</a:t>
            </a:r>
            <a:endParaRPr lang="en-GB" dirty="0"/>
          </a:p>
        </p:txBody>
      </p:sp>
      <p:sp>
        <p:nvSpPr>
          <p:cNvPr id="3" name="Slide Number Placeholder 2">
            <a:extLst>
              <a:ext uri="{FF2B5EF4-FFF2-40B4-BE49-F238E27FC236}">
                <a16:creationId xmlns:a16="http://schemas.microsoft.com/office/drawing/2014/main" id="{FCB12544-8647-C1D8-CEB4-E5E1296DB3FB}"/>
              </a:ext>
            </a:extLst>
          </p:cNvPr>
          <p:cNvSpPr>
            <a:spLocks noGrp="1"/>
          </p:cNvSpPr>
          <p:nvPr>
            <p:ph type="sldNum" sz="quarter" idx="33"/>
          </p:nvPr>
        </p:nvSpPr>
        <p:spPr>
          <a:xfrm>
            <a:off x="11192400" y="6520046"/>
            <a:ext cx="366016" cy="162000"/>
          </a:xfrm>
        </p:spPr>
        <p:txBody>
          <a:bodyPr/>
          <a:lstStyle/>
          <a:p>
            <a:fld id="{F18EFF25-22D3-7349-97D6-73D11F9E5B0D}" type="slidenum">
              <a:rPr lang="en-GB" smtClean="0"/>
              <a:pPr/>
              <a:t>5</a:t>
            </a:fld>
            <a:endParaRPr lang="en-GB" dirty="0"/>
          </a:p>
        </p:txBody>
      </p:sp>
    </p:spTree>
    <p:extLst>
      <p:ext uri="{BB962C8B-B14F-4D97-AF65-F5344CB8AC3E}">
        <p14:creationId xmlns:p14="http://schemas.microsoft.com/office/powerpoint/2010/main" val="35243988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Text Placeholder 7">
            <a:extLst>
              <a:ext uri="{FF2B5EF4-FFF2-40B4-BE49-F238E27FC236}">
                <a16:creationId xmlns:a16="http://schemas.microsoft.com/office/drawing/2014/main" id="{D91EF520-97D1-4E44-8E55-88EE07D9D729}"/>
              </a:ext>
            </a:extLst>
          </p:cNvPr>
          <p:cNvSpPr txBox="1">
            <a:spLocks/>
          </p:cNvSpPr>
          <p:nvPr/>
        </p:nvSpPr>
        <p:spPr>
          <a:xfrm>
            <a:off x="8472524" y="3365844"/>
            <a:ext cx="3299173" cy="984885"/>
          </a:xfrm>
          <a:prstGeom prst="rect">
            <a:avLst/>
          </a:prstGeom>
        </p:spPr>
        <p:txBody>
          <a:bodyPr vert="horz" wrap="square" lIns="0" tIns="0" rIns="0" bIns="0" rtlCol="0">
            <a:spAutoFit/>
          </a:bodyPr>
          <a:lstStyle>
            <a:lvl1pPr marL="0" indent="0" algn="l" defTabSz="914377" rtl="0" eaLnBrk="1" latinLnBrk="0" hangingPunct="1">
              <a:lnSpc>
                <a:spcPct val="100000"/>
              </a:lnSpc>
              <a:spcBef>
                <a:spcPts val="0"/>
              </a:spcBef>
              <a:spcAft>
                <a:spcPts val="0"/>
              </a:spcAft>
              <a:buClr>
                <a:schemeClr val="bg2"/>
              </a:buClr>
              <a:buFontTx/>
              <a:buNone/>
              <a:defRPr sz="1800" b="0" kern="1200">
                <a:solidFill>
                  <a:schemeClr val="tx1"/>
                </a:solidFill>
                <a:latin typeface="+mn-lt"/>
                <a:ea typeface="+mn-ea"/>
                <a:cs typeface="+mn-cs"/>
              </a:defRPr>
            </a:lvl1pPr>
            <a:lvl2pPr marL="182880" indent="0" algn="l" defTabSz="914377" rtl="0" eaLnBrk="1" latinLnBrk="0" hangingPunct="1">
              <a:lnSpc>
                <a:spcPct val="100000"/>
              </a:lnSpc>
              <a:spcBef>
                <a:spcPts val="300"/>
              </a:spcBef>
              <a:spcAft>
                <a:spcPts val="200"/>
              </a:spcAft>
              <a:buClr>
                <a:schemeClr val="bg2"/>
              </a:buClr>
              <a:buFontTx/>
              <a:buNone/>
              <a:tabLst/>
              <a:defRPr sz="2000" kern="1200">
                <a:solidFill>
                  <a:schemeClr val="tx1"/>
                </a:solidFill>
                <a:latin typeface="+mn-lt"/>
                <a:ea typeface="+mn-ea"/>
                <a:cs typeface="+mn-cs"/>
              </a:defRPr>
            </a:lvl2pPr>
            <a:lvl3pPr marL="365760" indent="0" algn="l" defTabSz="914377" rtl="0" eaLnBrk="1" latinLnBrk="0" hangingPunct="1">
              <a:lnSpc>
                <a:spcPct val="100000"/>
              </a:lnSpc>
              <a:spcBef>
                <a:spcPts val="300"/>
              </a:spcBef>
              <a:spcAft>
                <a:spcPts val="200"/>
              </a:spcAft>
              <a:buClr>
                <a:schemeClr val="bg2"/>
              </a:buClr>
              <a:buFontTx/>
              <a:buNone/>
              <a:tabLst/>
              <a:defRPr sz="1800" kern="1200">
                <a:solidFill>
                  <a:schemeClr val="tx1"/>
                </a:solidFill>
                <a:latin typeface="+mn-lt"/>
                <a:ea typeface="+mn-ea"/>
                <a:cs typeface="+mn-cs"/>
              </a:defRPr>
            </a:lvl3pPr>
            <a:lvl4pPr marL="548640" indent="0" algn="l" defTabSz="914377" rtl="0" eaLnBrk="1" latinLnBrk="0" hangingPunct="1">
              <a:lnSpc>
                <a:spcPct val="100000"/>
              </a:lnSpc>
              <a:spcBef>
                <a:spcPts val="300"/>
              </a:spcBef>
              <a:spcAft>
                <a:spcPts val="200"/>
              </a:spcAft>
              <a:buClr>
                <a:schemeClr val="bg2"/>
              </a:buClr>
              <a:buFontTx/>
              <a:buNone/>
              <a:tabLst/>
              <a:defRPr sz="1800" kern="1200">
                <a:solidFill>
                  <a:schemeClr val="tx1"/>
                </a:solidFill>
                <a:latin typeface="+mn-lt"/>
                <a:ea typeface="+mn-ea"/>
                <a:cs typeface="+mn-cs"/>
              </a:defRPr>
            </a:lvl4pPr>
            <a:lvl5pPr marL="731520" indent="0" algn="l" defTabSz="914377" rtl="0" eaLnBrk="1" latinLnBrk="0" hangingPunct="1">
              <a:lnSpc>
                <a:spcPct val="100000"/>
              </a:lnSpc>
              <a:spcBef>
                <a:spcPts val="300"/>
              </a:spcBef>
              <a:spcAft>
                <a:spcPts val="200"/>
              </a:spcAft>
              <a:buClr>
                <a:schemeClr val="bg2"/>
              </a:buClr>
              <a:buFontTx/>
              <a:buNone/>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600" b="1" dirty="0">
                <a:latin typeface="Avenir Next LT Pro" panose="020B0504020202020204" pitchFamily="34" charset="0"/>
              </a:rPr>
              <a:t>Analytics and insights</a:t>
            </a:r>
          </a:p>
          <a:p>
            <a:r>
              <a:rPr lang="en-GB" sz="1600" dirty="0">
                <a:latin typeface="Avenir Next LT Pro" panose="020B0504020202020204" pitchFamily="34" charset="0"/>
              </a:rPr>
              <a:t>Beyond data delivering predictive analytics capabilities that unleash innovation</a:t>
            </a:r>
          </a:p>
        </p:txBody>
      </p:sp>
      <p:sp>
        <p:nvSpPr>
          <p:cNvPr id="5" name="Text Placeholder 4">
            <a:extLst>
              <a:ext uri="{FF2B5EF4-FFF2-40B4-BE49-F238E27FC236}">
                <a16:creationId xmlns:a16="http://schemas.microsoft.com/office/drawing/2014/main" id="{5CBB6B37-B55E-427C-A8AF-920BCEAFE9C5}"/>
              </a:ext>
            </a:extLst>
          </p:cNvPr>
          <p:cNvSpPr>
            <a:spLocks noGrp="1"/>
          </p:cNvSpPr>
          <p:nvPr>
            <p:ph type="body" sz="quarter" idx="40"/>
          </p:nvPr>
        </p:nvSpPr>
        <p:spPr>
          <a:xfrm>
            <a:off x="306331" y="237973"/>
            <a:ext cx="8387964" cy="914400"/>
          </a:xfrm>
        </p:spPr>
        <p:txBody>
          <a:bodyPr/>
          <a:lstStyle/>
          <a:p>
            <a:r>
              <a:rPr lang="en-GB" sz="2600" dirty="0">
                <a:solidFill>
                  <a:schemeClr val="accent1"/>
                </a:solidFill>
                <a:latin typeface="Avenir Next LT Pro" panose="020B0504020202020204" pitchFamily="34" charset="0"/>
              </a:rPr>
              <a:t>Contextual intelligence allows us to co-create solutions with you</a:t>
            </a:r>
          </a:p>
        </p:txBody>
      </p:sp>
      <p:sp>
        <p:nvSpPr>
          <p:cNvPr id="11" name="Oval 10">
            <a:extLst>
              <a:ext uri="{FF2B5EF4-FFF2-40B4-BE49-F238E27FC236}">
                <a16:creationId xmlns:a16="http://schemas.microsoft.com/office/drawing/2014/main" id="{D75E652D-37F8-439B-898C-49018128DF2C}"/>
              </a:ext>
            </a:extLst>
          </p:cNvPr>
          <p:cNvSpPr/>
          <p:nvPr/>
        </p:nvSpPr>
        <p:spPr>
          <a:xfrm>
            <a:off x="1792147" y="1896066"/>
            <a:ext cx="4067399" cy="4067399"/>
          </a:xfrm>
          <a:prstGeom prst="ellipse">
            <a:avLst/>
          </a:prstGeom>
          <a:solidFill>
            <a:srgbClr val="0090A8"/>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venir Next LT Pro" panose="020B0504020202020204" pitchFamily="34" charset="0"/>
            </a:endParaRPr>
          </a:p>
        </p:txBody>
      </p:sp>
      <p:sp>
        <p:nvSpPr>
          <p:cNvPr id="12" name="Oval 11">
            <a:extLst>
              <a:ext uri="{FF2B5EF4-FFF2-40B4-BE49-F238E27FC236}">
                <a16:creationId xmlns:a16="http://schemas.microsoft.com/office/drawing/2014/main" id="{2D95EBBB-3808-4E41-9880-D392DCAFDA00}"/>
              </a:ext>
            </a:extLst>
          </p:cNvPr>
          <p:cNvSpPr/>
          <p:nvPr/>
        </p:nvSpPr>
        <p:spPr>
          <a:xfrm>
            <a:off x="3031013" y="3134933"/>
            <a:ext cx="1589667" cy="1589667"/>
          </a:xfrm>
          <a:prstGeom prst="ellipse">
            <a:avLst/>
          </a:prstGeom>
          <a:solidFill>
            <a:srgbClr val="0017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FFFFFF"/>
              </a:solidFill>
              <a:effectLst/>
              <a:uLnTx/>
              <a:uFillTx/>
              <a:latin typeface="Avenir Next LT Pro" panose="020B0504020202020204" pitchFamily="34" charset="0"/>
            </a:endParaRPr>
          </a:p>
        </p:txBody>
      </p:sp>
      <p:cxnSp>
        <p:nvCxnSpPr>
          <p:cNvPr id="14" name="Straight Connector 13">
            <a:extLst>
              <a:ext uri="{FF2B5EF4-FFF2-40B4-BE49-F238E27FC236}">
                <a16:creationId xmlns:a16="http://schemas.microsoft.com/office/drawing/2014/main" id="{55EEC3B5-66E8-42A3-BFC5-7D92402508D7}"/>
              </a:ext>
            </a:extLst>
          </p:cNvPr>
          <p:cNvCxnSpPr>
            <a:cxnSpLocks/>
            <a:stCxn id="11" idx="0"/>
            <a:endCxn id="12" idx="0"/>
          </p:cNvCxnSpPr>
          <p:nvPr/>
        </p:nvCxnSpPr>
        <p:spPr>
          <a:xfrm>
            <a:off x="3825847" y="1896066"/>
            <a:ext cx="0" cy="1238867"/>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21051DC-F036-44D2-8D25-A820C0773A62}"/>
              </a:ext>
            </a:extLst>
          </p:cNvPr>
          <p:cNvCxnSpPr>
            <a:cxnSpLocks/>
            <a:stCxn id="12" idx="3"/>
            <a:endCxn id="11" idx="3"/>
          </p:cNvCxnSpPr>
          <p:nvPr/>
        </p:nvCxnSpPr>
        <p:spPr>
          <a:xfrm flipH="1">
            <a:off x="2387804" y="4491799"/>
            <a:ext cx="876010" cy="876009"/>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BDDD0A4-39AC-4FCA-B25B-D805D6D29A57}"/>
              </a:ext>
            </a:extLst>
          </p:cNvPr>
          <p:cNvCxnSpPr>
            <a:cxnSpLocks/>
            <a:stCxn id="12" idx="5"/>
            <a:endCxn id="11" idx="5"/>
          </p:cNvCxnSpPr>
          <p:nvPr/>
        </p:nvCxnSpPr>
        <p:spPr>
          <a:xfrm>
            <a:off x="4387879" y="4491799"/>
            <a:ext cx="876010" cy="876009"/>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1C976B3-2A0E-4AA1-A1A3-EE013F576BDD}"/>
              </a:ext>
            </a:extLst>
          </p:cNvPr>
          <p:cNvSpPr/>
          <p:nvPr/>
        </p:nvSpPr>
        <p:spPr>
          <a:xfrm>
            <a:off x="3070253" y="4957600"/>
            <a:ext cx="1497069" cy="5177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b="1" i="0" u="none" strike="noStrike" kern="1200" cap="none" spc="0" normalizeH="0" baseline="0" noProof="0" dirty="0">
                <a:ln>
                  <a:noFill/>
                </a:ln>
                <a:solidFill>
                  <a:srgbClr val="FFFFFF"/>
                </a:solidFill>
                <a:effectLst/>
                <a:uLnTx/>
                <a:uFillTx/>
                <a:latin typeface="Avenir Next LT Pro" panose="020B0504020202020204" pitchFamily="34" charset="0"/>
              </a:rPr>
              <a:t>Technology</a:t>
            </a:r>
          </a:p>
        </p:txBody>
      </p:sp>
      <p:sp>
        <p:nvSpPr>
          <p:cNvPr id="18" name="Rectangle 17">
            <a:extLst>
              <a:ext uri="{FF2B5EF4-FFF2-40B4-BE49-F238E27FC236}">
                <a16:creationId xmlns:a16="http://schemas.microsoft.com/office/drawing/2014/main" id="{1AF7B1DD-DA53-44CC-99E8-4BC1088733AD}"/>
              </a:ext>
            </a:extLst>
          </p:cNvPr>
          <p:cNvSpPr/>
          <p:nvPr/>
        </p:nvSpPr>
        <p:spPr>
          <a:xfrm>
            <a:off x="4473200" y="3482247"/>
            <a:ext cx="1497069" cy="5177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b="1" i="0" u="none" strike="noStrike" kern="1200" cap="none" spc="0" normalizeH="0" baseline="0" noProof="0" dirty="0">
                <a:ln>
                  <a:noFill/>
                </a:ln>
                <a:solidFill>
                  <a:srgbClr val="FFFFFF"/>
                </a:solidFill>
                <a:effectLst/>
                <a:uLnTx/>
                <a:uFillTx/>
                <a:latin typeface="Avenir Next LT Pro" panose="020B0504020202020204" pitchFamily="34" charset="0"/>
              </a:rPr>
              <a:t>Expertise</a:t>
            </a:r>
          </a:p>
        </p:txBody>
      </p:sp>
      <p:sp>
        <p:nvSpPr>
          <p:cNvPr id="19" name="Rectangle 18">
            <a:extLst>
              <a:ext uri="{FF2B5EF4-FFF2-40B4-BE49-F238E27FC236}">
                <a16:creationId xmlns:a16="http://schemas.microsoft.com/office/drawing/2014/main" id="{519781B1-1559-4757-BA4F-137F225A7B49}"/>
              </a:ext>
            </a:extLst>
          </p:cNvPr>
          <p:cNvSpPr/>
          <p:nvPr/>
        </p:nvSpPr>
        <p:spPr>
          <a:xfrm>
            <a:off x="1722420" y="3482247"/>
            <a:ext cx="1497069" cy="5177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b="1" i="0" u="none" strike="noStrike" kern="1200" cap="none" spc="0" normalizeH="0" baseline="0" noProof="0" dirty="0">
                <a:ln>
                  <a:noFill/>
                </a:ln>
                <a:solidFill>
                  <a:srgbClr val="FFFFFF"/>
                </a:solidFill>
                <a:effectLst/>
                <a:uLnTx/>
                <a:uFillTx/>
                <a:latin typeface="Avenir Next LT Pro" panose="020B0504020202020204" pitchFamily="34" charset="0"/>
              </a:rPr>
              <a:t>Data</a:t>
            </a:r>
            <a:endParaRPr kumimoji="0" lang="en-GB" sz="2000" b="1" i="0" u="none" strike="noStrike" kern="1200" cap="none" spc="0" normalizeH="0" baseline="0" noProof="0" dirty="0">
              <a:ln>
                <a:noFill/>
              </a:ln>
              <a:solidFill>
                <a:srgbClr val="FFFFFF"/>
              </a:solidFill>
              <a:effectLst/>
              <a:uLnTx/>
              <a:uFillTx/>
              <a:latin typeface="Avenir Next LT Pro" panose="020B0504020202020204" pitchFamily="34" charset="0"/>
            </a:endParaRPr>
          </a:p>
        </p:txBody>
      </p:sp>
      <p:sp>
        <p:nvSpPr>
          <p:cNvPr id="20" name="Rectangle 19">
            <a:extLst>
              <a:ext uri="{FF2B5EF4-FFF2-40B4-BE49-F238E27FC236}">
                <a16:creationId xmlns:a16="http://schemas.microsoft.com/office/drawing/2014/main" id="{3C98EE9A-DBBC-4198-ADFA-57D21073AC43}"/>
              </a:ext>
            </a:extLst>
          </p:cNvPr>
          <p:cNvSpPr/>
          <p:nvPr/>
        </p:nvSpPr>
        <p:spPr>
          <a:xfrm>
            <a:off x="3016897" y="3599437"/>
            <a:ext cx="1603783" cy="5177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b="1" i="0" u="none" strike="noStrike" kern="1200" cap="none" spc="0" normalizeH="0" baseline="0" noProof="0" dirty="0">
                <a:ln>
                  <a:noFill/>
                </a:ln>
                <a:solidFill>
                  <a:srgbClr val="FFFFFF"/>
                </a:solidFill>
                <a:effectLst/>
                <a:uLnTx/>
                <a:uFillTx/>
                <a:latin typeface="Avenir Next LT Pro" panose="020B0504020202020204" pitchFamily="34" charset="0"/>
              </a:rPr>
              <a:t>Contextual</a:t>
            </a:r>
          </a:p>
          <a:p>
            <a:pPr marL="0" marR="0" lvl="0" indent="0" algn="ctr" defTabSz="914377" rtl="0" eaLnBrk="1" fontAlgn="auto" latinLnBrk="0" hangingPunct="1">
              <a:lnSpc>
                <a:spcPct val="100000"/>
              </a:lnSpc>
              <a:spcBef>
                <a:spcPts val="0"/>
              </a:spcBef>
              <a:spcAft>
                <a:spcPts val="0"/>
              </a:spcAft>
              <a:buClrTx/>
              <a:buSzTx/>
              <a:buFontTx/>
              <a:buNone/>
              <a:tabLst/>
              <a:defRPr/>
            </a:pPr>
            <a:r>
              <a:rPr lang="en-GB" b="1" dirty="0">
                <a:solidFill>
                  <a:srgbClr val="FFFFFF"/>
                </a:solidFill>
                <a:latin typeface="Avenir Next LT Pro" panose="020B0504020202020204" pitchFamily="34" charset="0"/>
              </a:rPr>
              <a:t>Intelligence</a:t>
            </a:r>
            <a:endParaRPr kumimoji="0" lang="en-GB" b="1" i="0" u="none" strike="noStrike" kern="1200" cap="none" spc="0" normalizeH="0" baseline="0" noProof="0" dirty="0">
              <a:ln>
                <a:noFill/>
              </a:ln>
              <a:solidFill>
                <a:srgbClr val="FFFFFF"/>
              </a:solidFill>
              <a:effectLst/>
              <a:uLnTx/>
              <a:uFillTx/>
              <a:latin typeface="Avenir Next LT Pro" panose="020B0504020202020204" pitchFamily="34" charset="0"/>
            </a:endParaRPr>
          </a:p>
        </p:txBody>
      </p:sp>
      <p:sp>
        <p:nvSpPr>
          <p:cNvPr id="53" name="TextBox 52">
            <a:extLst>
              <a:ext uri="{FF2B5EF4-FFF2-40B4-BE49-F238E27FC236}">
                <a16:creationId xmlns:a16="http://schemas.microsoft.com/office/drawing/2014/main" id="{830B5721-7393-468A-838A-9C15A92678A6}"/>
              </a:ext>
            </a:extLst>
          </p:cNvPr>
          <p:cNvSpPr txBox="1"/>
          <p:nvPr/>
        </p:nvSpPr>
        <p:spPr>
          <a:xfrm>
            <a:off x="301358" y="1976890"/>
            <a:ext cx="2021443" cy="1015663"/>
          </a:xfrm>
          <a:prstGeom prst="rect">
            <a:avLst/>
          </a:prstGeom>
          <a:noFill/>
        </p:spPr>
        <p:txBody>
          <a:bodyPr wrap="square" rtlCol="0">
            <a:spAutoFit/>
          </a:bodyPr>
          <a:lstStyle/>
          <a:p>
            <a:r>
              <a:rPr lang="en-GB" sz="1500" b="1" dirty="0">
                <a:solidFill>
                  <a:schemeClr val="accent3"/>
                </a:solidFill>
                <a:latin typeface="Avenir Next LT Pro" panose="020B0504020202020204" pitchFamily="34" charset="0"/>
              </a:rPr>
              <a:t>A breadth of connective </a:t>
            </a:r>
            <a:br>
              <a:rPr lang="en-GB" sz="1500" b="1" dirty="0">
                <a:solidFill>
                  <a:schemeClr val="accent3"/>
                </a:solidFill>
                <a:latin typeface="Avenir Next LT Pro" panose="020B0504020202020204" pitchFamily="34" charset="0"/>
              </a:rPr>
            </a:br>
            <a:r>
              <a:rPr lang="en-GB" sz="1500" b="1" dirty="0">
                <a:solidFill>
                  <a:schemeClr val="accent3"/>
                </a:solidFill>
                <a:latin typeface="Avenir Next LT Pro" panose="020B0504020202020204" pitchFamily="34" charset="0"/>
              </a:rPr>
              <a:t>data across the lifecycle</a:t>
            </a:r>
          </a:p>
        </p:txBody>
      </p:sp>
      <p:sp>
        <p:nvSpPr>
          <p:cNvPr id="54" name="TextBox 53">
            <a:extLst>
              <a:ext uri="{FF2B5EF4-FFF2-40B4-BE49-F238E27FC236}">
                <a16:creationId xmlns:a16="http://schemas.microsoft.com/office/drawing/2014/main" id="{F34D6BAA-90A5-481B-AE52-F62E9ACEC054}"/>
              </a:ext>
            </a:extLst>
          </p:cNvPr>
          <p:cNvSpPr txBox="1"/>
          <p:nvPr/>
        </p:nvSpPr>
        <p:spPr>
          <a:xfrm>
            <a:off x="5230057" y="5560880"/>
            <a:ext cx="2173065" cy="784830"/>
          </a:xfrm>
          <a:prstGeom prst="rect">
            <a:avLst/>
          </a:prstGeom>
          <a:noFill/>
        </p:spPr>
        <p:txBody>
          <a:bodyPr wrap="square" rtlCol="0">
            <a:spAutoFit/>
          </a:bodyPr>
          <a:lstStyle/>
          <a:p>
            <a:r>
              <a:rPr lang="en-GB" sz="1500" b="1" dirty="0">
                <a:solidFill>
                  <a:schemeClr val="accent3"/>
                </a:solidFill>
                <a:latin typeface="Avenir Next LT Pro" panose="020B0504020202020204" pitchFamily="34" charset="0"/>
              </a:rPr>
              <a:t>Beyond data delivering predictive analytics</a:t>
            </a:r>
          </a:p>
        </p:txBody>
      </p:sp>
      <p:sp>
        <p:nvSpPr>
          <p:cNvPr id="55" name="TextBox 54">
            <a:extLst>
              <a:ext uri="{FF2B5EF4-FFF2-40B4-BE49-F238E27FC236}">
                <a16:creationId xmlns:a16="http://schemas.microsoft.com/office/drawing/2014/main" id="{55321186-F695-4EE4-B48B-5F0D6F435240}"/>
              </a:ext>
            </a:extLst>
          </p:cNvPr>
          <p:cNvSpPr txBox="1"/>
          <p:nvPr/>
        </p:nvSpPr>
        <p:spPr>
          <a:xfrm>
            <a:off x="5817559" y="2266402"/>
            <a:ext cx="1948585" cy="784830"/>
          </a:xfrm>
          <a:prstGeom prst="rect">
            <a:avLst/>
          </a:prstGeom>
          <a:noFill/>
        </p:spPr>
        <p:txBody>
          <a:bodyPr wrap="square" rtlCol="0">
            <a:spAutoFit/>
          </a:bodyPr>
          <a:lstStyle/>
          <a:p>
            <a:r>
              <a:rPr lang="en-GB" sz="1500" b="1" dirty="0">
                <a:solidFill>
                  <a:schemeClr val="accent3"/>
                </a:solidFill>
                <a:latin typeface="Avenir Next LT Pro" panose="020B0504020202020204" pitchFamily="34" charset="0"/>
              </a:rPr>
              <a:t>Deep industry </a:t>
            </a:r>
            <a:br>
              <a:rPr lang="en-GB" sz="1500" b="1" dirty="0">
                <a:solidFill>
                  <a:schemeClr val="accent3"/>
                </a:solidFill>
                <a:latin typeface="Avenir Next LT Pro" panose="020B0504020202020204" pitchFamily="34" charset="0"/>
              </a:rPr>
            </a:br>
            <a:r>
              <a:rPr lang="en-GB" sz="1500" b="1" dirty="0">
                <a:solidFill>
                  <a:schemeClr val="accent3"/>
                </a:solidFill>
                <a:latin typeface="Avenir Next LT Pro" panose="020B0504020202020204" pitchFamily="34" charset="0"/>
              </a:rPr>
              <a:t>and therapeutic expertise</a:t>
            </a:r>
          </a:p>
        </p:txBody>
      </p:sp>
      <p:sp>
        <p:nvSpPr>
          <p:cNvPr id="56" name="TextBox 55">
            <a:extLst>
              <a:ext uri="{FF2B5EF4-FFF2-40B4-BE49-F238E27FC236}">
                <a16:creationId xmlns:a16="http://schemas.microsoft.com/office/drawing/2014/main" id="{FAB7AC4E-3259-47B7-9573-5249927B87DF}"/>
              </a:ext>
            </a:extLst>
          </p:cNvPr>
          <p:cNvSpPr txBox="1"/>
          <p:nvPr/>
        </p:nvSpPr>
        <p:spPr>
          <a:xfrm>
            <a:off x="706429" y="5560880"/>
            <a:ext cx="1687791" cy="784830"/>
          </a:xfrm>
          <a:prstGeom prst="rect">
            <a:avLst/>
          </a:prstGeom>
          <a:noFill/>
        </p:spPr>
        <p:txBody>
          <a:bodyPr wrap="square" rtlCol="0">
            <a:spAutoFit/>
          </a:bodyPr>
          <a:lstStyle/>
          <a:p>
            <a:pPr algn="r"/>
            <a:r>
              <a:rPr lang="en-GB" sz="1500" b="1" dirty="0">
                <a:solidFill>
                  <a:schemeClr val="accent3"/>
                </a:solidFill>
                <a:latin typeface="Avenir Next LT Pro" panose="020B0504020202020204" pitchFamily="34" charset="0"/>
              </a:rPr>
              <a:t>Data transformation technology</a:t>
            </a:r>
          </a:p>
        </p:txBody>
      </p:sp>
      <p:sp>
        <p:nvSpPr>
          <p:cNvPr id="59" name="TextBox 58">
            <a:extLst>
              <a:ext uri="{FF2B5EF4-FFF2-40B4-BE49-F238E27FC236}">
                <a16:creationId xmlns:a16="http://schemas.microsoft.com/office/drawing/2014/main" id="{5C99DDEA-09B3-4963-A3B6-EF48F9695E74}"/>
              </a:ext>
            </a:extLst>
          </p:cNvPr>
          <p:cNvSpPr txBox="1"/>
          <p:nvPr/>
        </p:nvSpPr>
        <p:spPr>
          <a:xfrm>
            <a:off x="6382869" y="3578290"/>
            <a:ext cx="1383276" cy="1246495"/>
          </a:xfrm>
          <a:prstGeom prst="rect">
            <a:avLst/>
          </a:prstGeom>
          <a:noFill/>
        </p:spPr>
        <p:txBody>
          <a:bodyPr wrap="square" rtlCol="0">
            <a:spAutoFit/>
          </a:bodyPr>
          <a:lstStyle/>
          <a:p>
            <a:r>
              <a:rPr lang="en-GB" sz="1500" b="1" dirty="0">
                <a:solidFill>
                  <a:schemeClr val="accent3"/>
                </a:solidFill>
                <a:latin typeface="Avenir Next LT Pro" panose="020B0504020202020204" pitchFamily="34" charset="0"/>
              </a:rPr>
              <a:t>Full scale consultancy co-creating solutions with clients</a:t>
            </a:r>
          </a:p>
        </p:txBody>
      </p:sp>
      <p:sp>
        <p:nvSpPr>
          <p:cNvPr id="81" name="TextBox 80">
            <a:extLst>
              <a:ext uri="{FF2B5EF4-FFF2-40B4-BE49-F238E27FC236}">
                <a16:creationId xmlns:a16="http://schemas.microsoft.com/office/drawing/2014/main" id="{B53DBF78-A481-4D61-8C9D-3220F4E1AA5D}"/>
              </a:ext>
            </a:extLst>
          </p:cNvPr>
          <p:cNvSpPr txBox="1"/>
          <p:nvPr/>
        </p:nvSpPr>
        <p:spPr>
          <a:xfrm>
            <a:off x="-25496" y="3660802"/>
            <a:ext cx="1497069" cy="784830"/>
          </a:xfrm>
          <a:prstGeom prst="rect">
            <a:avLst/>
          </a:prstGeom>
          <a:noFill/>
        </p:spPr>
        <p:txBody>
          <a:bodyPr wrap="square" rtlCol="0">
            <a:spAutoFit/>
          </a:bodyPr>
          <a:lstStyle/>
          <a:p>
            <a:r>
              <a:rPr lang="en-GB" sz="1500" b="1" dirty="0">
                <a:solidFill>
                  <a:schemeClr val="accent3"/>
                </a:solidFill>
                <a:latin typeface="Avenir Next LT Pro" panose="020B0504020202020204" pitchFamily="34" charset="0"/>
              </a:rPr>
              <a:t>Interoperable intelligence and solutions</a:t>
            </a:r>
          </a:p>
        </p:txBody>
      </p:sp>
      <p:cxnSp>
        <p:nvCxnSpPr>
          <p:cNvPr id="117" name="Straight Connector 116">
            <a:extLst>
              <a:ext uri="{FF2B5EF4-FFF2-40B4-BE49-F238E27FC236}">
                <a16:creationId xmlns:a16="http://schemas.microsoft.com/office/drawing/2014/main" id="{2C334DE4-3224-4B14-87F8-F7F0B02A79D4}"/>
              </a:ext>
            </a:extLst>
          </p:cNvPr>
          <p:cNvCxnSpPr>
            <a:cxnSpLocks/>
          </p:cNvCxnSpPr>
          <p:nvPr/>
        </p:nvCxnSpPr>
        <p:spPr>
          <a:xfrm flipH="1">
            <a:off x="5832912" y="3921807"/>
            <a:ext cx="433136" cy="0"/>
          </a:xfrm>
          <a:prstGeom prst="line">
            <a:avLst/>
          </a:prstGeom>
          <a:ln w="12700">
            <a:solidFill>
              <a:srgbClr val="001750"/>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54ECB95-7889-4AD1-ACE8-7EF3C1738F5A}"/>
              </a:ext>
            </a:extLst>
          </p:cNvPr>
          <p:cNvCxnSpPr>
            <a:cxnSpLocks/>
          </p:cNvCxnSpPr>
          <p:nvPr/>
        </p:nvCxnSpPr>
        <p:spPr>
          <a:xfrm flipH="1">
            <a:off x="4701606" y="5717444"/>
            <a:ext cx="449196" cy="0"/>
          </a:xfrm>
          <a:prstGeom prst="line">
            <a:avLst/>
          </a:prstGeom>
          <a:ln w="12700">
            <a:solidFill>
              <a:srgbClr val="001750"/>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39980CB4-D6B5-4B61-BD05-1B5DF6D482AC}"/>
              </a:ext>
            </a:extLst>
          </p:cNvPr>
          <p:cNvCxnSpPr>
            <a:cxnSpLocks/>
          </p:cNvCxnSpPr>
          <p:nvPr/>
        </p:nvCxnSpPr>
        <p:spPr>
          <a:xfrm>
            <a:off x="2470954" y="5717444"/>
            <a:ext cx="466127" cy="0"/>
          </a:xfrm>
          <a:prstGeom prst="line">
            <a:avLst/>
          </a:prstGeom>
          <a:ln w="12700">
            <a:solidFill>
              <a:srgbClr val="001750"/>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834CD77A-C488-45B8-99F7-3A75F4CB7A7E}"/>
              </a:ext>
            </a:extLst>
          </p:cNvPr>
          <p:cNvCxnSpPr>
            <a:cxnSpLocks/>
          </p:cNvCxnSpPr>
          <p:nvPr/>
        </p:nvCxnSpPr>
        <p:spPr>
          <a:xfrm>
            <a:off x="1368009" y="3913259"/>
            <a:ext cx="466127" cy="0"/>
          </a:xfrm>
          <a:prstGeom prst="line">
            <a:avLst/>
          </a:prstGeom>
          <a:ln w="12700">
            <a:solidFill>
              <a:srgbClr val="001750"/>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631B3B3C-F274-4786-9BCE-19E8360FC0CB}"/>
              </a:ext>
            </a:extLst>
          </p:cNvPr>
          <p:cNvCxnSpPr>
            <a:cxnSpLocks/>
          </p:cNvCxnSpPr>
          <p:nvPr/>
        </p:nvCxnSpPr>
        <p:spPr>
          <a:xfrm flipH="1">
            <a:off x="5230058" y="2515499"/>
            <a:ext cx="433136" cy="0"/>
          </a:xfrm>
          <a:prstGeom prst="line">
            <a:avLst/>
          </a:prstGeom>
          <a:ln w="12700">
            <a:solidFill>
              <a:srgbClr val="001750"/>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4E3104E-B25E-4801-A425-B9ED2CA66FA3}"/>
              </a:ext>
            </a:extLst>
          </p:cNvPr>
          <p:cNvCxnSpPr>
            <a:cxnSpLocks/>
          </p:cNvCxnSpPr>
          <p:nvPr/>
        </p:nvCxnSpPr>
        <p:spPr>
          <a:xfrm>
            <a:off x="1928093" y="2515499"/>
            <a:ext cx="466127" cy="0"/>
          </a:xfrm>
          <a:prstGeom prst="line">
            <a:avLst/>
          </a:prstGeom>
          <a:ln w="12700">
            <a:solidFill>
              <a:srgbClr val="001750"/>
            </a:solidFill>
            <a:prstDash val="sysDash"/>
            <a:headEnd type="oval"/>
          </a:ln>
        </p:spPr>
        <p:style>
          <a:lnRef idx="1">
            <a:schemeClr val="accent1"/>
          </a:lnRef>
          <a:fillRef idx="0">
            <a:schemeClr val="accent1"/>
          </a:fillRef>
          <a:effectRef idx="0">
            <a:schemeClr val="accent1"/>
          </a:effectRef>
          <a:fontRef idx="minor">
            <a:schemeClr val="tx1"/>
          </a:fontRef>
        </p:style>
      </p:cxnSp>
      <p:pic>
        <p:nvPicPr>
          <p:cNvPr id="70" name="Graphic 69">
            <a:extLst>
              <a:ext uri="{FF2B5EF4-FFF2-40B4-BE49-F238E27FC236}">
                <a16:creationId xmlns:a16="http://schemas.microsoft.com/office/drawing/2014/main" id="{65F05F6E-89CC-4572-ADD1-814C0E69549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61725" y="4555566"/>
            <a:ext cx="577690" cy="453900"/>
          </a:xfrm>
          <a:prstGeom prst="rect">
            <a:avLst/>
          </a:prstGeom>
        </p:spPr>
      </p:pic>
      <p:pic>
        <p:nvPicPr>
          <p:cNvPr id="73" name="Graphic 72">
            <a:extLst>
              <a:ext uri="{FF2B5EF4-FFF2-40B4-BE49-F238E27FC236}">
                <a16:creationId xmlns:a16="http://schemas.microsoft.com/office/drawing/2014/main" id="{EAAF6A77-8224-45AF-BA7A-03CC9227894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29617" y="511057"/>
            <a:ext cx="565079" cy="553998"/>
          </a:xfrm>
          <a:prstGeom prst="rect">
            <a:avLst/>
          </a:prstGeom>
        </p:spPr>
      </p:pic>
      <p:sp>
        <p:nvSpPr>
          <p:cNvPr id="129" name="Text Placeholder 7">
            <a:extLst>
              <a:ext uri="{FF2B5EF4-FFF2-40B4-BE49-F238E27FC236}">
                <a16:creationId xmlns:a16="http://schemas.microsoft.com/office/drawing/2014/main" id="{621D633A-65BF-4357-A143-7F56A46257C3}"/>
              </a:ext>
            </a:extLst>
          </p:cNvPr>
          <p:cNvSpPr txBox="1">
            <a:spLocks/>
          </p:cNvSpPr>
          <p:nvPr/>
        </p:nvSpPr>
        <p:spPr>
          <a:xfrm>
            <a:off x="8552767" y="1403623"/>
            <a:ext cx="3299173" cy="984885"/>
          </a:xfrm>
          <a:prstGeom prst="rect">
            <a:avLst/>
          </a:prstGeom>
        </p:spPr>
        <p:txBody>
          <a:bodyPr vert="horz" wrap="square" lIns="0" tIns="0" rIns="0" bIns="0" rtlCol="0">
            <a:spAutoFit/>
          </a:bodyPr>
          <a:lstStyle>
            <a:lvl1pPr marL="0" indent="0" algn="l" defTabSz="914377" rtl="0" eaLnBrk="1" latinLnBrk="0" hangingPunct="1">
              <a:lnSpc>
                <a:spcPct val="100000"/>
              </a:lnSpc>
              <a:spcBef>
                <a:spcPts val="0"/>
              </a:spcBef>
              <a:spcAft>
                <a:spcPts val="0"/>
              </a:spcAft>
              <a:buClr>
                <a:schemeClr val="bg2"/>
              </a:buClr>
              <a:buFontTx/>
              <a:buNone/>
              <a:defRPr sz="1800" b="0" kern="1200">
                <a:solidFill>
                  <a:schemeClr val="tx1"/>
                </a:solidFill>
                <a:latin typeface="+mn-lt"/>
                <a:ea typeface="+mn-ea"/>
                <a:cs typeface="+mn-cs"/>
              </a:defRPr>
            </a:lvl1pPr>
            <a:lvl2pPr marL="182880" indent="0" algn="l" defTabSz="914377" rtl="0" eaLnBrk="1" latinLnBrk="0" hangingPunct="1">
              <a:lnSpc>
                <a:spcPct val="100000"/>
              </a:lnSpc>
              <a:spcBef>
                <a:spcPts val="300"/>
              </a:spcBef>
              <a:spcAft>
                <a:spcPts val="200"/>
              </a:spcAft>
              <a:buClr>
                <a:schemeClr val="bg2"/>
              </a:buClr>
              <a:buFontTx/>
              <a:buNone/>
              <a:tabLst/>
              <a:defRPr sz="2000" kern="1200">
                <a:solidFill>
                  <a:schemeClr val="tx1"/>
                </a:solidFill>
                <a:latin typeface="+mn-lt"/>
                <a:ea typeface="+mn-ea"/>
                <a:cs typeface="+mn-cs"/>
              </a:defRPr>
            </a:lvl2pPr>
            <a:lvl3pPr marL="365760" indent="0" algn="l" defTabSz="914377" rtl="0" eaLnBrk="1" latinLnBrk="0" hangingPunct="1">
              <a:lnSpc>
                <a:spcPct val="100000"/>
              </a:lnSpc>
              <a:spcBef>
                <a:spcPts val="300"/>
              </a:spcBef>
              <a:spcAft>
                <a:spcPts val="200"/>
              </a:spcAft>
              <a:buClr>
                <a:schemeClr val="bg2"/>
              </a:buClr>
              <a:buFontTx/>
              <a:buNone/>
              <a:tabLst/>
              <a:defRPr sz="1800" kern="1200">
                <a:solidFill>
                  <a:schemeClr val="tx1"/>
                </a:solidFill>
                <a:latin typeface="+mn-lt"/>
                <a:ea typeface="+mn-ea"/>
                <a:cs typeface="+mn-cs"/>
              </a:defRPr>
            </a:lvl3pPr>
            <a:lvl4pPr marL="548640" indent="0" algn="l" defTabSz="914377" rtl="0" eaLnBrk="1" latinLnBrk="0" hangingPunct="1">
              <a:lnSpc>
                <a:spcPct val="100000"/>
              </a:lnSpc>
              <a:spcBef>
                <a:spcPts val="300"/>
              </a:spcBef>
              <a:spcAft>
                <a:spcPts val="200"/>
              </a:spcAft>
              <a:buClr>
                <a:schemeClr val="bg2"/>
              </a:buClr>
              <a:buFontTx/>
              <a:buNone/>
              <a:tabLst/>
              <a:defRPr sz="1800" kern="1200">
                <a:solidFill>
                  <a:schemeClr val="tx1"/>
                </a:solidFill>
                <a:latin typeface="+mn-lt"/>
                <a:ea typeface="+mn-ea"/>
                <a:cs typeface="+mn-cs"/>
              </a:defRPr>
            </a:lvl4pPr>
            <a:lvl5pPr marL="731520" indent="0" algn="l" defTabSz="914377" rtl="0" eaLnBrk="1" latinLnBrk="0" hangingPunct="1">
              <a:lnSpc>
                <a:spcPct val="100000"/>
              </a:lnSpc>
              <a:spcBef>
                <a:spcPts val="300"/>
              </a:spcBef>
              <a:spcAft>
                <a:spcPts val="200"/>
              </a:spcAft>
              <a:buClr>
                <a:schemeClr val="bg2"/>
              </a:buClr>
              <a:buFontTx/>
              <a:buNone/>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600" b="1" dirty="0">
                <a:latin typeface="Avenir Next LT Pro" panose="020B0504020202020204" pitchFamily="34" charset="0"/>
              </a:rPr>
              <a:t>Enriched Data</a:t>
            </a:r>
          </a:p>
          <a:p>
            <a:r>
              <a:rPr lang="en-GB" sz="1600" dirty="0">
                <a:latin typeface="Avenir Next LT Pro" panose="020B0504020202020204" pitchFamily="34" charset="0"/>
              </a:rPr>
              <a:t>Comprehensive data sets and intelligence platforms that are connected</a:t>
            </a:r>
          </a:p>
        </p:txBody>
      </p:sp>
      <p:sp>
        <p:nvSpPr>
          <p:cNvPr id="131" name="Text Placeholder 7">
            <a:extLst>
              <a:ext uri="{FF2B5EF4-FFF2-40B4-BE49-F238E27FC236}">
                <a16:creationId xmlns:a16="http://schemas.microsoft.com/office/drawing/2014/main" id="{4DFD46EC-6804-46DD-B730-E8A848160C8C}"/>
              </a:ext>
            </a:extLst>
          </p:cNvPr>
          <p:cNvSpPr txBox="1">
            <a:spLocks/>
          </p:cNvSpPr>
          <p:nvPr/>
        </p:nvSpPr>
        <p:spPr>
          <a:xfrm>
            <a:off x="8476787" y="5224801"/>
            <a:ext cx="3299173" cy="738664"/>
          </a:xfrm>
          <a:prstGeom prst="rect">
            <a:avLst/>
          </a:prstGeom>
        </p:spPr>
        <p:txBody>
          <a:bodyPr vert="horz" wrap="square" lIns="0" tIns="0" rIns="0" bIns="0" rtlCol="0">
            <a:spAutoFit/>
          </a:bodyPr>
          <a:lstStyle>
            <a:lvl1pPr marL="0" indent="0" algn="l" defTabSz="914377" rtl="0" eaLnBrk="1" latinLnBrk="0" hangingPunct="1">
              <a:lnSpc>
                <a:spcPct val="100000"/>
              </a:lnSpc>
              <a:spcBef>
                <a:spcPts val="0"/>
              </a:spcBef>
              <a:spcAft>
                <a:spcPts val="0"/>
              </a:spcAft>
              <a:buClr>
                <a:schemeClr val="bg2"/>
              </a:buClr>
              <a:buFontTx/>
              <a:buNone/>
              <a:defRPr sz="1800" b="0" kern="1200">
                <a:solidFill>
                  <a:schemeClr val="tx1"/>
                </a:solidFill>
                <a:latin typeface="+mn-lt"/>
                <a:ea typeface="+mn-ea"/>
                <a:cs typeface="+mn-cs"/>
              </a:defRPr>
            </a:lvl1pPr>
            <a:lvl2pPr marL="182880" indent="0" algn="l" defTabSz="914377" rtl="0" eaLnBrk="1" latinLnBrk="0" hangingPunct="1">
              <a:lnSpc>
                <a:spcPct val="100000"/>
              </a:lnSpc>
              <a:spcBef>
                <a:spcPts val="300"/>
              </a:spcBef>
              <a:spcAft>
                <a:spcPts val="200"/>
              </a:spcAft>
              <a:buClr>
                <a:schemeClr val="bg2"/>
              </a:buClr>
              <a:buFontTx/>
              <a:buNone/>
              <a:tabLst/>
              <a:defRPr sz="2000" kern="1200">
                <a:solidFill>
                  <a:schemeClr val="tx1"/>
                </a:solidFill>
                <a:latin typeface="+mn-lt"/>
                <a:ea typeface="+mn-ea"/>
                <a:cs typeface="+mn-cs"/>
              </a:defRPr>
            </a:lvl2pPr>
            <a:lvl3pPr marL="365760" indent="0" algn="l" defTabSz="914377" rtl="0" eaLnBrk="1" latinLnBrk="0" hangingPunct="1">
              <a:lnSpc>
                <a:spcPct val="100000"/>
              </a:lnSpc>
              <a:spcBef>
                <a:spcPts val="300"/>
              </a:spcBef>
              <a:spcAft>
                <a:spcPts val="200"/>
              </a:spcAft>
              <a:buClr>
                <a:schemeClr val="bg2"/>
              </a:buClr>
              <a:buFontTx/>
              <a:buNone/>
              <a:tabLst/>
              <a:defRPr sz="1800" kern="1200">
                <a:solidFill>
                  <a:schemeClr val="tx1"/>
                </a:solidFill>
                <a:latin typeface="+mn-lt"/>
                <a:ea typeface="+mn-ea"/>
                <a:cs typeface="+mn-cs"/>
              </a:defRPr>
            </a:lvl3pPr>
            <a:lvl4pPr marL="548640" indent="0" algn="l" defTabSz="914377" rtl="0" eaLnBrk="1" latinLnBrk="0" hangingPunct="1">
              <a:lnSpc>
                <a:spcPct val="100000"/>
              </a:lnSpc>
              <a:spcBef>
                <a:spcPts val="300"/>
              </a:spcBef>
              <a:spcAft>
                <a:spcPts val="200"/>
              </a:spcAft>
              <a:buClr>
                <a:schemeClr val="bg2"/>
              </a:buClr>
              <a:buFontTx/>
              <a:buNone/>
              <a:tabLst/>
              <a:defRPr sz="1800" kern="1200">
                <a:solidFill>
                  <a:schemeClr val="tx1"/>
                </a:solidFill>
                <a:latin typeface="+mn-lt"/>
                <a:ea typeface="+mn-ea"/>
                <a:cs typeface="+mn-cs"/>
              </a:defRPr>
            </a:lvl4pPr>
            <a:lvl5pPr marL="731520" indent="0" algn="l" defTabSz="914377" rtl="0" eaLnBrk="1" latinLnBrk="0" hangingPunct="1">
              <a:lnSpc>
                <a:spcPct val="100000"/>
              </a:lnSpc>
              <a:spcBef>
                <a:spcPts val="300"/>
              </a:spcBef>
              <a:spcAft>
                <a:spcPts val="200"/>
              </a:spcAft>
              <a:buClr>
                <a:schemeClr val="bg2"/>
              </a:buClr>
              <a:buFontTx/>
              <a:buNone/>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600" b="1" dirty="0">
                <a:latin typeface="Avenir Next LT Pro" panose="020B0504020202020204" pitchFamily="34" charset="0"/>
              </a:rPr>
              <a:t>Co-creation and design thinking</a:t>
            </a:r>
          </a:p>
          <a:p>
            <a:r>
              <a:rPr lang="en-GB" sz="1600" dirty="0">
                <a:latin typeface="Avenir Next LT Pro" panose="020B0504020202020204" pitchFamily="34" charset="0"/>
              </a:rPr>
              <a:t>Talented experts and consultants who provide strategic guidance</a:t>
            </a:r>
          </a:p>
        </p:txBody>
      </p:sp>
      <p:pic>
        <p:nvPicPr>
          <p:cNvPr id="135" name="Picture 134">
            <a:extLst>
              <a:ext uri="{FF2B5EF4-FFF2-40B4-BE49-F238E27FC236}">
                <a16:creationId xmlns:a16="http://schemas.microsoft.com/office/drawing/2014/main" id="{E9229D84-66F4-4B62-ADA3-033787D27F81}"/>
              </a:ext>
            </a:extLst>
          </p:cNvPr>
          <p:cNvPicPr>
            <a:picLocks noChangeAspect="1"/>
          </p:cNvPicPr>
          <p:nvPr/>
        </p:nvPicPr>
        <p:blipFill>
          <a:blip r:embed="rId7"/>
          <a:stretch>
            <a:fillRect/>
          </a:stretch>
        </p:blipFill>
        <p:spPr>
          <a:xfrm>
            <a:off x="9451521" y="2576315"/>
            <a:ext cx="565079" cy="556769"/>
          </a:xfrm>
          <a:prstGeom prst="rect">
            <a:avLst/>
          </a:prstGeom>
        </p:spPr>
      </p:pic>
      <p:sp>
        <p:nvSpPr>
          <p:cNvPr id="2" name="Footer Placeholder 1">
            <a:extLst>
              <a:ext uri="{FF2B5EF4-FFF2-40B4-BE49-F238E27FC236}">
                <a16:creationId xmlns:a16="http://schemas.microsoft.com/office/drawing/2014/main" id="{D2ECB8A9-7229-97CC-6F02-220964BFF9E5}"/>
              </a:ext>
            </a:extLst>
          </p:cNvPr>
          <p:cNvSpPr>
            <a:spLocks noGrp="1"/>
          </p:cNvSpPr>
          <p:nvPr>
            <p:ph type="ftr" sz="quarter" idx="32"/>
          </p:nvPr>
        </p:nvSpPr>
        <p:spPr/>
        <p:txBody>
          <a:bodyPr/>
          <a:lstStyle/>
          <a:p>
            <a:r>
              <a:rPr lang="en-US" dirty="0"/>
              <a:t>Clarivate Webinar Dec. 2023: Advanced Insights with CGI</a:t>
            </a:r>
            <a:endParaRPr lang="en-GB" dirty="0"/>
          </a:p>
        </p:txBody>
      </p:sp>
      <p:sp>
        <p:nvSpPr>
          <p:cNvPr id="3" name="Slide Number Placeholder 2">
            <a:extLst>
              <a:ext uri="{FF2B5EF4-FFF2-40B4-BE49-F238E27FC236}">
                <a16:creationId xmlns:a16="http://schemas.microsoft.com/office/drawing/2014/main" id="{14ABE81B-0B9A-A468-ACF3-A1C419CDF3C9}"/>
              </a:ext>
            </a:extLst>
          </p:cNvPr>
          <p:cNvSpPr>
            <a:spLocks noGrp="1"/>
          </p:cNvSpPr>
          <p:nvPr>
            <p:ph type="sldNum" sz="quarter" idx="33"/>
          </p:nvPr>
        </p:nvSpPr>
        <p:spPr/>
        <p:txBody>
          <a:bodyPr/>
          <a:lstStyle/>
          <a:p>
            <a:fld id="{F18EFF25-22D3-7349-97D6-73D11F9E5B0D}" type="slidenum">
              <a:rPr lang="en-GB" smtClean="0"/>
              <a:pPr/>
              <a:t>6</a:t>
            </a:fld>
            <a:endParaRPr lang="en-GB"/>
          </a:p>
        </p:txBody>
      </p:sp>
    </p:spTree>
    <p:extLst>
      <p:ext uri="{BB962C8B-B14F-4D97-AF65-F5344CB8AC3E}">
        <p14:creationId xmlns:p14="http://schemas.microsoft.com/office/powerpoint/2010/main" val="171863116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1ABCC5B4-8CAF-DE8D-AF5E-044B48D1691F}"/>
              </a:ext>
            </a:extLst>
          </p:cNvPr>
          <p:cNvSpPr/>
          <p:nvPr/>
        </p:nvSpPr>
        <p:spPr>
          <a:xfrm>
            <a:off x="10257208" y="0"/>
            <a:ext cx="1934792" cy="6857999"/>
          </a:xfrm>
          <a:prstGeom prst="rect">
            <a:avLst/>
          </a:prstGeom>
          <a:solidFill>
            <a:schemeClr val="tx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Parallelogram 93">
            <a:extLst>
              <a:ext uri="{FF2B5EF4-FFF2-40B4-BE49-F238E27FC236}">
                <a16:creationId xmlns:a16="http://schemas.microsoft.com/office/drawing/2014/main" id="{FC25A37F-0F0B-188E-3518-120D769E2D63}"/>
              </a:ext>
            </a:extLst>
          </p:cNvPr>
          <p:cNvSpPr/>
          <p:nvPr/>
        </p:nvSpPr>
        <p:spPr>
          <a:xfrm>
            <a:off x="283527" y="647952"/>
            <a:ext cx="1983441" cy="1030078"/>
          </a:xfrm>
          <a:custGeom>
            <a:avLst/>
            <a:gdLst>
              <a:gd name="connsiteX0" fmla="*/ 0 w 1814562"/>
              <a:gd name="connsiteY0" fmla="*/ 1030078 h 1030078"/>
              <a:gd name="connsiteX1" fmla="*/ 268974 w 1814562"/>
              <a:gd name="connsiteY1" fmla="*/ 0 h 1030078"/>
              <a:gd name="connsiteX2" fmla="*/ 1814562 w 1814562"/>
              <a:gd name="connsiteY2" fmla="*/ 0 h 1030078"/>
              <a:gd name="connsiteX3" fmla="*/ 1545588 w 1814562"/>
              <a:gd name="connsiteY3" fmla="*/ 1030078 h 1030078"/>
              <a:gd name="connsiteX4" fmla="*/ 0 w 1814562"/>
              <a:gd name="connsiteY4" fmla="*/ 1030078 h 1030078"/>
              <a:gd name="connsiteX0" fmla="*/ 1959 w 1816521"/>
              <a:gd name="connsiteY0" fmla="*/ 1030078 h 1030078"/>
              <a:gd name="connsiteX1" fmla="*/ 0 w 1816521"/>
              <a:gd name="connsiteY1" fmla="*/ 0 h 1030078"/>
              <a:gd name="connsiteX2" fmla="*/ 1816521 w 1816521"/>
              <a:gd name="connsiteY2" fmla="*/ 0 h 1030078"/>
              <a:gd name="connsiteX3" fmla="*/ 1547547 w 1816521"/>
              <a:gd name="connsiteY3" fmla="*/ 1030078 h 1030078"/>
              <a:gd name="connsiteX4" fmla="*/ 1959 w 1816521"/>
              <a:gd name="connsiteY4" fmla="*/ 1030078 h 1030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6521" h="1030078">
                <a:moveTo>
                  <a:pt x="1959" y="1030078"/>
                </a:moveTo>
                <a:lnTo>
                  <a:pt x="0" y="0"/>
                </a:lnTo>
                <a:lnTo>
                  <a:pt x="1816521" y="0"/>
                </a:lnTo>
                <a:lnTo>
                  <a:pt x="1547547" y="1030078"/>
                </a:lnTo>
                <a:lnTo>
                  <a:pt x="1959" y="1030078"/>
                </a:lnTo>
                <a:close/>
              </a:path>
            </a:pathLst>
          </a:custGeom>
          <a:blipFill>
            <a:blip r:embed="rId3">
              <a:alphaModFix amt="95000"/>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Parallelogram 234">
            <a:extLst>
              <a:ext uri="{FF2B5EF4-FFF2-40B4-BE49-F238E27FC236}">
                <a16:creationId xmlns:a16="http://schemas.microsoft.com/office/drawing/2014/main" id="{AD80C51E-4820-6B05-B7D1-576586DF1217}"/>
              </a:ext>
            </a:extLst>
          </p:cNvPr>
          <p:cNvSpPr/>
          <p:nvPr/>
        </p:nvSpPr>
        <p:spPr>
          <a:xfrm>
            <a:off x="283526" y="5222642"/>
            <a:ext cx="1927623" cy="1145289"/>
          </a:xfrm>
          <a:custGeom>
            <a:avLst/>
            <a:gdLst>
              <a:gd name="connsiteX0" fmla="*/ 0 w 1810512"/>
              <a:gd name="connsiteY0" fmla="*/ 1152144 h 1152144"/>
              <a:gd name="connsiteX1" fmla="*/ 300848 w 1810512"/>
              <a:gd name="connsiteY1" fmla="*/ 0 h 1152144"/>
              <a:gd name="connsiteX2" fmla="*/ 1810512 w 1810512"/>
              <a:gd name="connsiteY2" fmla="*/ 0 h 1152144"/>
              <a:gd name="connsiteX3" fmla="*/ 1509664 w 1810512"/>
              <a:gd name="connsiteY3" fmla="*/ 1152144 h 1152144"/>
              <a:gd name="connsiteX4" fmla="*/ 0 w 1810512"/>
              <a:gd name="connsiteY4" fmla="*/ 1152144 h 1152144"/>
              <a:gd name="connsiteX0" fmla="*/ 0 w 1810512"/>
              <a:gd name="connsiteY0" fmla="*/ 1152144 h 1152144"/>
              <a:gd name="connsiteX1" fmla="*/ 2821 w 1810512"/>
              <a:gd name="connsiteY1" fmla="*/ 0 h 1152144"/>
              <a:gd name="connsiteX2" fmla="*/ 1810512 w 1810512"/>
              <a:gd name="connsiteY2" fmla="*/ 0 h 1152144"/>
              <a:gd name="connsiteX3" fmla="*/ 1509664 w 1810512"/>
              <a:gd name="connsiteY3" fmla="*/ 1152144 h 1152144"/>
              <a:gd name="connsiteX4" fmla="*/ 0 w 1810512"/>
              <a:gd name="connsiteY4" fmla="*/ 1152144 h 1152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512" h="1152144">
                <a:moveTo>
                  <a:pt x="0" y="1152144"/>
                </a:moveTo>
                <a:cubicBezTo>
                  <a:pt x="940" y="768096"/>
                  <a:pt x="1881" y="384048"/>
                  <a:pt x="2821" y="0"/>
                </a:cubicBezTo>
                <a:lnTo>
                  <a:pt x="1810512" y="0"/>
                </a:lnTo>
                <a:lnTo>
                  <a:pt x="1509664" y="1152144"/>
                </a:lnTo>
                <a:lnTo>
                  <a:pt x="0" y="1152144"/>
                </a:lnTo>
                <a:close/>
              </a:path>
            </a:pathLst>
          </a:custGeom>
          <a:blipFill>
            <a:blip r:embed="rId4">
              <a:alphaModFix amt="95000"/>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Parallelogram 126">
            <a:extLst>
              <a:ext uri="{FF2B5EF4-FFF2-40B4-BE49-F238E27FC236}">
                <a16:creationId xmlns:a16="http://schemas.microsoft.com/office/drawing/2014/main" id="{24044C63-7677-713D-5B3C-20C517817861}"/>
              </a:ext>
            </a:extLst>
          </p:cNvPr>
          <p:cNvSpPr/>
          <p:nvPr/>
        </p:nvSpPr>
        <p:spPr>
          <a:xfrm>
            <a:off x="283526" y="1729832"/>
            <a:ext cx="1969704" cy="953501"/>
          </a:xfrm>
          <a:custGeom>
            <a:avLst/>
            <a:gdLst>
              <a:gd name="connsiteX0" fmla="*/ 0 w 1814562"/>
              <a:gd name="connsiteY0" fmla="*/ 1030078 h 1030078"/>
              <a:gd name="connsiteX1" fmla="*/ 268974 w 1814562"/>
              <a:gd name="connsiteY1" fmla="*/ 0 h 1030078"/>
              <a:gd name="connsiteX2" fmla="*/ 1814562 w 1814562"/>
              <a:gd name="connsiteY2" fmla="*/ 0 h 1030078"/>
              <a:gd name="connsiteX3" fmla="*/ 1545588 w 1814562"/>
              <a:gd name="connsiteY3" fmla="*/ 1030078 h 1030078"/>
              <a:gd name="connsiteX4" fmla="*/ 0 w 1814562"/>
              <a:gd name="connsiteY4" fmla="*/ 1030078 h 1030078"/>
              <a:gd name="connsiteX0" fmla="*/ 0 w 1814562"/>
              <a:gd name="connsiteY0" fmla="*/ 1030078 h 1030078"/>
              <a:gd name="connsiteX1" fmla="*/ 4814 w 1814562"/>
              <a:gd name="connsiteY1" fmla="*/ 0 h 1030078"/>
              <a:gd name="connsiteX2" fmla="*/ 1814562 w 1814562"/>
              <a:gd name="connsiteY2" fmla="*/ 0 h 1030078"/>
              <a:gd name="connsiteX3" fmla="*/ 1545588 w 1814562"/>
              <a:gd name="connsiteY3" fmla="*/ 1030078 h 1030078"/>
              <a:gd name="connsiteX4" fmla="*/ 0 w 1814562"/>
              <a:gd name="connsiteY4" fmla="*/ 1030078 h 1030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562" h="1030078">
                <a:moveTo>
                  <a:pt x="0" y="1030078"/>
                </a:moveTo>
                <a:cubicBezTo>
                  <a:pt x="1605" y="686719"/>
                  <a:pt x="3209" y="343359"/>
                  <a:pt x="4814" y="0"/>
                </a:cubicBezTo>
                <a:lnTo>
                  <a:pt x="1814562" y="0"/>
                </a:lnTo>
                <a:lnTo>
                  <a:pt x="1545588" y="1030078"/>
                </a:lnTo>
                <a:lnTo>
                  <a:pt x="0" y="1030078"/>
                </a:lnTo>
                <a:close/>
              </a:path>
            </a:pathLst>
          </a:custGeom>
          <a:blipFill>
            <a:blip r:embed="rId5">
              <a:alphaModFix amt="95000"/>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Parallelogram 151">
            <a:extLst>
              <a:ext uri="{FF2B5EF4-FFF2-40B4-BE49-F238E27FC236}">
                <a16:creationId xmlns:a16="http://schemas.microsoft.com/office/drawing/2014/main" id="{4C3FB1DF-178F-A92F-7C58-B1C815C503EA}"/>
              </a:ext>
            </a:extLst>
          </p:cNvPr>
          <p:cNvSpPr/>
          <p:nvPr/>
        </p:nvSpPr>
        <p:spPr>
          <a:xfrm>
            <a:off x="283431" y="2734060"/>
            <a:ext cx="1974004" cy="973252"/>
          </a:xfrm>
          <a:custGeom>
            <a:avLst/>
            <a:gdLst>
              <a:gd name="connsiteX0" fmla="*/ 0 w 1814562"/>
              <a:gd name="connsiteY0" fmla="*/ 1030078 h 1030078"/>
              <a:gd name="connsiteX1" fmla="*/ 268974 w 1814562"/>
              <a:gd name="connsiteY1" fmla="*/ 0 h 1030078"/>
              <a:gd name="connsiteX2" fmla="*/ 1814562 w 1814562"/>
              <a:gd name="connsiteY2" fmla="*/ 0 h 1030078"/>
              <a:gd name="connsiteX3" fmla="*/ 1545588 w 1814562"/>
              <a:gd name="connsiteY3" fmla="*/ 1030078 h 1030078"/>
              <a:gd name="connsiteX4" fmla="*/ 0 w 1814562"/>
              <a:gd name="connsiteY4" fmla="*/ 1030078 h 1030078"/>
              <a:gd name="connsiteX0" fmla="*/ 0 w 1814562"/>
              <a:gd name="connsiteY0" fmla="*/ 1030078 h 1030078"/>
              <a:gd name="connsiteX1" fmla="*/ 11587 w 1814562"/>
              <a:gd name="connsiteY1" fmla="*/ 13546 h 1030078"/>
              <a:gd name="connsiteX2" fmla="*/ 1814562 w 1814562"/>
              <a:gd name="connsiteY2" fmla="*/ 0 h 1030078"/>
              <a:gd name="connsiteX3" fmla="*/ 1545588 w 1814562"/>
              <a:gd name="connsiteY3" fmla="*/ 1030078 h 1030078"/>
              <a:gd name="connsiteX4" fmla="*/ 0 w 1814562"/>
              <a:gd name="connsiteY4" fmla="*/ 1030078 h 1030078"/>
              <a:gd name="connsiteX0" fmla="*/ 87 w 1814649"/>
              <a:gd name="connsiteY0" fmla="*/ 1030283 h 1030283"/>
              <a:gd name="connsiteX1" fmla="*/ 0 w 1814649"/>
              <a:gd name="connsiteY1" fmla="*/ 0 h 1030283"/>
              <a:gd name="connsiteX2" fmla="*/ 1814649 w 1814649"/>
              <a:gd name="connsiteY2" fmla="*/ 205 h 1030283"/>
              <a:gd name="connsiteX3" fmla="*/ 1545675 w 1814649"/>
              <a:gd name="connsiteY3" fmla="*/ 1030283 h 1030283"/>
              <a:gd name="connsiteX4" fmla="*/ 87 w 1814649"/>
              <a:gd name="connsiteY4" fmla="*/ 1030283 h 1030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649" h="1030283">
                <a:moveTo>
                  <a:pt x="87" y="1030283"/>
                </a:moveTo>
                <a:cubicBezTo>
                  <a:pt x="58" y="686855"/>
                  <a:pt x="29" y="343428"/>
                  <a:pt x="0" y="0"/>
                </a:cubicBezTo>
                <a:lnTo>
                  <a:pt x="1814649" y="205"/>
                </a:lnTo>
                <a:lnTo>
                  <a:pt x="1545675" y="1030283"/>
                </a:lnTo>
                <a:lnTo>
                  <a:pt x="87" y="1030283"/>
                </a:lnTo>
                <a:close/>
              </a:path>
            </a:pathLst>
          </a:custGeom>
          <a:blipFill>
            <a:blip r:embed="rId6">
              <a:alphaModFix amt="95000"/>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Parallelogram 222">
            <a:extLst>
              <a:ext uri="{FF2B5EF4-FFF2-40B4-BE49-F238E27FC236}">
                <a16:creationId xmlns:a16="http://schemas.microsoft.com/office/drawing/2014/main" id="{7649501C-A7A1-E4E8-E50A-8CA74105060B}"/>
              </a:ext>
            </a:extLst>
          </p:cNvPr>
          <p:cNvSpPr/>
          <p:nvPr/>
        </p:nvSpPr>
        <p:spPr>
          <a:xfrm>
            <a:off x="282820" y="3758224"/>
            <a:ext cx="1932641" cy="1412615"/>
          </a:xfrm>
          <a:custGeom>
            <a:avLst/>
            <a:gdLst>
              <a:gd name="connsiteX0" fmla="*/ 0 w 1814562"/>
              <a:gd name="connsiteY0" fmla="*/ 1277248 h 1277248"/>
              <a:gd name="connsiteX1" fmla="*/ 333515 w 1814562"/>
              <a:gd name="connsiteY1" fmla="*/ 0 h 1277248"/>
              <a:gd name="connsiteX2" fmla="*/ 1814562 w 1814562"/>
              <a:gd name="connsiteY2" fmla="*/ 0 h 1277248"/>
              <a:gd name="connsiteX3" fmla="*/ 1481047 w 1814562"/>
              <a:gd name="connsiteY3" fmla="*/ 1277248 h 1277248"/>
              <a:gd name="connsiteX4" fmla="*/ 0 w 1814562"/>
              <a:gd name="connsiteY4" fmla="*/ 1277248 h 1277248"/>
              <a:gd name="connsiteX0" fmla="*/ 0 w 1814562"/>
              <a:gd name="connsiteY0" fmla="*/ 1277248 h 1277248"/>
              <a:gd name="connsiteX1" fmla="*/ 1621 w 1814562"/>
              <a:gd name="connsiteY1" fmla="*/ 13547 h 1277248"/>
              <a:gd name="connsiteX2" fmla="*/ 1814562 w 1814562"/>
              <a:gd name="connsiteY2" fmla="*/ 0 h 1277248"/>
              <a:gd name="connsiteX3" fmla="*/ 1481047 w 1814562"/>
              <a:gd name="connsiteY3" fmla="*/ 1277248 h 1277248"/>
              <a:gd name="connsiteX4" fmla="*/ 0 w 1814562"/>
              <a:gd name="connsiteY4" fmla="*/ 1277248 h 1277248"/>
              <a:gd name="connsiteX0" fmla="*/ 0 w 1814562"/>
              <a:gd name="connsiteY0" fmla="*/ 1277248 h 1277248"/>
              <a:gd name="connsiteX1" fmla="*/ 8394 w 1814562"/>
              <a:gd name="connsiteY1" fmla="*/ 0 h 1277248"/>
              <a:gd name="connsiteX2" fmla="*/ 1814562 w 1814562"/>
              <a:gd name="connsiteY2" fmla="*/ 0 h 1277248"/>
              <a:gd name="connsiteX3" fmla="*/ 1481047 w 1814562"/>
              <a:gd name="connsiteY3" fmla="*/ 1277248 h 1277248"/>
              <a:gd name="connsiteX4" fmla="*/ 0 w 1814562"/>
              <a:gd name="connsiteY4" fmla="*/ 1277248 h 1277248"/>
              <a:gd name="connsiteX0" fmla="*/ 663 w 1815225"/>
              <a:gd name="connsiteY0" fmla="*/ 1280125 h 1280125"/>
              <a:gd name="connsiteX1" fmla="*/ 111 w 1815225"/>
              <a:gd name="connsiteY1" fmla="*/ 0 h 1280125"/>
              <a:gd name="connsiteX2" fmla="*/ 1815225 w 1815225"/>
              <a:gd name="connsiteY2" fmla="*/ 2877 h 1280125"/>
              <a:gd name="connsiteX3" fmla="*/ 1481710 w 1815225"/>
              <a:gd name="connsiteY3" fmla="*/ 1280125 h 1280125"/>
              <a:gd name="connsiteX4" fmla="*/ 663 w 1815225"/>
              <a:gd name="connsiteY4" fmla="*/ 1280125 h 128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225" h="1280125">
                <a:moveTo>
                  <a:pt x="663" y="1280125"/>
                </a:moveTo>
                <a:cubicBezTo>
                  <a:pt x="1203" y="858891"/>
                  <a:pt x="-429" y="421234"/>
                  <a:pt x="111" y="0"/>
                </a:cubicBezTo>
                <a:lnTo>
                  <a:pt x="1815225" y="2877"/>
                </a:lnTo>
                <a:lnTo>
                  <a:pt x="1481710" y="1280125"/>
                </a:lnTo>
                <a:lnTo>
                  <a:pt x="663" y="1280125"/>
                </a:lnTo>
                <a:close/>
              </a:path>
            </a:pathLst>
          </a:custGeom>
          <a:blipFill>
            <a:blip r:embed="rId7">
              <a:alphaModFix amt="95000"/>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arallelogram 93">
            <a:extLst>
              <a:ext uri="{FF2B5EF4-FFF2-40B4-BE49-F238E27FC236}">
                <a16:creationId xmlns:a16="http://schemas.microsoft.com/office/drawing/2014/main" id="{A8C0BB9D-B43D-1759-A8B7-48781204457C}"/>
              </a:ext>
            </a:extLst>
          </p:cNvPr>
          <p:cNvSpPr/>
          <p:nvPr/>
        </p:nvSpPr>
        <p:spPr>
          <a:xfrm>
            <a:off x="284862" y="647952"/>
            <a:ext cx="1983441" cy="1030078"/>
          </a:xfrm>
          <a:custGeom>
            <a:avLst/>
            <a:gdLst>
              <a:gd name="connsiteX0" fmla="*/ 0 w 1814562"/>
              <a:gd name="connsiteY0" fmla="*/ 1030078 h 1030078"/>
              <a:gd name="connsiteX1" fmla="*/ 268974 w 1814562"/>
              <a:gd name="connsiteY1" fmla="*/ 0 h 1030078"/>
              <a:gd name="connsiteX2" fmla="*/ 1814562 w 1814562"/>
              <a:gd name="connsiteY2" fmla="*/ 0 h 1030078"/>
              <a:gd name="connsiteX3" fmla="*/ 1545588 w 1814562"/>
              <a:gd name="connsiteY3" fmla="*/ 1030078 h 1030078"/>
              <a:gd name="connsiteX4" fmla="*/ 0 w 1814562"/>
              <a:gd name="connsiteY4" fmla="*/ 1030078 h 1030078"/>
              <a:gd name="connsiteX0" fmla="*/ 1959 w 1816521"/>
              <a:gd name="connsiteY0" fmla="*/ 1030078 h 1030078"/>
              <a:gd name="connsiteX1" fmla="*/ 0 w 1816521"/>
              <a:gd name="connsiteY1" fmla="*/ 0 h 1030078"/>
              <a:gd name="connsiteX2" fmla="*/ 1816521 w 1816521"/>
              <a:gd name="connsiteY2" fmla="*/ 0 h 1030078"/>
              <a:gd name="connsiteX3" fmla="*/ 1547547 w 1816521"/>
              <a:gd name="connsiteY3" fmla="*/ 1030078 h 1030078"/>
              <a:gd name="connsiteX4" fmla="*/ 1959 w 1816521"/>
              <a:gd name="connsiteY4" fmla="*/ 1030078 h 1030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6521" h="1030078">
                <a:moveTo>
                  <a:pt x="1959" y="1030078"/>
                </a:moveTo>
                <a:lnTo>
                  <a:pt x="0" y="0"/>
                </a:lnTo>
                <a:lnTo>
                  <a:pt x="1816521" y="0"/>
                </a:lnTo>
                <a:lnTo>
                  <a:pt x="1547547" y="1030078"/>
                </a:lnTo>
                <a:lnTo>
                  <a:pt x="1959" y="1030078"/>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arallelogram 234">
            <a:extLst>
              <a:ext uri="{FF2B5EF4-FFF2-40B4-BE49-F238E27FC236}">
                <a16:creationId xmlns:a16="http://schemas.microsoft.com/office/drawing/2014/main" id="{5ED6DA1C-B72B-9583-4525-A618FF29FC1D}"/>
              </a:ext>
            </a:extLst>
          </p:cNvPr>
          <p:cNvSpPr/>
          <p:nvPr/>
        </p:nvSpPr>
        <p:spPr>
          <a:xfrm>
            <a:off x="283851" y="5222642"/>
            <a:ext cx="1927623" cy="1145289"/>
          </a:xfrm>
          <a:custGeom>
            <a:avLst/>
            <a:gdLst>
              <a:gd name="connsiteX0" fmla="*/ 0 w 1810512"/>
              <a:gd name="connsiteY0" fmla="*/ 1152144 h 1152144"/>
              <a:gd name="connsiteX1" fmla="*/ 300848 w 1810512"/>
              <a:gd name="connsiteY1" fmla="*/ 0 h 1152144"/>
              <a:gd name="connsiteX2" fmla="*/ 1810512 w 1810512"/>
              <a:gd name="connsiteY2" fmla="*/ 0 h 1152144"/>
              <a:gd name="connsiteX3" fmla="*/ 1509664 w 1810512"/>
              <a:gd name="connsiteY3" fmla="*/ 1152144 h 1152144"/>
              <a:gd name="connsiteX4" fmla="*/ 0 w 1810512"/>
              <a:gd name="connsiteY4" fmla="*/ 1152144 h 1152144"/>
              <a:gd name="connsiteX0" fmla="*/ 0 w 1810512"/>
              <a:gd name="connsiteY0" fmla="*/ 1152144 h 1152144"/>
              <a:gd name="connsiteX1" fmla="*/ 2821 w 1810512"/>
              <a:gd name="connsiteY1" fmla="*/ 0 h 1152144"/>
              <a:gd name="connsiteX2" fmla="*/ 1810512 w 1810512"/>
              <a:gd name="connsiteY2" fmla="*/ 0 h 1152144"/>
              <a:gd name="connsiteX3" fmla="*/ 1509664 w 1810512"/>
              <a:gd name="connsiteY3" fmla="*/ 1152144 h 1152144"/>
              <a:gd name="connsiteX4" fmla="*/ 0 w 1810512"/>
              <a:gd name="connsiteY4" fmla="*/ 1152144 h 1152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512" h="1152144">
                <a:moveTo>
                  <a:pt x="0" y="1152144"/>
                </a:moveTo>
                <a:cubicBezTo>
                  <a:pt x="940" y="768096"/>
                  <a:pt x="1881" y="384048"/>
                  <a:pt x="2821" y="0"/>
                </a:cubicBezTo>
                <a:lnTo>
                  <a:pt x="1810512" y="0"/>
                </a:lnTo>
                <a:lnTo>
                  <a:pt x="1509664" y="1152144"/>
                </a:lnTo>
                <a:lnTo>
                  <a:pt x="0" y="1152144"/>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arallelogram 126">
            <a:extLst>
              <a:ext uri="{FF2B5EF4-FFF2-40B4-BE49-F238E27FC236}">
                <a16:creationId xmlns:a16="http://schemas.microsoft.com/office/drawing/2014/main" id="{C54A8D62-D0CE-2B41-D142-FBF5BC136CCF}"/>
              </a:ext>
            </a:extLst>
          </p:cNvPr>
          <p:cNvSpPr/>
          <p:nvPr/>
        </p:nvSpPr>
        <p:spPr>
          <a:xfrm>
            <a:off x="285581" y="1729832"/>
            <a:ext cx="1969704" cy="953501"/>
          </a:xfrm>
          <a:custGeom>
            <a:avLst/>
            <a:gdLst>
              <a:gd name="connsiteX0" fmla="*/ 0 w 1814562"/>
              <a:gd name="connsiteY0" fmla="*/ 1030078 h 1030078"/>
              <a:gd name="connsiteX1" fmla="*/ 268974 w 1814562"/>
              <a:gd name="connsiteY1" fmla="*/ 0 h 1030078"/>
              <a:gd name="connsiteX2" fmla="*/ 1814562 w 1814562"/>
              <a:gd name="connsiteY2" fmla="*/ 0 h 1030078"/>
              <a:gd name="connsiteX3" fmla="*/ 1545588 w 1814562"/>
              <a:gd name="connsiteY3" fmla="*/ 1030078 h 1030078"/>
              <a:gd name="connsiteX4" fmla="*/ 0 w 1814562"/>
              <a:gd name="connsiteY4" fmla="*/ 1030078 h 1030078"/>
              <a:gd name="connsiteX0" fmla="*/ 0 w 1814562"/>
              <a:gd name="connsiteY0" fmla="*/ 1030078 h 1030078"/>
              <a:gd name="connsiteX1" fmla="*/ 4814 w 1814562"/>
              <a:gd name="connsiteY1" fmla="*/ 0 h 1030078"/>
              <a:gd name="connsiteX2" fmla="*/ 1814562 w 1814562"/>
              <a:gd name="connsiteY2" fmla="*/ 0 h 1030078"/>
              <a:gd name="connsiteX3" fmla="*/ 1545588 w 1814562"/>
              <a:gd name="connsiteY3" fmla="*/ 1030078 h 1030078"/>
              <a:gd name="connsiteX4" fmla="*/ 0 w 1814562"/>
              <a:gd name="connsiteY4" fmla="*/ 1030078 h 1030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562" h="1030078">
                <a:moveTo>
                  <a:pt x="0" y="1030078"/>
                </a:moveTo>
                <a:cubicBezTo>
                  <a:pt x="1605" y="686719"/>
                  <a:pt x="3209" y="343359"/>
                  <a:pt x="4814" y="0"/>
                </a:cubicBezTo>
                <a:lnTo>
                  <a:pt x="1814562" y="0"/>
                </a:lnTo>
                <a:lnTo>
                  <a:pt x="1545588" y="1030078"/>
                </a:lnTo>
                <a:lnTo>
                  <a:pt x="0" y="1030078"/>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arallelogram 151">
            <a:extLst>
              <a:ext uri="{FF2B5EF4-FFF2-40B4-BE49-F238E27FC236}">
                <a16:creationId xmlns:a16="http://schemas.microsoft.com/office/drawing/2014/main" id="{3BEE17B2-71D2-6088-61A7-74FDADC34F3D}"/>
              </a:ext>
            </a:extLst>
          </p:cNvPr>
          <p:cNvSpPr/>
          <p:nvPr/>
        </p:nvSpPr>
        <p:spPr>
          <a:xfrm>
            <a:off x="283604" y="2734060"/>
            <a:ext cx="1974004" cy="973252"/>
          </a:xfrm>
          <a:custGeom>
            <a:avLst/>
            <a:gdLst>
              <a:gd name="connsiteX0" fmla="*/ 0 w 1814562"/>
              <a:gd name="connsiteY0" fmla="*/ 1030078 h 1030078"/>
              <a:gd name="connsiteX1" fmla="*/ 268974 w 1814562"/>
              <a:gd name="connsiteY1" fmla="*/ 0 h 1030078"/>
              <a:gd name="connsiteX2" fmla="*/ 1814562 w 1814562"/>
              <a:gd name="connsiteY2" fmla="*/ 0 h 1030078"/>
              <a:gd name="connsiteX3" fmla="*/ 1545588 w 1814562"/>
              <a:gd name="connsiteY3" fmla="*/ 1030078 h 1030078"/>
              <a:gd name="connsiteX4" fmla="*/ 0 w 1814562"/>
              <a:gd name="connsiteY4" fmla="*/ 1030078 h 1030078"/>
              <a:gd name="connsiteX0" fmla="*/ 0 w 1814562"/>
              <a:gd name="connsiteY0" fmla="*/ 1030078 h 1030078"/>
              <a:gd name="connsiteX1" fmla="*/ 11587 w 1814562"/>
              <a:gd name="connsiteY1" fmla="*/ 13546 h 1030078"/>
              <a:gd name="connsiteX2" fmla="*/ 1814562 w 1814562"/>
              <a:gd name="connsiteY2" fmla="*/ 0 h 1030078"/>
              <a:gd name="connsiteX3" fmla="*/ 1545588 w 1814562"/>
              <a:gd name="connsiteY3" fmla="*/ 1030078 h 1030078"/>
              <a:gd name="connsiteX4" fmla="*/ 0 w 1814562"/>
              <a:gd name="connsiteY4" fmla="*/ 1030078 h 1030078"/>
              <a:gd name="connsiteX0" fmla="*/ 87 w 1814649"/>
              <a:gd name="connsiteY0" fmla="*/ 1030283 h 1030283"/>
              <a:gd name="connsiteX1" fmla="*/ 0 w 1814649"/>
              <a:gd name="connsiteY1" fmla="*/ 0 h 1030283"/>
              <a:gd name="connsiteX2" fmla="*/ 1814649 w 1814649"/>
              <a:gd name="connsiteY2" fmla="*/ 205 h 1030283"/>
              <a:gd name="connsiteX3" fmla="*/ 1545675 w 1814649"/>
              <a:gd name="connsiteY3" fmla="*/ 1030283 h 1030283"/>
              <a:gd name="connsiteX4" fmla="*/ 87 w 1814649"/>
              <a:gd name="connsiteY4" fmla="*/ 1030283 h 1030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649" h="1030283">
                <a:moveTo>
                  <a:pt x="87" y="1030283"/>
                </a:moveTo>
                <a:cubicBezTo>
                  <a:pt x="58" y="686855"/>
                  <a:pt x="29" y="343428"/>
                  <a:pt x="0" y="0"/>
                </a:cubicBezTo>
                <a:lnTo>
                  <a:pt x="1814649" y="205"/>
                </a:lnTo>
                <a:lnTo>
                  <a:pt x="1545675" y="1030283"/>
                </a:lnTo>
                <a:lnTo>
                  <a:pt x="87" y="1030283"/>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arallelogram 222">
            <a:extLst>
              <a:ext uri="{FF2B5EF4-FFF2-40B4-BE49-F238E27FC236}">
                <a16:creationId xmlns:a16="http://schemas.microsoft.com/office/drawing/2014/main" id="{7DCC8929-41D7-FAC3-60D6-4DB07C2CAF66}"/>
              </a:ext>
            </a:extLst>
          </p:cNvPr>
          <p:cNvSpPr/>
          <p:nvPr/>
        </p:nvSpPr>
        <p:spPr>
          <a:xfrm>
            <a:off x="277877" y="3758224"/>
            <a:ext cx="1932641" cy="1412615"/>
          </a:xfrm>
          <a:custGeom>
            <a:avLst/>
            <a:gdLst>
              <a:gd name="connsiteX0" fmla="*/ 0 w 1814562"/>
              <a:gd name="connsiteY0" fmla="*/ 1277248 h 1277248"/>
              <a:gd name="connsiteX1" fmla="*/ 333515 w 1814562"/>
              <a:gd name="connsiteY1" fmla="*/ 0 h 1277248"/>
              <a:gd name="connsiteX2" fmla="*/ 1814562 w 1814562"/>
              <a:gd name="connsiteY2" fmla="*/ 0 h 1277248"/>
              <a:gd name="connsiteX3" fmla="*/ 1481047 w 1814562"/>
              <a:gd name="connsiteY3" fmla="*/ 1277248 h 1277248"/>
              <a:gd name="connsiteX4" fmla="*/ 0 w 1814562"/>
              <a:gd name="connsiteY4" fmla="*/ 1277248 h 1277248"/>
              <a:gd name="connsiteX0" fmla="*/ 0 w 1814562"/>
              <a:gd name="connsiteY0" fmla="*/ 1277248 h 1277248"/>
              <a:gd name="connsiteX1" fmla="*/ 1621 w 1814562"/>
              <a:gd name="connsiteY1" fmla="*/ 13547 h 1277248"/>
              <a:gd name="connsiteX2" fmla="*/ 1814562 w 1814562"/>
              <a:gd name="connsiteY2" fmla="*/ 0 h 1277248"/>
              <a:gd name="connsiteX3" fmla="*/ 1481047 w 1814562"/>
              <a:gd name="connsiteY3" fmla="*/ 1277248 h 1277248"/>
              <a:gd name="connsiteX4" fmla="*/ 0 w 1814562"/>
              <a:gd name="connsiteY4" fmla="*/ 1277248 h 1277248"/>
              <a:gd name="connsiteX0" fmla="*/ 0 w 1814562"/>
              <a:gd name="connsiteY0" fmla="*/ 1277248 h 1277248"/>
              <a:gd name="connsiteX1" fmla="*/ 8394 w 1814562"/>
              <a:gd name="connsiteY1" fmla="*/ 0 h 1277248"/>
              <a:gd name="connsiteX2" fmla="*/ 1814562 w 1814562"/>
              <a:gd name="connsiteY2" fmla="*/ 0 h 1277248"/>
              <a:gd name="connsiteX3" fmla="*/ 1481047 w 1814562"/>
              <a:gd name="connsiteY3" fmla="*/ 1277248 h 1277248"/>
              <a:gd name="connsiteX4" fmla="*/ 0 w 1814562"/>
              <a:gd name="connsiteY4" fmla="*/ 1277248 h 1277248"/>
              <a:gd name="connsiteX0" fmla="*/ 663 w 1815225"/>
              <a:gd name="connsiteY0" fmla="*/ 1280125 h 1280125"/>
              <a:gd name="connsiteX1" fmla="*/ 111 w 1815225"/>
              <a:gd name="connsiteY1" fmla="*/ 0 h 1280125"/>
              <a:gd name="connsiteX2" fmla="*/ 1815225 w 1815225"/>
              <a:gd name="connsiteY2" fmla="*/ 2877 h 1280125"/>
              <a:gd name="connsiteX3" fmla="*/ 1481710 w 1815225"/>
              <a:gd name="connsiteY3" fmla="*/ 1280125 h 1280125"/>
              <a:gd name="connsiteX4" fmla="*/ 663 w 1815225"/>
              <a:gd name="connsiteY4" fmla="*/ 1280125 h 128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225" h="1280125">
                <a:moveTo>
                  <a:pt x="663" y="1280125"/>
                </a:moveTo>
                <a:cubicBezTo>
                  <a:pt x="1203" y="858891"/>
                  <a:pt x="-429" y="421234"/>
                  <a:pt x="111" y="0"/>
                </a:cubicBezTo>
                <a:lnTo>
                  <a:pt x="1815225" y="2877"/>
                </a:lnTo>
                <a:lnTo>
                  <a:pt x="1481710" y="1280125"/>
                </a:lnTo>
                <a:lnTo>
                  <a:pt x="663" y="1280125"/>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7" name="Straight Connector 86">
            <a:extLst>
              <a:ext uri="{FF2B5EF4-FFF2-40B4-BE49-F238E27FC236}">
                <a16:creationId xmlns:a16="http://schemas.microsoft.com/office/drawing/2014/main" id="{31433E4B-1137-06E2-C56E-2CF354BF63E7}"/>
              </a:ext>
            </a:extLst>
          </p:cNvPr>
          <p:cNvCxnSpPr>
            <a:cxnSpLocks/>
          </p:cNvCxnSpPr>
          <p:nvPr/>
        </p:nvCxnSpPr>
        <p:spPr>
          <a:xfrm flipH="1">
            <a:off x="2242257" y="1199974"/>
            <a:ext cx="898646"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5" name="Parallelogram 94">
            <a:extLst>
              <a:ext uri="{FF2B5EF4-FFF2-40B4-BE49-F238E27FC236}">
                <a16:creationId xmlns:a16="http://schemas.microsoft.com/office/drawing/2014/main" id="{1C8D147C-64A1-EDE0-7FEB-6810FA059338}"/>
              </a:ext>
            </a:extLst>
          </p:cNvPr>
          <p:cNvSpPr/>
          <p:nvPr/>
        </p:nvSpPr>
        <p:spPr>
          <a:xfrm>
            <a:off x="2041031" y="647952"/>
            <a:ext cx="8169590" cy="1030078"/>
          </a:xfrm>
          <a:prstGeom prst="parallelogram">
            <a:avLst>
              <a:gd name="adj" fmla="val 2858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a:extLst>
              <a:ext uri="{FF2B5EF4-FFF2-40B4-BE49-F238E27FC236}">
                <a16:creationId xmlns:a16="http://schemas.microsoft.com/office/drawing/2014/main" id="{50F898EB-4368-833E-4E74-0ECD722D0558}"/>
              </a:ext>
            </a:extLst>
          </p:cNvPr>
          <p:cNvSpPr/>
          <p:nvPr/>
        </p:nvSpPr>
        <p:spPr>
          <a:xfrm>
            <a:off x="363811" y="671090"/>
            <a:ext cx="1603668" cy="93911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200"/>
              </a:spcBef>
              <a:spcAft>
                <a:spcPts val="200"/>
              </a:spcAft>
              <a:buClrTx/>
              <a:buSzTx/>
              <a:buFontTx/>
              <a:buNone/>
              <a:tabLst/>
              <a:defRPr/>
            </a:pPr>
            <a:r>
              <a:rPr lang="en-GB" sz="1400" b="1" kern="1200" noProof="0">
                <a:solidFill>
                  <a:schemeClr val="bg1"/>
                </a:solidFill>
                <a:latin typeface="Calibri" panose="020F0502020204030204" pitchFamily="34" charset="0"/>
                <a:cs typeface="Calibri" panose="020F0502020204030204" pitchFamily="34" charset="0"/>
              </a:rPr>
              <a:t>Drive asset </a:t>
            </a:r>
            <a:br>
              <a:rPr lang="en-GB" sz="1400" b="1" kern="1200" noProof="0">
                <a:solidFill>
                  <a:schemeClr val="bg1"/>
                </a:solidFill>
                <a:latin typeface="Calibri" panose="020F0502020204030204" pitchFamily="34" charset="0"/>
                <a:cs typeface="Calibri" panose="020F0502020204030204" pitchFamily="34" charset="0"/>
              </a:rPr>
            </a:br>
            <a:r>
              <a:rPr lang="en-GB" sz="1400" b="1" kern="1200" noProof="0">
                <a:solidFill>
                  <a:schemeClr val="bg1"/>
                </a:solidFill>
                <a:latin typeface="Calibri" panose="020F0502020204030204" pitchFamily="34" charset="0"/>
                <a:cs typeface="Calibri" panose="020F0502020204030204" pitchFamily="34" charset="0"/>
              </a:rPr>
              <a:t>and portfolio </a:t>
            </a:r>
            <a:br>
              <a:rPr lang="en-GB" sz="1400" b="1" kern="1200" noProof="0">
                <a:solidFill>
                  <a:schemeClr val="bg1"/>
                </a:solidFill>
                <a:latin typeface="Calibri" panose="020F0502020204030204" pitchFamily="34" charset="0"/>
                <a:cs typeface="Calibri" panose="020F0502020204030204" pitchFamily="34" charset="0"/>
              </a:rPr>
            </a:br>
            <a:r>
              <a:rPr lang="en-GB" sz="1400" b="1" kern="1200" noProof="0">
                <a:solidFill>
                  <a:schemeClr val="bg1"/>
                </a:solidFill>
                <a:latin typeface="Calibri" panose="020F0502020204030204" pitchFamily="34" charset="0"/>
                <a:cs typeface="Calibri" panose="020F0502020204030204" pitchFamily="34" charset="0"/>
              </a:rPr>
              <a:t>value</a:t>
            </a:r>
            <a:endParaRPr lang="en-US" sz="1400" b="0" kern="1200">
              <a:solidFill>
                <a:schemeClr val="bg1"/>
              </a:solidFill>
              <a:latin typeface="Calibri" panose="020F0502020204030204" pitchFamily="34" charset="0"/>
              <a:cs typeface="Calibri" panose="020F0502020204030204" pitchFamily="34" charset="0"/>
            </a:endParaRPr>
          </a:p>
        </p:txBody>
      </p:sp>
      <p:sp>
        <p:nvSpPr>
          <p:cNvPr id="98" name="TextBox 97">
            <a:extLst>
              <a:ext uri="{FF2B5EF4-FFF2-40B4-BE49-F238E27FC236}">
                <a16:creationId xmlns:a16="http://schemas.microsoft.com/office/drawing/2014/main" id="{53F24541-A69B-C317-AFD4-CDEE52EFCB49}"/>
              </a:ext>
            </a:extLst>
          </p:cNvPr>
          <p:cNvSpPr txBox="1"/>
          <p:nvPr/>
        </p:nvSpPr>
        <p:spPr>
          <a:xfrm>
            <a:off x="176408" y="311497"/>
            <a:ext cx="3712876" cy="230832"/>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sz="900" b="1" i="0" dirty="0">
                <a:solidFill>
                  <a:schemeClr val="accent1"/>
                </a:solidFill>
              </a:rPr>
              <a:t>Clarivate supports your teams with their key activities across the lifecycle</a:t>
            </a:r>
          </a:p>
        </p:txBody>
      </p:sp>
      <p:sp>
        <p:nvSpPr>
          <p:cNvPr id="100" name="TextBox 99">
            <a:extLst>
              <a:ext uri="{FF2B5EF4-FFF2-40B4-BE49-F238E27FC236}">
                <a16:creationId xmlns:a16="http://schemas.microsoft.com/office/drawing/2014/main" id="{8A795CFC-8A37-E097-BF52-31087DA07C70}"/>
              </a:ext>
            </a:extLst>
          </p:cNvPr>
          <p:cNvSpPr txBox="1"/>
          <p:nvPr/>
        </p:nvSpPr>
        <p:spPr>
          <a:xfrm>
            <a:off x="5518121" y="311497"/>
            <a:ext cx="1369286" cy="230832"/>
          </a:xfrm>
          <a:prstGeom prst="rect">
            <a:avLst/>
          </a:prstGeom>
          <a:noFill/>
        </p:spPr>
        <p:txBody>
          <a:bodyPr wrap="none" rtlCol="0">
            <a:spAutoFit/>
          </a:bodyPr>
          <a:lstStyle/>
          <a:p>
            <a:pPr marL="0" marR="0" lvl="0" indent="0" algn="l" defTabSz="914377" rtl="0" eaLnBrk="1" fontAlgn="auto" latinLnBrk="0" hangingPunct="1">
              <a:lnSpc>
                <a:spcPct val="100000"/>
              </a:lnSpc>
              <a:spcBef>
                <a:spcPts val="200"/>
              </a:spcBef>
              <a:spcAft>
                <a:spcPts val="200"/>
              </a:spcAft>
              <a:buClrTx/>
              <a:buSzTx/>
              <a:buFontTx/>
              <a:buNone/>
              <a:tabLst/>
              <a:defRPr/>
            </a:pPr>
            <a:r>
              <a:rPr lang="en-GB" sz="900" b="1" i="0" dirty="0">
                <a:solidFill>
                  <a:schemeClr val="accent1"/>
                </a:solidFill>
              </a:rPr>
              <a:t>Market-leading products</a:t>
            </a:r>
          </a:p>
        </p:txBody>
      </p:sp>
      <p:sp>
        <p:nvSpPr>
          <p:cNvPr id="101" name="TextBox 100">
            <a:extLst>
              <a:ext uri="{FF2B5EF4-FFF2-40B4-BE49-F238E27FC236}">
                <a16:creationId xmlns:a16="http://schemas.microsoft.com/office/drawing/2014/main" id="{D4168B1B-B375-D935-8497-BD583202E8D5}"/>
              </a:ext>
            </a:extLst>
          </p:cNvPr>
          <p:cNvSpPr txBox="1"/>
          <p:nvPr/>
        </p:nvSpPr>
        <p:spPr>
          <a:xfrm>
            <a:off x="7404763" y="311497"/>
            <a:ext cx="843501" cy="230832"/>
          </a:xfrm>
          <a:prstGeom prst="rect">
            <a:avLst/>
          </a:prstGeom>
          <a:noFill/>
        </p:spPr>
        <p:txBody>
          <a:bodyPr wrap="none" rtlCol="0">
            <a:spAutoFit/>
          </a:bodyPr>
          <a:lstStyle/>
          <a:p>
            <a:pPr marL="0" marR="0" lvl="0" indent="0" algn="l" defTabSz="914377" rtl="0" eaLnBrk="1" fontAlgn="auto" latinLnBrk="0" hangingPunct="1">
              <a:lnSpc>
                <a:spcPct val="100000"/>
              </a:lnSpc>
              <a:spcBef>
                <a:spcPts val="200"/>
              </a:spcBef>
              <a:spcAft>
                <a:spcPts val="200"/>
              </a:spcAft>
              <a:buClrTx/>
              <a:buSzTx/>
              <a:buFontTx/>
              <a:buNone/>
              <a:tabLst/>
              <a:defRPr/>
            </a:pPr>
            <a:r>
              <a:rPr lang="en-GB" sz="900" b="1" i="0" dirty="0">
                <a:solidFill>
                  <a:schemeClr val="accent1"/>
                </a:solidFill>
              </a:rPr>
              <a:t>Value metrics</a:t>
            </a:r>
          </a:p>
        </p:txBody>
      </p:sp>
      <p:cxnSp>
        <p:nvCxnSpPr>
          <p:cNvPr id="103" name="Straight Connector 102">
            <a:extLst>
              <a:ext uri="{FF2B5EF4-FFF2-40B4-BE49-F238E27FC236}">
                <a16:creationId xmlns:a16="http://schemas.microsoft.com/office/drawing/2014/main" id="{ACDA776D-73D2-1EE1-BE02-BE7E14E24F71}"/>
              </a:ext>
            </a:extLst>
          </p:cNvPr>
          <p:cNvCxnSpPr>
            <a:cxnSpLocks/>
          </p:cNvCxnSpPr>
          <p:nvPr/>
        </p:nvCxnSpPr>
        <p:spPr>
          <a:xfrm flipH="1">
            <a:off x="6897818" y="1431822"/>
            <a:ext cx="898646" cy="0"/>
          </a:xfrm>
          <a:prstGeom prst="line">
            <a:avLst/>
          </a:prstGeom>
          <a:ln w="6350">
            <a:solidFill>
              <a:schemeClr val="tx2">
                <a:lumMod val="95000"/>
              </a:schemeClr>
            </a:solidFill>
          </a:ln>
        </p:spPr>
        <p:style>
          <a:lnRef idx="1">
            <a:schemeClr val="accent1"/>
          </a:lnRef>
          <a:fillRef idx="0">
            <a:schemeClr val="accent1"/>
          </a:fillRef>
          <a:effectRef idx="0">
            <a:schemeClr val="accent1"/>
          </a:effectRef>
          <a:fontRef idx="minor">
            <a:schemeClr val="tx1"/>
          </a:fontRef>
        </p:style>
      </p:cxnSp>
      <p:sp>
        <p:nvSpPr>
          <p:cNvPr id="107" name="Parallelogram 106">
            <a:extLst>
              <a:ext uri="{FF2B5EF4-FFF2-40B4-BE49-F238E27FC236}">
                <a16:creationId xmlns:a16="http://schemas.microsoft.com/office/drawing/2014/main" id="{7E3814AB-998C-562F-F934-6322AFBB5800}"/>
              </a:ext>
            </a:extLst>
          </p:cNvPr>
          <p:cNvSpPr/>
          <p:nvPr/>
        </p:nvSpPr>
        <p:spPr>
          <a:xfrm>
            <a:off x="5163135" y="1237009"/>
            <a:ext cx="2136034" cy="423049"/>
          </a:xfrm>
          <a:prstGeom prst="parallelogram">
            <a:avLst>
              <a:gd name="adj" fmla="val 159361"/>
            </a:avLst>
          </a:prstGeom>
          <a:solidFill>
            <a:schemeClr val="tx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Parallelogram 109">
            <a:extLst>
              <a:ext uri="{FF2B5EF4-FFF2-40B4-BE49-F238E27FC236}">
                <a16:creationId xmlns:a16="http://schemas.microsoft.com/office/drawing/2014/main" id="{BC47F322-3DE4-F6C8-E20C-D729D4CF833B}"/>
              </a:ext>
            </a:extLst>
          </p:cNvPr>
          <p:cNvSpPr/>
          <p:nvPr/>
        </p:nvSpPr>
        <p:spPr>
          <a:xfrm>
            <a:off x="7321944" y="1237009"/>
            <a:ext cx="2136034" cy="423049"/>
          </a:xfrm>
          <a:prstGeom prst="parallelogram">
            <a:avLst>
              <a:gd name="adj" fmla="val 159361"/>
            </a:avLst>
          </a:prstGeom>
          <a:solidFill>
            <a:schemeClr val="tx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Parallelogram 110">
            <a:extLst>
              <a:ext uri="{FF2B5EF4-FFF2-40B4-BE49-F238E27FC236}">
                <a16:creationId xmlns:a16="http://schemas.microsoft.com/office/drawing/2014/main" id="{840DC9D7-FC2C-C6AD-545D-80926FB4DE29}"/>
              </a:ext>
            </a:extLst>
          </p:cNvPr>
          <p:cNvSpPr/>
          <p:nvPr/>
        </p:nvSpPr>
        <p:spPr>
          <a:xfrm>
            <a:off x="2598690" y="1237009"/>
            <a:ext cx="2136034" cy="423049"/>
          </a:xfrm>
          <a:prstGeom prst="parallelogram">
            <a:avLst>
              <a:gd name="adj" fmla="val 159361"/>
            </a:avLst>
          </a:prstGeom>
          <a:solidFill>
            <a:schemeClr val="tx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2" name="Straight Connector 111">
            <a:extLst>
              <a:ext uri="{FF2B5EF4-FFF2-40B4-BE49-F238E27FC236}">
                <a16:creationId xmlns:a16="http://schemas.microsoft.com/office/drawing/2014/main" id="{2F732A47-275F-8EEB-9C46-D209D7CC53E2}"/>
              </a:ext>
            </a:extLst>
          </p:cNvPr>
          <p:cNvCxnSpPr>
            <a:cxnSpLocks/>
          </p:cNvCxnSpPr>
          <p:nvPr/>
        </p:nvCxnSpPr>
        <p:spPr>
          <a:xfrm flipH="1">
            <a:off x="4436500" y="1431822"/>
            <a:ext cx="898646" cy="0"/>
          </a:xfrm>
          <a:prstGeom prst="line">
            <a:avLst/>
          </a:prstGeom>
          <a:ln w="6350">
            <a:solidFill>
              <a:schemeClr val="tx2">
                <a:lumMod val="95000"/>
              </a:schemeClr>
            </a:solidFill>
          </a:ln>
        </p:spPr>
        <p:style>
          <a:lnRef idx="1">
            <a:schemeClr val="accent1"/>
          </a:lnRef>
          <a:fillRef idx="0">
            <a:schemeClr val="accent1"/>
          </a:fillRef>
          <a:effectRef idx="0">
            <a:schemeClr val="accent1"/>
          </a:effectRef>
          <a:fontRef idx="minor">
            <a:schemeClr val="tx1"/>
          </a:fontRef>
        </p:style>
      </p:cxnSp>
      <p:sp>
        <p:nvSpPr>
          <p:cNvPr id="113" name="Rectangle: Rounded Corners 70">
            <a:extLst>
              <a:ext uri="{FF2B5EF4-FFF2-40B4-BE49-F238E27FC236}">
                <a16:creationId xmlns:a16="http://schemas.microsoft.com/office/drawing/2014/main" id="{03E9B25B-F249-DBFC-0105-AC0553067CDB}"/>
              </a:ext>
            </a:extLst>
          </p:cNvPr>
          <p:cNvSpPr/>
          <p:nvPr/>
        </p:nvSpPr>
        <p:spPr>
          <a:xfrm>
            <a:off x="5612125" y="728849"/>
            <a:ext cx="1414946"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err="1">
                <a:solidFill>
                  <a:schemeClr val="tx1"/>
                </a:solidFill>
              </a:rPr>
              <a:t>Cortellis</a:t>
            </a:r>
            <a:r>
              <a:rPr lang="en-GB" sz="700" b="1">
                <a:solidFill>
                  <a:schemeClr val="tx1"/>
                </a:solidFill>
              </a:rPr>
              <a:t> Competitive Intelligence</a:t>
            </a:r>
          </a:p>
        </p:txBody>
      </p:sp>
      <p:sp>
        <p:nvSpPr>
          <p:cNvPr id="115" name="Rectangle: Rounded Corners 71">
            <a:extLst>
              <a:ext uri="{FF2B5EF4-FFF2-40B4-BE49-F238E27FC236}">
                <a16:creationId xmlns:a16="http://schemas.microsoft.com/office/drawing/2014/main" id="{8D6810C7-0EC1-AF81-EAC6-34E573C908F8}"/>
              </a:ext>
            </a:extLst>
          </p:cNvPr>
          <p:cNvSpPr/>
          <p:nvPr/>
        </p:nvSpPr>
        <p:spPr>
          <a:xfrm>
            <a:off x="5612125" y="1406727"/>
            <a:ext cx="1287772"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a:solidFill>
                  <a:schemeClr val="tx1"/>
                </a:solidFill>
              </a:rPr>
              <a:t>Disease Landscape &amp; Forecast</a:t>
            </a:r>
          </a:p>
        </p:txBody>
      </p:sp>
      <p:sp>
        <p:nvSpPr>
          <p:cNvPr id="117" name="Rectangle: Rounded Corners 75">
            <a:extLst>
              <a:ext uri="{FF2B5EF4-FFF2-40B4-BE49-F238E27FC236}">
                <a16:creationId xmlns:a16="http://schemas.microsoft.com/office/drawing/2014/main" id="{E4AA3027-C703-5031-4FA4-4DC233A6E955}"/>
              </a:ext>
            </a:extLst>
          </p:cNvPr>
          <p:cNvSpPr/>
          <p:nvPr/>
        </p:nvSpPr>
        <p:spPr>
          <a:xfrm>
            <a:off x="5612125" y="954808"/>
            <a:ext cx="1161895"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err="1">
                <a:solidFill>
                  <a:schemeClr val="tx1"/>
                </a:solidFill>
              </a:rPr>
              <a:t>Cortellis</a:t>
            </a:r>
            <a:r>
              <a:rPr lang="en-GB" sz="700" b="1">
                <a:solidFill>
                  <a:schemeClr val="tx1"/>
                </a:solidFill>
              </a:rPr>
              <a:t> Deals Intelligence</a:t>
            </a:r>
          </a:p>
        </p:txBody>
      </p:sp>
      <p:sp>
        <p:nvSpPr>
          <p:cNvPr id="118" name="Rectangle: Rounded Corners 126">
            <a:extLst>
              <a:ext uri="{FF2B5EF4-FFF2-40B4-BE49-F238E27FC236}">
                <a16:creationId xmlns:a16="http://schemas.microsoft.com/office/drawing/2014/main" id="{D5D48ABA-215D-E6C6-4AF4-137AE8E93B31}"/>
              </a:ext>
            </a:extLst>
          </p:cNvPr>
          <p:cNvSpPr/>
          <p:nvPr/>
        </p:nvSpPr>
        <p:spPr>
          <a:xfrm>
            <a:off x="5612125" y="1180767"/>
            <a:ext cx="536268"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err="1">
                <a:solidFill>
                  <a:schemeClr val="tx1"/>
                </a:solidFill>
              </a:rPr>
              <a:t>BioWorld</a:t>
            </a:r>
            <a:endParaRPr lang="en-GB" sz="700" b="1">
              <a:solidFill>
                <a:schemeClr val="tx1"/>
              </a:solidFill>
            </a:endParaRPr>
          </a:p>
        </p:txBody>
      </p:sp>
      <p:sp>
        <p:nvSpPr>
          <p:cNvPr id="120" name="TextBox 119">
            <a:extLst>
              <a:ext uri="{FF2B5EF4-FFF2-40B4-BE49-F238E27FC236}">
                <a16:creationId xmlns:a16="http://schemas.microsoft.com/office/drawing/2014/main" id="{BF793CBC-675E-5ED1-5811-7ABF8C62EDDC}"/>
              </a:ext>
            </a:extLst>
          </p:cNvPr>
          <p:cNvSpPr txBox="1"/>
          <p:nvPr/>
        </p:nvSpPr>
        <p:spPr>
          <a:xfrm>
            <a:off x="2388112" y="655245"/>
            <a:ext cx="274283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a:solidFill>
                  <a:schemeClr val="tx1"/>
                </a:solidFill>
              </a:rPr>
              <a:t>Partner identification and deal-making</a:t>
            </a:r>
          </a:p>
        </p:txBody>
      </p:sp>
      <p:sp>
        <p:nvSpPr>
          <p:cNvPr id="121" name="TextBox 120">
            <a:extLst>
              <a:ext uri="{FF2B5EF4-FFF2-40B4-BE49-F238E27FC236}">
                <a16:creationId xmlns:a16="http://schemas.microsoft.com/office/drawing/2014/main" id="{EDEB1A5C-954A-7555-E03D-E411B031ECF0}"/>
              </a:ext>
            </a:extLst>
          </p:cNvPr>
          <p:cNvSpPr txBox="1"/>
          <p:nvPr/>
        </p:nvSpPr>
        <p:spPr>
          <a:xfrm>
            <a:off x="2327540" y="844560"/>
            <a:ext cx="274283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a:solidFill>
                  <a:schemeClr val="tx1"/>
                </a:solidFill>
              </a:rPr>
              <a:t>Market sizing, forecasting and competitive intelligence</a:t>
            </a:r>
          </a:p>
        </p:txBody>
      </p:sp>
      <p:sp>
        <p:nvSpPr>
          <p:cNvPr id="122" name="TextBox 121">
            <a:extLst>
              <a:ext uri="{FF2B5EF4-FFF2-40B4-BE49-F238E27FC236}">
                <a16:creationId xmlns:a16="http://schemas.microsoft.com/office/drawing/2014/main" id="{D0DAAB9F-0D01-1AF1-BC99-508CF0666E38}"/>
              </a:ext>
            </a:extLst>
          </p:cNvPr>
          <p:cNvSpPr txBox="1"/>
          <p:nvPr/>
        </p:nvSpPr>
        <p:spPr>
          <a:xfrm>
            <a:off x="2282070" y="1033875"/>
            <a:ext cx="274283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a:solidFill>
                  <a:schemeClr val="tx1"/>
                </a:solidFill>
              </a:rPr>
              <a:t>Portfolio planning, strategy and expansion</a:t>
            </a:r>
          </a:p>
        </p:txBody>
      </p:sp>
      <p:sp>
        <p:nvSpPr>
          <p:cNvPr id="123" name="TextBox 122">
            <a:extLst>
              <a:ext uri="{FF2B5EF4-FFF2-40B4-BE49-F238E27FC236}">
                <a16:creationId xmlns:a16="http://schemas.microsoft.com/office/drawing/2014/main" id="{17271B96-DEAC-8A57-E0B2-3EBE6AFCB384}"/>
              </a:ext>
            </a:extLst>
          </p:cNvPr>
          <p:cNvSpPr txBox="1"/>
          <p:nvPr/>
        </p:nvSpPr>
        <p:spPr>
          <a:xfrm>
            <a:off x="2221652" y="1223190"/>
            <a:ext cx="274283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a:solidFill>
                  <a:schemeClr val="tx1"/>
                </a:solidFill>
              </a:rPr>
              <a:t>Commercial evaluation and ROI assessment</a:t>
            </a:r>
          </a:p>
        </p:txBody>
      </p:sp>
      <p:sp>
        <p:nvSpPr>
          <p:cNvPr id="124" name="TextBox 123">
            <a:extLst>
              <a:ext uri="{FF2B5EF4-FFF2-40B4-BE49-F238E27FC236}">
                <a16:creationId xmlns:a16="http://schemas.microsoft.com/office/drawing/2014/main" id="{D1EE6EF2-9655-A79E-B87F-4938BFE8E941}"/>
              </a:ext>
            </a:extLst>
          </p:cNvPr>
          <p:cNvSpPr txBox="1"/>
          <p:nvPr/>
        </p:nvSpPr>
        <p:spPr>
          <a:xfrm>
            <a:off x="2183971" y="1412503"/>
            <a:ext cx="274283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dirty="0">
                <a:solidFill>
                  <a:schemeClr val="tx1"/>
                </a:solidFill>
              </a:rPr>
              <a:t>Freedom to operate and patent navigation</a:t>
            </a:r>
          </a:p>
        </p:txBody>
      </p:sp>
      <p:cxnSp>
        <p:nvCxnSpPr>
          <p:cNvPr id="125" name="Straight Connector 124">
            <a:extLst>
              <a:ext uri="{FF2B5EF4-FFF2-40B4-BE49-F238E27FC236}">
                <a16:creationId xmlns:a16="http://schemas.microsoft.com/office/drawing/2014/main" id="{ABC210C1-5CF0-E2D6-9F2F-1F8EFDAAA6C8}"/>
              </a:ext>
            </a:extLst>
          </p:cNvPr>
          <p:cNvCxnSpPr>
            <a:cxnSpLocks/>
          </p:cNvCxnSpPr>
          <p:nvPr/>
        </p:nvCxnSpPr>
        <p:spPr>
          <a:xfrm flipH="1">
            <a:off x="2242257" y="2294569"/>
            <a:ext cx="898646"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8" name="Parallelogram 127">
            <a:extLst>
              <a:ext uri="{FF2B5EF4-FFF2-40B4-BE49-F238E27FC236}">
                <a16:creationId xmlns:a16="http://schemas.microsoft.com/office/drawing/2014/main" id="{582E4CD6-0E5C-E1B4-D8CB-2BC767A08B49}"/>
              </a:ext>
            </a:extLst>
          </p:cNvPr>
          <p:cNvSpPr/>
          <p:nvPr/>
        </p:nvSpPr>
        <p:spPr>
          <a:xfrm>
            <a:off x="2021981" y="1724102"/>
            <a:ext cx="8169590" cy="959421"/>
          </a:xfrm>
          <a:prstGeom prst="parallelogram">
            <a:avLst>
              <a:gd name="adj" fmla="val 3183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ectangle 129">
            <a:extLst>
              <a:ext uri="{FF2B5EF4-FFF2-40B4-BE49-F238E27FC236}">
                <a16:creationId xmlns:a16="http://schemas.microsoft.com/office/drawing/2014/main" id="{F7FE7A07-69E5-34BF-3481-F3F2448B4779}"/>
              </a:ext>
            </a:extLst>
          </p:cNvPr>
          <p:cNvSpPr/>
          <p:nvPr/>
        </p:nvSpPr>
        <p:spPr>
          <a:xfrm>
            <a:off x="358881" y="1715271"/>
            <a:ext cx="1597967" cy="93911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200"/>
              </a:spcBef>
              <a:spcAft>
                <a:spcPts val="200"/>
              </a:spcAft>
              <a:buClrTx/>
              <a:buSzTx/>
              <a:buFontTx/>
              <a:buNone/>
              <a:tabLst/>
              <a:defRPr/>
            </a:pPr>
            <a:r>
              <a:rPr lang="en-US" sz="1400" b="1" kern="1200">
                <a:solidFill>
                  <a:schemeClr val="bg1"/>
                </a:solidFill>
                <a:latin typeface="Calibri" panose="020F0502020204030204" pitchFamily="34" charset="0"/>
                <a:cs typeface="Calibri" panose="020F0502020204030204" pitchFamily="34" charset="0"/>
              </a:rPr>
              <a:t>Advance innovative candidates</a:t>
            </a:r>
          </a:p>
        </p:txBody>
      </p:sp>
      <p:cxnSp>
        <p:nvCxnSpPr>
          <p:cNvPr id="132" name="Straight Connector 131">
            <a:extLst>
              <a:ext uri="{FF2B5EF4-FFF2-40B4-BE49-F238E27FC236}">
                <a16:creationId xmlns:a16="http://schemas.microsoft.com/office/drawing/2014/main" id="{D5EFDE51-A86A-C334-91D9-D8E267DB0BED}"/>
              </a:ext>
            </a:extLst>
          </p:cNvPr>
          <p:cNvCxnSpPr>
            <a:cxnSpLocks/>
          </p:cNvCxnSpPr>
          <p:nvPr/>
        </p:nvCxnSpPr>
        <p:spPr>
          <a:xfrm flipH="1">
            <a:off x="6897818" y="2526417"/>
            <a:ext cx="898646" cy="0"/>
          </a:xfrm>
          <a:prstGeom prst="line">
            <a:avLst/>
          </a:prstGeom>
          <a:ln w="6350">
            <a:solidFill>
              <a:schemeClr val="tx2">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2164E53-D3F2-DCFC-F4EC-477C676079DD}"/>
              </a:ext>
            </a:extLst>
          </p:cNvPr>
          <p:cNvCxnSpPr>
            <a:cxnSpLocks/>
          </p:cNvCxnSpPr>
          <p:nvPr/>
        </p:nvCxnSpPr>
        <p:spPr>
          <a:xfrm flipH="1">
            <a:off x="4436500" y="2526417"/>
            <a:ext cx="898646" cy="0"/>
          </a:xfrm>
          <a:prstGeom prst="line">
            <a:avLst/>
          </a:prstGeom>
          <a:ln w="6350">
            <a:solidFill>
              <a:schemeClr val="tx2">
                <a:lumMod val="95000"/>
              </a:schemeClr>
            </a:solidFill>
          </a:ln>
        </p:spPr>
        <p:style>
          <a:lnRef idx="1">
            <a:schemeClr val="accent1"/>
          </a:lnRef>
          <a:fillRef idx="0">
            <a:schemeClr val="accent1"/>
          </a:fillRef>
          <a:effectRef idx="0">
            <a:schemeClr val="accent1"/>
          </a:effectRef>
          <a:fontRef idx="minor">
            <a:schemeClr val="tx1"/>
          </a:fontRef>
        </p:style>
      </p:cxnSp>
      <p:sp>
        <p:nvSpPr>
          <p:cNvPr id="146" name="TextBox 145">
            <a:extLst>
              <a:ext uri="{FF2B5EF4-FFF2-40B4-BE49-F238E27FC236}">
                <a16:creationId xmlns:a16="http://schemas.microsoft.com/office/drawing/2014/main" id="{B0B27E81-7336-1099-AA60-16CD48A78316}"/>
              </a:ext>
            </a:extLst>
          </p:cNvPr>
          <p:cNvSpPr txBox="1"/>
          <p:nvPr/>
        </p:nvSpPr>
        <p:spPr>
          <a:xfrm>
            <a:off x="2338602" y="1782971"/>
            <a:ext cx="3076214" cy="230832"/>
          </a:xfrm>
          <a:prstGeom prst="rect">
            <a:avLst/>
          </a:prstGeom>
          <a:noFill/>
        </p:spPr>
        <p:txBody>
          <a:bodyPr wrap="square">
            <a:spAutoFit/>
          </a:bodyPr>
          <a:lstStyle/>
          <a:p>
            <a:pPr defTabSz="914377">
              <a:spcAft>
                <a:spcPts val="200"/>
              </a:spcAft>
              <a:defRPr/>
            </a:pPr>
            <a:r>
              <a:rPr lang="en-US" sz="900"/>
              <a:t>Drug discovery, pipeline optimization and decision-making</a:t>
            </a:r>
          </a:p>
        </p:txBody>
      </p:sp>
      <p:sp>
        <p:nvSpPr>
          <p:cNvPr id="147" name="TextBox 146">
            <a:extLst>
              <a:ext uri="{FF2B5EF4-FFF2-40B4-BE49-F238E27FC236}">
                <a16:creationId xmlns:a16="http://schemas.microsoft.com/office/drawing/2014/main" id="{1730C55D-ADC0-58FF-2097-EB4965F480AE}"/>
              </a:ext>
            </a:extLst>
          </p:cNvPr>
          <p:cNvSpPr txBox="1"/>
          <p:nvPr/>
        </p:nvSpPr>
        <p:spPr>
          <a:xfrm>
            <a:off x="2291110" y="1978183"/>
            <a:ext cx="2742833" cy="230832"/>
          </a:xfrm>
          <a:prstGeom prst="rect">
            <a:avLst/>
          </a:prstGeom>
          <a:noFill/>
        </p:spPr>
        <p:txBody>
          <a:bodyPr wrap="square">
            <a:spAutoFit/>
          </a:bodyPr>
          <a:lstStyle/>
          <a:p>
            <a:pPr marR="0" lvl="0" indent="0" defTabSz="914377" fontAlgn="auto">
              <a:lnSpc>
                <a:spcPct val="100000"/>
              </a:lnSpc>
              <a:spcBef>
                <a:spcPts val="0"/>
              </a:spcBef>
              <a:spcAft>
                <a:spcPts val="200"/>
              </a:spcAft>
              <a:buClrTx/>
              <a:buSzTx/>
              <a:buFont typeface="Arial" panose="020B0604020202020204" pitchFamily="34" charset="0"/>
              <a:buNone/>
              <a:tabLst/>
              <a:defRPr/>
            </a:pPr>
            <a:r>
              <a:rPr lang="en-US" sz="900"/>
              <a:t>Preclinical drug development</a:t>
            </a:r>
          </a:p>
        </p:txBody>
      </p:sp>
      <p:sp>
        <p:nvSpPr>
          <p:cNvPr id="148" name="TextBox 147">
            <a:extLst>
              <a:ext uri="{FF2B5EF4-FFF2-40B4-BE49-F238E27FC236}">
                <a16:creationId xmlns:a16="http://schemas.microsoft.com/office/drawing/2014/main" id="{0FBABC91-E16B-0A92-65E0-5874D1CFA16D}"/>
              </a:ext>
            </a:extLst>
          </p:cNvPr>
          <p:cNvSpPr txBox="1"/>
          <p:nvPr/>
        </p:nvSpPr>
        <p:spPr>
          <a:xfrm>
            <a:off x="2241300" y="2173395"/>
            <a:ext cx="2742833" cy="230832"/>
          </a:xfrm>
          <a:prstGeom prst="rect">
            <a:avLst/>
          </a:prstGeom>
          <a:noFill/>
        </p:spPr>
        <p:txBody>
          <a:bodyPr wrap="square">
            <a:spAutoFit/>
          </a:bodyPr>
          <a:lstStyle/>
          <a:p>
            <a:pPr defTabSz="914377">
              <a:spcAft>
                <a:spcPts val="200"/>
              </a:spcAft>
              <a:defRPr/>
            </a:pPr>
            <a:r>
              <a:rPr lang="en-US" sz="900" dirty="0"/>
              <a:t>Clinical trial planning, design and feasibility</a:t>
            </a:r>
          </a:p>
        </p:txBody>
      </p:sp>
      <p:sp>
        <p:nvSpPr>
          <p:cNvPr id="149" name="TextBox 148">
            <a:extLst>
              <a:ext uri="{FF2B5EF4-FFF2-40B4-BE49-F238E27FC236}">
                <a16:creationId xmlns:a16="http://schemas.microsoft.com/office/drawing/2014/main" id="{2C98A783-73B4-E429-3A07-F7073FB5A393}"/>
              </a:ext>
            </a:extLst>
          </p:cNvPr>
          <p:cNvSpPr txBox="1"/>
          <p:nvPr/>
        </p:nvSpPr>
        <p:spPr>
          <a:xfrm>
            <a:off x="2183971" y="2368606"/>
            <a:ext cx="3020264" cy="230832"/>
          </a:xfrm>
          <a:prstGeom prst="rect">
            <a:avLst/>
          </a:prstGeom>
          <a:noFill/>
        </p:spPr>
        <p:txBody>
          <a:bodyPr wrap="square">
            <a:spAutoFit/>
          </a:bodyPr>
          <a:lstStyle/>
          <a:p>
            <a:pPr defTabSz="914377">
              <a:spcAft>
                <a:spcPts val="200"/>
              </a:spcAft>
              <a:defRPr/>
            </a:pPr>
            <a:r>
              <a:rPr lang="en-US" sz="900"/>
              <a:t>Clinical trial operations, execution and optimization</a:t>
            </a:r>
          </a:p>
        </p:txBody>
      </p:sp>
      <p:cxnSp>
        <p:nvCxnSpPr>
          <p:cNvPr id="150" name="Straight Connector 149">
            <a:extLst>
              <a:ext uri="{FF2B5EF4-FFF2-40B4-BE49-F238E27FC236}">
                <a16:creationId xmlns:a16="http://schemas.microsoft.com/office/drawing/2014/main" id="{433EE1CF-E479-AAB3-877B-A24818846ADA}"/>
              </a:ext>
            </a:extLst>
          </p:cNvPr>
          <p:cNvCxnSpPr>
            <a:cxnSpLocks/>
          </p:cNvCxnSpPr>
          <p:nvPr/>
        </p:nvCxnSpPr>
        <p:spPr>
          <a:xfrm flipH="1">
            <a:off x="2242257" y="3369934"/>
            <a:ext cx="898646"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3" name="Parallelogram 152">
            <a:extLst>
              <a:ext uri="{FF2B5EF4-FFF2-40B4-BE49-F238E27FC236}">
                <a16:creationId xmlns:a16="http://schemas.microsoft.com/office/drawing/2014/main" id="{F4C426F4-DC66-AD6B-DC96-C013BF067E44}"/>
              </a:ext>
            </a:extLst>
          </p:cNvPr>
          <p:cNvSpPr/>
          <p:nvPr/>
        </p:nvSpPr>
        <p:spPr>
          <a:xfrm>
            <a:off x="2022329" y="2734249"/>
            <a:ext cx="8169590" cy="972691"/>
          </a:xfrm>
          <a:prstGeom prst="parallelogram">
            <a:avLst>
              <a:gd name="adj" fmla="val 3054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153">
            <a:extLst>
              <a:ext uri="{FF2B5EF4-FFF2-40B4-BE49-F238E27FC236}">
                <a16:creationId xmlns:a16="http://schemas.microsoft.com/office/drawing/2014/main" id="{072F6B64-06A9-7C63-DAC9-D45C30439FED}"/>
              </a:ext>
            </a:extLst>
          </p:cNvPr>
          <p:cNvSpPr/>
          <p:nvPr/>
        </p:nvSpPr>
        <p:spPr>
          <a:xfrm>
            <a:off x="363811" y="2729776"/>
            <a:ext cx="1603668" cy="93911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200"/>
              </a:spcBef>
              <a:spcAft>
                <a:spcPts val="200"/>
              </a:spcAft>
              <a:buClrTx/>
              <a:buSzTx/>
              <a:buFontTx/>
              <a:buNone/>
              <a:tabLst/>
              <a:defRPr/>
            </a:pPr>
            <a:r>
              <a:rPr kumimoji="0" lang="en-US" sz="1400" b="1"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Build a globally compliant regulatory strategy</a:t>
            </a:r>
          </a:p>
        </p:txBody>
      </p:sp>
      <p:cxnSp>
        <p:nvCxnSpPr>
          <p:cNvPr id="156" name="Straight Connector 155">
            <a:extLst>
              <a:ext uri="{FF2B5EF4-FFF2-40B4-BE49-F238E27FC236}">
                <a16:creationId xmlns:a16="http://schemas.microsoft.com/office/drawing/2014/main" id="{BB65B388-E2DE-FF4D-141A-FC6FFE923F03}"/>
              </a:ext>
            </a:extLst>
          </p:cNvPr>
          <p:cNvCxnSpPr>
            <a:cxnSpLocks/>
          </p:cNvCxnSpPr>
          <p:nvPr/>
        </p:nvCxnSpPr>
        <p:spPr>
          <a:xfrm flipH="1">
            <a:off x="6897818" y="3601782"/>
            <a:ext cx="898646" cy="0"/>
          </a:xfrm>
          <a:prstGeom prst="line">
            <a:avLst/>
          </a:prstGeom>
          <a:ln w="6350">
            <a:solidFill>
              <a:schemeClr val="tx2">
                <a:lumMod val="9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147C6749-A574-2C5D-5686-6D19FBE7716F}"/>
              </a:ext>
            </a:extLst>
          </p:cNvPr>
          <p:cNvCxnSpPr>
            <a:cxnSpLocks/>
          </p:cNvCxnSpPr>
          <p:nvPr/>
        </p:nvCxnSpPr>
        <p:spPr>
          <a:xfrm flipH="1">
            <a:off x="4436500" y="3601782"/>
            <a:ext cx="898646" cy="0"/>
          </a:xfrm>
          <a:prstGeom prst="line">
            <a:avLst/>
          </a:prstGeom>
          <a:ln w="6350">
            <a:solidFill>
              <a:schemeClr val="tx2">
                <a:lumMod val="95000"/>
              </a:schemeClr>
            </a:solidFill>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5EA74302-8F55-2916-84E9-00B2106BE050}"/>
              </a:ext>
            </a:extLst>
          </p:cNvPr>
          <p:cNvSpPr txBox="1"/>
          <p:nvPr/>
        </p:nvSpPr>
        <p:spPr>
          <a:xfrm>
            <a:off x="2313116" y="2817726"/>
            <a:ext cx="3005159"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kumimoji="0" lang="en-US" sz="900" b="0" i="0" u="none" strike="noStrike" kern="1200" cap="none" spc="0" normalizeH="0" baseline="0" noProof="0">
                <a:ln>
                  <a:noFill/>
                </a:ln>
                <a:solidFill>
                  <a:srgbClr val="000000"/>
                </a:solidFill>
                <a:effectLst/>
                <a:uLnTx/>
                <a:uFillTx/>
                <a:latin typeface="Calibri" panose="020F0502020204030204"/>
              </a:rPr>
              <a:t>Adverse event tracking, reporting and mitigation strategy</a:t>
            </a:r>
          </a:p>
        </p:txBody>
      </p:sp>
      <p:sp>
        <p:nvSpPr>
          <p:cNvPr id="163" name="TextBox 162">
            <a:extLst>
              <a:ext uri="{FF2B5EF4-FFF2-40B4-BE49-F238E27FC236}">
                <a16:creationId xmlns:a16="http://schemas.microsoft.com/office/drawing/2014/main" id="{CEB3DEF2-97AE-114C-440C-4B85E40D2090}"/>
              </a:ext>
            </a:extLst>
          </p:cNvPr>
          <p:cNvSpPr txBox="1"/>
          <p:nvPr/>
        </p:nvSpPr>
        <p:spPr>
          <a:xfrm>
            <a:off x="2267140" y="3012938"/>
            <a:ext cx="3428542"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Regulatory intelligence, compliance, monitoring and strategy</a:t>
            </a:r>
          </a:p>
        </p:txBody>
      </p:sp>
      <p:sp>
        <p:nvSpPr>
          <p:cNvPr id="169" name="TextBox 168">
            <a:extLst>
              <a:ext uri="{FF2B5EF4-FFF2-40B4-BE49-F238E27FC236}">
                <a16:creationId xmlns:a16="http://schemas.microsoft.com/office/drawing/2014/main" id="{2C83524F-1254-1D35-6DDF-24B8DCDBC756}"/>
              </a:ext>
            </a:extLst>
          </p:cNvPr>
          <p:cNvSpPr txBox="1"/>
          <p:nvPr/>
        </p:nvSpPr>
        <p:spPr>
          <a:xfrm>
            <a:off x="2215462" y="3208150"/>
            <a:ext cx="324788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dirty="0">
                <a:solidFill>
                  <a:schemeClr val="tx1"/>
                </a:solidFill>
              </a:rPr>
              <a:t>Health technology assessment (HTA) intelligence and strategy</a:t>
            </a:r>
          </a:p>
        </p:txBody>
      </p:sp>
      <p:sp>
        <p:nvSpPr>
          <p:cNvPr id="170" name="TextBox 169">
            <a:extLst>
              <a:ext uri="{FF2B5EF4-FFF2-40B4-BE49-F238E27FC236}">
                <a16:creationId xmlns:a16="http://schemas.microsoft.com/office/drawing/2014/main" id="{8553F269-3D0E-40F2-AB1D-5AB7DC40DC2A}"/>
              </a:ext>
            </a:extLst>
          </p:cNvPr>
          <p:cNvSpPr txBox="1"/>
          <p:nvPr/>
        </p:nvSpPr>
        <p:spPr>
          <a:xfrm>
            <a:off x="2165228" y="3403361"/>
            <a:ext cx="274283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Chemistry, manufacturing &amp; controls (CMC) strategy</a:t>
            </a:r>
            <a:endParaRPr lang="en-US" sz="900" b="0" kern="1200">
              <a:solidFill>
                <a:schemeClr val="tx1"/>
              </a:solidFill>
            </a:endParaRPr>
          </a:p>
        </p:txBody>
      </p:sp>
      <p:sp>
        <p:nvSpPr>
          <p:cNvPr id="174" name="Rectangle: Rounded Corners 83">
            <a:extLst>
              <a:ext uri="{FF2B5EF4-FFF2-40B4-BE49-F238E27FC236}">
                <a16:creationId xmlns:a16="http://schemas.microsoft.com/office/drawing/2014/main" id="{9110DA9B-7150-7088-842E-23C25C8DE36A}"/>
              </a:ext>
            </a:extLst>
          </p:cNvPr>
          <p:cNvSpPr/>
          <p:nvPr/>
        </p:nvSpPr>
        <p:spPr>
          <a:xfrm>
            <a:off x="5612125" y="1768373"/>
            <a:ext cx="1524023"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err="1">
                <a:solidFill>
                  <a:schemeClr val="tx1"/>
                </a:solidFill>
              </a:rPr>
              <a:t>Cortellis</a:t>
            </a:r>
            <a:r>
              <a:rPr lang="en-GB" sz="700" b="1">
                <a:solidFill>
                  <a:schemeClr val="tx1"/>
                </a:solidFill>
              </a:rPr>
              <a:t> Drug Discovery Intelligence</a:t>
            </a:r>
          </a:p>
        </p:txBody>
      </p:sp>
      <p:sp>
        <p:nvSpPr>
          <p:cNvPr id="175" name="Rectangle: Rounded Corners 86">
            <a:extLst>
              <a:ext uri="{FF2B5EF4-FFF2-40B4-BE49-F238E27FC236}">
                <a16:creationId xmlns:a16="http://schemas.microsoft.com/office/drawing/2014/main" id="{AD9AA8DB-5D04-AE2A-1FF3-8C11BC0741AE}"/>
              </a:ext>
            </a:extLst>
          </p:cNvPr>
          <p:cNvSpPr/>
          <p:nvPr/>
        </p:nvSpPr>
        <p:spPr>
          <a:xfrm>
            <a:off x="5612125" y="1994810"/>
            <a:ext cx="1163554"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GB" sz="700" b="1" err="1">
                <a:solidFill>
                  <a:schemeClr val="tx1"/>
                </a:solidFill>
              </a:rPr>
              <a:t>Cortellis</a:t>
            </a:r>
            <a:r>
              <a:rPr lang="en-GB" sz="700" b="1">
                <a:solidFill>
                  <a:schemeClr val="tx1"/>
                </a:solidFill>
              </a:rPr>
              <a:t> Trials Intelligence</a:t>
            </a:r>
          </a:p>
        </p:txBody>
      </p:sp>
      <p:sp>
        <p:nvSpPr>
          <p:cNvPr id="176" name="Rectangle: Rounded Corners 125">
            <a:extLst>
              <a:ext uri="{FF2B5EF4-FFF2-40B4-BE49-F238E27FC236}">
                <a16:creationId xmlns:a16="http://schemas.microsoft.com/office/drawing/2014/main" id="{DDE2AB4D-3202-0CF6-3DF1-21A79263666F}"/>
              </a:ext>
            </a:extLst>
          </p:cNvPr>
          <p:cNvSpPr/>
          <p:nvPr/>
        </p:nvSpPr>
        <p:spPr>
          <a:xfrm>
            <a:off x="6548651" y="2445804"/>
            <a:ext cx="435690"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a:solidFill>
                  <a:schemeClr val="tx1"/>
                </a:solidFill>
              </a:rPr>
              <a:t>Dialog</a:t>
            </a:r>
          </a:p>
        </p:txBody>
      </p:sp>
      <p:sp>
        <p:nvSpPr>
          <p:cNvPr id="187" name="Rectangle: Rounded Corners 63">
            <a:extLst>
              <a:ext uri="{FF2B5EF4-FFF2-40B4-BE49-F238E27FC236}">
                <a16:creationId xmlns:a16="http://schemas.microsoft.com/office/drawing/2014/main" id="{04FE94D8-39FE-E455-C623-882C634D86BA}"/>
              </a:ext>
            </a:extLst>
          </p:cNvPr>
          <p:cNvSpPr/>
          <p:nvPr/>
        </p:nvSpPr>
        <p:spPr>
          <a:xfrm>
            <a:off x="5612125" y="2447684"/>
            <a:ext cx="898646"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a:solidFill>
                  <a:schemeClr val="tx1"/>
                </a:solidFill>
              </a:rPr>
              <a:t>Drug Safety </a:t>
            </a:r>
            <a:r>
              <a:rPr lang="en-GB" sz="700" b="1" err="1">
                <a:solidFill>
                  <a:schemeClr val="tx1"/>
                </a:solidFill>
              </a:rPr>
              <a:t>Triager</a:t>
            </a:r>
            <a:endParaRPr lang="en-GB" sz="700" b="1">
              <a:solidFill>
                <a:schemeClr val="tx1"/>
              </a:solidFill>
            </a:endParaRPr>
          </a:p>
        </p:txBody>
      </p:sp>
      <p:sp>
        <p:nvSpPr>
          <p:cNvPr id="188" name="Rectangle: Rounded Corners 63">
            <a:extLst>
              <a:ext uri="{FF2B5EF4-FFF2-40B4-BE49-F238E27FC236}">
                <a16:creationId xmlns:a16="http://schemas.microsoft.com/office/drawing/2014/main" id="{01C3B84B-D448-AF1E-4EFB-F2FB44FA6356}"/>
              </a:ext>
            </a:extLst>
          </p:cNvPr>
          <p:cNvSpPr/>
          <p:nvPr/>
        </p:nvSpPr>
        <p:spPr>
          <a:xfrm>
            <a:off x="5612125" y="2221247"/>
            <a:ext cx="435690"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a:solidFill>
                  <a:schemeClr val="tx1"/>
                </a:solidFill>
              </a:rPr>
              <a:t>OFF-X</a:t>
            </a:r>
          </a:p>
        </p:txBody>
      </p:sp>
      <p:sp>
        <p:nvSpPr>
          <p:cNvPr id="189" name="Rectangle: Rounded Corners 125">
            <a:extLst>
              <a:ext uri="{FF2B5EF4-FFF2-40B4-BE49-F238E27FC236}">
                <a16:creationId xmlns:a16="http://schemas.microsoft.com/office/drawing/2014/main" id="{77EE8242-7D73-35E3-DBE7-4CB446C06766}"/>
              </a:ext>
            </a:extLst>
          </p:cNvPr>
          <p:cNvSpPr/>
          <p:nvPr/>
        </p:nvSpPr>
        <p:spPr>
          <a:xfrm>
            <a:off x="6085567" y="2220435"/>
            <a:ext cx="752804"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a:solidFill>
                  <a:schemeClr val="tx1"/>
                </a:solidFill>
              </a:rPr>
              <a:t>Web of Science</a:t>
            </a:r>
          </a:p>
        </p:txBody>
      </p:sp>
      <p:sp>
        <p:nvSpPr>
          <p:cNvPr id="210" name="Parallelogram 209">
            <a:extLst>
              <a:ext uri="{FF2B5EF4-FFF2-40B4-BE49-F238E27FC236}">
                <a16:creationId xmlns:a16="http://schemas.microsoft.com/office/drawing/2014/main" id="{09307571-70FB-0C20-BECF-AB8F2A2E12B8}"/>
              </a:ext>
            </a:extLst>
          </p:cNvPr>
          <p:cNvSpPr/>
          <p:nvPr/>
        </p:nvSpPr>
        <p:spPr>
          <a:xfrm>
            <a:off x="7371954" y="3757667"/>
            <a:ext cx="2477264" cy="2610264"/>
          </a:xfrm>
          <a:prstGeom prst="parallelogram">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Rectangle 211">
            <a:extLst>
              <a:ext uri="{FF2B5EF4-FFF2-40B4-BE49-F238E27FC236}">
                <a16:creationId xmlns:a16="http://schemas.microsoft.com/office/drawing/2014/main" id="{37D7B92B-6467-DD7D-56E7-FA22913D7FF2}"/>
              </a:ext>
            </a:extLst>
          </p:cNvPr>
          <p:cNvSpPr/>
          <p:nvPr/>
        </p:nvSpPr>
        <p:spPr>
          <a:xfrm>
            <a:off x="7019672" y="5198808"/>
            <a:ext cx="302272" cy="477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Parallelogram 212">
            <a:extLst>
              <a:ext uri="{FF2B5EF4-FFF2-40B4-BE49-F238E27FC236}">
                <a16:creationId xmlns:a16="http://schemas.microsoft.com/office/drawing/2014/main" id="{28BCADB3-6061-1D68-150D-003FB2D0FF5F}"/>
              </a:ext>
            </a:extLst>
          </p:cNvPr>
          <p:cNvSpPr/>
          <p:nvPr/>
        </p:nvSpPr>
        <p:spPr>
          <a:xfrm>
            <a:off x="1953836" y="5218788"/>
            <a:ext cx="6071577" cy="1154389"/>
          </a:xfrm>
          <a:prstGeom prst="parallelogram">
            <a:avLst>
              <a:gd name="adj" fmla="val 2790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15" name="Straight Connector 214">
            <a:extLst>
              <a:ext uri="{FF2B5EF4-FFF2-40B4-BE49-F238E27FC236}">
                <a16:creationId xmlns:a16="http://schemas.microsoft.com/office/drawing/2014/main" id="{AA5AAB88-769F-F667-9B3E-8D7A96382232}"/>
              </a:ext>
            </a:extLst>
          </p:cNvPr>
          <p:cNvCxnSpPr>
            <a:cxnSpLocks/>
          </p:cNvCxnSpPr>
          <p:nvPr/>
        </p:nvCxnSpPr>
        <p:spPr>
          <a:xfrm flipH="1">
            <a:off x="2242257" y="4449055"/>
            <a:ext cx="898646" cy="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24" name="Parallelogram 223">
            <a:extLst>
              <a:ext uri="{FF2B5EF4-FFF2-40B4-BE49-F238E27FC236}">
                <a16:creationId xmlns:a16="http://schemas.microsoft.com/office/drawing/2014/main" id="{E487801B-DB43-7260-D283-225F64BCE8D4}"/>
              </a:ext>
            </a:extLst>
          </p:cNvPr>
          <p:cNvSpPr/>
          <p:nvPr/>
        </p:nvSpPr>
        <p:spPr>
          <a:xfrm>
            <a:off x="1919483" y="3759976"/>
            <a:ext cx="6225501" cy="1409440"/>
          </a:xfrm>
          <a:prstGeom prst="parallelogram">
            <a:avLst>
              <a:gd name="adj" fmla="val 2537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Rectangle 224">
            <a:extLst>
              <a:ext uri="{FF2B5EF4-FFF2-40B4-BE49-F238E27FC236}">
                <a16:creationId xmlns:a16="http://schemas.microsoft.com/office/drawing/2014/main" id="{9C2A469E-7DB6-09EF-60D0-0E4836C7F7BC}"/>
              </a:ext>
            </a:extLst>
          </p:cNvPr>
          <p:cNvSpPr/>
          <p:nvPr/>
        </p:nvSpPr>
        <p:spPr>
          <a:xfrm>
            <a:off x="363811" y="3920171"/>
            <a:ext cx="1603668" cy="93911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400" b="1"/>
              <a:t>Accelerate your </a:t>
            </a:r>
            <a:br>
              <a:rPr lang="en-GB" sz="1400" b="1"/>
            </a:br>
            <a:r>
              <a:rPr lang="en-GB" sz="1400" b="1"/>
              <a:t>path to patients</a:t>
            </a:r>
          </a:p>
        </p:txBody>
      </p:sp>
      <p:cxnSp>
        <p:nvCxnSpPr>
          <p:cNvPr id="226" name="Straight Connector 225">
            <a:extLst>
              <a:ext uri="{FF2B5EF4-FFF2-40B4-BE49-F238E27FC236}">
                <a16:creationId xmlns:a16="http://schemas.microsoft.com/office/drawing/2014/main" id="{6A40ED01-3133-69EE-F873-6C0AB15153F2}"/>
              </a:ext>
            </a:extLst>
          </p:cNvPr>
          <p:cNvCxnSpPr>
            <a:cxnSpLocks/>
          </p:cNvCxnSpPr>
          <p:nvPr/>
        </p:nvCxnSpPr>
        <p:spPr>
          <a:xfrm flipH="1">
            <a:off x="6897818" y="4680903"/>
            <a:ext cx="898646" cy="0"/>
          </a:xfrm>
          <a:prstGeom prst="line">
            <a:avLst/>
          </a:prstGeom>
          <a:ln w="6350">
            <a:solidFill>
              <a:schemeClr val="tx2">
                <a:lumMod val="95000"/>
              </a:schemeClr>
            </a:solidFill>
          </a:ln>
        </p:spPr>
        <p:style>
          <a:lnRef idx="1">
            <a:schemeClr val="accent1"/>
          </a:lnRef>
          <a:fillRef idx="0">
            <a:schemeClr val="accent1"/>
          </a:fillRef>
          <a:effectRef idx="0">
            <a:schemeClr val="accent1"/>
          </a:effectRef>
          <a:fontRef idx="minor">
            <a:schemeClr val="tx1"/>
          </a:fontRef>
        </p:style>
      </p:cxnSp>
      <p:sp>
        <p:nvSpPr>
          <p:cNvPr id="228" name="Parallelogram 227">
            <a:extLst>
              <a:ext uri="{FF2B5EF4-FFF2-40B4-BE49-F238E27FC236}">
                <a16:creationId xmlns:a16="http://schemas.microsoft.com/office/drawing/2014/main" id="{E5EC6066-CD27-340A-0C74-C58849F52612}"/>
              </a:ext>
            </a:extLst>
          </p:cNvPr>
          <p:cNvSpPr/>
          <p:nvPr/>
        </p:nvSpPr>
        <p:spPr>
          <a:xfrm>
            <a:off x="2598690" y="4486090"/>
            <a:ext cx="2136034" cy="423049"/>
          </a:xfrm>
          <a:prstGeom prst="parallelogram">
            <a:avLst>
              <a:gd name="adj" fmla="val 159361"/>
            </a:avLst>
          </a:prstGeom>
          <a:solidFill>
            <a:schemeClr val="tx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29" name="Straight Connector 228">
            <a:extLst>
              <a:ext uri="{FF2B5EF4-FFF2-40B4-BE49-F238E27FC236}">
                <a16:creationId xmlns:a16="http://schemas.microsoft.com/office/drawing/2014/main" id="{C46D4C96-19C6-DF8C-BECD-7C71525E0995}"/>
              </a:ext>
            </a:extLst>
          </p:cNvPr>
          <p:cNvCxnSpPr>
            <a:cxnSpLocks/>
          </p:cNvCxnSpPr>
          <p:nvPr/>
        </p:nvCxnSpPr>
        <p:spPr>
          <a:xfrm flipH="1">
            <a:off x="4436500" y="4680903"/>
            <a:ext cx="898646" cy="0"/>
          </a:xfrm>
          <a:prstGeom prst="line">
            <a:avLst/>
          </a:prstGeom>
          <a:ln w="6350">
            <a:solidFill>
              <a:schemeClr val="tx2">
                <a:lumMod val="95000"/>
              </a:schemeClr>
            </a:solidFill>
          </a:ln>
        </p:spPr>
        <p:style>
          <a:lnRef idx="1">
            <a:schemeClr val="accent1"/>
          </a:lnRef>
          <a:fillRef idx="0">
            <a:schemeClr val="accent1"/>
          </a:fillRef>
          <a:effectRef idx="0">
            <a:schemeClr val="accent1"/>
          </a:effectRef>
          <a:fontRef idx="minor">
            <a:schemeClr val="tx1"/>
          </a:fontRef>
        </p:style>
      </p:cxnSp>
      <p:sp>
        <p:nvSpPr>
          <p:cNvPr id="230" name="TextBox 229">
            <a:extLst>
              <a:ext uri="{FF2B5EF4-FFF2-40B4-BE49-F238E27FC236}">
                <a16:creationId xmlns:a16="http://schemas.microsoft.com/office/drawing/2014/main" id="{984E4C25-6302-7E31-1A10-DF50D6DDF04B}"/>
              </a:ext>
            </a:extLst>
          </p:cNvPr>
          <p:cNvSpPr txBox="1"/>
          <p:nvPr/>
        </p:nvSpPr>
        <p:spPr>
          <a:xfrm>
            <a:off x="2396974" y="3760822"/>
            <a:ext cx="274283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Market sizing, access landscape and patient journey</a:t>
            </a:r>
          </a:p>
        </p:txBody>
      </p:sp>
      <p:sp>
        <p:nvSpPr>
          <p:cNvPr id="231" name="TextBox 230">
            <a:extLst>
              <a:ext uri="{FF2B5EF4-FFF2-40B4-BE49-F238E27FC236}">
                <a16:creationId xmlns:a16="http://schemas.microsoft.com/office/drawing/2014/main" id="{63067D09-A75B-02F9-E6B0-B6820075DCB9}"/>
              </a:ext>
            </a:extLst>
          </p:cNvPr>
          <p:cNvSpPr txBox="1"/>
          <p:nvPr/>
        </p:nvSpPr>
        <p:spPr>
          <a:xfrm>
            <a:off x="2359737" y="3938851"/>
            <a:ext cx="274283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Evidence generation and synthesis</a:t>
            </a:r>
          </a:p>
        </p:txBody>
      </p:sp>
      <p:sp>
        <p:nvSpPr>
          <p:cNvPr id="232" name="TextBox 231">
            <a:extLst>
              <a:ext uri="{FF2B5EF4-FFF2-40B4-BE49-F238E27FC236}">
                <a16:creationId xmlns:a16="http://schemas.microsoft.com/office/drawing/2014/main" id="{EE293F8F-FF5C-311D-5AA3-F7FC483895E7}"/>
              </a:ext>
            </a:extLst>
          </p:cNvPr>
          <p:cNvSpPr txBox="1"/>
          <p:nvPr/>
        </p:nvSpPr>
        <p:spPr>
          <a:xfrm>
            <a:off x="2302073" y="4116880"/>
            <a:ext cx="3197946" cy="3693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Pricing and market access strategy, reimbursement, contracting, HEOR support, economic modelling and HTA support</a:t>
            </a:r>
          </a:p>
        </p:txBody>
      </p:sp>
      <p:sp>
        <p:nvSpPr>
          <p:cNvPr id="233" name="TextBox 232">
            <a:extLst>
              <a:ext uri="{FF2B5EF4-FFF2-40B4-BE49-F238E27FC236}">
                <a16:creationId xmlns:a16="http://schemas.microsoft.com/office/drawing/2014/main" id="{140DB8F3-4350-8818-F854-0137C683BB49}"/>
              </a:ext>
            </a:extLst>
          </p:cNvPr>
          <p:cNvSpPr txBox="1"/>
          <p:nvPr/>
        </p:nvSpPr>
        <p:spPr>
          <a:xfrm>
            <a:off x="2241300" y="4433409"/>
            <a:ext cx="3412149"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Stakeholder identification, segmentation, profiling and tracking</a:t>
            </a:r>
          </a:p>
        </p:txBody>
      </p:sp>
      <p:sp>
        <p:nvSpPr>
          <p:cNvPr id="236" name="Rectangle 235">
            <a:extLst>
              <a:ext uri="{FF2B5EF4-FFF2-40B4-BE49-F238E27FC236}">
                <a16:creationId xmlns:a16="http://schemas.microsoft.com/office/drawing/2014/main" id="{87B6A262-C5D0-B45D-A7B6-4AB4918EC5AB}"/>
              </a:ext>
            </a:extLst>
          </p:cNvPr>
          <p:cNvSpPr/>
          <p:nvPr/>
        </p:nvSpPr>
        <p:spPr>
          <a:xfrm>
            <a:off x="363811" y="5308137"/>
            <a:ext cx="1603668" cy="93911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400" b="1" kern="1200" noProof="0">
                <a:solidFill>
                  <a:schemeClr val="bg1"/>
                </a:solidFill>
                <a:latin typeface="Calibri" panose="020F0502020204030204" pitchFamily="34" charset="0"/>
                <a:cs typeface="Calibri" panose="020F0502020204030204" pitchFamily="34" charset="0"/>
              </a:rPr>
              <a:t>Measure, protect and grow </a:t>
            </a:r>
            <a:br>
              <a:rPr lang="en-US" sz="1400" b="1" kern="1200" noProof="0">
                <a:solidFill>
                  <a:schemeClr val="bg1"/>
                </a:solidFill>
                <a:latin typeface="Calibri" panose="020F0502020204030204" pitchFamily="34" charset="0"/>
                <a:cs typeface="Calibri" panose="020F0502020204030204" pitchFamily="34" charset="0"/>
              </a:rPr>
            </a:br>
            <a:r>
              <a:rPr lang="en-US" sz="1400" b="1" kern="1200" noProof="0">
                <a:solidFill>
                  <a:schemeClr val="bg1"/>
                </a:solidFill>
                <a:latin typeface="Calibri" panose="020F0502020204030204" pitchFamily="34" charset="0"/>
                <a:cs typeface="Calibri" panose="020F0502020204030204" pitchFamily="34" charset="0"/>
              </a:rPr>
              <a:t>your position</a:t>
            </a:r>
            <a:endParaRPr lang="en-GB" sz="1400" b="1" kern="1200" noProof="0">
              <a:solidFill>
                <a:schemeClr val="bg1"/>
              </a:solidFill>
              <a:latin typeface="Calibri" panose="020F0502020204030204" pitchFamily="34" charset="0"/>
              <a:cs typeface="Calibri" panose="020F0502020204030204" pitchFamily="34" charset="0"/>
            </a:endParaRPr>
          </a:p>
        </p:txBody>
      </p:sp>
      <p:sp>
        <p:nvSpPr>
          <p:cNvPr id="240" name="TextBox 239">
            <a:extLst>
              <a:ext uri="{FF2B5EF4-FFF2-40B4-BE49-F238E27FC236}">
                <a16:creationId xmlns:a16="http://schemas.microsoft.com/office/drawing/2014/main" id="{CC71C6A2-F374-DF59-EDBA-0B1477FC9D18}"/>
              </a:ext>
            </a:extLst>
          </p:cNvPr>
          <p:cNvSpPr txBox="1"/>
          <p:nvPr/>
        </p:nvSpPr>
        <p:spPr>
          <a:xfrm>
            <a:off x="2193988" y="4611438"/>
            <a:ext cx="3412149"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Value proposition development and communication strategy</a:t>
            </a:r>
          </a:p>
        </p:txBody>
      </p:sp>
      <p:sp>
        <p:nvSpPr>
          <p:cNvPr id="241" name="TextBox 240">
            <a:extLst>
              <a:ext uri="{FF2B5EF4-FFF2-40B4-BE49-F238E27FC236}">
                <a16:creationId xmlns:a16="http://schemas.microsoft.com/office/drawing/2014/main" id="{2663FD26-432D-CF45-F957-416AB45EC943}"/>
              </a:ext>
            </a:extLst>
          </p:cNvPr>
          <p:cNvSpPr txBox="1"/>
          <p:nvPr/>
        </p:nvSpPr>
        <p:spPr>
          <a:xfrm>
            <a:off x="2126739" y="4789467"/>
            <a:ext cx="3412149"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Product planning, launch planning and sequencing</a:t>
            </a:r>
          </a:p>
        </p:txBody>
      </p:sp>
      <p:sp>
        <p:nvSpPr>
          <p:cNvPr id="242" name="Rectangle: Rounded Corners 83">
            <a:extLst>
              <a:ext uri="{FF2B5EF4-FFF2-40B4-BE49-F238E27FC236}">
                <a16:creationId xmlns:a16="http://schemas.microsoft.com/office/drawing/2014/main" id="{D5013FC6-D410-2E99-1976-EA93245E7981}"/>
              </a:ext>
            </a:extLst>
          </p:cNvPr>
          <p:cNvSpPr/>
          <p:nvPr/>
        </p:nvSpPr>
        <p:spPr>
          <a:xfrm>
            <a:off x="5609806" y="3814060"/>
            <a:ext cx="1530760"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a:solidFill>
                  <a:schemeClr val="tx1"/>
                </a:solidFill>
              </a:rPr>
              <a:t>Market Access Data and Intelligence</a:t>
            </a:r>
          </a:p>
        </p:txBody>
      </p:sp>
      <p:sp>
        <p:nvSpPr>
          <p:cNvPr id="243" name="Rectangle: Rounded Corners 86">
            <a:extLst>
              <a:ext uri="{FF2B5EF4-FFF2-40B4-BE49-F238E27FC236}">
                <a16:creationId xmlns:a16="http://schemas.microsoft.com/office/drawing/2014/main" id="{D28844D5-BC9F-0C28-6943-D7A09AF4DAA8}"/>
              </a:ext>
            </a:extLst>
          </p:cNvPr>
          <p:cNvSpPr/>
          <p:nvPr/>
        </p:nvSpPr>
        <p:spPr>
          <a:xfrm>
            <a:off x="5609806" y="4039771"/>
            <a:ext cx="800546"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GB" sz="700" b="1">
                <a:solidFill>
                  <a:schemeClr val="tx1"/>
                </a:solidFill>
              </a:rPr>
              <a:t>Real World Data</a:t>
            </a:r>
          </a:p>
        </p:txBody>
      </p:sp>
      <p:sp>
        <p:nvSpPr>
          <p:cNvPr id="244" name="Rectangle: Rounded Corners 125">
            <a:extLst>
              <a:ext uri="{FF2B5EF4-FFF2-40B4-BE49-F238E27FC236}">
                <a16:creationId xmlns:a16="http://schemas.microsoft.com/office/drawing/2014/main" id="{1D09B475-6DBD-3CAD-E53F-0FC4FAFB7DDB}"/>
              </a:ext>
            </a:extLst>
          </p:cNvPr>
          <p:cNvSpPr/>
          <p:nvPr/>
        </p:nvSpPr>
        <p:spPr>
          <a:xfrm>
            <a:off x="5609806" y="4265482"/>
            <a:ext cx="795862"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a:solidFill>
                  <a:schemeClr val="tx1"/>
                </a:solidFill>
              </a:rPr>
              <a:t>Context Matters</a:t>
            </a:r>
          </a:p>
        </p:txBody>
      </p:sp>
      <p:sp>
        <p:nvSpPr>
          <p:cNvPr id="245" name="Rectangle: Rounded Corners 86">
            <a:extLst>
              <a:ext uri="{FF2B5EF4-FFF2-40B4-BE49-F238E27FC236}">
                <a16:creationId xmlns:a16="http://schemas.microsoft.com/office/drawing/2014/main" id="{14717D0A-2538-2BCB-55F5-CDD26D9C3B33}"/>
              </a:ext>
            </a:extLst>
          </p:cNvPr>
          <p:cNvSpPr/>
          <p:nvPr/>
        </p:nvSpPr>
        <p:spPr>
          <a:xfrm>
            <a:off x="5609806" y="4491193"/>
            <a:ext cx="800546"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GB" sz="700" b="1">
                <a:solidFill>
                  <a:schemeClr val="tx1"/>
                </a:solidFill>
              </a:rPr>
              <a:t>Adaptive </a:t>
            </a:r>
            <a:r>
              <a:rPr lang="en-GB" sz="700" b="1" err="1">
                <a:solidFill>
                  <a:schemeClr val="tx1"/>
                </a:solidFill>
              </a:rPr>
              <a:t>RxFlex</a:t>
            </a:r>
            <a:endParaRPr lang="en-GB" sz="700" b="1">
              <a:solidFill>
                <a:schemeClr val="tx1"/>
              </a:solidFill>
            </a:endParaRPr>
          </a:p>
        </p:txBody>
      </p:sp>
      <p:sp>
        <p:nvSpPr>
          <p:cNvPr id="246" name="Rectangle: Rounded Corners 86">
            <a:extLst>
              <a:ext uri="{FF2B5EF4-FFF2-40B4-BE49-F238E27FC236}">
                <a16:creationId xmlns:a16="http://schemas.microsoft.com/office/drawing/2014/main" id="{FCF9B045-8E3D-0B32-2347-8CC8EB9C6F12}"/>
              </a:ext>
            </a:extLst>
          </p:cNvPr>
          <p:cNvSpPr/>
          <p:nvPr/>
        </p:nvSpPr>
        <p:spPr>
          <a:xfrm>
            <a:off x="5609806" y="4716904"/>
            <a:ext cx="1135157"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GB" sz="700" b="1">
                <a:solidFill>
                  <a:schemeClr val="tx1"/>
                </a:solidFill>
              </a:rPr>
              <a:t>Fingertip Formulary Suite</a:t>
            </a:r>
          </a:p>
        </p:txBody>
      </p:sp>
      <p:sp>
        <p:nvSpPr>
          <p:cNvPr id="247" name="Rectangle: Rounded Corners 86">
            <a:extLst>
              <a:ext uri="{FF2B5EF4-FFF2-40B4-BE49-F238E27FC236}">
                <a16:creationId xmlns:a16="http://schemas.microsoft.com/office/drawing/2014/main" id="{7265EECD-844B-DFF7-8DAC-CAFEEC4E1B5B}"/>
              </a:ext>
            </a:extLst>
          </p:cNvPr>
          <p:cNvSpPr/>
          <p:nvPr/>
        </p:nvSpPr>
        <p:spPr>
          <a:xfrm>
            <a:off x="5609806" y="4942616"/>
            <a:ext cx="1174132"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GB" sz="700" b="1">
                <a:solidFill>
                  <a:schemeClr val="tx1"/>
                </a:solidFill>
              </a:rPr>
              <a:t>Managed Market Surveyor</a:t>
            </a:r>
          </a:p>
        </p:txBody>
      </p:sp>
      <p:sp>
        <p:nvSpPr>
          <p:cNvPr id="249" name="Rectangle: Rounded Corners 83">
            <a:extLst>
              <a:ext uri="{FF2B5EF4-FFF2-40B4-BE49-F238E27FC236}">
                <a16:creationId xmlns:a16="http://schemas.microsoft.com/office/drawing/2014/main" id="{59177235-02EA-69DC-4DD5-13F6BBF9DA2A}"/>
              </a:ext>
            </a:extLst>
          </p:cNvPr>
          <p:cNvSpPr/>
          <p:nvPr/>
        </p:nvSpPr>
        <p:spPr>
          <a:xfrm>
            <a:off x="5612124" y="5356323"/>
            <a:ext cx="1426223"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377" rtl="0" eaLnBrk="1" fontAlgn="auto" latinLnBrk="0" hangingPunct="1">
              <a:lnSpc>
                <a:spcPct val="100000"/>
              </a:lnSpc>
              <a:spcBef>
                <a:spcPts val="0"/>
              </a:spcBef>
              <a:spcAft>
                <a:spcPts val="200"/>
              </a:spcAft>
              <a:buClrTx/>
              <a:buSzTx/>
              <a:buFontTx/>
              <a:buNone/>
              <a:tabLst/>
              <a:defRPr/>
            </a:pPr>
            <a:r>
              <a:rPr lang="en-GB" sz="700" b="1" kern="1200">
                <a:solidFill>
                  <a:schemeClr val="tx1"/>
                </a:solidFill>
              </a:rPr>
              <a:t>Omnichannel Insights </a:t>
            </a:r>
            <a:r>
              <a:rPr lang="en-GB" sz="700" b="1" kern="1200" err="1">
                <a:solidFill>
                  <a:schemeClr val="tx1"/>
                </a:solidFill>
              </a:rPr>
              <a:t>Healthbase</a:t>
            </a:r>
            <a:endParaRPr lang="en-GB" sz="700" b="1" kern="1200">
              <a:solidFill>
                <a:schemeClr val="tx1"/>
              </a:solidFill>
            </a:endParaRPr>
          </a:p>
        </p:txBody>
      </p:sp>
      <p:sp>
        <p:nvSpPr>
          <p:cNvPr id="250" name="Rectangle: Rounded Corners 86">
            <a:extLst>
              <a:ext uri="{FF2B5EF4-FFF2-40B4-BE49-F238E27FC236}">
                <a16:creationId xmlns:a16="http://schemas.microsoft.com/office/drawing/2014/main" id="{CDE367A9-6940-0740-8AC6-90743BD82F29}"/>
              </a:ext>
            </a:extLst>
          </p:cNvPr>
          <p:cNvSpPr/>
          <p:nvPr/>
        </p:nvSpPr>
        <p:spPr>
          <a:xfrm>
            <a:off x="5612125" y="5586985"/>
            <a:ext cx="976945"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defTabSz="914377">
              <a:spcAft>
                <a:spcPts val="200"/>
              </a:spcAft>
              <a:defRPr/>
            </a:pPr>
            <a:r>
              <a:rPr lang="en-GB" sz="700" b="1" err="1">
                <a:solidFill>
                  <a:schemeClr val="tx1"/>
                </a:solidFill>
              </a:rPr>
              <a:t>Medtech</a:t>
            </a:r>
            <a:r>
              <a:rPr lang="en-GB" sz="700" b="1">
                <a:solidFill>
                  <a:schemeClr val="tx1"/>
                </a:solidFill>
              </a:rPr>
              <a:t> Intelligence</a:t>
            </a:r>
          </a:p>
        </p:txBody>
      </p:sp>
      <p:sp>
        <p:nvSpPr>
          <p:cNvPr id="251" name="Rectangle: Rounded Corners 83">
            <a:extLst>
              <a:ext uri="{FF2B5EF4-FFF2-40B4-BE49-F238E27FC236}">
                <a16:creationId xmlns:a16="http://schemas.microsoft.com/office/drawing/2014/main" id="{6A153F7A-B04C-0707-E18E-F5303FC739EA}"/>
              </a:ext>
            </a:extLst>
          </p:cNvPr>
          <p:cNvSpPr/>
          <p:nvPr/>
        </p:nvSpPr>
        <p:spPr>
          <a:xfrm>
            <a:off x="6628000" y="5586266"/>
            <a:ext cx="599485"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377" rtl="0" eaLnBrk="1" fontAlgn="auto" latinLnBrk="0" hangingPunct="1">
              <a:lnSpc>
                <a:spcPct val="100000"/>
              </a:lnSpc>
              <a:spcBef>
                <a:spcPts val="0"/>
              </a:spcBef>
              <a:spcAft>
                <a:spcPts val="200"/>
              </a:spcAft>
              <a:buClrTx/>
              <a:buSzTx/>
              <a:buFontTx/>
              <a:buNone/>
              <a:tabLst/>
              <a:defRPr/>
            </a:pPr>
            <a:r>
              <a:rPr lang="en-GB" sz="700" b="1" kern="1200">
                <a:solidFill>
                  <a:schemeClr val="tx1"/>
                </a:solidFill>
              </a:rPr>
              <a:t>Healthbase</a:t>
            </a:r>
          </a:p>
        </p:txBody>
      </p:sp>
      <p:sp>
        <p:nvSpPr>
          <p:cNvPr id="252" name="Rectangle: Rounded Corners 86">
            <a:extLst>
              <a:ext uri="{FF2B5EF4-FFF2-40B4-BE49-F238E27FC236}">
                <a16:creationId xmlns:a16="http://schemas.microsoft.com/office/drawing/2014/main" id="{204F7478-BD4C-F19D-DEA8-C21A572BC30E}"/>
              </a:ext>
            </a:extLst>
          </p:cNvPr>
          <p:cNvSpPr/>
          <p:nvPr/>
        </p:nvSpPr>
        <p:spPr>
          <a:xfrm>
            <a:off x="6445476" y="5814747"/>
            <a:ext cx="789829"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GB" sz="700" b="1">
                <a:solidFill>
                  <a:schemeClr val="tx1"/>
                </a:solidFill>
              </a:rPr>
              <a:t>Taking the Pulse</a:t>
            </a:r>
          </a:p>
        </p:txBody>
      </p:sp>
      <p:sp>
        <p:nvSpPr>
          <p:cNvPr id="253" name="Rectangle: Rounded Corners 83">
            <a:extLst>
              <a:ext uri="{FF2B5EF4-FFF2-40B4-BE49-F238E27FC236}">
                <a16:creationId xmlns:a16="http://schemas.microsoft.com/office/drawing/2014/main" id="{97187181-6916-39C8-5261-EF0BD00EA17A}"/>
              </a:ext>
            </a:extLst>
          </p:cNvPr>
          <p:cNvSpPr/>
          <p:nvPr/>
        </p:nvSpPr>
        <p:spPr>
          <a:xfrm>
            <a:off x="5612125" y="5817647"/>
            <a:ext cx="789829"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377" rtl="0" eaLnBrk="1" fontAlgn="auto" latinLnBrk="0" hangingPunct="1">
              <a:lnSpc>
                <a:spcPct val="100000"/>
              </a:lnSpc>
              <a:spcBef>
                <a:spcPts val="0"/>
              </a:spcBef>
              <a:spcAft>
                <a:spcPts val="200"/>
              </a:spcAft>
              <a:buClrTx/>
              <a:buSzTx/>
              <a:buFontTx/>
              <a:buNone/>
              <a:tabLst/>
              <a:defRPr/>
            </a:pPr>
            <a:r>
              <a:rPr lang="en-GB" sz="700" b="1" kern="1200">
                <a:solidFill>
                  <a:schemeClr val="tx1"/>
                </a:solidFill>
              </a:rPr>
              <a:t>Patient Connect</a:t>
            </a:r>
          </a:p>
        </p:txBody>
      </p:sp>
      <p:sp>
        <p:nvSpPr>
          <p:cNvPr id="254" name="Rectangle: Rounded Corners 86">
            <a:extLst>
              <a:ext uri="{FF2B5EF4-FFF2-40B4-BE49-F238E27FC236}">
                <a16:creationId xmlns:a16="http://schemas.microsoft.com/office/drawing/2014/main" id="{0F2CF3D5-A0D6-8BE4-30B9-4D83DA18C604}"/>
              </a:ext>
            </a:extLst>
          </p:cNvPr>
          <p:cNvSpPr/>
          <p:nvPr/>
        </p:nvSpPr>
        <p:spPr>
          <a:xfrm>
            <a:off x="5612125" y="6048310"/>
            <a:ext cx="1275426"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GB" sz="700" b="1" err="1">
                <a:solidFill>
                  <a:schemeClr val="tx1"/>
                </a:solidFill>
              </a:rPr>
              <a:t>Cortellis</a:t>
            </a:r>
            <a:r>
              <a:rPr lang="en-GB" sz="700" b="1">
                <a:solidFill>
                  <a:schemeClr val="tx1"/>
                </a:solidFill>
              </a:rPr>
              <a:t> Generics Intelligence</a:t>
            </a:r>
          </a:p>
        </p:txBody>
      </p:sp>
      <p:sp>
        <p:nvSpPr>
          <p:cNvPr id="255" name="TextBox 254">
            <a:extLst>
              <a:ext uri="{FF2B5EF4-FFF2-40B4-BE49-F238E27FC236}">
                <a16:creationId xmlns:a16="http://schemas.microsoft.com/office/drawing/2014/main" id="{2129C83D-194F-5662-A7ED-5C6265923E06}"/>
              </a:ext>
            </a:extLst>
          </p:cNvPr>
          <p:cNvSpPr txBox="1"/>
          <p:nvPr/>
        </p:nvSpPr>
        <p:spPr>
          <a:xfrm>
            <a:off x="2328608" y="5307840"/>
            <a:ext cx="274283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Patient journey analysis and social intelligence</a:t>
            </a:r>
          </a:p>
        </p:txBody>
      </p:sp>
      <p:sp>
        <p:nvSpPr>
          <p:cNvPr id="256" name="TextBox 255">
            <a:extLst>
              <a:ext uri="{FF2B5EF4-FFF2-40B4-BE49-F238E27FC236}">
                <a16:creationId xmlns:a16="http://schemas.microsoft.com/office/drawing/2014/main" id="{5AC6C610-0DC7-66F2-3E02-0EFB9FC56842}"/>
              </a:ext>
            </a:extLst>
          </p:cNvPr>
          <p:cNvSpPr txBox="1"/>
          <p:nvPr/>
        </p:nvSpPr>
        <p:spPr>
          <a:xfrm>
            <a:off x="2273692" y="5490091"/>
            <a:ext cx="3053282"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Multi and omnichannel measurement and optimization</a:t>
            </a:r>
          </a:p>
        </p:txBody>
      </p:sp>
      <p:sp>
        <p:nvSpPr>
          <p:cNvPr id="257" name="TextBox 256">
            <a:extLst>
              <a:ext uri="{FF2B5EF4-FFF2-40B4-BE49-F238E27FC236}">
                <a16:creationId xmlns:a16="http://schemas.microsoft.com/office/drawing/2014/main" id="{EB82B8AF-736E-F8EC-7FA5-6F7830941E46}"/>
              </a:ext>
            </a:extLst>
          </p:cNvPr>
          <p:cNvSpPr txBox="1"/>
          <p:nvPr/>
        </p:nvSpPr>
        <p:spPr>
          <a:xfrm>
            <a:off x="2238302" y="5672342"/>
            <a:ext cx="3197946"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t>Commercial targeting and pull-through</a:t>
            </a:r>
          </a:p>
        </p:txBody>
      </p:sp>
      <p:sp>
        <p:nvSpPr>
          <p:cNvPr id="258" name="TextBox 257">
            <a:extLst>
              <a:ext uri="{FF2B5EF4-FFF2-40B4-BE49-F238E27FC236}">
                <a16:creationId xmlns:a16="http://schemas.microsoft.com/office/drawing/2014/main" id="{CE136611-9DE0-1762-C2B7-05BB4994856F}"/>
              </a:ext>
            </a:extLst>
          </p:cNvPr>
          <p:cNvSpPr txBox="1"/>
          <p:nvPr/>
        </p:nvSpPr>
        <p:spPr>
          <a:xfrm>
            <a:off x="2193049" y="5854593"/>
            <a:ext cx="3412149"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Utilization management</a:t>
            </a:r>
          </a:p>
        </p:txBody>
      </p:sp>
      <p:sp>
        <p:nvSpPr>
          <p:cNvPr id="259" name="TextBox 258">
            <a:extLst>
              <a:ext uri="{FF2B5EF4-FFF2-40B4-BE49-F238E27FC236}">
                <a16:creationId xmlns:a16="http://schemas.microsoft.com/office/drawing/2014/main" id="{86E74C2C-ABB6-F0B2-D101-899D5DC26BC7}"/>
              </a:ext>
            </a:extLst>
          </p:cNvPr>
          <p:cNvSpPr txBox="1"/>
          <p:nvPr/>
        </p:nvSpPr>
        <p:spPr>
          <a:xfrm>
            <a:off x="2145737" y="6036843"/>
            <a:ext cx="3412149"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noProof="0">
                <a:solidFill>
                  <a:schemeClr val="tx1"/>
                </a:solidFill>
              </a:rPr>
              <a:t>Market defense, lifecycle management and generics strategy</a:t>
            </a:r>
            <a:endParaRPr lang="en-US" sz="900" b="0" kern="1200">
              <a:solidFill>
                <a:schemeClr val="tx1"/>
              </a:solidFill>
            </a:endParaRPr>
          </a:p>
        </p:txBody>
      </p:sp>
      <p:sp>
        <p:nvSpPr>
          <p:cNvPr id="6" name="Rectangle 5">
            <a:extLst>
              <a:ext uri="{FF2B5EF4-FFF2-40B4-BE49-F238E27FC236}">
                <a16:creationId xmlns:a16="http://schemas.microsoft.com/office/drawing/2014/main" id="{026F7241-17BB-3D9A-C800-A4100F9CD613}"/>
              </a:ext>
            </a:extLst>
          </p:cNvPr>
          <p:cNvSpPr/>
          <p:nvPr/>
        </p:nvSpPr>
        <p:spPr>
          <a:xfrm rot="16200000">
            <a:off x="7385408" y="3294340"/>
            <a:ext cx="5817913" cy="420801"/>
          </a:xfrm>
          <a:prstGeom prst="rect">
            <a:avLst/>
          </a:prstGeom>
          <a:solidFill>
            <a:schemeClr val="accent6">
              <a:alpha val="76863"/>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Full scale in-house consultancy</a:t>
            </a:r>
          </a:p>
        </p:txBody>
      </p:sp>
      <p:sp>
        <p:nvSpPr>
          <p:cNvPr id="14" name="Rectangle 13">
            <a:extLst>
              <a:ext uri="{FF2B5EF4-FFF2-40B4-BE49-F238E27FC236}">
                <a16:creationId xmlns:a16="http://schemas.microsoft.com/office/drawing/2014/main" id="{E16FB1C9-A244-D533-6D2D-68D6D43D6BF5}"/>
              </a:ext>
            </a:extLst>
          </p:cNvPr>
          <p:cNvSpPr/>
          <p:nvPr/>
        </p:nvSpPr>
        <p:spPr>
          <a:xfrm>
            <a:off x="7321944" y="647952"/>
            <a:ext cx="45719" cy="5742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C2C1297B-EEF0-288C-C5B7-3C3232394754}"/>
              </a:ext>
            </a:extLst>
          </p:cNvPr>
          <p:cNvSpPr txBox="1"/>
          <p:nvPr/>
        </p:nvSpPr>
        <p:spPr>
          <a:xfrm>
            <a:off x="10384039" y="300936"/>
            <a:ext cx="1868142" cy="230832"/>
          </a:xfrm>
          <a:prstGeom prst="rect">
            <a:avLst/>
          </a:prstGeom>
          <a:noFill/>
        </p:spPr>
        <p:txBody>
          <a:bodyPr wrap="square">
            <a:spAutoFit/>
          </a:bodyPr>
          <a:lstStyle/>
          <a:p>
            <a:pPr defTabSz="914377">
              <a:spcBef>
                <a:spcPts val="200"/>
              </a:spcBef>
              <a:spcAft>
                <a:spcPts val="200"/>
              </a:spcAft>
              <a:defRPr/>
            </a:pPr>
            <a:r>
              <a:rPr lang="en-GB" sz="900" b="1" dirty="0">
                <a:solidFill>
                  <a:schemeClr val="accent1"/>
                </a:solidFill>
              </a:rPr>
              <a:t>Transformative intelligence</a:t>
            </a:r>
          </a:p>
        </p:txBody>
      </p:sp>
      <p:cxnSp>
        <p:nvCxnSpPr>
          <p:cNvPr id="25" name="Straight Connector 24">
            <a:extLst>
              <a:ext uri="{FF2B5EF4-FFF2-40B4-BE49-F238E27FC236}">
                <a16:creationId xmlns:a16="http://schemas.microsoft.com/office/drawing/2014/main" id="{CE01982B-CCF0-51A2-7449-96E87A850A3F}"/>
              </a:ext>
            </a:extLst>
          </p:cNvPr>
          <p:cNvCxnSpPr>
            <a:cxnSpLocks/>
          </p:cNvCxnSpPr>
          <p:nvPr/>
        </p:nvCxnSpPr>
        <p:spPr>
          <a:xfrm flipV="1">
            <a:off x="261126" y="512315"/>
            <a:ext cx="11704320" cy="3203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F85ABC0-1C1A-74D3-6CFB-A352B4635EB4}"/>
              </a:ext>
            </a:extLst>
          </p:cNvPr>
          <p:cNvCxnSpPr>
            <a:cxnSpLocks/>
          </p:cNvCxnSpPr>
          <p:nvPr/>
        </p:nvCxnSpPr>
        <p:spPr>
          <a:xfrm flipV="1">
            <a:off x="261126" y="295546"/>
            <a:ext cx="11704320" cy="15885"/>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26B31974-69C6-F869-64CD-78E563727037}"/>
              </a:ext>
            </a:extLst>
          </p:cNvPr>
          <p:cNvSpPr txBox="1"/>
          <p:nvPr/>
        </p:nvSpPr>
        <p:spPr>
          <a:xfrm>
            <a:off x="2069069" y="4967494"/>
            <a:ext cx="3412149" cy="230832"/>
          </a:xfrm>
          <a:prstGeom prst="rect">
            <a:avLst/>
          </a:prstGeom>
          <a:noFill/>
        </p:spPr>
        <p:txBody>
          <a:bodyPr wrap="square">
            <a:spAutoFit/>
          </a:bodyPr>
          <a:lstStyle/>
          <a:p>
            <a:pPr defTabSz="914377">
              <a:spcAft>
                <a:spcPts val="200"/>
              </a:spcAft>
              <a:defRPr/>
            </a:pPr>
            <a:r>
              <a:rPr lang="en-US" sz="900"/>
              <a:t>Omnichannel planning</a:t>
            </a:r>
          </a:p>
        </p:txBody>
      </p:sp>
      <p:sp>
        <p:nvSpPr>
          <p:cNvPr id="10" name="Rectangle: Rounded Corners 83">
            <a:extLst>
              <a:ext uri="{FF2B5EF4-FFF2-40B4-BE49-F238E27FC236}">
                <a16:creationId xmlns:a16="http://schemas.microsoft.com/office/drawing/2014/main" id="{C02872D1-9F61-2668-F07E-3DCDE4F46C6D}"/>
              </a:ext>
            </a:extLst>
          </p:cNvPr>
          <p:cNvSpPr/>
          <p:nvPr/>
        </p:nvSpPr>
        <p:spPr>
          <a:xfrm>
            <a:off x="5612125" y="2904446"/>
            <a:ext cx="1524023"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err="1">
                <a:solidFill>
                  <a:schemeClr val="tx1"/>
                </a:solidFill>
              </a:rPr>
              <a:t>Cortellis</a:t>
            </a:r>
            <a:r>
              <a:rPr lang="en-GB" sz="700" b="1">
                <a:solidFill>
                  <a:schemeClr val="tx1"/>
                </a:solidFill>
              </a:rPr>
              <a:t> Regulatory Intelligence</a:t>
            </a:r>
          </a:p>
        </p:txBody>
      </p:sp>
      <p:sp>
        <p:nvSpPr>
          <p:cNvPr id="11" name="Rectangle: Rounded Corners 86">
            <a:extLst>
              <a:ext uri="{FF2B5EF4-FFF2-40B4-BE49-F238E27FC236}">
                <a16:creationId xmlns:a16="http://schemas.microsoft.com/office/drawing/2014/main" id="{21F384FD-6090-32D2-2483-EC9ECBA40482}"/>
              </a:ext>
            </a:extLst>
          </p:cNvPr>
          <p:cNvSpPr/>
          <p:nvPr/>
        </p:nvSpPr>
        <p:spPr>
          <a:xfrm>
            <a:off x="5612125" y="3130883"/>
            <a:ext cx="656023"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n-GB" sz="700" b="1">
                <a:solidFill>
                  <a:schemeClr val="tx1"/>
                </a:solidFill>
              </a:rPr>
              <a:t>OFF-X Safety</a:t>
            </a:r>
          </a:p>
        </p:txBody>
      </p:sp>
      <p:sp>
        <p:nvSpPr>
          <p:cNvPr id="13" name="Rectangle: Rounded Corners 63">
            <a:extLst>
              <a:ext uri="{FF2B5EF4-FFF2-40B4-BE49-F238E27FC236}">
                <a16:creationId xmlns:a16="http://schemas.microsoft.com/office/drawing/2014/main" id="{58234AAC-60D6-59C5-9E0C-2462E34F5015}"/>
              </a:ext>
            </a:extLst>
          </p:cNvPr>
          <p:cNvSpPr/>
          <p:nvPr/>
        </p:nvSpPr>
        <p:spPr>
          <a:xfrm>
            <a:off x="5612125" y="3357320"/>
            <a:ext cx="482132"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err="1">
                <a:solidFill>
                  <a:schemeClr val="tx1"/>
                </a:solidFill>
              </a:rPr>
              <a:t>ClaRITA</a:t>
            </a:r>
            <a:endParaRPr lang="en-GB" sz="700" b="1">
              <a:solidFill>
                <a:schemeClr val="tx1"/>
              </a:solidFill>
            </a:endParaRPr>
          </a:p>
        </p:txBody>
      </p:sp>
      <p:sp>
        <p:nvSpPr>
          <p:cNvPr id="15" name="Rectangle: Rounded Corners 125">
            <a:extLst>
              <a:ext uri="{FF2B5EF4-FFF2-40B4-BE49-F238E27FC236}">
                <a16:creationId xmlns:a16="http://schemas.microsoft.com/office/drawing/2014/main" id="{6AE5FF53-37D3-6538-0619-9A7D724E1851}"/>
              </a:ext>
            </a:extLst>
          </p:cNvPr>
          <p:cNvSpPr/>
          <p:nvPr/>
        </p:nvSpPr>
        <p:spPr>
          <a:xfrm>
            <a:off x="6141583" y="3356508"/>
            <a:ext cx="425696"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a:solidFill>
                  <a:schemeClr val="tx1"/>
                </a:solidFill>
              </a:rPr>
              <a:t>Dialog</a:t>
            </a:r>
          </a:p>
        </p:txBody>
      </p:sp>
      <p:sp>
        <p:nvSpPr>
          <p:cNvPr id="5" name="TextBox 4">
            <a:extLst>
              <a:ext uri="{FF2B5EF4-FFF2-40B4-BE49-F238E27FC236}">
                <a16:creationId xmlns:a16="http://schemas.microsoft.com/office/drawing/2014/main" id="{DC1AB798-7AF1-C91C-8961-00A164A1E924}"/>
              </a:ext>
            </a:extLst>
          </p:cNvPr>
          <p:cNvSpPr txBox="1"/>
          <p:nvPr/>
        </p:nvSpPr>
        <p:spPr>
          <a:xfrm>
            <a:off x="7411747" y="5962579"/>
            <a:ext cx="2520221" cy="384721"/>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000" b="1">
                <a:solidFill>
                  <a:schemeClr val="accent1"/>
                </a:solidFill>
              </a:rPr>
              <a:t>15+ </a:t>
            </a:r>
            <a:r>
              <a:rPr lang="en-US" sz="900" b="0" kern="1200">
                <a:solidFill>
                  <a:schemeClr val="tx1"/>
                </a:solidFill>
              </a:rPr>
              <a:t>years tracking HCP engagement and multichannel attitudes and behaviors</a:t>
            </a:r>
            <a:endParaRPr lang="en-GB" sz="900" b="0" kern="1200">
              <a:solidFill>
                <a:schemeClr val="tx1"/>
              </a:solidFill>
            </a:endParaRPr>
          </a:p>
        </p:txBody>
      </p:sp>
      <p:sp>
        <p:nvSpPr>
          <p:cNvPr id="23" name="Rectangle 22">
            <a:extLst>
              <a:ext uri="{FF2B5EF4-FFF2-40B4-BE49-F238E27FC236}">
                <a16:creationId xmlns:a16="http://schemas.microsoft.com/office/drawing/2014/main" id="{9C9872D0-749C-4CE8-A483-6F46CB921C56}"/>
              </a:ext>
            </a:extLst>
          </p:cNvPr>
          <p:cNvSpPr/>
          <p:nvPr/>
        </p:nvSpPr>
        <p:spPr>
          <a:xfrm>
            <a:off x="7373785" y="650119"/>
            <a:ext cx="2833932" cy="102965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TextBox 118">
            <a:extLst>
              <a:ext uri="{FF2B5EF4-FFF2-40B4-BE49-F238E27FC236}">
                <a16:creationId xmlns:a16="http://schemas.microsoft.com/office/drawing/2014/main" id="{3A99ADB0-ABE4-68AA-DA71-57B7E8E10671}"/>
              </a:ext>
            </a:extLst>
          </p:cNvPr>
          <p:cNvSpPr txBox="1"/>
          <p:nvPr/>
        </p:nvSpPr>
        <p:spPr>
          <a:xfrm>
            <a:off x="7404763" y="707127"/>
            <a:ext cx="2258802" cy="964367"/>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noProof="0" dirty="0">
                <a:solidFill>
                  <a:schemeClr val="accent1"/>
                </a:solidFill>
              </a:rPr>
              <a:t>77K+ </a:t>
            </a:r>
            <a:r>
              <a:rPr lang="en-US" sz="900" b="0" kern="1200" noProof="0" dirty="0">
                <a:solidFill>
                  <a:schemeClr val="tx1"/>
                </a:solidFill>
              </a:rPr>
              <a:t>pipeline data for </a:t>
            </a:r>
            <a:r>
              <a:rPr lang="en-US" sz="900" b="0" kern="1200" dirty="0">
                <a:solidFill>
                  <a:schemeClr val="tx1"/>
                </a:solidFill>
              </a:rPr>
              <a:t>drugs &amp; biologics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noProof="0" dirty="0">
                <a:solidFill>
                  <a:schemeClr val="accent1"/>
                </a:solidFill>
              </a:rPr>
              <a:t>1300+ </a:t>
            </a:r>
            <a:r>
              <a:rPr lang="en-US" sz="900" b="0" kern="1200" noProof="0" dirty="0">
                <a:solidFill>
                  <a:schemeClr val="tx1"/>
                </a:solidFill>
              </a:rPr>
              <a:t>drug-level SWOTs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noProof="0" dirty="0">
                <a:solidFill>
                  <a:schemeClr val="accent1"/>
                </a:solidFill>
              </a:rPr>
              <a:t>7300+ </a:t>
            </a:r>
            <a:r>
              <a:rPr lang="en-US" sz="900" b="0" kern="1200" noProof="0" dirty="0">
                <a:solidFill>
                  <a:schemeClr val="tx1"/>
                </a:solidFill>
              </a:rPr>
              <a:t>venture funding reports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noProof="0" dirty="0">
                <a:solidFill>
                  <a:schemeClr val="accent1"/>
                </a:solidFill>
              </a:rPr>
              <a:t>134K+ </a:t>
            </a:r>
            <a:r>
              <a:rPr lang="en-US" sz="900" b="0" kern="1200" noProof="0" dirty="0">
                <a:solidFill>
                  <a:schemeClr val="tx1"/>
                </a:solidFill>
              </a:rPr>
              <a:t>tracked deals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noProof="0" dirty="0">
                <a:solidFill>
                  <a:schemeClr val="accent1"/>
                </a:solidFill>
              </a:rPr>
              <a:t>9M+ </a:t>
            </a:r>
            <a:r>
              <a:rPr lang="en-US" sz="900" b="0" kern="1200" noProof="0" dirty="0">
                <a:solidFill>
                  <a:schemeClr val="tx1"/>
                </a:solidFill>
              </a:rPr>
              <a:t>patents covered</a:t>
            </a:r>
            <a:endParaRPr lang="en-US" sz="900" b="0" kern="1200" dirty="0">
              <a:solidFill>
                <a:schemeClr val="tx1"/>
              </a:solidFill>
            </a:endParaRPr>
          </a:p>
        </p:txBody>
      </p:sp>
      <p:sp>
        <p:nvSpPr>
          <p:cNvPr id="126" name="Rectangle 125">
            <a:extLst>
              <a:ext uri="{FF2B5EF4-FFF2-40B4-BE49-F238E27FC236}">
                <a16:creationId xmlns:a16="http://schemas.microsoft.com/office/drawing/2014/main" id="{AF5B58AE-5B41-4B69-8F61-2E39332697EE}"/>
              </a:ext>
            </a:extLst>
          </p:cNvPr>
          <p:cNvSpPr/>
          <p:nvPr/>
        </p:nvSpPr>
        <p:spPr>
          <a:xfrm>
            <a:off x="7372677" y="1730495"/>
            <a:ext cx="2833932" cy="95071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TextBox 144">
            <a:extLst>
              <a:ext uri="{FF2B5EF4-FFF2-40B4-BE49-F238E27FC236}">
                <a16:creationId xmlns:a16="http://schemas.microsoft.com/office/drawing/2014/main" id="{817D39E3-30FE-1600-698B-AE48D3385C88}"/>
              </a:ext>
            </a:extLst>
          </p:cNvPr>
          <p:cNvSpPr txBox="1"/>
          <p:nvPr/>
        </p:nvSpPr>
        <p:spPr>
          <a:xfrm>
            <a:off x="7404763" y="1813046"/>
            <a:ext cx="2550120" cy="784830"/>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600K+ </a:t>
            </a:r>
            <a:r>
              <a:rPr lang="en-US" sz="900" b="0" kern="1200">
                <a:solidFill>
                  <a:schemeClr val="tx1"/>
                </a:solidFill>
              </a:rPr>
              <a:t>drugs </a:t>
            </a:r>
            <a:r>
              <a:rPr lang="en-US" sz="900"/>
              <a:t>&amp;</a:t>
            </a:r>
            <a:r>
              <a:rPr lang="en-US" sz="900" b="0" kern="1200">
                <a:solidFill>
                  <a:schemeClr val="tx1"/>
                </a:solidFill>
              </a:rPr>
              <a:t> biologics from discovery to launch</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46K+ </a:t>
            </a:r>
            <a:r>
              <a:rPr lang="en-US" sz="900" b="0" kern="1200">
                <a:solidFill>
                  <a:schemeClr val="tx1"/>
                </a:solidFill>
              </a:rPr>
              <a:t>biomarkers</a:t>
            </a:r>
            <a:endParaRPr lang="en-GB" sz="900" b="0" kern="1200">
              <a:solidFill>
                <a:schemeClr val="tx1"/>
              </a:solidFill>
            </a:endParaRP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2900+ </a:t>
            </a:r>
            <a:r>
              <a:rPr lang="en-US" sz="900" b="0" kern="1200">
                <a:solidFill>
                  <a:schemeClr val="tx1"/>
                </a:solidFill>
              </a:rPr>
              <a:t>diseases, global clinical trial data (incl. rare)</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200+ </a:t>
            </a:r>
            <a:r>
              <a:rPr lang="en-US" sz="900" b="0" kern="1200">
                <a:solidFill>
                  <a:schemeClr val="tx1"/>
                </a:solidFill>
              </a:rPr>
              <a:t>diseases in epidemiology forecasts</a:t>
            </a:r>
            <a:endParaRPr lang="en-GB" sz="900" b="0" kern="1200">
              <a:solidFill>
                <a:schemeClr val="tx1"/>
              </a:solidFill>
            </a:endParaRPr>
          </a:p>
        </p:txBody>
      </p:sp>
      <p:sp>
        <p:nvSpPr>
          <p:cNvPr id="129" name="Rectangle 128">
            <a:extLst>
              <a:ext uri="{FF2B5EF4-FFF2-40B4-BE49-F238E27FC236}">
                <a16:creationId xmlns:a16="http://schemas.microsoft.com/office/drawing/2014/main" id="{6E8535D4-3B52-4B50-9228-16589D6CE4C0}"/>
              </a:ext>
            </a:extLst>
          </p:cNvPr>
          <p:cNvSpPr/>
          <p:nvPr/>
        </p:nvSpPr>
        <p:spPr>
          <a:xfrm>
            <a:off x="7367420" y="2739625"/>
            <a:ext cx="2833932" cy="969624"/>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TextBox 160">
            <a:extLst>
              <a:ext uri="{FF2B5EF4-FFF2-40B4-BE49-F238E27FC236}">
                <a16:creationId xmlns:a16="http://schemas.microsoft.com/office/drawing/2014/main" id="{26742FD5-40D7-FD93-B39F-C6B18FC4694A}"/>
              </a:ext>
            </a:extLst>
          </p:cNvPr>
          <p:cNvSpPr txBox="1"/>
          <p:nvPr/>
        </p:nvSpPr>
        <p:spPr>
          <a:xfrm>
            <a:off x="7404763" y="2745351"/>
            <a:ext cx="2398456" cy="964367"/>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a:solidFill>
                  <a:schemeClr val="accent1"/>
                </a:solidFill>
              </a:rPr>
              <a:t>270K+ </a:t>
            </a:r>
            <a:r>
              <a:rPr lang="en-US" sz="900" b="0" kern="1200">
                <a:solidFill>
                  <a:schemeClr val="tx1"/>
                </a:solidFill>
              </a:rPr>
              <a:t>regulatory documents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260K+ </a:t>
            </a:r>
            <a:r>
              <a:rPr lang="en-US" sz="900" b="0" kern="1200">
                <a:solidFill>
                  <a:schemeClr val="tx1"/>
                </a:solidFill>
              </a:rPr>
              <a:t>source documents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2K+ </a:t>
            </a:r>
            <a:r>
              <a:rPr lang="en-US" sz="900" b="0" kern="1200">
                <a:solidFill>
                  <a:schemeClr val="tx1"/>
                </a:solidFill>
              </a:rPr>
              <a:t>regulatory summaries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1.7M+ </a:t>
            </a:r>
            <a:r>
              <a:rPr lang="en-US" sz="900" b="0" kern="1200">
                <a:solidFill>
                  <a:schemeClr val="tx1"/>
                </a:solidFill>
              </a:rPr>
              <a:t>curated safety &amp; toxicity alerts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11K+ </a:t>
            </a:r>
            <a:r>
              <a:rPr lang="en-US" sz="900" b="0" kern="1200">
                <a:solidFill>
                  <a:schemeClr val="tx1"/>
                </a:solidFill>
              </a:rPr>
              <a:t>adverse events &amp; toxicity endpoints</a:t>
            </a:r>
          </a:p>
        </p:txBody>
      </p:sp>
      <p:sp>
        <p:nvSpPr>
          <p:cNvPr id="133" name="Rectangle 132">
            <a:extLst>
              <a:ext uri="{FF2B5EF4-FFF2-40B4-BE49-F238E27FC236}">
                <a16:creationId xmlns:a16="http://schemas.microsoft.com/office/drawing/2014/main" id="{918CA76B-F9E6-453F-8F5B-750D8B135531}"/>
              </a:ext>
            </a:extLst>
          </p:cNvPr>
          <p:cNvSpPr/>
          <p:nvPr/>
        </p:nvSpPr>
        <p:spPr>
          <a:xfrm>
            <a:off x="7362651" y="3759090"/>
            <a:ext cx="2836772" cy="260884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6">
            <a:extLst>
              <a:ext uri="{FF2B5EF4-FFF2-40B4-BE49-F238E27FC236}">
                <a16:creationId xmlns:a16="http://schemas.microsoft.com/office/drawing/2014/main" id="{2AC0E99F-CC45-BF3D-2CE5-F5A0BE142B28}"/>
              </a:ext>
            </a:extLst>
          </p:cNvPr>
          <p:cNvSpPr txBox="1"/>
          <p:nvPr/>
        </p:nvSpPr>
        <p:spPr>
          <a:xfrm>
            <a:off x="7411747" y="3778483"/>
            <a:ext cx="2520221" cy="1102866"/>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buClrTx/>
              <a:buSzTx/>
              <a:buFont typeface="Arial" panose="020B0604020202020204" pitchFamily="34" charset="0"/>
              <a:buNone/>
              <a:tabLst/>
              <a:defRPr/>
            </a:pPr>
            <a:r>
              <a:rPr lang="en-US" sz="900" b="1" kern="1200">
                <a:solidFill>
                  <a:schemeClr val="tx1"/>
                </a:solidFill>
              </a:rPr>
              <a:t>Real world data</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a:solidFill>
                  <a:schemeClr val="accent1"/>
                </a:solidFill>
              </a:rPr>
              <a:t>300M+ </a:t>
            </a:r>
            <a:r>
              <a:rPr lang="en-US" sz="900" b="0" kern="1200">
                <a:solidFill>
                  <a:schemeClr val="tx1"/>
                </a:solidFill>
              </a:rPr>
              <a:t>U.S. lives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a:solidFill>
                  <a:schemeClr val="accent1"/>
                </a:solidFill>
              </a:rPr>
              <a:t>46B+ </a:t>
            </a:r>
            <a:r>
              <a:rPr lang="en-US" sz="900" b="0" kern="1200">
                <a:solidFill>
                  <a:schemeClr val="tx1"/>
                </a:solidFill>
              </a:rPr>
              <a:t>medical claims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a:solidFill>
                  <a:schemeClr val="accent1"/>
                </a:solidFill>
              </a:rPr>
              <a:t>98% </a:t>
            </a:r>
            <a:r>
              <a:rPr lang="en-US" sz="900" b="0" kern="1200">
                <a:solidFill>
                  <a:schemeClr val="tx1"/>
                </a:solidFill>
              </a:rPr>
              <a:t>of U.S. payers</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kern="1200">
                <a:solidFill>
                  <a:schemeClr val="accent1"/>
                </a:solidFill>
              </a:rPr>
              <a:t>120M+ </a:t>
            </a:r>
            <a:r>
              <a:rPr lang="en-US" sz="900" b="0" kern="1200">
                <a:solidFill>
                  <a:schemeClr val="tx1"/>
                </a:solidFill>
              </a:rPr>
              <a:t>electronic health records</a:t>
            </a:r>
          </a:p>
          <a:p>
            <a:pPr marL="0" marR="0" lvl="0" indent="0" algn="l" defTabSz="914377" rtl="0" eaLnBrk="1" fontAlgn="auto" latinLnBrk="0" hangingPunct="1">
              <a:lnSpc>
                <a:spcPct val="100000"/>
              </a:lnSpc>
              <a:spcBef>
                <a:spcPts val="0"/>
              </a:spcBef>
              <a:spcAft>
                <a:spcPts val="500"/>
              </a:spcAft>
              <a:buClrTx/>
              <a:buSzTx/>
              <a:buFont typeface="Arial" panose="020B0604020202020204" pitchFamily="34" charset="0"/>
              <a:buNone/>
              <a:tabLst/>
              <a:defRPr/>
            </a:pPr>
            <a:r>
              <a:rPr lang="en-US" sz="1000" b="1" kern="1200">
                <a:solidFill>
                  <a:schemeClr val="accent1"/>
                </a:solidFill>
              </a:rPr>
              <a:t>500+ </a:t>
            </a:r>
            <a:r>
              <a:rPr lang="en-US" sz="900" b="0" kern="1200">
                <a:solidFill>
                  <a:schemeClr val="tx1"/>
                </a:solidFill>
              </a:rPr>
              <a:t>specialty pharmacy claims </a:t>
            </a:r>
          </a:p>
        </p:txBody>
      </p:sp>
      <p:sp>
        <p:nvSpPr>
          <p:cNvPr id="8" name="TextBox 7">
            <a:extLst>
              <a:ext uri="{FF2B5EF4-FFF2-40B4-BE49-F238E27FC236}">
                <a16:creationId xmlns:a16="http://schemas.microsoft.com/office/drawing/2014/main" id="{DD42BE4F-AE3C-5D4F-217A-F49985A4BE46}"/>
              </a:ext>
            </a:extLst>
          </p:cNvPr>
          <p:cNvSpPr txBox="1"/>
          <p:nvPr/>
        </p:nvSpPr>
        <p:spPr>
          <a:xfrm>
            <a:off x="7411747" y="4887297"/>
            <a:ext cx="2520221" cy="1046440"/>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buClrTx/>
              <a:buSzTx/>
              <a:buFont typeface="Arial" panose="020B0604020202020204" pitchFamily="34" charset="0"/>
              <a:buNone/>
              <a:tabLst/>
              <a:defRPr/>
            </a:pPr>
            <a:r>
              <a:rPr lang="en-US" sz="900" b="1" kern="1200">
                <a:solidFill>
                  <a:schemeClr val="tx1"/>
                </a:solidFill>
              </a:rPr>
              <a:t>Market U.S. access data</a:t>
            </a: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900" b="0" kern="1200">
                <a:solidFill>
                  <a:schemeClr val="tx1"/>
                </a:solidFill>
              </a:rPr>
              <a:t>Managed care enrollment data at state, metro and county levels</a:t>
            </a:r>
            <a:endParaRPr lang="en-GB" sz="900" b="0" kern="1200">
              <a:solidFill>
                <a:schemeClr val="tx1"/>
              </a:solidFill>
            </a:endParaRP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400+ </a:t>
            </a:r>
            <a:r>
              <a:rPr lang="en-US" sz="900"/>
              <a:t>s</a:t>
            </a:r>
            <a:r>
              <a:rPr lang="en-US" sz="900" b="0" kern="1200">
                <a:solidFill>
                  <a:schemeClr val="tx1"/>
                </a:solidFill>
              </a:rPr>
              <a:t>tate-specific profiles for insurers</a:t>
            </a:r>
            <a:endParaRPr lang="en-GB" sz="900" b="0" kern="1200">
              <a:solidFill>
                <a:schemeClr val="tx1"/>
              </a:solidFill>
            </a:endParaRPr>
          </a:p>
          <a:p>
            <a:pPr marL="0" marR="0" lvl="0" indent="0" algn="l" defTabSz="914377" rtl="0" eaLnBrk="1" fontAlgn="auto" latinLnBrk="0" hangingPunct="1">
              <a:lnSpc>
                <a:spcPct val="100000"/>
              </a:lnSpc>
              <a:spcBef>
                <a:spcPts val="0"/>
              </a:spcBef>
              <a:spcAft>
                <a:spcPts val="200"/>
              </a:spcAft>
              <a:buClrTx/>
              <a:buSzTx/>
              <a:buFont typeface="Arial" panose="020B0604020202020204" pitchFamily="34" charset="0"/>
              <a:buNone/>
              <a:tabLst/>
              <a:defRPr/>
            </a:pPr>
            <a:r>
              <a:rPr lang="en-US" sz="1000" b="1">
                <a:solidFill>
                  <a:schemeClr val="accent1"/>
                </a:solidFill>
              </a:rPr>
              <a:t>200+ </a:t>
            </a:r>
            <a:r>
              <a:rPr lang="en-US" sz="900" b="0" kern="1200">
                <a:solidFill>
                  <a:schemeClr val="tx1"/>
                </a:solidFill>
              </a:rPr>
              <a:t>state-level IDN profiles</a:t>
            </a:r>
            <a:endParaRPr lang="en-GB" sz="900" b="0" kern="1200">
              <a:solidFill>
                <a:schemeClr val="tx1"/>
              </a:solidFill>
            </a:endParaRPr>
          </a:p>
          <a:p>
            <a:pPr marL="0" marR="0" lvl="0" indent="0" algn="l" defTabSz="914377"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000" b="1">
                <a:solidFill>
                  <a:schemeClr val="accent1"/>
                </a:solidFill>
              </a:rPr>
              <a:t>10+ </a:t>
            </a:r>
            <a:r>
              <a:rPr lang="en-US" sz="900" b="0" kern="1200">
                <a:solidFill>
                  <a:schemeClr val="tx1"/>
                </a:solidFill>
              </a:rPr>
              <a:t>years of formulary data</a:t>
            </a:r>
          </a:p>
        </p:txBody>
      </p:sp>
      <p:sp>
        <p:nvSpPr>
          <p:cNvPr id="134" name="Rectangle 133">
            <a:extLst>
              <a:ext uri="{FF2B5EF4-FFF2-40B4-BE49-F238E27FC236}">
                <a16:creationId xmlns:a16="http://schemas.microsoft.com/office/drawing/2014/main" id="{7E4ACF1C-0C13-4685-BC80-817A55E6CE45}"/>
              </a:ext>
            </a:extLst>
          </p:cNvPr>
          <p:cNvSpPr/>
          <p:nvPr/>
        </p:nvSpPr>
        <p:spPr>
          <a:xfrm>
            <a:off x="10618937" y="635552"/>
            <a:ext cx="1303501" cy="1344276"/>
          </a:xfrm>
          <a:prstGeom prst="rect">
            <a:avLst/>
          </a:prstGeom>
          <a:solidFill>
            <a:schemeClr val="bg1"/>
          </a:solidFill>
          <a:ln w="12700">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400" b="1">
                <a:solidFill>
                  <a:schemeClr val="accent3"/>
                </a:solidFill>
              </a:rPr>
              <a:t>DATA</a:t>
            </a:r>
            <a:br>
              <a:rPr lang="en-GB" sz="1000" b="1">
                <a:solidFill>
                  <a:schemeClr val="tx1"/>
                </a:solidFill>
              </a:rPr>
            </a:br>
            <a:r>
              <a:rPr lang="en-GB" sz="1000">
                <a:solidFill>
                  <a:schemeClr val="tx1"/>
                </a:solidFill>
              </a:rPr>
              <a:t>A breadth of connective </a:t>
            </a:r>
            <a:br>
              <a:rPr lang="en-GB" sz="1000">
                <a:solidFill>
                  <a:schemeClr val="tx1"/>
                </a:solidFill>
              </a:rPr>
            </a:br>
            <a:r>
              <a:rPr lang="en-GB" sz="1000">
                <a:solidFill>
                  <a:schemeClr val="tx1"/>
                </a:solidFill>
              </a:rPr>
              <a:t>intelligence</a:t>
            </a:r>
          </a:p>
        </p:txBody>
      </p:sp>
      <p:sp>
        <p:nvSpPr>
          <p:cNvPr id="138" name="Rectangle 137">
            <a:extLst>
              <a:ext uri="{FF2B5EF4-FFF2-40B4-BE49-F238E27FC236}">
                <a16:creationId xmlns:a16="http://schemas.microsoft.com/office/drawing/2014/main" id="{F53A39E3-8CAB-489E-86D4-B51122AD4AFF}"/>
              </a:ext>
            </a:extLst>
          </p:cNvPr>
          <p:cNvSpPr/>
          <p:nvPr/>
        </p:nvSpPr>
        <p:spPr>
          <a:xfrm>
            <a:off x="10618936" y="2103672"/>
            <a:ext cx="1303501" cy="1344276"/>
          </a:xfrm>
          <a:prstGeom prst="rect">
            <a:avLst/>
          </a:prstGeom>
          <a:solidFill>
            <a:schemeClr val="bg1"/>
          </a:solidFill>
          <a:ln w="12700">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400" b="1">
                <a:solidFill>
                  <a:schemeClr val="accent3"/>
                </a:solidFill>
              </a:rPr>
              <a:t>EXPERTISE</a:t>
            </a:r>
            <a:br>
              <a:rPr lang="en-GB" sz="1400" b="1">
                <a:solidFill>
                  <a:schemeClr val="accent3"/>
                </a:solidFill>
              </a:rPr>
            </a:br>
            <a:r>
              <a:rPr lang="en-GB" sz="1000">
                <a:solidFill>
                  <a:schemeClr val="tx1"/>
                </a:solidFill>
              </a:rPr>
              <a:t>Deep industry</a:t>
            </a:r>
            <a:br>
              <a:rPr lang="en-GB" sz="1000">
                <a:solidFill>
                  <a:schemeClr val="tx1"/>
                </a:solidFill>
              </a:rPr>
            </a:br>
            <a:r>
              <a:rPr lang="en-GB" sz="1000">
                <a:solidFill>
                  <a:schemeClr val="tx1"/>
                </a:solidFill>
              </a:rPr>
              <a:t> and therapeutic expertise</a:t>
            </a:r>
          </a:p>
          <a:p>
            <a:pPr algn="ctr"/>
            <a:endParaRPr lang="en-GB" sz="1400" b="1">
              <a:solidFill>
                <a:schemeClr val="accent3"/>
              </a:solidFill>
            </a:endParaRPr>
          </a:p>
        </p:txBody>
      </p:sp>
      <p:sp>
        <p:nvSpPr>
          <p:cNvPr id="139" name="Rectangle 138">
            <a:extLst>
              <a:ext uri="{FF2B5EF4-FFF2-40B4-BE49-F238E27FC236}">
                <a16:creationId xmlns:a16="http://schemas.microsoft.com/office/drawing/2014/main" id="{5E0F2B8F-35BE-4FAD-949D-D3D3C597449F}"/>
              </a:ext>
            </a:extLst>
          </p:cNvPr>
          <p:cNvSpPr/>
          <p:nvPr/>
        </p:nvSpPr>
        <p:spPr>
          <a:xfrm>
            <a:off x="10609313" y="3571792"/>
            <a:ext cx="1303501" cy="1344276"/>
          </a:xfrm>
          <a:prstGeom prst="rect">
            <a:avLst/>
          </a:prstGeom>
          <a:solidFill>
            <a:schemeClr val="bg1"/>
          </a:solidFill>
          <a:ln w="12700">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400" b="1">
                <a:solidFill>
                  <a:schemeClr val="accent3"/>
                </a:solidFill>
              </a:rPr>
              <a:t>TECHNOLOGY</a:t>
            </a:r>
          </a:p>
          <a:p>
            <a:pPr algn="ctr"/>
            <a:r>
              <a:rPr lang="en-GB" sz="1000">
                <a:solidFill>
                  <a:schemeClr val="tx1"/>
                </a:solidFill>
              </a:rPr>
              <a:t>Data science, technology and transformation</a:t>
            </a:r>
          </a:p>
          <a:p>
            <a:pPr algn="ctr"/>
            <a:endParaRPr lang="en-GB" sz="1400" b="1">
              <a:solidFill>
                <a:schemeClr val="accent3"/>
              </a:solidFill>
            </a:endParaRPr>
          </a:p>
        </p:txBody>
      </p:sp>
      <p:sp>
        <p:nvSpPr>
          <p:cNvPr id="140" name="Rectangle 139">
            <a:extLst>
              <a:ext uri="{FF2B5EF4-FFF2-40B4-BE49-F238E27FC236}">
                <a16:creationId xmlns:a16="http://schemas.microsoft.com/office/drawing/2014/main" id="{AFE2F520-0E14-48B2-9934-04219C3555A4}"/>
              </a:ext>
            </a:extLst>
          </p:cNvPr>
          <p:cNvSpPr/>
          <p:nvPr/>
        </p:nvSpPr>
        <p:spPr>
          <a:xfrm>
            <a:off x="10609312" y="5045699"/>
            <a:ext cx="1303501" cy="1344276"/>
          </a:xfrm>
          <a:prstGeom prst="rect">
            <a:avLst/>
          </a:prstGeom>
          <a:solidFill>
            <a:schemeClr val="bg1"/>
          </a:solidFill>
          <a:ln w="12700">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400" b="1">
                <a:solidFill>
                  <a:schemeClr val="accent3"/>
                </a:solidFill>
              </a:rPr>
              <a:t>YOUR SINGLE SOURCE OF TRUTH</a:t>
            </a:r>
          </a:p>
        </p:txBody>
      </p:sp>
      <p:sp>
        <p:nvSpPr>
          <p:cNvPr id="141" name="Triangle 26">
            <a:extLst>
              <a:ext uri="{FF2B5EF4-FFF2-40B4-BE49-F238E27FC236}">
                <a16:creationId xmlns:a16="http://schemas.microsoft.com/office/drawing/2014/main" id="{4DE9E880-0949-4631-BAC3-BCF16D98AB55}"/>
              </a:ext>
            </a:extLst>
          </p:cNvPr>
          <p:cNvSpPr/>
          <p:nvPr/>
        </p:nvSpPr>
        <p:spPr>
          <a:xfrm rot="10800000">
            <a:off x="11002744" y="1971038"/>
            <a:ext cx="256319" cy="166637"/>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riangle 27">
            <a:extLst>
              <a:ext uri="{FF2B5EF4-FFF2-40B4-BE49-F238E27FC236}">
                <a16:creationId xmlns:a16="http://schemas.microsoft.com/office/drawing/2014/main" id="{A3A80CFC-FA9B-465A-9C10-413EFD33859C}"/>
              </a:ext>
            </a:extLst>
          </p:cNvPr>
          <p:cNvSpPr/>
          <p:nvPr/>
        </p:nvSpPr>
        <p:spPr>
          <a:xfrm>
            <a:off x="11223077" y="1901268"/>
            <a:ext cx="256319" cy="16663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riangle 26">
            <a:extLst>
              <a:ext uri="{FF2B5EF4-FFF2-40B4-BE49-F238E27FC236}">
                <a16:creationId xmlns:a16="http://schemas.microsoft.com/office/drawing/2014/main" id="{ABEBE194-5BE1-4D9C-A57D-27EA6342DE61}"/>
              </a:ext>
            </a:extLst>
          </p:cNvPr>
          <p:cNvSpPr/>
          <p:nvPr/>
        </p:nvSpPr>
        <p:spPr>
          <a:xfrm rot="10800000">
            <a:off x="11002744" y="3426278"/>
            <a:ext cx="256319" cy="166637"/>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riangle 27">
            <a:extLst>
              <a:ext uri="{FF2B5EF4-FFF2-40B4-BE49-F238E27FC236}">
                <a16:creationId xmlns:a16="http://schemas.microsoft.com/office/drawing/2014/main" id="{43F50C9C-1A3B-4F4E-BED0-B0D2CFFD66CF}"/>
              </a:ext>
            </a:extLst>
          </p:cNvPr>
          <p:cNvSpPr/>
          <p:nvPr/>
        </p:nvSpPr>
        <p:spPr>
          <a:xfrm>
            <a:off x="11223077" y="3356508"/>
            <a:ext cx="256319" cy="16663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riangle 27">
            <a:extLst>
              <a:ext uri="{FF2B5EF4-FFF2-40B4-BE49-F238E27FC236}">
                <a16:creationId xmlns:a16="http://schemas.microsoft.com/office/drawing/2014/main" id="{F5306FE6-13BE-4D25-AA8A-ADAF7149602B}"/>
              </a:ext>
            </a:extLst>
          </p:cNvPr>
          <p:cNvSpPr/>
          <p:nvPr/>
        </p:nvSpPr>
        <p:spPr>
          <a:xfrm rot="10800000">
            <a:off x="11142526" y="4904883"/>
            <a:ext cx="256319" cy="16663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63">
            <a:extLst>
              <a:ext uri="{FF2B5EF4-FFF2-40B4-BE49-F238E27FC236}">
                <a16:creationId xmlns:a16="http://schemas.microsoft.com/office/drawing/2014/main" id="{4397FA8B-86BC-4CE5-B315-96A3FD66F344}"/>
              </a:ext>
            </a:extLst>
          </p:cNvPr>
          <p:cNvSpPr/>
          <p:nvPr/>
        </p:nvSpPr>
        <p:spPr>
          <a:xfrm>
            <a:off x="6313624" y="3132997"/>
            <a:ext cx="898646" cy="182880"/>
          </a:xfrm>
          <a:prstGeom prst="roundRect">
            <a:avLst>
              <a:gd name="adj" fmla="val 0"/>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700" b="1">
                <a:solidFill>
                  <a:schemeClr val="tx1"/>
                </a:solidFill>
              </a:rPr>
              <a:t>Drug Safety </a:t>
            </a:r>
            <a:r>
              <a:rPr lang="en-GB" sz="700" b="1" err="1">
                <a:solidFill>
                  <a:schemeClr val="tx1"/>
                </a:solidFill>
              </a:rPr>
              <a:t>Triager</a:t>
            </a:r>
            <a:endParaRPr lang="en-GB" sz="700" b="1">
              <a:solidFill>
                <a:schemeClr val="tx1"/>
              </a:solidFill>
            </a:endParaRPr>
          </a:p>
        </p:txBody>
      </p:sp>
      <p:sp>
        <p:nvSpPr>
          <p:cNvPr id="4" name="Footer Placeholder 3">
            <a:extLst>
              <a:ext uri="{FF2B5EF4-FFF2-40B4-BE49-F238E27FC236}">
                <a16:creationId xmlns:a16="http://schemas.microsoft.com/office/drawing/2014/main" id="{3A153A63-E303-3115-6DF9-E3E39F437C3F}"/>
              </a:ext>
            </a:extLst>
          </p:cNvPr>
          <p:cNvSpPr>
            <a:spLocks noGrp="1"/>
          </p:cNvSpPr>
          <p:nvPr>
            <p:ph type="ftr" sz="quarter" idx="11"/>
          </p:nvPr>
        </p:nvSpPr>
        <p:spPr>
          <a:xfrm>
            <a:off x="6395200" y="6541200"/>
            <a:ext cx="4651200" cy="162000"/>
          </a:xfrm>
        </p:spPr>
        <p:txBody>
          <a:bodyPr/>
          <a:lstStyle/>
          <a:p>
            <a:r>
              <a:rPr lang="en-US" dirty="0"/>
              <a:t>Clarivate Webinar Dec. 2023: Advanced Insights with CGI</a:t>
            </a:r>
            <a:endParaRPr lang="en-GB" dirty="0"/>
          </a:p>
        </p:txBody>
      </p:sp>
      <p:sp>
        <p:nvSpPr>
          <p:cNvPr id="18" name="Slide Number Placeholder 17">
            <a:extLst>
              <a:ext uri="{FF2B5EF4-FFF2-40B4-BE49-F238E27FC236}">
                <a16:creationId xmlns:a16="http://schemas.microsoft.com/office/drawing/2014/main" id="{46A3791B-B586-E655-AB1A-45409E2C8815}"/>
              </a:ext>
            </a:extLst>
          </p:cNvPr>
          <p:cNvSpPr>
            <a:spLocks noGrp="1"/>
          </p:cNvSpPr>
          <p:nvPr>
            <p:ph type="sldNum" sz="quarter" idx="12"/>
          </p:nvPr>
        </p:nvSpPr>
        <p:spPr/>
        <p:txBody>
          <a:bodyPr/>
          <a:lstStyle/>
          <a:p>
            <a:fld id="{35E2DE25-65E3-4EB2-B68F-A3EFD64A8B2F}" type="slidenum">
              <a:rPr lang="en-GB" smtClean="0"/>
              <a:t>7</a:t>
            </a:fld>
            <a:endParaRPr lang="en-GB"/>
          </a:p>
        </p:txBody>
      </p:sp>
    </p:spTree>
    <p:extLst>
      <p:ext uri="{BB962C8B-B14F-4D97-AF65-F5344CB8AC3E}">
        <p14:creationId xmlns:p14="http://schemas.microsoft.com/office/powerpoint/2010/main" val="11086905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3" name="Rectangle 402">
            <a:extLst>
              <a:ext uri="{FF2B5EF4-FFF2-40B4-BE49-F238E27FC236}">
                <a16:creationId xmlns:a16="http://schemas.microsoft.com/office/drawing/2014/main" id="{CD28B15F-E284-5376-88B6-E7C9066F7C97}"/>
              </a:ext>
            </a:extLst>
          </p:cNvPr>
          <p:cNvSpPr/>
          <p:nvPr/>
        </p:nvSpPr>
        <p:spPr>
          <a:xfrm>
            <a:off x="652954" y="5339905"/>
            <a:ext cx="10894423" cy="27159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95000"/>
                    <a:lumOff val="5000"/>
                  </a:schemeClr>
                </a:solidFill>
              </a:rPr>
              <a:t>Single source of truth</a:t>
            </a:r>
          </a:p>
        </p:txBody>
      </p:sp>
      <p:grpSp>
        <p:nvGrpSpPr>
          <p:cNvPr id="60" name="Group 59">
            <a:extLst>
              <a:ext uri="{FF2B5EF4-FFF2-40B4-BE49-F238E27FC236}">
                <a16:creationId xmlns:a16="http://schemas.microsoft.com/office/drawing/2014/main" id="{22A05C2F-5FDB-DA34-3533-95005B39A042}"/>
              </a:ext>
            </a:extLst>
          </p:cNvPr>
          <p:cNvGrpSpPr/>
          <p:nvPr/>
        </p:nvGrpSpPr>
        <p:grpSpPr>
          <a:xfrm>
            <a:off x="628066" y="950570"/>
            <a:ext cx="10935867" cy="4281612"/>
            <a:chOff x="530898" y="-4990125"/>
            <a:chExt cx="10935867" cy="4281612"/>
          </a:xfrm>
          <a:solidFill>
            <a:schemeClr val="accent1">
              <a:lumMod val="40000"/>
              <a:lumOff val="60000"/>
            </a:schemeClr>
          </a:solidFill>
        </p:grpSpPr>
        <p:sp>
          <p:nvSpPr>
            <p:cNvPr id="42" name="Rectangle 41">
              <a:extLst>
                <a:ext uri="{FF2B5EF4-FFF2-40B4-BE49-F238E27FC236}">
                  <a16:creationId xmlns:a16="http://schemas.microsoft.com/office/drawing/2014/main" id="{A6B3375F-1DC1-97CB-9E7A-6A45158F2C7D}"/>
                </a:ext>
              </a:extLst>
            </p:cNvPr>
            <p:cNvSpPr/>
            <p:nvPr/>
          </p:nvSpPr>
          <p:spPr>
            <a:xfrm>
              <a:off x="2377846" y="-2034687"/>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43" name="Rectangle 42">
              <a:extLst>
                <a:ext uri="{FF2B5EF4-FFF2-40B4-BE49-F238E27FC236}">
                  <a16:creationId xmlns:a16="http://schemas.microsoft.com/office/drawing/2014/main" id="{34E89A15-68F8-A0D2-F5EB-EE5CA8ED961E}"/>
                </a:ext>
              </a:extLst>
            </p:cNvPr>
            <p:cNvSpPr/>
            <p:nvPr/>
          </p:nvSpPr>
          <p:spPr>
            <a:xfrm>
              <a:off x="9765639" y="-2043725"/>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44" name="Rectangle 43">
              <a:extLst>
                <a:ext uri="{FF2B5EF4-FFF2-40B4-BE49-F238E27FC236}">
                  <a16:creationId xmlns:a16="http://schemas.microsoft.com/office/drawing/2014/main" id="{AA1A1260-66BC-8969-A74B-C611DE23D82D}"/>
                </a:ext>
              </a:extLst>
            </p:cNvPr>
            <p:cNvSpPr/>
            <p:nvPr/>
          </p:nvSpPr>
          <p:spPr>
            <a:xfrm>
              <a:off x="530898" y="-2034687"/>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45" name="Rectangle 44">
              <a:extLst>
                <a:ext uri="{FF2B5EF4-FFF2-40B4-BE49-F238E27FC236}">
                  <a16:creationId xmlns:a16="http://schemas.microsoft.com/office/drawing/2014/main" id="{4A4BAC58-1D47-4314-E217-E03DCF3B0217}"/>
                </a:ext>
              </a:extLst>
            </p:cNvPr>
            <p:cNvSpPr/>
            <p:nvPr/>
          </p:nvSpPr>
          <p:spPr>
            <a:xfrm>
              <a:off x="4224794" y="-2034687"/>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46" name="Rectangle 45">
              <a:extLst>
                <a:ext uri="{FF2B5EF4-FFF2-40B4-BE49-F238E27FC236}">
                  <a16:creationId xmlns:a16="http://schemas.microsoft.com/office/drawing/2014/main" id="{6B7EA166-FFCA-F8CB-D518-A1FD242039DF}"/>
                </a:ext>
              </a:extLst>
            </p:cNvPr>
            <p:cNvSpPr/>
            <p:nvPr/>
          </p:nvSpPr>
          <p:spPr>
            <a:xfrm>
              <a:off x="6071742" y="-2034687"/>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47" name="Rectangle 46">
              <a:extLst>
                <a:ext uri="{FF2B5EF4-FFF2-40B4-BE49-F238E27FC236}">
                  <a16:creationId xmlns:a16="http://schemas.microsoft.com/office/drawing/2014/main" id="{58C9A5A4-D766-D937-F8C0-96662A7E8823}"/>
                </a:ext>
              </a:extLst>
            </p:cNvPr>
            <p:cNvSpPr/>
            <p:nvPr/>
          </p:nvSpPr>
          <p:spPr>
            <a:xfrm>
              <a:off x="7918690" y="-2034687"/>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48" name="Rectangle 47">
              <a:extLst>
                <a:ext uri="{FF2B5EF4-FFF2-40B4-BE49-F238E27FC236}">
                  <a16:creationId xmlns:a16="http://schemas.microsoft.com/office/drawing/2014/main" id="{1786EE19-1FAD-F97C-C91B-DAB5A3DCDA3B}"/>
                </a:ext>
              </a:extLst>
            </p:cNvPr>
            <p:cNvSpPr/>
            <p:nvPr/>
          </p:nvSpPr>
          <p:spPr>
            <a:xfrm>
              <a:off x="2377846" y="-3535908"/>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49" name="Rectangle 48">
              <a:extLst>
                <a:ext uri="{FF2B5EF4-FFF2-40B4-BE49-F238E27FC236}">
                  <a16:creationId xmlns:a16="http://schemas.microsoft.com/office/drawing/2014/main" id="{B139064A-8FB6-1CC6-72B9-489B36526CF1}"/>
                </a:ext>
              </a:extLst>
            </p:cNvPr>
            <p:cNvSpPr/>
            <p:nvPr/>
          </p:nvSpPr>
          <p:spPr>
            <a:xfrm>
              <a:off x="9765639" y="-3535908"/>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0" name="Rectangle 49">
              <a:extLst>
                <a:ext uri="{FF2B5EF4-FFF2-40B4-BE49-F238E27FC236}">
                  <a16:creationId xmlns:a16="http://schemas.microsoft.com/office/drawing/2014/main" id="{72C2FA89-DBED-85C5-6C16-C2FFE2EB3A3D}"/>
                </a:ext>
              </a:extLst>
            </p:cNvPr>
            <p:cNvSpPr/>
            <p:nvPr/>
          </p:nvSpPr>
          <p:spPr>
            <a:xfrm>
              <a:off x="530898" y="-3535908"/>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1" name="Rectangle 50">
              <a:extLst>
                <a:ext uri="{FF2B5EF4-FFF2-40B4-BE49-F238E27FC236}">
                  <a16:creationId xmlns:a16="http://schemas.microsoft.com/office/drawing/2014/main" id="{2D243F68-CDAC-9A24-7709-1B488D00877F}"/>
                </a:ext>
              </a:extLst>
            </p:cNvPr>
            <p:cNvSpPr/>
            <p:nvPr/>
          </p:nvSpPr>
          <p:spPr>
            <a:xfrm>
              <a:off x="4224794" y="-3535908"/>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2" name="Rectangle 51">
              <a:extLst>
                <a:ext uri="{FF2B5EF4-FFF2-40B4-BE49-F238E27FC236}">
                  <a16:creationId xmlns:a16="http://schemas.microsoft.com/office/drawing/2014/main" id="{3D26CA38-81B3-8B67-0715-2346E66B1FF9}"/>
                </a:ext>
              </a:extLst>
            </p:cNvPr>
            <p:cNvSpPr/>
            <p:nvPr/>
          </p:nvSpPr>
          <p:spPr>
            <a:xfrm>
              <a:off x="6071742" y="-3535908"/>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3" name="Rectangle 52">
              <a:extLst>
                <a:ext uri="{FF2B5EF4-FFF2-40B4-BE49-F238E27FC236}">
                  <a16:creationId xmlns:a16="http://schemas.microsoft.com/office/drawing/2014/main" id="{259771DB-4850-1786-22C2-E9BE6F4B7247}"/>
                </a:ext>
              </a:extLst>
            </p:cNvPr>
            <p:cNvSpPr/>
            <p:nvPr/>
          </p:nvSpPr>
          <p:spPr>
            <a:xfrm>
              <a:off x="7918690" y="-3535908"/>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4" name="Rectangle 53">
              <a:extLst>
                <a:ext uri="{FF2B5EF4-FFF2-40B4-BE49-F238E27FC236}">
                  <a16:creationId xmlns:a16="http://schemas.microsoft.com/office/drawing/2014/main" id="{A64CBD3F-0E74-C357-BA13-8DFB45365BC6}"/>
                </a:ext>
              </a:extLst>
            </p:cNvPr>
            <p:cNvSpPr/>
            <p:nvPr/>
          </p:nvSpPr>
          <p:spPr>
            <a:xfrm>
              <a:off x="2377846" y="-4990125"/>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5" name="Rectangle 54">
              <a:extLst>
                <a:ext uri="{FF2B5EF4-FFF2-40B4-BE49-F238E27FC236}">
                  <a16:creationId xmlns:a16="http://schemas.microsoft.com/office/drawing/2014/main" id="{6FF0BA1F-3D92-21DB-E261-2F24D5E08B7F}"/>
                </a:ext>
              </a:extLst>
            </p:cNvPr>
            <p:cNvSpPr/>
            <p:nvPr/>
          </p:nvSpPr>
          <p:spPr>
            <a:xfrm>
              <a:off x="9765639" y="-4990125"/>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6" name="Rectangle 55">
              <a:extLst>
                <a:ext uri="{FF2B5EF4-FFF2-40B4-BE49-F238E27FC236}">
                  <a16:creationId xmlns:a16="http://schemas.microsoft.com/office/drawing/2014/main" id="{32C5DD5F-90B4-AB80-2DCC-D2400FF19325}"/>
                </a:ext>
              </a:extLst>
            </p:cNvPr>
            <p:cNvSpPr/>
            <p:nvPr/>
          </p:nvSpPr>
          <p:spPr>
            <a:xfrm>
              <a:off x="530898" y="-4990125"/>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7" name="Rectangle 56">
              <a:extLst>
                <a:ext uri="{FF2B5EF4-FFF2-40B4-BE49-F238E27FC236}">
                  <a16:creationId xmlns:a16="http://schemas.microsoft.com/office/drawing/2014/main" id="{29D1A21A-4BA8-D888-DA2A-7A0A77F15105}"/>
                </a:ext>
              </a:extLst>
            </p:cNvPr>
            <p:cNvSpPr/>
            <p:nvPr/>
          </p:nvSpPr>
          <p:spPr>
            <a:xfrm>
              <a:off x="4224794" y="-4990125"/>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8" name="Rectangle 57">
              <a:extLst>
                <a:ext uri="{FF2B5EF4-FFF2-40B4-BE49-F238E27FC236}">
                  <a16:creationId xmlns:a16="http://schemas.microsoft.com/office/drawing/2014/main" id="{69DA6302-4450-5D3B-9048-09F52EA59CC0}"/>
                </a:ext>
              </a:extLst>
            </p:cNvPr>
            <p:cNvSpPr/>
            <p:nvPr/>
          </p:nvSpPr>
          <p:spPr>
            <a:xfrm>
              <a:off x="6071742" y="-4990125"/>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sp>
          <p:nvSpPr>
            <p:cNvPr id="59" name="Rectangle 58">
              <a:extLst>
                <a:ext uri="{FF2B5EF4-FFF2-40B4-BE49-F238E27FC236}">
                  <a16:creationId xmlns:a16="http://schemas.microsoft.com/office/drawing/2014/main" id="{2E13AF48-E878-9E5C-1054-082B241F7AEE}"/>
                </a:ext>
              </a:extLst>
            </p:cNvPr>
            <p:cNvSpPr/>
            <p:nvPr/>
          </p:nvSpPr>
          <p:spPr>
            <a:xfrm>
              <a:off x="7918690" y="-4990125"/>
              <a:ext cx="1701126" cy="13261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ndParaRPr>
            </a:p>
          </p:txBody>
        </p:sp>
      </p:grpSp>
      <p:grpSp>
        <p:nvGrpSpPr>
          <p:cNvPr id="401" name="Group 400">
            <a:extLst>
              <a:ext uri="{FF2B5EF4-FFF2-40B4-BE49-F238E27FC236}">
                <a16:creationId xmlns:a16="http://schemas.microsoft.com/office/drawing/2014/main" id="{75EE60BD-68EE-056A-C627-0FAACF957179}"/>
              </a:ext>
            </a:extLst>
          </p:cNvPr>
          <p:cNvGrpSpPr/>
          <p:nvPr/>
        </p:nvGrpSpPr>
        <p:grpSpPr>
          <a:xfrm>
            <a:off x="628552" y="2271494"/>
            <a:ext cx="10920186" cy="2943497"/>
            <a:chOff x="620032" y="3114675"/>
            <a:chExt cx="10920186" cy="2943497"/>
          </a:xfrm>
          <a:solidFill>
            <a:schemeClr val="accent1">
              <a:lumMod val="40000"/>
              <a:lumOff val="60000"/>
            </a:schemeClr>
          </a:solidFill>
        </p:grpSpPr>
        <p:grpSp>
          <p:nvGrpSpPr>
            <p:cNvPr id="386" name="Group 385">
              <a:extLst>
                <a:ext uri="{FF2B5EF4-FFF2-40B4-BE49-F238E27FC236}">
                  <a16:creationId xmlns:a16="http://schemas.microsoft.com/office/drawing/2014/main" id="{8195B810-3752-556C-E513-84712B0E0FA1}"/>
                </a:ext>
              </a:extLst>
            </p:cNvPr>
            <p:cNvGrpSpPr/>
            <p:nvPr/>
          </p:nvGrpSpPr>
          <p:grpSpPr>
            <a:xfrm>
              <a:off x="620032" y="3114675"/>
              <a:ext cx="10920186" cy="0"/>
              <a:chOff x="620032" y="3114675"/>
              <a:chExt cx="10920186" cy="0"/>
            </a:xfrm>
            <a:grpFill/>
          </p:grpSpPr>
          <p:cxnSp>
            <p:nvCxnSpPr>
              <p:cNvPr id="380" name="Straight Connector 379">
                <a:extLst>
                  <a:ext uri="{FF2B5EF4-FFF2-40B4-BE49-F238E27FC236}">
                    <a16:creationId xmlns:a16="http://schemas.microsoft.com/office/drawing/2014/main" id="{2C09C23B-2759-213E-54F1-28E6DF547BC6}"/>
                  </a:ext>
                </a:extLst>
              </p:cNvPr>
              <p:cNvCxnSpPr/>
              <p:nvPr/>
            </p:nvCxnSpPr>
            <p:spPr>
              <a:xfrm>
                <a:off x="4312466"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a16="http://schemas.microsoft.com/office/drawing/2014/main" id="{59EB9020-4E25-9C74-76E3-7BF2D565C10C}"/>
                  </a:ext>
                </a:extLst>
              </p:cNvPr>
              <p:cNvCxnSpPr/>
              <p:nvPr/>
            </p:nvCxnSpPr>
            <p:spPr>
              <a:xfrm>
                <a:off x="620032"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CE7268E9-BF22-D4B0-B57C-E89E8CEFE3D1}"/>
                  </a:ext>
                </a:extLst>
              </p:cNvPr>
              <p:cNvCxnSpPr/>
              <p:nvPr/>
            </p:nvCxnSpPr>
            <p:spPr>
              <a:xfrm>
                <a:off x="9851118"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A1F37B2D-FA01-87C0-957D-F8F253585661}"/>
                  </a:ext>
                </a:extLst>
              </p:cNvPr>
              <p:cNvCxnSpPr/>
              <p:nvPr/>
            </p:nvCxnSpPr>
            <p:spPr>
              <a:xfrm>
                <a:off x="8004900"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3BE38A9E-9883-3DAA-A0F5-A01EBD668404}"/>
                  </a:ext>
                </a:extLst>
              </p:cNvPr>
              <p:cNvCxnSpPr/>
              <p:nvPr/>
            </p:nvCxnSpPr>
            <p:spPr>
              <a:xfrm>
                <a:off x="6158683"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A45CC72D-6285-1C4C-4D3E-018F54695427}"/>
                  </a:ext>
                </a:extLst>
              </p:cNvPr>
              <p:cNvCxnSpPr/>
              <p:nvPr/>
            </p:nvCxnSpPr>
            <p:spPr>
              <a:xfrm>
                <a:off x="2466249"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A1FBE6CD-69C9-F5AE-D793-2812070E970D}"/>
                </a:ext>
              </a:extLst>
            </p:cNvPr>
            <p:cNvGrpSpPr/>
            <p:nvPr/>
          </p:nvGrpSpPr>
          <p:grpSpPr>
            <a:xfrm>
              <a:off x="620032" y="4542881"/>
              <a:ext cx="10920186" cy="0"/>
              <a:chOff x="620032" y="3114675"/>
              <a:chExt cx="10920186" cy="0"/>
            </a:xfrm>
            <a:grpFill/>
          </p:grpSpPr>
          <p:cxnSp>
            <p:nvCxnSpPr>
              <p:cNvPr id="388" name="Straight Connector 387">
                <a:extLst>
                  <a:ext uri="{FF2B5EF4-FFF2-40B4-BE49-F238E27FC236}">
                    <a16:creationId xmlns:a16="http://schemas.microsoft.com/office/drawing/2014/main" id="{F19A138B-9B20-001A-E522-2B75934D864A}"/>
                  </a:ext>
                </a:extLst>
              </p:cNvPr>
              <p:cNvCxnSpPr/>
              <p:nvPr/>
            </p:nvCxnSpPr>
            <p:spPr>
              <a:xfrm>
                <a:off x="4312466"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93FE3CF8-8461-31F9-25C6-53993A5D5C29}"/>
                  </a:ext>
                </a:extLst>
              </p:cNvPr>
              <p:cNvCxnSpPr/>
              <p:nvPr/>
            </p:nvCxnSpPr>
            <p:spPr>
              <a:xfrm>
                <a:off x="620032"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295E5130-205A-8924-2540-4604F833370D}"/>
                  </a:ext>
                </a:extLst>
              </p:cNvPr>
              <p:cNvCxnSpPr/>
              <p:nvPr/>
            </p:nvCxnSpPr>
            <p:spPr>
              <a:xfrm>
                <a:off x="9851118"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076C9541-363E-19A6-ABF3-CF825A56C115}"/>
                  </a:ext>
                </a:extLst>
              </p:cNvPr>
              <p:cNvCxnSpPr/>
              <p:nvPr/>
            </p:nvCxnSpPr>
            <p:spPr>
              <a:xfrm>
                <a:off x="8004900"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92" name="Straight Connector 391">
                <a:extLst>
                  <a:ext uri="{FF2B5EF4-FFF2-40B4-BE49-F238E27FC236}">
                    <a16:creationId xmlns:a16="http://schemas.microsoft.com/office/drawing/2014/main" id="{13B548C9-8887-A8AF-3AA2-A4F7ACC26A30}"/>
                  </a:ext>
                </a:extLst>
              </p:cNvPr>
              <p:cNvCxnSpPr/>
              <p:nvPr/>
            </p:nvCxnSpPr>
            <p:spPr>
              <a:xfrm>
                <a:off x="6158683"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08BD66A0-2851-273B-58F5-B2278DCA281B}"/>
                  </a:ext>
                </a:extLst>
              </p:cNvPr>
              <p:cNvCxnSpPr/>
              <p:nvPr/>
            </p:nvCxnSpPr>
            <p:spPr>
              <a:xfrm>
                <a:off x="2466249"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grpSp>
        <p:grpSp>
          <p:nvGrpSpPr>
            <p:cNvPr id="394" name="Group 393">
              <a:extLst>
                <a:ext uri="{FF2B5EF4-FFF2-40B4-BE49-F238E27FC236}">
                  <a16:creationId xmlns:a16="http://schemas.microsoft.com/office/drawing/2014/main" id="{7AF29C11-EA16-16A9-322A-864492971368}"/>
                </a:ext>
              </a:extLst>
            </p:cNvPr>
            <p:cNvGrpSpPr/>
            <p:nvPr/>
          </p:nvGrpSpPr>
          <p:grpSpPr>
            <a:xfrm>
              <a:off x="620032" y="6058172"/>
              <a:ext cx="10920186" cy="0"/>
              <a:chOff x="620032" y="3114675"/>
              <a:chExt cx="10920186" cy="0"/>
            </a:xfrm>
            <a:grpFill/>
          </p:grpSpPr>
          <p:cxnSp>
            <p:nvCxnSpPr>
              <p:cNvPr id="395" name="Straight Connector 394">
                <a:extLst>
                  <a:ext uri="{FF2B5EF4-FFF2-40B4-BE49-F238E27FC236}">
                    <a16:creationId xmlns:a16="http://schemas.microsoft.com/office/drawing/2014/main" id="{C32AFF47-BA0F-59D2-4611-50A0AA878805}"/>
                  </a:ext>
                </a:extLst>
              </p:cNvPr>
              <p:cNvCxnSpPr/>
              <p:nvPr/>
            </p:nvCxnSpPr>
            <p:spPr>
              <a:xfrm>
                <a:off x="4312466"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08F0A98E-9458-3CCF-1A22-20745A2FEEFA}"/>
                  </a:ext>
                </a:extLst>
              </p:cNvPr>
              <p:cNvCxnSpPr/>
              <p:nvPr/>
            </p:nvCxnSpPr>
            <p:spPr>
              <a:xfrm>
                <a:off x="620032"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E252AE82-25E8-E36A-D2ED-638C61E85974}"/>
                  </a:ext>
                </a:extLst>
              </p:cNvPr>
              <p:cNvCxnSpPr/>
              <p:nvPr/>
            </p:nvCxnSpPr>
            <p:spPr>
              <a:xfrm>
                <a:off x="9851118"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3064C08E-E908-D5A9-40C5-9A22190A3567}"/>
                  </a:ext>
                </a:extLst>
              </p:cNvPr>
              <p:cNvCxnSpPr/>
              <p:nvPr/>
            </p:nvCxnSpPr>
            <p:spPr>
              <a:xfrm>
                <a:off x="8004900"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4E241016-1F0D-E4D1-0743-EC8827F77CC8}"/>
                  </a:ext>
                </a:extLst>
              </p:cNvPr>
              <p:cNvCxnSpPr/>
              <p:nvPr/>
            </p:nvCxnSpPr>
            <p:spPr>
              <a:xfrm>
                <a:off x="6158683"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403C5B32-CD7D-D85F-4C7C-BFC8AF26B0F8}"/>
                  </a:ext>
                </a:extLst>
              </p:cNvPr>
              <p:cNvCxnSpPr/>
              <p:nvPr/>
            </p:nvCxnSpPr>
            <p:spPr>
              <a:xfrm>
                <a:off x="2466249" y="3114675"/>
                <a:ext cx="1689100" cy="0"/>
              </a:xfrm>
              <a:prstGeom prst="line">
                <a:avLst/>
              </a:prstGeom>
              <a:grpFill/>
            </p:spPr>
            <p:style>
              <a:lnRef idx="1">
                <a:schemeClr val="accent1"/>
              </a:lnRef>
              <a:fillRef idx="0">
                <a:schemeClr val="accent1"/>
              </a:fillRef>
              <a:effectRef idx="0">
                <a:schemeClr val="accent1"/>
              </a:effectRef>
              <a:fontRef idx="minor">
                <a:schemeClr val="tx1"/>
              </a:fontRef>
            </p:style>
          </p:cxnSp>
        </p:grpSp>
      </p:grpSp>
      <p:sp>
        <p:nvSpPr>
          <p:cNvPr id="37" name="TextBox 58, chunk 1">
            <a:extLst>
              <a:ext uri="{FF2B5EF4-FFF2-40B4-BE49-F238E27FC236}">
                <a16:creationId xmlns:a16="http://schemas.microsoft.com/office/drawing/2014/main" id="{AEB09BCE-DCFE-9E59-3596-07761844CE17}"/>
              </a:ext>
            </a:extLst>
          </p:cNvPr>
          <p:cNvSpPr txBox="1"/>
          <p:nvPr/>
        </p:nvSpPr>
        <p:spPr>
          <a:xfrm>
            <a:off x="644433" y="332048"/>
            <a:ext cx="10370569" cy="369332"/>
          </a:xfrm>
          <a:prstGeom prst="rect">
            <a:avLst/>
          </a:prstGeom>
          <a:noFill/>
          <a:effectLst>
            <a:softEdge rad="0"/>
          </a:effectLst>
        </p:spPr>
        <p:txBody>
          <a:bodyPr wrap="square" lIns="0" tIns="0" rIns="0" bIns="0" numCol="1" rtlCol="0">
            <a:spAutoFit/>
          </a:bodyPr>
          <a:lstStyle>
            <a:defPPr>
              <a:defRPr lang="en-US"/>
            </a:defPPr>
            <a:lvl1pPr marR="0" lvl="0" indent="0" fontAlgn="auto">
              <a:lnSpc>
                <a:spcPct val="100000"/>
              </a:lnSpc>
              <a:spcBef>
                <a:spcPts val="0"/>
              </a:spcBef>
              <a:spcAft>
                <a:spcPts val="0"/>
              </a:spcAft>
              <a:buClrTx/>
              <a:buSzTx/>
              <a:buFontTx/>
              <a:buNone/>
              <a:tabLst/>
              <a:defRPr kumimoji="0" sz="3200" b="1" i="0" u="none" strike="noStrike" cap="none" spc="0" normalizeH="0" baseline="0">
                <a:ln>
                  <a:noFill/>
                </a:ln>
                <a:solidFill>
                  <a:srgbClr val="000000"/>
                </a:solidFill>
                <a:effectLst/>
                <a:uLnTx/>
                <a:uFillTx/>
                <a:latin typeface="Space Grotesk" pitchFamily="2" charset="77"/>
                <a:cs typeface="Space Grotesk" pitchFamily="2" charset="77"/>
              </a:defRPr>
            </a:lvl1pPr>
          </a:lstStyle>
          <a:p>
            <a:pPr lvl="0">
              <a:buClr>
                <a:schemeClr val="bg2"/>
              </a:buClr>
              <a:defRPr/>
            </a:pPr>
            <a:r>
              <a:rPr lang="en-GB" sz="2400" dirty="0">
                <a:solidFill>
                  <a:schemeClr val="accent1"/>
                </a:solidFill>
                <a:latin typeface="Avenir Next LT Pro" panose="020B0504020202020204" pitchFamily="34" charset="0"/>
                <a:cs typeface="+mn-cs"/>
              </a:rPr>
              <a:t>The richest and widest platform of interoperable intelligence</a:t>
            </a:r>
          </a:p>
        </p:txBody>
      </p:sp>
      <p:sp>
        <p:nvSpPr>
          <p:cNvPr id="3" name="Freeform: Shape 36">
            <a:extLst>
              <a:ext uri="{FF2B5EF4-FFF2-40B4-BE49-F238E27FC236}">
                <a16:creationId xmlns:a16="http://schemas.microsoft.com/office/drawing/2014/main" id="{9AF546F5-DCD0-8E03-9173-6C3DFDBABE27}"/>
              </a:ext>
            </a:extLst>
          </p:cNvPr>
          <p:cNvSpPr/>
          <p:nvPr/>
        </p:nvSpPr>
        <p:spPr>
          <a:xfrm>
            <a:off x="628066" y="9505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5E33BF"/>
                </a:solidFill>
                <a:effectLst/>
                <a:uLnTx/>
                <a:uFillTx/>
                <a:latin typeface="Calibri" panose="020F0502020204030204"/>
              </a:rPr>
              <a:t>1.7B+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chemeClr val="tx1"/>
                </a:solidFill>
                <a:effectLst/>
                <a:uLnTx/>
                <a:uFillTx/>
                <a:latin typeface="Calibri" panose="020F0502020204030204"/>
              </a:rPr>
              <a:t>cited scholarly references</a:t>
            </a:r>
          </a:p>
        </p:txBody>
      </p:sp>
      <p:sp>
        <p:nvSpPr>
          <p:cNvPr id="4" name="Freeform: Shape 38">
            <a:extLst>
              <a:ext uri="{FF2B5EF4-FFF2-40B4-BE49-F238E27FC236}">
                <a16:creationId xmlns:a16="http://schemas.microsoft.com/office/drawing/2014/main" id="{50B2D0FE-34FD-1127-1D88-E0ACB5E77445}"/>
              </a:ext>
            </a:extLst>
          </p:cNvPr>
          <p:cNvSpPr/>
          <p:nvPr/>
        </p:nvSpPr>
        <p:spPr>
          <a:xfrm>
            <a:off x="2476635" y="9505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34K</a:t>
            </a:r>
            <a:r>
              <a:rPr kumimoji="0" lang="en-US" sz="1600" b="1" i="0" u="none" strike="noStrike" kern="1200" cap="none" spc="0" normalizeH="0" baseline="0" noProof="0" dirty="0">
                <a:ln>
                  <a:noFill/>
                </a:ln>
                <a:solidFill>
                  <a:srgbClr val="5E33BF"/>
                </a:solidFill>
                <a:effectLst/>
                <a:uLnTx/>
                <a:uFillTx/>
                <a:latin typeface="Calibri" panose="020F0502020204030204"/>
              </a:rPr>
              <a:t> +</a:t>
            </a:r>
            <a:r>
              <a:rPr lang="en-US" sz="1500" b="1" dirty="0">
                <a:solidFill>
                  <a:schemeClr val="tx1"/>
                </a:solidFill>
                <a:latin typeface="Calibri" panose="020F0502020204030204"/>
              </a:rPr>
              <a:t> </a:t>
            </a:r>
          </a:p>
          <a:p>
            <a:pPr algn="ctr" defTabSz="914400"/>
            <a:r>
              <a:rPr lang="en-US" sz="1500" dirty="0">
                <a:solidFill>
                  <a:schemeClr val="tx1"/>
                </a:solidFill>
                <a:latin typeface="Calibri" panose="020F0502020204030204"/>
              </a:rPr>
              <a:t>academic </a:t>
            </a:r>
            <a:br>
              <a:rPr lang="en-US" sz="1500" dirty="0">
                <a:solidFill>
                  <a:schemeClr val="tx1"/>
                </a:solidFill>
                <a:latin typeface="Calibri" panose="020F0502020204030204"/>
              </a:rPr>
            </a:br>
            <a:r>
              <a:rPr lang="en-US" sz="1500" dirty="0">
                <a:solidFill>
                  <a:schemeClr val="tx1"/>
                </a:solidFill>
                <a:latin typeface="Calibri" panose="020F0502020204030204"/>
              </a:rPr>
              <a:t>journals</a:t>
            </a:r>
          </a:p>
        </p:txBody>
      </p:sp>
      <p:sp>
        <p:nvSpPr>
          <p:cNvPr id="5" name="Freeform: Shape 39">
            <a:extLst>
              <a:ext uri="{FF2B5EF4-FFF2-40B4-BE49-F238E27FC236}">
                <a16:creationId xmlns:a16="http://schemas.microsoft.com/office/drawing/2014/main" id="{1C63D050-4F4B-A204-09E0-B8116C0A0FE5}"/>
              </a:ext>
            </a:extLst>
          </p:cNvPr>
          <p:cNvSpPr/>
          <p:nvPr/>
        </p:nvSpPr>
        <p:spPr>
          <a:xfrm>
            <a:off x="4325204" y="9505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5E33BF"/>
                </a:solidFill>
                <a:effectLst/>
                <a:uLnTx/>
                <a:uFillTx/>
                <a:latin typeface="Calibri" panose="020F0502020204030204"/>
              </a:rPr>
              <a:t>2.3M</a:t>
            </a:r>
            <a:r>
              <a:rPr kumimoji="0" lang="en-US" sz="1600" b="1" i="0" u="none" strike="noStrike" kern="1200" cap="none" spc="0" normalizeH="0" baseline="0" noProof="0" dirty="0">
                <a:ln>
                  <a:noFill/>
                </a:ln>
                <a:solidFill>
                  <a:srgbClr val="5E33BF"/>
                </a:solidFill>
                <a:effectLst/>
                <a:uLnTx/>
                <a:uFillTx/>
                <a:latin typeface="Calibri" panose="020F0502020204030204"/>
              </a:rPr>
              <a:t> +</a:t>
            </a:r>
            <a:endParaRPr kumimoji="0" lang="en-US" sz="1500" b="1" i="0" u="none" strike="noStrike" kern="1200" cap="none" spc="0" normalizeH="0" baseline="0" noProof="0" dirty="0">
              <a:ln>
                <a:noFill/>
              </a:ln>
              <a:solidFill>
                <a:schemeClr val="tx1"/>
              </a:solidFill>
              <a:effectLst/>
              <a:uLnTx/>
              <a:uFillTx/>
              <a:latin typeface="Calibri" panose="020F0502020204030204"/>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chemeClr val="tx1"/>
                </a:solidFill>
                <a:effectLst/>
                <a:uLnTx/>
                <a:uFillTx/>
                <a:latin typeface="Calibri" panose="020F0502020204030204"/>
              </a:rPr>
              <a:t>molecular interactions</a:t>
            </a:r>
          </a:p>
        </p:txBody>
      </p:sp>
      <p:sp>
        <p:nvSpPr>
          <p:cNvPr id="6" name="Freeform: Shape 40">
            <a:extLst>
              <a:ext uri="{FF2B5EF4-FFF2-40B4-BE49-F238E27FC236}">
                <a16:creationId xmlns:a16="http://schemas.microsoft.com/office/drawing/2014/main" id="{3D952678-E233-F93A-FD3C-F36E3E92D0DA}"/>
              </a:ext>
            </a:extLst>
          </p:cNvPr>
          <p:cNvSpPr/>
          <p:nvPr/>
        </p:nvSpPr>
        <p:spPr>
          <a:xfrm>
            <a:off x="6173773" y="9505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3M</a:t>
            </a:r>
            <a:r>
              <a:rPr kumimoji="0" lang="en-US" sz="1600" b="1" i="0" u="none" strike="noStrike" kern="1200" cap="none" spc="0" normalizeH="0" baseline="0" noProof="0" dirty="0">
                <a:ln>
                  <a:noFill/>
                </a:ln>
                <a:solidFill>
                  <a:srgbClr val="5E33BF"/>
                </a:solidFill>
                <a:effectLst/>
                <a:uLnTx/>
                <a:uFillTx/>
                <a:latin typeface="Calibri" panose="020F0502020204030204"/>
              </a:rPr>
              <a:t> +</a:t>
            </a:r>
            <a:r>
              <a:rPr lang="en-US" sz="1500" b="1" dirty="0">
                <a:solidFill>
                  <a:schemeClr val="tx1"/>
                </a:solidFill>
                <a:latin typeface="Calibri" panose="020F0502020204030204"/>
              </a:rPr>
              <a:t> </a:t>
            </a:r>
            <a:br>
              <a:rPr lang="en-US" sz="1500" b="1" dirty="0">
                <a:solidFill>
                  <a:schemeClr val="tx1"/>
                </a:solidFill>
                <a:latin typeface="Calibri" panose="020F0502020204030204"/>
              </a:rPr>
            </a:br>
            <a:r>
              <a:rPr lang="en-US" sz="1500" dirty="0">
                <a:solidFill>
                  <a:schemeClr val="tx1"/>
                </a:solidFill>
                <a:latin typeface="Calibri" panose="020F0502020204030204"/>
              </a:rPr>
              <a:t>pharmacology records</a:t>
            </a:r>
          </a:p>
        </p:txBody>
      </p:sp>
      <p:sp>
        <p:nvSpPr>
          <p:cNvPr id="7" name="Freeform: Shape 41">
            <a:extLst>
              <a:ext uri="{FF2B5EF4-FFF2-40B4-BE49-F238E27FC236}">
                <a16:creationId xmlns:a16="http://schemas.microsoft.com/office/drawing/2014/main" id="{3EE30F44-8CE0-6114-AAFA-12057812D645}"/>
              </a:ext>
            </a:extLst>
          </p:cNvPr>
          <p:cNvSpPr/>
          <p:nvPr/>
        </p:nvSpPr>
        <p:spPr>
          <a:xfrm>
            <a:off x="8022342" y="9505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5E33BF"/>
                </a:solidFill>
                <a:effectLst/>
                <a:uLnTx/>
                <a:uFillTx/>
                <a:latin typeface="Calibri" panose="020F0502020204030204"/>
              </a:rPr>
              <a:t>19K</a:t>
            </a:r>
            <a:r>
              <a:rPr kumimoji="0" lang="en-US" sz="1600" b="1" i="0" u="none" strike="noStrike" kern="1200" cap="none" spc="0" normalizeH="0" baseline="0" noProof="0" dirty="0">
                <a:ln>
                  <a:noFill/>
                </a:ln>
                <a:solidFill>
                  <a:srgbClr val="5E33BF"/>
                </a:solidFill>
                <a:effectLst/>
                <a:uLnTx/>
                <a:uFillTx/>
                <a:latin typeface="Calibri" panose="020F0502020204030204"/>
              </a:rPr>
              <a:t> +</a:t>
            </a:r>
            <a:r>
              <a:rPr kumimoji="0" lang="en-US" sz="1500" b="1" i="0" u="none" strike="noStrike" kern="1200" cap="none" spc="0" normalizeH="0" baseline="0" noProof="0" dirty="0">
                <a:ln>
                  <a:noFill/>
                </a:ln>
                <a:solidFill>
                  <a:schemeClr val="tx1"/>
                </a:solidFill>
                <a:effectLst/>
                <a:uLnTx/>
                <a:uFillTx/>
                <a:latin typeface="Calibri" panose="020F0502020204030204"/>
              </a:rPr>
              <a:t> </a:t>
            </a:r>
            <a:r>
              <a:rPr kumimoji="0" lang="en-US" sz="1500" b="0" i="0" u="none" strike="noStrike" kern="1200" cap="none" spc="0" normalizeH="0" baseline="0" noProof="0" dirty="0">
                <a:ln>
                  <a:noFill/>
                </a:ln>
                <a:solidFill>
                  <a:schemeClr val="tx1"/>
                </a:solidFill>
                <a:effectLst/>
                <a:uLnTx/>
                <a:uFillTx/>
                <a:latin typeface="Calibri" panose="020F0502020204030204"/>
              </a:rPr>
              <a:t>US &amp; EU hospitals’ </a:t>
            </a:r>
            <a:br>
              <a:rPr kumimoji="0" lang="en-US" sz="1500" b="0" i="0" u="none" strike="noStrike" kern="1200" cap="none" spc="0" normalizeH="0" baseline="0" noProof="0" dirty="0">
                <a:ln>
                  <a:noFill/>
                </a:ln>
                <a:solidFill>
                  <a:schemeClr val="tx1"/>
                </a:solidFill>
                <a:effectLst/>
                <a:uLnTx/>
                <a:uFillTx/>
                <a:latin typeface="Calibri" panose="020F0502020204030204"/>
              </a:rPr>
            </a:br>
            <a:r>
              <a:rPr kumimoji="0" lang="en-US" sz="1500" b="0" i="0" u="none" strike="noStrike" kern="1200" cap="none" spc="0" normalizeH="0" baseline="0" noProof="0" dirty="0">
                <a:ln>
                  <a:noFill/>
                </a:ln>
                <a:solidFill>
                  <a:schemeClr val="tx1"/>
                </a:solidFill>
                <a:effectLst/>
                <a:uLnTx/>
                <a:uFillTx/>
                <a:latin typeface="Calibri" panose="020F0502020204030204"/>
              </a:rPr>
              <a:t>diagnosis &amp; procedure data</a:t>
            </a:r>
          </a:p>
        </p:txBody>
      </p:sp>
      <p:sp>
        <p:nvSpPr>
          <p:cNvPr id="8" name="Freeform: Shape 42">
            <a:extLst>
              <a:ext uri="{FF2B5EF4-FFF2-40B4-BE49-F238E27FC236}">
                <a16:creationId xmlns:a16="http://schemas.microsoft.com/office/drawing/2014/main" id="{6456C82E-74EF-8196-5844-9E9A1B2F9D7C}"/>
              </a:ext>
            </a:extLst>
          </p:cNvPr>
          <p:cNvSpPr/>
          <p:nvPr/>
        </p:nvSpPr>
        <p:spPr>
          <a:xfrm>
            <a:off x="9870910" y="9505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1.9K</a:t>
            </a:r>
            <a:r>
              <a:rPr kumimoji="0" lang="en-US" sz="1600" b="1" i="0" u="none" strike="noStrike" kern="1200" cap="none" spc="0" normalizeH="0" baseline="0" noProof="0" dirty="0">
                <a:ln>
                  <a:noFill/>
                </a:ln>
                <a:solidFill>
                  <a:srgbClr val="5E33BF"/>
                </a:solidFill>
                <a:effectLst/>
                <a:uLnTx/>
                <a:uFillTx/>
                <a:latin typeface="Calibri" panose="020F0502020204030204"/>
              </a:rPr>
              <a:t> + </a:t>
            </a:r>
            <a:r>
              <a:rPr lang="en-US" sz="1500" b="1" dirty="0">
                <a:solidFill>
                  <a:schemeClr val="tx1"/>
                </a:solidFill>
                <a:latin typeface="Calibri" panose="020F0502020204030204"/>
              </a:rPr>
              <a:t> </a:t>
            </a:r>
            <a:r>
              <a:rPr lang="en-US" sz="1500" dirty="0">
                <a:solidFill>
                  <a:schemeClr val="tx1"/>
                </a:solidFill>
                <a:latin typeface="Calibri" panose="020F0502020204030204"/>
              </a:rPr>
              <a:t>US </a:t>
            </a:r>
            <a:br>
              <a:rPr lang="en-US" sz="1500" dirty="0">
                <a:solidFill>
                  <a:schemeClr val="tx1"/>
                </a:solidFill>
                <a:latin typeface="Calibri" panose="020F0502020204030204"/>
              </a:rPr>
            </a:br>
            <a:r>
              <a:rPr lang="en-US" sz="1500" dirty="0">
                <a:solidFill>
                  <a:schemeClr val="tx1"/>
                </a:solidFill>
                <a:latin typeface="Calibri" panose="020F0502020204030204"/>
              </a:rPr>
              <a:t>hospitals’ medical </a:t>
            </a:r>
            <a:br>
              <a:rPr lang="en-US" sz="1500" dirty="0">
                <a:solidFill>
                  <a:schemeClr val="tx1"/>
                </a:solidFill>
                <a:latin typeface="Calibri" panose="020F0502020204030204"/>
              </a:rPr>
            </a:br>
            <a:r>
              <a:rPr lang="en-US" sz="1500" dirty="0">
                <a:solidFill>
                  <a:schemeClr val="tx1"/>
                </a:solidFill>
                <a:latin typeface="Calibri" panose="020F0502020204030204"/>
              </a:rPr>
              <a:t>device purchase </a:t>
            </a:r>
            <a:br>
              <a:rPr lang="en-US" sz="1500" dirty="0">
                <a:solidFill>
                  <a:schemeClr val="tx1"/>
                </a:solidFill>
                <a:latin typeface="Calibri" panose="020F0502020204030204"/>
              </a:rPr>
            </a:br>
            <a:r>
              <a:rPr lang="en-US" sz="1500" dirty="0">
                <a:solidFill>
                  <a:schemeClr val="tx1"/>
                </a:solidFill>
                <a:latin typeface="Calibri" panose="020F0502020204030204"/>
              </a:rPr>
              <a:t>volume data</a:t>
            </a:r>
          </a:p>
        </p:txBody>
      </p:sp>
      <p:sp>
        <p:nvSpPr>
          <p:cNvPr id="9" name="Freeform: Shape 49">
            <a:extLst>
              <a:ext uri="{FF2B5EF4-FFF2-40B4-BE49-F238E27FC236}">
                <a16:creationId xmlns:a16="http://schemas.microsoft.com/office/drawing/2014/main" id="{803C22AD-921A-375B-0EB5-78DAB54578B1}"/>
              </a:ext>
            </a:extLst>
          </p:cNvPr>
          <p:cNvSpPr/>
          <p:nvPr/>
        </p:nvSpPr>
        <p:spPr>
          <a:xfrm>
            <a:off x="628066" y="38969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5E33BF"/>
                </a:solidFill>
                <a:effectLst/>
                <a:uLnTx/>
                <a:uFillTx/>
                <a:latin typeface="Calibri" panose="020F0502020204030204"/>
              </a:rPr>
              <a:t>3K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chemeClr val="tx1"/>
                </a:solidFill>
                <a:effectLst/>
                <a:uLnTx/>
                <a:uFillTx/>
                <a:latin typeface="Calibri" panose="020F0502020204030204"/>
              </a:rPr>
              <a:t>patient segments covered in epi studies </a:t>
            </a:r>
          </a:p>
        </p:txBody>
      </p:sp>
      <p:sp>
        <p:nvSpPr>
          <p:cNvPr id="10" name="Freeform: Shape 50">
            <a:extLst>
              <a:ext uri="{FF2B5EF4-FFF2-40B4-BE49-F238E27FC236}">
                <a16:creationId xmlns:a16="http://schemas.microsoft.com/office/drawing/2014/main" id="{A24D0B96-A8A8-917E-1388-6B1F56E0AFFF}"/>
              </a:ext>
            </a:extLst>
          </p:cNvPr>
          <p:cNvSpPr/>
          <p:nvPr/>
        </p:nvSpPr>
        <p:spPr>
          <a:xfrm>
            <a:off x="2476635" y="38969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32B</a:t>
            </a:r>
            <a:r>
              <a:rPr kumimoji="0" lang="en-US" sz="1600" b="1" i="0" u="none" strike="noStrike" kern="1200" cap="none" spc="0" normalizeH="0" baseline="0" noProof="0" dirty="0">
                <a:ln>
                  <a:noFill/>
                </a:ln>
                <a:solidFill>
                  <a:srgbClr val="5E33BF"/>
                </a:solidFill>
                <a:effectLst/>
                <a:uLnTx/>
                <a:uFillTx/>
                <a:latin typeface="Calibri" panose="020F0502020204030204"/>
              </a:rPr>
              <a:t> +</a:t>
            </a:r>
            <a:r>
              <a:rPr lang="en-US" sz="1500" b="1" dirty="0">
                <a:solidFill>
                  <a:schemeClr val="tx1"/>
                </a:solidFill>
                <a:latin typeface="Calibri" panose="020F0502020204030204"/>
              </a:rPr>
              <a:t> </a:t>
            </a:r>
            <a:br>
              <a:rPr lang="en-US" sz="1500" b="1" dirty="0">
                <a:solidFill>
                  <a:schemeClr val="tx1"/>
                </a:solidFill>
                <a:latin typeface="Calibri" panose="020F0502020204030204"/>
              </a:rPr>
            </a:br>
            <a:r>
              <a:rPr lang="en-US" sz="1500" dirty="0">
                <a:solidFill>
                  <a:schemeClr val="tx1"/>
                </a:solidFill>
                <a:latin typeface="Calibri" panose="020F0502020204030204"/>
              </a:rPr>
              <a:t>unique patient claims &amp; </a:t>
            </a:r>
            <a:r>
              <a:rPr lang="en-US" sz="1500" dirty="0" err="1">
                <a:solidFill>
                  <a:schemeClr val="tx1"/>
                </a:solidFill>
                <a:latin typeface="Calibri" panose="020F0502020204030204"/>
              </a:rPr>
              <a:t>EHR</a:t>
            </a:r>
            <a:r>
              <a:rPr lang="en-US" sz="1500" dirty="0">
                <a:solidFill>
                  <a:schemeClr val="tx1"/>
                </a:solidFill>
                <a:latin typeface="Calibri" panose="020F0502020204030204"/>
              </a:rPr>
              <a:t> records</a:t>
            </a:r>
          </a:p>
        </p:txBody>
      </p:sp>
      <p:sp>
        <p:nvSpPr>
          <p:cNvPr id="11" name="Freeform: Shape 51">
            <a:extLst>
              <a:ext uri="{FF2B5EF4-FFF2-40B4-BE49-F238E27FC236}">
                <a16:creationId xmlns:a16="http://schemas.microsoft.com/office/drawing/2014/main" id="{640C7170-5378-9E94-2007-DACB9C779E03}"/>
              </a:ext>
            </a:extLst>
          </p:cNvPr>
          <p:cNvSpPr/>
          <p:nvPr/>
        </p:nvSpPr>
        <p:spPr>
          <a:xfrm>
            <a:off x="4325204" y="38969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5E33BF"/>
                </a:solidFill>
                <a:effectLst/>
                <a:uLnTx/>
                <a:uFillTx/>
                <a:latin typeface="Calibri" panose="020F0502020204030204"/>
              </a:rPr>
              <a:t>80K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chemeClr val="tx1"/>
                </a:solidFill>
                <a:effectLst/>
                <a:uLnTx/>
                <a:uFillTx/>
                <a:latin typeface="Calibri" panose="020F0502020204030204"/>
              </a:rPr>
              <a:t>drug pipeline programs</a:t>
            </a:r>
          </a:p>
        </p:txBody>
      </p:sp>
      <p:sp>
        <p:nvSpPr>
          <p:cNvPr id="12" name="Freeform: Shape 52">
            <a:extLst>
              <a:ext uri="{FF2B5EF4-FFF2-40B4-BE49-F238E27FC236}">
                <a16:creationId xmlns:a16="http://schemas.microsoft.com/office/drawing/2014/main" id="{8358AF8C-C796-E13A-EFA5-56515D71B165}"/>
              </a:ext>
            </a:extLst>
          </p:cNvPr>
          <p:cNvSpPr/>
          <p:nvPr/>
        </p:nvSpPr>
        <p:spPr>
          <a:xfrm>
            <a:off x="6173773" y="38969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110K</a:t>
            </a:r>
            <a:r>
              <a:rPr kumimoji="0" lang="en-US" sz="1600" b="1" i="0" u="none" strike="noStrike" kern="1200" cap="none" spc="0" normalizeH="0" baseline="0" noProof="0" dirty="0">
                <a:ln>
                  <a:noFill/>
                </a:ln>
                <a:solidFill>
                  <a:srgbClr val="5E33BF"/>
                </a:solidFill>
                <a:effectLst/>
                <a:uLnTx/>
                <a:uFillTx/>
                <a:latin typeface="Calibri" panose="020F0502020204030204"/>
              </a:rPr>
              <a:t> +</a:t>
            </a:r>
            <a:r>
              <a:rPr lang="en-US" sz="1500" b="1" dirty="0">
                <a:solidFill>
                  <a:schemeClr val="tx1"/>
                </a:solidFill>
                <a:latin typeface="Calibri" panose="020F0502020204030204"/>
              </a:rPr>
              <a:t> </a:t>
            </a:r>
          </a:p>
          <a:p>
            <a:pPr algn="ctr" defTabSz="914400"/>
            <a:r>
              <a:rPr lang="en-US" sz="1500" dirty="0">
                <a:solidFill>
                  <a:schemeClr val="tx1"/>
                </a:solidFill>
                <a:latin typeface="Calibri" panose="020F0502020204030204"/>
              </a:rPr>
              <a:t>deals</a:t>
            </a:r>
          </a:p>
        </p:txBody>
      </p:sp>
      <p:sp>
        <p:nvSpPr>
          <p:cNvPr id="13" name="Freeform: Shape 53">
            <a:extLst>
              <a:ext uri="{FF2B5EF4-FFF2-40B4-BE49-F238E27FC236}">
                <a16:creationId xmlns:a16="http://schemas.microsoft.com/office/drawing/2014/main" id="{97243C18-1D0C-695D-173B-A0E59EC2D821}"/>
              </a:ext>
            </a:extLst>
          </p:cNvPr>
          <p:cNvSpPr/>
          <p:nvPr/>
        </p:nvSpPr>
        <p:spPr>
          <a:xfrm>
            <a:off x="8022342" y="38969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5E33BF"/>
                </a:solidFill>
                <a:effectLst/>
                <a:uLnTx/>
                <a:uFillTx/>
                <a:latin typeface="Calibri" panose="020F0502020204030204"/>
              </a:rPr>
              <a:t>270K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5E33BF"/>
                </a:solidFill>
                <a:effectLst/>
                <a:uLnTx/>
                <a:uFillTx/>
                <a:latin typeface="Calibri" panose="020F0502020204030204"/>
              </a:rPr>
              <a:t> </a:t>
            </a:r>
            <a:r>
              <a:rPr kumimoji="0" lang="en-US" sz="1500" b="0" i="0" u="none" strike="noStrike" kern="1200" cap="none" spc="0" normalizeH="0" baseline="0" noProof="0" dirty="0">
                <a:ln>
                  <a:noFill/>
                </a:ln>
                <a:solidFill>
                  <a:schemeClr val="tx1"/>
                </a:solidFill>
                <a:effectLst/>
                <a:uLnTx/>
                <a:uFillTx/>
                <a:latin typeface="Calibri" panose="020F0502020204030204"/>
              </a:rPr>
              <a:t>gene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chemeClr val="tx1"/>
                </a:solidFill>
                <a:effectLst/>
                <a:uLnTx/>
                <a:uFillTx/>
                <a:latin typeface="Calibri" panose="020F0502020204030204"/>
              </a:rPr>
              <a:t>variant-disease associations</a:t>
            </a:r>
          </a:p>
        </p:txBody>
      </p:sp>
      <p:sp>
        <p:nvSpPr>
          <p:cNvPr id="14" name="Freeform: Shape 54">
            <a:extLst>
              <a:ext uri="{FF2B5EF4-FFF2-40B4-BE49-F238E27FC236}">
                <a16:creationId xmlns:a16="http://schemas.microsoft.com/office/drawing/2014/main" id="{19ACB843-9C54-1B61-A3B4-9152ADC7BD28}"/>
              </a:ext>
            </a:extLst>
          </p:cNvPr>
          <p:cNvSpPr/>
          <p:nvPr/>
        </p:nvSpPr>
        <p:spPr>
          <a:xfrm>
            <a:off x="9870910" y="3896970"/>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45K </a:t>
            </a:r>
            <a:r>
              <a:rPr kumimoji="0" lang="en-US" b="1" i="0" u="none" strike="noStrike" kern="1200" cap="none" spc="0" normalizeH="0" baseline="0" noProof="0" dirty="0">
                <a:ln>
                  <a:noFill/>
                </a:ln>
                <a:solidFill>
                  <a:srgbClr val="5E33BF"/>
                </a:solidFill>
                <a:effectLst/>
                <a:uLnTx/>
                <a:uFillTx/>
                <a:latin typeface="Calibri" panose="020F0502020204030204"/>
              </a:rPr>
              <a:t>+</a:t>
            </a:r>
            <a:endParaRPr lang="en-US" b="1" dirty="0">
              <a:solidFill>
                <a:srgbClr val="5E33BF"/>
              </a:solidFill>
              <a:latin typeface="Calibri" panose="020F0502020204030204"/>
            </a:endParaRPr>
          </a:p>
          <a:p>
            <a:pPr algn="ctr" defTabSz="914400"/>
            <a:r>
              <a:rPr lang="en-US" sz="1500" dirty="0">
                <a:solidFill>
                  <a:schemeClr val="tx1"/>
                </a:solidFill>
                <a:latin typeface="Calibri" panose="020F0502020204030204"/>
              </a:rPr>
              <a:t>biomarkers</a:t>
            </a:r>
          </a:p>
        </p:txBody>
      </p:sp>
      <p:sp>
        <p:nvSpPr>
          <p:cNvPr id="15" name="Freeform: Shape 56">
            <a:extLst>
              <a:ext uri="{FF2B5EF4-FFF2-40B4-BE49-F238E27FC236}">
                <a16:creationId xmlns:a16="http://schemas.microsoft.com/office/drawing/2014/main" id="{137B8D0B-FA82-1FC0-F776-F4BE88C742CB}"/>
              </a:ext>
            </a:extLst>
          </p:cNvPr>
          <p:cNvSpPr/>
          <p:nvPr/>
        </p:nvSpPr>
        <p:spPr>
          <a:xfrm>
            <a:off x="628066" y="2404787"/>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400"/>
            <a:r>
              <a:rPr lang="en-US" b="1" dirty="0">
                <a:solidFill>
                  <a:srgbClr val="5E33BF"/>
                </a:solidFill>
                <a:latin typeface="Calibri" panose="020F0502020204030204"/>
              </a:rPr>
              <a:t>100% </a:t>
            </a:r>
            <a:br>
              <a:rPr lang="en-US" b="1" dirty="0">
                <a:latin typeface="Calibri" panose="020F0502020204030204"/>
              </a:rPr>
            </a:br>
            <a:r>
              <a:rPr lang="en-US" sz="1500" dirty="0">
                <a:solidFill>
                  <a:schemeClr val="tx1"/>
                </a:solidFill>
                <a:latin typeface="Calibri" panose="020F0502020204030204"/>
              </a:rPr>
              <a:t>of US population enrollment data by coverage type</a:t>
            </a:r>
          </a:p>
        </p:txBody>
      </p:sp>
      <p:sp>
        <p:nvSpPr>
          <p:cNvPr id="16" name="Freeform: Shape 57">
            <a:extLst>
              <a:ext uri="{FF2B5EF4-FFF2-40B4-BE49-F238E27FC236}">
                <a16:creationId xmlns:a16="http://schemas.microsoft.com/office/drawing/2014/main" id="{9A638181-28CC-642E-1D1D-96D5B2A4D130}"/>
              </a:ext>
            </a:extLst>
          </p:cNvPr>
          <p:cNvSpPr/>
          <p:nvPr/>
        </p:nvSpPr>
        <p:spPr>
          <a:xfrm>
            <a:off x="2476635" y="2404787"/>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620K</a:t>
            </a:r>
            <a:r>
              <a:rPr kumimoji="0" lang="en-US" sz="1600" b="1" i="0" u="none" strike="noStrike" kern="1200" cap="none" spc="0" normalizeH="0" baseline="0" noProof="0" dirty="0">
                <a:ln>
                  <a:noFill/>
                </a:ln>
                <a:solidFill>
                  <a:srgbClr val="5E33BF"/>
                </a:solidFill>
                <a:effectLst/>
                <a:uLnTx/>
                <a:uFillTx/>
                <a:latin typeface="Calibri" panose="020F0502020204030204"/>
              </a:rPr>
              <a:t> +</a:t>
            </a:r>
            <a:r>
              <a:rPr lang="en-US" sz="1500" b="1" dirty="0">
                <a:solidFill>
                  <a:schemeClr val="tx1"/>
                </a:solidFill>
                <a:latin typeface="Calibri" panose="020F0502020204030204"/>
              </a:rPr>
              <a:t> </a:t>
            </a:r>
          </a:p>
          <a:p>
            <a:pPr algn="ctr" defTabSz="914400"/>
            <a:r>
              <a:rPr lang="en-US" sz="1500" dirty="0">
                <a:solidFill>
                  <a:schemeClr val="tx1"/>
                </a:solidFill>
                <a:latin typeface="Calibri" panose="020F0502020204030204"/>
              </a:rPr>
              <a:t>searchable compounds</a:t>
            </a:r>
          </a:p>
        </p:txBody>
      </p:sp>
      <p:sp>
        <p:nvSpPr>
          <p:cNvPr id="17" name="Freeform: Shape 58">
            <a:extLst>
              <a:ext uri="{FF2B5EF4-FFF2-40B4-BE49-F238E27FC236}">
                <a16:creationId xmlns:a16="http://schemas.microsoft.com/office/drawing/2014/main" id="{B2CC81BA-5B93-391B-CCCF-0827CBE88DF5}"/>
              </a:ext>
            </a:extLst>
          </p:cNvPr>
          <p:cNvSpPr/>
          <p:nvPr/>
        </p:nvSpPr>
        <p:spPr>
          <a:xfrm>
            <a:off x="4325204" y="2404787"/>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450K</a:t>
            </a:r>
            <a:r>
              <a:rPr lang="en-US" sz="1500" b="1" dirty="0">
                <a:solidFill>
                  <a:schemeClr val="tx1"/>
                </a:solidFill>
                <a:latin typeface="Calibri" panose="020F0502020204030204"/>
              </a:rPr>
              <a:t> </a:t>
            </a:r>
            <a:r>
              <a:rPr kumimoji="0" lang="en-US" sz="1600" b="1" i="0" u="none" strike="noStrike" kern="1200" cap="none" spc="0" normalizeH="0" baseline="0" noProof="0" dirty="0">
                <a:ln>
                  <a:noFill/>
                </a:ln>
                <a:solidFill>
                  <a:srgbClr val="5E33BF"/>
                </a:solidFill>
                <a:effectLst/>
                <a:uLnTx/>
                <a:uFillTx/>
                <a:latin typeface="Calibri" panose="020F0502020204030204"/>
              </a:rPr>
              <a:t>+</a:t>
            </a:r>
            <a:endParaRPr lang="en-US" sz="1500" b="1" dirty="0">
              <a:solidFill>
                <a:schemeClr val="tx1"/>
              </a:solidFill>
              <a:latin typeface="Calibri" panose="020F0502020204030204"/>
            </a:endParaRPr>
          </a:p>
          <a:p>
            <a:pPr algn="ctr" defTabSz="914400"/>
            <a:r>
              <a:rPr lang="en-US" sz="1500" dirty="0">
                <a:solidFill>
                  <a:schemeClr val="tx1"/>
                </a:solidFill>
                <a:latin typeface="Calibri" panose="020F0502020204030204"/>
              </a:rPr>
              <a:t>clinical trials</a:t>
            </a:r>
          </a:p>
        </p:txBody>
      </p:sp>
      <p:sp>
        <p:nvSpPr>
          <p:cNvPr id="18" name="Freeform: Shape 59">
            <a:extLst>
              <a:ext uri="{FF2B5EF4-FFF2-40B4-BE49-F238E27FC236}">
                <a16:creationId xmlns:a16="http://schemas.microsoft.com/office/drawing/2014/main" id="{0A641CAE-931B-5505-025F-5E88731979CA}"/>
              </a:ext>
            </a:extLst>
          </p:cNvPr>
          <p:cNvSpPr/>
          <p:nvPr/>
        </p:nvSpPr>
        <p:spPr>
          <a:xfrm>
            <a:off x="6173773" y="2404787"/>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245K </a:t>
            </a:r>
            <a:r>
              <a:rPr kumimoji="0" lang="en-US" b="1" i="0" u="none" strike="noStrike" kern="1200" cap="none" spc="0" normalizeH="0" baseline="0" noProof="0" dirty="0">
                <a:ln>
                  <a:noFill/>
                </a:ln>
                <a:solidFill>
                  <a:srgbClr val="5E33BF"/>
                </a:solidFill>
                <a:effectLst/>
                <a:uLnTx/>
                <a:uFillTx/>
                <a:latin typeface="Calibri" panose="020F0502020204030204"/>
              </a:rPr>
              <a:t>+</a:t>
            </a:r>
            <a:endParaRPr lang="en-US" b="1" dirty="0">
              <a:solidFill>
                <a:srgbClr val="5E33BF"/>
              </a:solidFill>
              <a:latin typeface="Calibri" panose="020F0502020204030204"/>
            </a:endParaRPr>
          </a:p>
          <a:p>
            <a:pPr algn="ctr" defTabSz="914400"/>
            <a:r>
              <a:rPr lang="en-US" sz="1500" dirty="0">
                <a:solidFill>
                  <a:schemeClr val="tx1"/>
                </a:solidFill>
                <a:latin typeface="Calibri" panose="020F0502020204030204"/>
              </a:rPr>
              <a:t>regulatory documents</a:t>
            </a:r>
          </a:p>
        </p:txBody>
      </p:sp>
      <p:sp>
        <p:nvSpPr>
          <p:cNvPr id="19" name="Freeform: Shape 60">
            <a:extLst>
              <a:ext uri="{FF2B5EF4-FFF2-40B4-BE49-F238E27FC236}">
                <a16:creationId xmlns:a16="http://schemas.microsoft.com/office/drawing/2014/main" id="{2E420DC1-D0C9-B1F3-BED3-F7F37CB26541}"/>
              </a:ext>
            </a:extLst>
          </p:cNvPr>
          <p:cNvSpPr/>
          <p:nvPr/>
        </p:nvSpPr>
        <p:spPr>
          <a:xfrm>
            <a:off x="8022342" y="2404787"/>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80 </a:t>
            </a:r>
            <a:r>
              <a:rPr kumimoji="0" lang="en-US" b="1" i="0" u="none" strike="noStrike" kern="1200" cap="none" spc="0" normalizeH="0" baseline="0" noProof="0" dirty="0">
                <a:ln>
                  <a:noFill/>
                </a:ln>
                <a:solidFill>
                  <a:srgbClr val="5E33BF"/>
                </a:solidFill>
                <a:effectLst/>
                <a:uLnTx/>
                <a:uFillTx/>
                <a:latin typeface="Calibri" panose="020F0502020204030204"/>
              </a:rPr>
              <a:t>+</a:t>
            </a:r>
            <a:br>
              <a:rPr lang="en-US" b="1" dirty="0">
                <a:solidFill>
                  <a:srgbClr val="5E33BF"/>
                </a:solidFill>
                <a:latin typeface="Calibri" panose="020F0502020204030204"/>
              </a:rPr>
            </a:br>
            <a:r>
              <a:rPr lang="en-US" sz="1500" dirty="0">
                <a:solidFill>
                  <a:schemeClr val="tx1"/>
                </a:solidFill>
                <a:latin typeface="Calibri" panose="020F0502020204030204"/>
              </a:rPr>
              <a:t>medical device </a:t>
            </a:r>
          </a:p>
          <a:p>
            <a:pPr algn="ctr" defTabSz="914400"/>
            <a:r>
              <a:rPr lang="en-US" sz="1500" dirty="0">
                <a:solidFill>
                  <a:schemeClr val="tx1"/>
                </a:solidFill>
                <a:latin typeface="Calibri" panose="020F0502020204030204"/>
              </a:rPr>
              <a:t>market overviews</a:t>
            </a:r>
          </a:p>
        </p:txBody>
      </p:sp>
      <p:sp>
        <p:nvSpPr>
          <p:cNvPr id="20" name="Freeform: Shape 61">
            <a:extLst>
              <a:ext uri="{FF2B5EF4-FFF2-40B4-BE49-F238E27FC236}">
                <a16:creationId xmlns:a16="http://schemas.microsoft.com/office/drawing/2014/main" id="{ECB15DBE-5D7C-4D09-8AAF-101B9C33FCC7}"/>
              </a:ext>
            </a:extLst>
          </p:cNvPr>
          <p:cNvSpPr/>
          <p:nvPr/>
        </p:nvSpPr>
        <p:spPr>
          <a:xfrm>
            <a:off x="9870910" y="2404787"/>
            <a:ext cx="1693023" cy="1322873"/>
          </a:xfrm>
          <a:prstGeom prst="rect">
            <a:avLst/>
          </a:prstGeom>
          <a:solidFill>
            <a:schemeClr val="accent1">
              <a:lumMod val="40000"/>
              <a:lumOff val="60000"/>
            </a:schemeClr>
          </a:solidFill>
          <a:ln w="31750">
            <a:noFill/>
          </a:ln>
          <a:effectLst/>
          <a:scene3d>
            <a:camera prst="orthographicFront"/>
            <a:lightRig rig="threePt" dir="t"/>
          </a:scene3d>
          <a:sp3d>
            <a:bevelB w="381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b="1" dirty="0">
                <a:solidFill>
                  <a:srgbClr val="5E33BF"/>
                </a:solidFill>
                <a:latin typeface="Calibri" panose="020F0502020204030204"/>
              </a:rPr>
              <a:t>200</a:t>
            </a:r>
            <a:r>
              <a:rPr lang="en-US" sz="1500" b="1" dirty="0">
                <a:solidFill>
                  <a:schemeClr val="tx1"/>
                </a:solidFill>
                <a:latin typeface="Calibri" panose="020F0502020204030204"/>
              </a:rPr>
              <a:t> </a:t>
            </a:r>
            <a:r>
              <a:rPr kumimoji="0" lang="en-US" sz="1600" b="1" i="0" u="none" strike="noStrike" kern="1200" cap="none" spc="0" normalizeH="0" baseline="0" noProof="0" dirty="0">
                <a:ln>
                  <a:noFill/>
                </a:ln>
                <a:solidFill>
                  <a:srgbClr val="5E33BF"/>
                </a:solidFill>
                <a:effectLst/>
                <a:uLnTx/>
                <a:uFillTx/>
                <a:latin typeface="Calibri" panose="020F0502020204030204"/>
              </a:rPr>
              <a:t>+</a:t>
            </a:r>
            <a:endParaRPr lang="en-US" sz="1500" b="1" dirty="0">
              <a:solidFill>
                <a:schemeClr val="tx1"/>
              </a:solidFill>
              <a:latin typeface="Calibri" panose="020F0502020204030204"/>
            </a:endParaRPr>
          </a:p>
          <a:p>
            <a:pPr algn="ctr" defTabSz="914400"/>
            <a:r>
              <a:rPr lang="en-US" sz="1500" dirty="0">
                <a:solidFill>
                  <a:schemeClr val="tx1"/>
                </a:solidFill>
                <a:latin typeface="Calibri" panose="020F0502020204030204"/>
              </a:rPr>
              <a:t>global disease &amp; market forecasts</a:t>
            </a:r>
          </a:p>
        </p:txBody>
      </p:sp>
      <p:grpSp>
        <p:nvGrpSpPr>
          <p:cNvPr id="267" name="Group 266">
            <a:extLst>
              <a:ext uri="{FF2B5EF4-FFF2-40B4-BE49-F238E27FC236}">
                <a16:creationId xmlns:a16="http://schemas.microsoft.com/office/drawing/2014/main" id="{DD75C09A-C334-5B8A-37DF-C710ED62088E}"/>
              </a:ext>
            </a:extLst>
          </p:cNvPr>
          <p:cNvGrpSpPr/>
          <p:nvPr/>
        </p:nvGrpSpPr>
        <p:grpSpPr>
          <a:xfrm>
            <a:off x="2259273" y="1472417"/>
            <a:ext cx="279178" cy="279178"/>
            <a:chOff x="5918551" y="-704722"/>
            <a:chExt cx="2610722" cy="2610722"/>
          </a:xfrm>
          <a:solidFill>
            <a:schemeClr val="accent1">
              <a:lumMod val="40000"/>
              <a:lumOff val="60000"/>
            </a:schemeClr>
          </a:solidFill>
        </p:grpSpPr>
        <p:sp>
          <p:nvSpPr>
            <p:cNvPr id="268" name="Oval 267">
              <a:extLst>
                <a:ext uri="{FF2B5EF4-FFF2-40B4-BE49-F238E27FC236}">
                  <a16:creationId xmlns:a16="http://schemas.microsoft.com/office/drawing/2014/main" id="{0A19BCDB-19ED-E2A3-4D6C-BB460DADC9EA}"/>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9" name="Group 268">
              <a:extLst>
                <a:ext uri="{FF2B5EF4-FFF2-40B4-BE49-F238E27FC236}">
                  <a16:creationId xmlns:a16="http://schemas.microsoft.com/office/drawing/2014/main" id="{AE915D94-B33B-37EC-154C-57A54AD8D94E}"/>
                </a:ext>
              </a:extLst>
            </p:cNvPr>
            <p:cNvGrpSpPr/>
            <p:nvPr/>
          </p:nvGrpSpPr>
          <p:grpSpPr>
            <a:xfrm>
              <a:off x="6763407" y="408873"/>
              <a:ext cx="955537" cy="383531"/>
              <a:chOff x="6815583" y="408873"/>
              <a:chExt cx="955537" cy="383531"/>
            </a:xfrm>
            <a:grpFill/>
          </p:grpSpPr>
          <p:cxnSp>
            <p:nvCxnSpPr>
              <p:cNvPr id="272" name="Straight Connector 271">
                <a:extLst>
                  <a:ext uri="{FF2B5EF4-FFF2-40B4-BE49-F238E27FC236}">
                    <a16:creationId xmlns:a16="http://schemas.microsoft.com/office/drawing/2014/main" id="{5D573440-06BB-6EDD-9FB9-0DC05034FC0A}"/>
                  </a:ext>
                </a:extLst>
              </p:cNvPr>
              <p:cNvCxnSpPr>
                <a:cxnSpLocks/>
                <a:endCxn id="270"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270" name="Rectangle 76">
                <a:extLst>
                  <a:ext uri="{FF2B5EF4-FFF2-40B4-BE49-F238E27FC236}">
                    <a16:creationId xmlns:a16="http://schemas.microsoft.com/office/drawing/2014/main" id="{CA70D58E-227C-E35A-CFB3-9ED4E874F9E8}"/>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271" name="Rectangle 76">
                <a:extLst>
                  <a:ext uri="{FF2B5EF4-FFF2-40B4-BE49-F238E27FC236}">
                    <a16:creationId xmlns:a16="http://schemas.microsoft.com/office/drawing/2014/main" id="{825A958A-F9EF-0307-EFCB-2D919DB035F8}"/>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22" name="Group 21">
            <a:extLst>
              <a:ext uri="{FF2B5EF4-FFF2-40B4-BE49-F238E27FC236}">
                <a16:creationId xmlns:a16="http://schemas.microsoft.com/office/drawing/2014/main" id="{FBDF88C1-41A2-F3A6-A7B2-00976CD67969}"/>
              </a:ext>
            </a:extLst>
          </p:cNvPr>
          <p:cNvGrpSpPr/>
          <p:nvPr/>
        </p:nvGrpSpPr>
        <p:grpSpPr>
          <a:xfrm>
            <a:off x="9653549" y="1472417"/>
            <a:ext cx="279178" cy="279178"/>
            <a:chOff x="5918551" y="-704722"/>
            <a:chExt cx="2610722" cy="2610722"/>
          </a:xfrm>
          <a:solidFill>
            <a:schemeClr val="accent1">
              <a:lumMod val="40000"/>
              <a:lumOff val="60000"/>
            </a:schemeClr>
          </a:solidFill>
        </p:grpSpPr>
        <p:sp>
          <p:nvSpPr>
            <p:cNvPr id="24" name="Oval 23">
              <a:extLst>
                <a:ext uri="{FF2B5EF4-FFF2-40B4-BE49-F238E27FC236}">
                  <a16:creationId xmlns:a16="http://schemas.microsoft.com/office/drawing/2014/main" id="{69479672-D048-2B75-2061-74A10E877646}"/>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24">
              <a:extLst>
                <a:ext uri="{FF2B5EF4-FFF2-40B4-BE49-F238E27FC236}">
                  <a16:creationId xmlns:a16="http://schemas.microsoft.com/office/drawing/2014/main" id="{03D7E64B-9B32-0FC9-3119-9B5C47F4A09C}"/>
                </a:ext>
              </a:extLst>
            </p:cNvPr>
            <p:cNvGrpSpPr/>
            <p:nvPr/>
          </p:nvGrpSpPr>
          <p:grpSpPr>
            <a:xfrm>
              <a:off x="6763407" y="408873"/>
              <a:ext cx="955537" cy="383531"/>
              <a:chOff x="6815583" y="408873"/>
              <a:chExt cx="955537" cy="383531"/>
            </a:xfrm>
            <a:grpFill/>
          </p:grpSpPr>
          <p:cxnSp>
            <p:nvCxnSpPr>
              <p:cNvPr id="26" name="Straight Connector 25">
                <a:extLst>
                  <a:ext uri="{FF2B5EF4-FFF2-40B4-BE49-F238E27FC236}">
                    <a16:creationId xmlns:a16="http://schemas.microsoft.com/office/drawing/2014/main" id="{45E792EC-EAE6-AC4A-B477-EA5E5FDC0813}"/>
                  </a:ext>
                </a:extLst>
              </p:cNvPr>
              <p:cNvCxnSpPr>
                <a:cxnSpLocks/>
                <a:endCxn id="27"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27" name="Rectangle 76">
                <a:extLst>
                  <a:ext uri="{FF2B5EF4-FFF2-40B4-BE49-F238E27FC236}">
                    <a16:creationId xmlns:a16="http://schemas.microsoft.com/office/drawing/2014/main" id="{5EC6BE75-1851-A9F9-FDA0-46486E0C5D46}"/>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28" name="Rectangle 76">
                <a:extLst>
                  <a:ext uri="{FF2B5EF4-FFF2-40B4-BE49-F238E27FC236}">
                    <a16:creationId xmlns:a16="http://schemas.microsoft.com/office/drawing/2014/main" id="{DCE75175-5A4C-1445-3F50-724B99BCB956}"/>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29" name="Group 28">
            <a:extLst>
              <a:ext uri="{FF2B5EF4-FFF2-40B4-BE49-F238E27FC236}">
                <a16:creationId xmlns:a16="http://schemas.microsoft.com/office/drawing/2014/main" id="{1BE276C8-4C15-5202-E01F-7713B62B8834}"/>
              </a:ext>
            </a:extLst>
          </p:cNvPr>
          <p:cNvGrpSpPr/>
          <p:nvPr/>
        </p:nvGrpSpPr>
        <p:grpSpPr>
          <a:xfrm>
            <a:off x="7804980" y="1472417"/>
            <a:ext cx="279178" cy="279178"/>
            <a:chOff x="5918551" y="-704722"/>
            <a:chExt cx="2610722" cy="2610722"/>
          </a:xfrm>
          <a:solidFill>
            <a:schemeClr val="accent1">
              <a:lumMod val="40000"/>
              <a:lumOff val="60000"/>
            </a:schemeClr>
          </a:solidFill>
        </p:grpSpPr>
        <p:sp>
          <p:nvSpPr>
            <p:cNvPr id="30" name="Oval 29">
              <a:extLst>
                <a:ext uri="{FF2B5EF4-FFF2-40B4-BE49-F238E27FC236}">
                  <a16:creationId xmlns:a16="http://schemas.microsoft.com/office/drawing/2014/main" id="{510008E6-B85F-1946-1CD1-3103C043E77F}"/>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30">
              <a:extLst>
                <a:ext uri="{FF2B5EF4-FFF2-40B4-BE49-F238E27FC236}">
                  <a16:creationId xmlns:a16="http://schemas.microsoft.com/office/drawing/2014/main" id="{131479E7-C782-4390-CC84-4362C3711A50}"/>
                </a:ext>
              </a:extLst>
            </p:cNvPr>
            <p:cNvGrpSpPr/>
            <p:nvPr/>
          </p:nvGrpSpPr>
          <p:grpSpPr>
            <a:xfrm>
              <a:off x="6763407" y="408873"/>
              <a:ext cx="955537" cy="383531"/>
              <a:chOff x="6815583" y="408873"/>
              <a:chExt cx="955537" cy="383531"/>
            </a:xfrm>
            <a:grpFill/>
          </p:grpSpPr>
          <p:cxnSp>
            <p:nvCxnSpPr>
              <p:cNvPr id="32" name="Straight Connector 31">
                <a:extLst>
                  <a:ext uri="{FF2B5EF4-FFF2-40B4-BE49-F238E27FC236}">
                    <a16:creationId xmlns:a16="http://schemas.microsoft.com/office/drawing/2014/main" id="{4B3CC859-54DF-3889-27E0-1B7908AA4018}"/>
                  </a:ext>
                </a:extLst>
              </p:cNvPr>
              <p:cNvCxnSpPr>
                <a:cxnSpLocks/>
                <a:endCxn id="33"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3" name="Rectangle 76">
                <a:extLst>
                  <a:ext uri="{FF2B5EF4-FFF2-40B4-BE49-F238E27FC236}">
                    <a16:creationId xmlns:a16="http://schemas.microsoft.com/office/drawing/2014/main" id="{B6A2B402-D968-5A9E-B493-C2FF6272F905}"/>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4" name="Rectangle 76">
                <a:extLst>
                  <a:ext uri="{FF2B5EF4-FFF2-40B4-BE49-F238E27FC236}">
                    <a16:creationId xmlns:a16="http://schemas.microsoft.com/office/drawing/2014/main" id="{3933AF50-3C68-9187-72CD-9DA5475119F1}"/>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5" name="Group 34">
            <a:extLst>
              <a:ext uri="{FF2B5EF4-FFF2-40B4-BE49-F238E27FC236}">
                <a16:creationId xmlns:a16="http://schemas.microsoft.com/office/drawing/2014/main" id="{8005965F-3785-C0B2-8C4E-BB2D74F2C255}"/>
              </a:ext>
            </a:extLst>
          </p:cNvPr>
          <p:cNvGrpSpPr/>
          <p:nvPr/>
        </p:nvGrpSpPr>
        <p:grpSpPr>
          <a:xfrm>
            <a:off x="5956411" y="1472417"/>
            <a:ext cx="279178" cy="279178"/>
            <a:chOff x="5918551" y="-704722"/>
            <a:chExt cx="2610722" cy="2610722"/>
          </a:xfrm>
          <a:solidFill>
            <a:schemeClr val="accent1">
              <a:lumMod val="40000"/>
              <a:lumOff val="60000"/>
            </a:schemeClr>
          </a:solidFill>
        </p:grpSpPr>
        <p:sp>
          <p:nvSpPr>
            <p:cNvPr id="36" name="Oval 35">
              <a:extLst>
                <a:ext uri="{FF2B5EF4-FFF2-40B4-BE49-F238E27FC236}">
                  <a16:creationId xmlns:a16="http://schemas.microsoft.com/office/drawing/2014/main" id="{3DB5D188-887A-B00D-114E-ECECCD5AFBBD}"/>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 name="Group 37">
              <a:extLst>
                <a:ext uri="{FF2B5EF4-FFF2-40B4-BE49-F238E27FC236}">
                  <a16:creationId xmlns:a16="http://schemas.microsoft.com/office/drawing/2014/main" id="{F56CBB48-D53F-AD2A-DAFF-E033FA49E807}"/>
                </a:ext>
              </a:extLst>
            </p:cNvPr>
            <p:cNvGrpSpPr/>
            <p:nvPr/>
          </p:nvGrpSpPr>
          <p:grpSpPr>
            <a:xfrm>
              <a:off x="6763407" y="408873"/>
              <a:ext cx="955537" cy="383531"/>
              <a:chOff x="6815583" y="408873"/>
              <a:chExt cx="955537" cy="383531"/>
            </a:xfrm>
            <a:grpFill/>
          </p:grpSpPr>
          <p:cxnSp>
            <p:nvCxnSpPr>
              <p:cNvPr id="39" name="Straight Connector 38">
                <a:extLst>
                  <a:ext uri="{FF2B5EF4-FFF2-40B4-BE49-F238E27FC236}">
                    <a16:creationId xmlns:a16="http://schemas.microsoft.com/office/drawing/2014/main" id="{E19EEAD5-76F8-B4A0-F60F-4440E9C83130}"/>
                  </a:ext>
                </a:extLst>
              </p:cNvPr>
              <p:cNvCxnSpPr>
                <a:cxnSpLocks/>
                <a:endCxn id="40"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40" name="Rectangle 76">
                <a:extLst>
                  <a:ext uri="{FF2B5EF4-FFF2-40B4-BE49-F238E27FC236}">
                    <a16:creationId xmlns:a16="http://schemas.microsoft.com/office/drawing/2014/main" id="{F6D963DF-8F93-69D3-DE50-C7C2C06C1D78}"/>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41" name="Rectangle 76">
                <a:extLst>
                  <a:ext uri="{FF2B5EF4-FFF2-40B4-BE49-F238E27FC236}">
                    <a16:creationId xmlns:a16="http://schemas.microsoft.com/office/drawing/2014/main" id="{06337460-1EAC-B887-C7C6-E4D7C10CFAEB}"/>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61" name="Group 60">
            <a:extLst>
              <a:ext uri="{FF2B5EF4-FFF2-40B4-BE49-F238E27FC236}">
                <a16:creationId xmlns:a16="http://schemas.microsoft.com/office/drawing/2014/main" id="{5A4CF3B0-05EE-CE42-B5CB-01F82BA658C6}"/>
              </a:ext>
            </a:extLst>
          </p:cNvPr>
          <p:cNvGrpSpPr/>
          <p:nvPr/>
        </p:nvGrpSpPr>
        <p:grpSpPr>
          <a:xfrm>
            <a:off x="4107842" y="1472417"/>
            <a:ext cx="279178" cy="279178"/>
            <a:chOff x="5918551" y="-704722"/>
            <a:chExt cx="2610722" cy="2610722"/>
          </a:xfrm>
          <a:solidFill>
            <a:schemeClr val="accent1">
              <a:lumMod val="40000"/>
              <a:lumOff val="60000"/>
            </a:schemeClr>
          </a:solidFill>
        </p:grpSpPr>
        <p:sp>
          <p:nvSpPr>
            <p:cNvPr id="65" name="Oval 64">
              <a:extLst>
                <a:ext uri="{FF2B5EF4-FFF2-40B4-BE49-F238E27FC236}">
                  <a16:creationId xmlns:a16="http://schemas.microsoft.com/office/drawing/2014/main" id="{700B5EBD-FD98-1BB9-0528-5F35A173BFB6}"/>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6" name="Group 65">
              <a:extLst>
                <a:ext uri="{FF2B5EF4-FFF2-40B4-BE49-F238E27FC236}">
                  <a16:creationId xmlns:a16="http://schemas.microsoft.com/office/drawing/2014/main" id="{861FBB0A-9605-808B-A3D6-BBC4D5F521F3}"/>
                </a:ext>
              </a:extLst>
            </p:cNvPr>
            <p:cNvGrpSpPr/>
            <p:nvPr/>
          </p:nvGrpSpPr>
          <p:grpSpPr>
            <a:xfrm>
              <a:off x="6763407" y="408873"/>
              <a:ext cx="955537" cy="383531"/>
              <a:chOff x="6815583" y="408873"/>
              <a:chExt cx="955537" cy="383531"/>
            </a:xfrm>
            <a:grpFill/>
          </p:grpSpPr>
          <p:cxnSp>
            <p:nvCxnSpPr>
              <p:cNvPr id="68" name="Straight Connector 67">
                <a:extLst>
                  <a:ext uri="{FF2B5EF4-FFF2-40B4-BE49-F238E27FC236}">
                    <a16:creationId xmlns:a16="http://schemas.microsoft.com/office/drawing/2014/main" id="{7E0105C5-2B66-491B-0C2D-F545B8EF3395}"/>
                  </a:ext>
                </a:extLst>
              </p:cNvPr>
              <p:cNvCxnSpPr>
                <a:cxnSpLocks/>
                <a:endCxn id="69"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69" name="Rectangle 76">
                <a:extLst>
                  <a:ext uri="{FF2B5EF4-FFF2-40B4-BE49-F238E27FC236}">
                    <a16:creationId xmlns:a16="http://schemas.microsoft.com/office/drawing/2014/main" id="{5267C440-8438-2586-FF6A-EF3833C5FA22}"/>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72" name="Rectangle 76">
                <a:extLst>
                  <a:ext uri="{FF2B5EF4-FFF2-40B4-BE49-F238E27FC236}">
                    <a16:creationId xmlns:a16="http://schemas.microsoft.com/office/drawing/2014/main" id="{C932B750-9919-EA37-B29A-BE06553BBD6E}"/>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133" name="Group 132">
            <a:extLst>
              <a:ext uri="{FF2B5EF4-FFF2-40B4-BE49-F238E27FC236}">
                <a16:creationId xmlns:a16="http://schemas.microsoft.com/office/drawing/2014/main" id="{816A9C28-38BF-C583-31B3-48E59181BC3B}"/>
              </a:ext>
            </a:extLst>
          </p:cNvPr>
          <p:cNvGrpSpPr/>
          <p:nvPr/>
        </p:nvGrpSpPr>
        <p:grpSpPr>
          <a:xfrm>
            <a:off x="2259273" y="2926634"/>
            <a:ext cx="279178" cy="279178"/>
            <a:chOff x="5918551" y="-704722"/>
            <a:chExt cx="2610722" cy="2610722"/>
          </a:xfrm>
          <a:solidFill>
            <a:schemeClr val="accent1">
              <a:lumMod val="40000"/>
              <a:lumOff val="60000"/>
            </a:schemeClr>
          </a:solidFill>
        </p:grpSpPr>
        <p:sp>
          <p:nvSpPr>
            <p:cNvPr id="134" name="Oval 133">
              <a:extLst>
                <a:ext uri="{FF2B5EF4-FFF2-40B4-BE49-F238E27FC236}">
                  <a16:creationId xmlns:a16="http://schemas.microsoft.com/office/drawing/2014/main" id="{F3B6AC8F-210E-6152-E062-32C192130F85}"/>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5" name="Group 134">
              <a:extLst>
                <a:ext uri="{FF2B5EF4-FFF2-40B4-BE49-F238E27FC236}">
                  <a16:creationId xmlns:a16="http://schemas.microsoft.com/office/drawing/2014/main" id="{96146948-F797-D096-AACF-64C1C4C72D8F}"/>
                </a:ext>
              </a:extLst>
            </p:cNvPr>
            <p:cNvGrpSpPr/>
            <p:nvPr/>
          </p:nvGrpSpPr>
          <p:grpSpPr>
            <a:xfrm>
              <a:off x="6763407" y="408873"/>
              <a:ext cx="955537" cy="383531"/>
              <a:chOff x="6815583" y="408873"/>
              <a:chExt cx="955537" cy="383531"/>
            </a:xfrm>
            <a:grpFill/>
          </p:grpSpPr>
          <p:cxnSp>
            <p:nvCxnSpPr>
              <p:cNvPr id="136" name="Straight Connector 135">
                <a:extLst>
                  <a:ext uri="{FF2B5EF4-FFF2-40B4-BE49-F238E27FC236}">
                    <a16:creationId xmlns:a16="http://schemas.microsoft.com/office/drawing/2014/main" id="{0D3A0333-1E69-5890-6B3E-1AF7A04B045C}"/>
                  </a:ext>
                </a:extLst>
              </p:cNvPr>
              <p:cNvCxnSpPr>
                <a:cxnSpLocks/>
                <a:endCxn id="137"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137" name="Rectangle 76">
                <a:extLst>
                  <a:ext uri="{FF2B5EF4-FFF2-40B4-BE49-F238E27FC236}">
                    <a16:creationId xmlns:a16="http://schemas.microsoft.com/office/drawing/2014/main" id="{8A7CC2EA-5DEA-093E-2F1B-531C7D62589A}"/>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138" name="Rectangle 76">
                <a:extLst>
                  <a:ext uri="{FF2B5EF4-FFF2-40B4-BE49-F238E27FC236}">
                    <a16:creationId xmlns:a16="http://schemas.microsoft.com/office/drawing/2014/main" id="{98DC5737-152D-A082-06B8-D877F7B30956}"/>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139" name="Group 138">
            <a:extLst>
              <a:ext uri="{FF2B5EF4-FFF2-40B4-BE49-F238E27FC236}">
                <a16:creationId xmlns:a16="http://schemas.microsoft.com/office/drawing/2014/main" id="{1E129FAE-23C3-C4F7-87BE-7A2B6BBBEA74}"/>
              </a:ext>
            </a:extLst>
          </p:cNvPr>
          <p:cNvGrpSpPr/>
          <p:nvPr/>
        </p:nvGrpSpPr>
        <p:grpSpPr>
          <a:xfrm>
            <a:off x="9653549" y="2926634"/>
            <a:ext cx="279178" cy="279178"/>
            <a:chOff x="5918551" y="-704722"/>
            <a:chExt cx="2610722" cy="2610722"/>
          </a:xfrm>
          <a:solidFill>
            <a:schemeClr val="accent1">
              <a:lumMod val="40000"/>
              <a:lumOff val="60000"/>
            </a:schemeClr>
          </a:solidFill>
        </p:grpSpPr>
        <p:sp>
          <p:nvSpPr>
            <p:cNvPr id="140" name="Oval 139">
              <a:extLst>
                <a:ext uri="{FF2B5EF4-FFF2-40B4-BE49-F238E27FC236}">
                  <a16:creationId xmlns:a16="http://schemas.microsoft.com/office/drawing/2014/main" id="{75247C22-4526-38C7-963A-9E7D9694C1B7}"/>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1" name="Group 140">
              <a:extLst>
                <a:ext uri="{FF2B5EF4-FFF2-40B4-BE49-F238E27FC236}">
                  <a16:creationId xmlns:a16="http://schemas.microsoft.com/office/drawing/2014/main" id="{C2912620-6AB3-871F-104D-88EF5EC3F3AA}"/>
                </a:ext>
              </a:extLst>
            </p:cNvPr>
            <p:cNvGrpSpPr/>
            <p:nvPr/>
          </p:nvGrpSpPr>
          <p:grpSpPr>
            <a:xfrm>
              <a:off x="6763407" y="408873"/>
              <a:ext cx="955537" cy="383531"/>
              <a:chOff x="6815583" y="408873"/>
              <a:chExt cx="955537" cy="383531"/>
            </a:xfrm>
            <a:grpFill/>
          </p:grpSpPr>
          <p:cxnSp>
            <p:nvCxnSpPr>
              <p:cNvPr id="142" name="Straight Connector 141">
                <a:extLst>
                  <a:ext uri="{FF2B5EF4-FFF2-40B4-BE49-F238E27FC236}">
                    <a16:creationId xmlns:a16="http://schemas.microsoft.com/office/drawing/2014/main" id="{064DA0A3-81A1-E93E-14BE-335C5CD5363C}"/>
                  </a:ext>
                </a:extLst>
              </p:cNvPr>
              <p:cNvCxnSpPr>
                <a:cxnSpLocks/>
                <a:endCxn id="143"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143" name="Rectangle 76">
                <a:extLst>
                  <a:ext uri="{FF2B5EF4-FFF2-40B4-BE49-F238E27FC236}">
                    <a16:creationId xmlns:a16="http://schemas.microsoft.com/office/drawing/2014/main" id="{EB107464-DEAE-EDB0-1D7F-13BC09C0567B}"/>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144" name="Rectangle 76">
                <a:extLst>
                  <a:ext uri="{FF2B5EF4-FFF2-40B4-BE49-F238E27FC236}">
                    <a16:creationId xmlns:a16="http://schemas.microsoft.com/office/drawing/2014/main" id="{32447323-7BFF-B960-3459-23533C63F627}"/>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145" name="Group 144">
            <a:extLst>
              <a:ext uri="{FF2B5EF4-FFF2-40B4-BE49-F238E27FC236}">
                <a16:creationId xmlns:a16="http://schemas.microsoft.com/office/drawing/2014/main" id="{BA0144F9-7EE9-D965-F7AB-638F0EBB0421}"/>
              </a:ext>
            </a:extLst>
          </p:cNvPr>
          <p:cNvGrpSpPr/>
          <p:nvPr/>
        </p:nvGrpSpPr>
        <p:grpSpPr>
          <a:xfrm>
            <a:off x="7804980" y="2926634"/>
            <a:ext cx="279178" cy="279178"/>
            <a:chOff x="5918551" y="-704722"/>
            <a:chExt cx="2610722" cy="2610722"/>
          </a:xfrm>
          <a:solidFill>
            <a:schemeClr val="accent1">
              <a:lumMod val="40000"/>
              <a:lumOff val="60000"/>
            </a:schemeClr>
          </a:solidFill>
        </p:grpSpPr>
        <p:sp>
          <p:nvSpPr>
            <p:cNvPr id="146" name="Oval 145">
              <a:extLst>
                <a:ext uri="{FF2B5EF4-FFF2-40B4-BE49-F238E27FC236}">
                  <a16:creationId xmlns:a16="http://schemas.microsoft.com/office/drawing/2014/main" id="{E81CB038-50FA-3990-18B1-87E5FB663FF4}"/>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7" name="Group 146">
              <a:extLst>
                <a:ext uri="{FF2B5EF4-FFF2-40B4-BE49-F238E27FC236}">
                  <a16:creationId xmlns:a16="http://schemas.microsoft.com/office/drawing/2014/main" id="{26FC7A14-61A4-B559-AF3A-2ED55C9A503B}"/>
                </a:ext>
              </a:extLst>
            </p:cNvPr>
            <p:cNvGrpSpPr/>
            <p:nvPr/>
          </p:nvGrpSpPr>
          <p:grpSpPr>
            <a:xfrm>
              <a:off x="6763407" y="408873"/>
              <a:ext cx="955537" cy="383531"/>
              <a:chOff x="6815583" y="408873"/>
              <a:chExt cx="955537" cy="383531"/>
            </a:xfrm>
            <a:grpFill/>
          </p:grpSpPr>
          <p:cxnSp>
            <p:nvCxnSpPr>
              <p:cNvPr id="148" name="Straight Connector 147">
                <a:extLst>
                  <a:ext uri="{FF2B5EF4-FFF2-40B4-BE49-F238E27FC236}">
                    <a16:creationId xmlns:a16="http://schemas.microsoft.com/office/drawing/2014/main" id="{6D3EF372-6226-0A5A-18D6-5857A5699569}"/>
                  </a:ext>
                </a:extLst>
              </p:cNvPr>
              <p:cNvCxnSpPr>
                <a:cxnSpLocks/>
                <a:endCxn id="149"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149" name="Rectangle 76">
                <a:extLst>
                  <a:ext uri="{FF2B5EF4-FFF2-40B4-BE49-F238E27FC236}">
                    <a16:creationId xmlns:a16="http://schemas.microsoft.com/office/drawing/2014/main" id="{61410B5C-2C1C-56A6-C9B3-61EFD4EDD790}"/>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150" name="Rectangle 76">
                <a:extLst>
                  <a:ext uri="{FF2B5EF4-FFF2-40B4-BE49-F238E27FC236}">
                    <a16:creationId xmlns:a16="http://schemas.microsoft.com/office/drawing/2014/main" id="{89167893-039D-2E5B-3ECE-A7AD3EA8F18B}"/>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151" name="Group 150">
            <a:extLst>
              <a:ext uri="{FF2B5EF4-FFF2-40B4-BE49-F238E27FC236}">
                <a16:creationId xmlns:a16="http://schemas.microsoft.com/office/drawing/2014/main" id="{2D979B2F-BBD2-8909-B42C-6B0C8EE08A8B}"/>
              </a:ext>
            </a:extLst>
          </p:cNvPr>
          <p:cNvGrpSpPr/>
          <p:nvPr/>
        </p:nvGrpSpPr>
        <p:grpSpPr>
          <a:xfrm>
            <a:off x="5956411" y="2926634"/>
            <a:ext cx="279178" cy="279178"/>
            <a:chOff x="5918551" y="-704722"/>
            <a:chExt cx="2610722" cy="2610722"/>
          </a:xfrm>
          <a:solidFill>
            <a:schemeClr val="accent1">
              <a:lumMod val="40000"/>
              <a:lumOff val="60000"/>
            </a:schemeClr>
          </a:solidFill>
        </p:grpSpPr>
        <p:sp>
          <p:nvSpPr>
            <p:cNvPr id="152" name="Oval 151">
              <a:extLst>
                <a:ext uri="{FF2B5EF4-FFF2-40B4-BE49-F238E27FC236}">
                  <a16:creationId xmlns:a16="http://schemas.microsoft.com/office/drawing/2014/main" id="{FB47D613-4095-CADD-BBF1-7FC51ABD64E7}"/>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3" name="Group 152">
              <a:extLst>
                <a:ext uri="{FF2B5EF4-FFF2-40B4-BE49-F238E27FC236}">
                  <a16:creationId xmlns:a16="http://schemas.microsoft.com/office/drawing/2014/main" id="{F41BF37C-BFC0-4F13-7D31-E8918B4AE1E6}"/>
                </a:ext>
              </a:extLst>
            </p:cNvPr>
            <p:cNvGrpSpPr/>
            <p:nvPr/>
          </p:nvGrpSpPr>
          <p:grpSpPr>
            <a:xfrm>
              <a:off x="6763407" y="408873"/>
              <a:ext cx="955537" cy="383531"/>
              <a:chOff x="6815583" y="408873"/>
              <a:chExt cx="955537" cy="383531"/>
            </a:xfrm>
            <a:grpFill/>
          </p:grpSpPr>
          <p:cxnSp>
            <p:nvCxnSpPr>
              <p:cNvPr id="154" name="Straight Connector 153">
                <a:extLst>
                  <a:ext uri="{FF2B5EF4-FFF2-40B4-BE49-F238E27FC236}">
                    <a16:creationId xmlns:a16="http://schemas.microsoft.com/office/drawing/2014/main" id="{D8C47BD7-AEFD-D334-79C1-E97834236EFB}"/>
                  </a:ext>
                </a:extLst>
              </p:cNvPr>
              <p:cNvCxnSpPr>
                <a:cxnSpLocks/>
                <a:endCxn id="155"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155" name="Rectangle 76">
                <a:extLst>
                  <a:ext uri="{FF2B5EF4-FFF2-40B4-BE49-F238E27FC236}">
                    <a16:creationId xmlns:a16="http://schemas.microsoft.com/office/drawing/2014/main" id="{29340AD2-26B4-0897-38B5-B4AC228945C0}"/>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156" name="Rectangle 76">
                <a:extLst>
                  <a:ext uri="{FF2B5EF4-FFF2-40B4-BE49-F238E27FC236}">
                    <a16:creationId xmlns:a16="http://schemas.microsoft.com/office/drawing/2014/main" id="{24082047-BEE6-483D-6AF5-6D23DA354FA5}"/>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157" name="Group 156">
            <a:extLst>
              <a:ext uri="{FF2B5EF4-FFF2-40B4-BE49-F238E27FC236}">
                <a16:creationId xmlns:a16="http://schemas.microsoft.com/office/drawing/2014/main" id="{888548CF-6FB4-E2F6-F86E-D772714F6FD6}"/>
              </a:ext>
            </a:extLst>
          </p:cNvPr>
          <p:cNvGrpSpPr/>
          <p:nvPr/>
        </p:nvGrpSpPr>
        <p:grpSpPr>
          <a:xfrm>
            <a:off x="4107842" y="2926634"/>
            <a:ext cx="279178" cy="279178"/>
            <a:chOff x="5918551" y="-704722"/>
            <a:chExt cx="2610722" cy="2610722"/>
          </a:xfrm>
          <a:solidFill>
            <a:schemeClr val="accent1">
              <a:lumMod val="40000"/>
              <a:lumOff val="60000"/>
            </a:schemeClr>
          </a:solidFill>
        </p:grpSpPr>
        <p:sp>
          <p:nvSpPr>
            <p:cNvPr id="260" name="Oval 259">
              <a:extLst>
                <a:ext uri="{FF2B5EF4-FFF2-40B4-BE49-F238E27FC236}">
                  <a16:creationId xmlns:a16="http://schemas.microsoft.com/office/drawing/2014/main" id="{5F8755CF-DF27-7E75-1C5B-FCDF8ACCF036}"/>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3" name="Group 272">
              <a:extLst>
                <a:ext uri="{FF2B5EF4-FFF2-40B4-BE49-F238E27FC236}">
                  <a16:creationId xmlns:a16="http://schemas.microsoft.com/office/drawing/2014/main" id="{1097E360-192D-5259-672E-59C21D6A006F}"/>
                </a:ext>
              </a:extLst>
            </p:cNvPr>
            <p:cNvGrpSpPr/>
            <p:nvPr/>
          </p:nvGrpSpPr>
          <p:grpSpPr>
            <a:xfrm>
              <a:off x="6763407" y="408873"/>
              <a:ext cx="955537" cy="383531"/>
              <a:chOff x="6815583" y="408873"/>
              <a:chExt cx="955537" cy="383531"/>
            </a:xfrm>
            <a:grpFill/>
          </p:grpSpPr>
          <p:cxnSp>
            <p:nvCxnSpPr>
              <p:cNvPr id="274" name="Straight Connector 273">
                <a:extLst>
                  <a:ext uri="{FF2B5EF4-FFF2-40B4-BE49-F238E27FC236}">
                    <a16:creationId xmlns:a16="http://schemas.microsoft.com/office/drawing/2014/main" id="{57D7D860-8403-8314-B072-19FA2C2F28F0}"/>
                  </a:ext>
                </a:extLst>
              </p:cNvPr>
              <p:cNvCxnSpPr>
                <a:cxnSpLocks/>
                <a:endCxn id="275"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275" name="Rectangle 76">
                <a:extLst>
                  <a:ext uri="{FF2B5EF4-FFF2-40B4-BE49-F238E27FC236}">
                    <a16:creationId xmlns:a16="http://schemas.microsoft.com/office/drawing/2014/main" id="{7F0E1715-1D4C-BDA6-4C22-AD4C5C8ED276}"/>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276" name="Rectangle 76">
                <a:extLst>
                  <a:ext uri="{FF2B5EF4-FFF2-40B4-BE49-F238E27FC236}">
                    <a16:creationId xmlns:a16="http://schemas.microsoft.com/office/drawing/2014/main" id="{9F28BCD5-8218-7678-5001-83E5C4440C70}"/>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277" name="Group 276">
            <a:extLst>
              <a:ext uri="{FF2B5EF4-FFF2-40B4-BE49-F238E27FC236}">
                <a16:creationId xmlns:a16="http://schemas.microsoft.com/office/drawing/2014/main" id="{B20E9E58-EBF2-E394-A499-E9C7E45229AE}"/>
              </a:ext>
            </a:extLst>
          </p:cNvPr>
          <p:cNvGrpSpPr/>
          <p:nvPr/>
        </p:nvGrpSpPr>
        <p:grpSpPr>
          <a:xfrm>
            <a:off x="2259273" y="4418817"/>
            <a:ext cx="279178" cy="279178"/>
            <a:chOff x="5918551" y="-704722"/>
            <a:chExt cx="2610722" cy="2610722"/>
          </a:xfrm>
          <a:solidFill>
            <a:schemeClr val="accent1">
              <a:lumMod val="40000"/>
              <a:lumOff val="60000"/>
            </a:schemeClr>
          </a:solidFill>
        </p:grpSpPr>
        <p:sp>
          <p:nvSpPr>
            <p:cNvPr id="278" name="Oval 277">
              <a:extLst>
                <a:ext uri="{FF2B5EF4-FFF2-40B4-BE49-F238E27FC236}">
                  <a16:creationId xmlns:a16="http://schemas.microsoft.com/office/drawing/2014/main" id="{4B283E32-9AE4-F1A3-68E3-2E21C5E28BA4}"/>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9" name="Group 278">
              <a:extLst>
                <a:ext uri="{FF2B5EF4-FFF2-40B4-BE49-F238E27FC236}">
                  <a16:creationId xmlns:a16="http://schemas.microsoft.com/office/drawing/2014/main" id="{3E217FD4-D674-5D3B-05C3-EF2B7CCD57C2}"/>
                </a:ext>
              </a:extLst>
            </p:cNvPr>
            <p:cNvGrpSpPr/>
            <p:nvPr/>
          </p:nvGrpSpPr>
          <p:grpSpPr>
            <a:xfrm>
              <a:off x="6763407" y="408873"/>
              <a:ext cx="955537" cy="383531"/>
              <a:chOff x="6815583" y="408873"/>
              <a:chExt cx="955537" cy="383531"/>
            </a:xfrm>
            <a:grpFill/>
          </p:grpSpPr>
          <p:cxnSp>
            <p:nvCxnSpPr>
              <p:cNvPr id="280" name="Straight Connector 279">
                <a:extLst>
                  <a:ext uri="{FF2B5EF4-FFF2-40B4-BE49-F238E27FC236}">
                    <a16:creationId xmlns:a16="http://schemas.microsoft.com/office/drawing/2014/main" id="{B442A4D5-D444-A38D-7726-158C993DC5BB}"/>
                  </a:ext>
                </a:extLst>
              </p:cNvPr>
              <p:cNvCxnSpPr>
                <a:cxnSpLocks/>
                <a:endCxn id="281"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281" name="Rectangle 76">
                <a:extLst>
                  <a:ext uri="{FF2B5EF4-FFF2-40B4-BE49-F238E27FC236}">
                    <a16:creationId xmlns:a16="http://schemas.microsoft.com/office/drawing/2014/main" id="{220E2C3C-A4CA-7568-2B6A-4ED6F54673ED}"/>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282" name="Rectangle 76">
                <a:extLst>
                  <a:ext uri="{FF2B5EF4-FFF2-40B4-BE49-F238E27FC236}">
                    <a16:creationId xmlns:a16="http://schemas.microsoft.com/office/drawing/2014/main" id="{171200D3-41E4-87F7-8703-918ECE4A590B}"/>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283" name="Group 282">
            <a:extLst>
              <a:ext uri="{FF2B5EF4-FFF2-40B4-BE49-F238E27FC236}">
                <a16:creationId xmlns:a16="http://schemas.microsoft.com/office/drawing/2014/main" id="{BDD153B3-332C-A57E-083F-126569E189EA}"/>
              </a:ext>
            </a:extLst>
          </p:cNvPr>
          <p:cNvGrpSpPr/>
          <p:nvPr/>
        </p:nvGrpSpPr>
        <p:grpSpPr>
          <a:xfrm>
            <a:off x="9653549" y="4418817"/>
            <a:ext cx="279178" cy="279178"/>
            <a:chOff x="5918551" y="-704722"/>
            <a:chExt cx="2610722" cy="2610722"/>
          </a:xfrm>
          <a:solidFill>
            <a:schemeClr val="accent1">
              <a:lumMod val="40000"/>
              <a:lumOff val="60000"/>
            </a:schemeClr>
          </a:solidFill>
        </p:grpSpPr>
        <p:sp>
          <p:nvSpPr>
            <p:cNvPr id="284" name="Oval 283">
              <a:extLst>
                <a:ext uri="{FF2B5EF4-FFF2-40B4-BE49-F238E27FC236}">
                  <a16:creationId xmlns:a16="http://schemas.microsoft.com/office/drawing/2014/main" id="{73C9140B-FEA6-3212-ADED-F0DF495644C3}"/>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5" name="Group 284">
              <a:extLst>
                <a:ext uri="{FF2B5EF4-FFF2-40B4-BE49-F238E27FC236}">
                  <a16:creationId xmlns:a16="http://schemas.microsoft.com/office/drawing/2014/main" id="{665B7009-AEBD-FCC5-DC05-DCD50EC62321}"/>
                </a:ext>
              </a:extLst>
            </p:cNvPr>
            <p:cNvGrpSpPr/>
            <p:nvPr/>
          </p:nvGrpSpPr>
          <p:grpSpPr>
            <a:xfrm>
              <a:off x="6763407" y="408873"/>
              <a:ext cx="955537" cy="383531"/>
              <a:chOff x="6815583" y="408873"/>
              <a:chExt cx="955537" cy="383531"/>
            </a:xfrm>
            <a:grpFill/>
          </p:grpSpPr>
          <p:cxnSp>
            <p:nvCxnSpPr>
              <p:cNvPr id="286" name="Straight Connector 285">
                <a:extLst>
                  <a:ext uri="{FF2B5EF4-FFF2-40B4-BE49-F238E27FC236}">
                    <a16:creationId xmlns:a16="http://schemas.microsoft.com/office/drawing/2014/main" id="{A8A3B7AD-B771-5ECA-D636-A9800F0D0451}"/>
                  </a:ext>
                </a:extLst>
              </p:cNvPr>
              <p:cNvCxnSpPr>
                <a:cxnSpLocks/>
                <a:endCxn id="287"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287" name="Rectangle 76">
                <a:extLst>
                  <a:ext uri="{FF2B5EF4-FFF2-40B4-BE49-F238E27FC236}">
                    <a16:creationId xmlns:a16="http://schemas.microsoft.com/office/drawing/2014/main" id="{F1F65707-89C3-E565-4D94-D3532A6F322C}"/>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288" name="Rectangle 76">
                <a:extLst>
                  <a:ext uri="{FF2B5EF4-FFF2-40B4-BE49-F238E27FC236}">
                    <a16:creationId xmlns:a16="http://schemas.microsoft.com/office/drawing/2014/main" id="{4E025F4C-C06A-96D8-3C65-93C739FF2F20}"/>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289" name="Group 288">
            <a:extLst>
              <a:ext uri="{FF2B5EF4-FFF2-40B4-BE49-F238E27FC236}">
                <a16:creationId xmlns:a16="http://schemas.microsoft.com/office/drawing/2014/main" id="{8F48CA4A-A395-79E0-413D-225EC9F73B63}"/>
              </a:ext>
            </a:extLst>
          </p:cNvPr>
          <p:cNvGrpSpPr/>
          <p:nvPr/>
        </p:nvGrpSpPr>
        <p:grpSpPr>
          <a:xfrm>
            <a:off x="7804980" y="4418817"/>
            <a:ext cx="279178" cy="279178"/>
            <a:chOff x="5918551" y="-704722"/>
            <a:chExt cx="2610722" cy="2610722"/>
          </a:xfrm>
          <a:solidFill>
            <a:schemeClr val="accent1">
              <a:lumMod val="40000"/>
              <a:lumOff val="60000"/>
            </a:schemeClr>
          </a:solidFill>
        </p:grpSpPr>
        <p:sp>
          <p:nvSpPr>
            <p:cNvPr id="290" name="Oval 289">
              <a:extLst>
                <a:ext uri="{FF2B5EF4-FFF2-40B4-BE49-F238E27FC236}">
                  <a16:creationId xmlns:a16="http://schemas.microsoft.com/office/drawing/2014/main" id="{9B5235E8-B56E-9651-EDBC-B9395EC279BF}"/>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1" name="Group 290">
              <a:extLst>
                <a:ext uri="{FF2B5EF4-FFF2-40B4-BE49-F238E27FC236}">
                  <a16:creationId xmlns:a16="http://schemas.microsoft.com/office/drawing/2014/main" id="{2595987B-602C-FD40-F6FA-0FAB4E0A443E}"/>
                </a:ext>
              </a:extLst>
            </p:cNvPr>
            <p:cNvGrpSpPr/>
            <p:nvPr/>
          </p:nvGrpSpPr>
          <p:grpSpPr>
            <a:xfrm>
              <a:off x="6763407" y="408873"/>
              <a:ext cx="955537" cy="383531"/>
              <a:chOff x="6815583" y="408873"/>
              <a:chExt cx="955537" cy="383531"/>
            </a:xfrm>
            <a:grpFill/>
          </p:grpSpPr>
          <p:cxnSp>
            <p:nvCxnSpPr>
              <p:cNvPr id="292" name="Straight Connector 291">
                <a:extLst>
                  <a:ext uri="{FF2B5EF4-FFF2-40B4-BE49-F238E27FC236}">
                    <a16:creationId xmlns:a16="http://schemas.microsoft.com/office/drawing/2014/main" id="{6A8769B8-B2C7-FDBA-04F8-F2CBF4EA535A}"/>
                  </a:ext>
                </a:extLst>
              </p:cNvPr>
              <p:cNvCxnSpPr>
                <a:cxnSpLocks/>
                <a:endCxn id="293"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293" name="Rectangle 76">
                <a:extLst>
                  <a:ext uri="{FF2B5EF4-FFF2-40B4-BE49-F238E27FC236}">
                    <a16:creationId xmlns:a16="http://schemas.microsoft.com/office/drawing/2014/main" id="{BD2764D8-EA65-1EC1-B1C8-B1527BDA8E67}"/>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294" name="Rectangle 76">
                <a:extLst>
                  <a:ext uri="{FF2B5EF4-FFF2-40B4-BE49-F238E27FC236}">
                    <a16:creationId xmlns:a16="http://schemas.microsoft.com/office/drawing/2014/main" id="{D2CAE650-9DAB-574D-FBE4-23E0B9E8EBAF}"/>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295" name="Group 294">
            <a:extLst>
              <a:ext uri="{FF2B5EF4-FFF2-40B4-BE49-F238E27FC236}">
                <a16:creationId xmlns:a16="http://schemas.microsoft.com/office/drawing/2014/main" id="{0330EA5B-487D-4BCF-27CF-A7C052E8C6DA}"/>
              </a:ext>
            </a:extLst>
          </p:cNvPr>
          <p:cNvGrpSpPr/>
          <p:nvPr/>
        </p:nvGrpSpPr>
        <p:grpSpPr>
          <a:xfrm>
            <a:off x="5956411" y="4418817"/>
            <a:ext cx="279178" cy="279178"/>
            <a:chOff x="5918551" y="-704722"/>
            <a:chExt cx="2610722" cy="2610722"/>
          </a:xfrm>
          <a:solidFill>
            <a:schemeClr val="accent1">
              <a:lumMod val="40000"/>
              <a:lumOff val="60000"/>
            </a:schemeClr>
          </a:solidFill>
        </p:grpSpPr>
        <p:sp>
          <p:nvSpPr>
            <p:cNvPr id="296" name="Oval 295">
              <a:extLst>
                <a:ext uri="{FF2B5EF4-FFF2-40B4-BE49-F238E27FC236}">
                  <a16:creationId xmlns:a16="http://schemas.microsoft.com/office/drawing/2014/main" id="{A8C5AD30-B498-6276-7E0F-FF89B39D2BE0}"/>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7" name="Group 296">
              <a:extLst>
                <a:ext uri="{FF2B5EF4-FFF2-40B4-BE49-F238E27FC236}">
                  <a16:creationId xmlns:a16="http://schemas.microsoft.com/office/drawing/2014/main" id="{14952E45-E640-3DE9-D66F-B6C768A7E274}"/>
                </a:ext>
              </a:extLst>
            </p:cNvPr>
            <p:cNvGrpSpPr/>
            <p:nvPr/>
          </p:nvGrpSpPr>
          <p:grpSpPr>
            <a:xfrm>
              <a:off x="6763407" y="408873"/>
              <a:ext cx="955537" cy="383531"/>
              <a:chOff x="6815583" y="408873"/>
              <a:chExt cx="955537" cy="383531"/>
            </a:xfrm>
            <a:grpFill/>
          </p:grpSpPr>
          <p:cxnSp>
            <p:nvCxnSpPr>
              <p:cNvPr id="298" name="Straight Connector 297">
                <a:extLst>
                  <a:ext uri="{FF2B5EF4-FFF2-40B4-BE49-F238E27FC236}">
                    <a16:creationId xmlns:a16="http://schemas.microsoft.com/office/drawing/2014/main" id="{E1EE1412-65A8-F962-160B-052B13201CDE}"/>
                  </a:ext>
                </a:extLst>
              </p:cNvPr>
              <p:cNvCxnSpPr>
                <a:cxnSpLocks/>
                <a:endCxn id="299"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299" name="Rectangle 76">
                <a:extLst>
                  <a:ext uri="{FF2B5EF4-FFF2-40B4-BE49-F238E27FC236}">
                    <a16:creationId xmlns:a16="http://schemas.microsoft.com/office/drawing/2014/main" id="{92E5C83A-569E-0491-2C7E-5804443B52A5}"/>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00" name="Rectangle 76">
                <a:extLst>
                  <a:ext uri="{FF2B5EF4-FFF2-40B4-BE49-F238E27FC236}">
                    <a16:creationId xmlns:a16="http://schemas.microsoft.com/office/drawing/2014/main" id="{DBAA2FBB-E946-2420-F007-5417EE14C47D}"/>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01" name="Group 300">
            <a:extLst>
              <a:ext uri="{FF2B5EF4-FFF2-40B4-BE49-F238E27FC236}">
                <a16:creationId xmlns:a16="http://schemas.microsoft.com/office/drawing/2014/main" id="{5DF981B1-6DB0-F501-9C81-1DA4D33BA87E}"/>
              </a:ext>
            </a:extLst>
          </p:cNvPr>
          <p:cNvGrpSpPr/>
          <p:nvPr/>
        </p:nvGrpSpPr>
        <p:grpSpPr>
          <a:xfrm>
            <a:off x="4107842" y="4418817"/>
            <a:ext cx="279178" cy="279178"/>
            <a:chOff x="5918551" y="-704722"/>
            <a:chExt cx="2610722" cy="2610722"/>
          </a:xfrm>
          <a:solidFill>
            <a:schemeClr val="accent1">
              <a:lumMod val="40000"/>
              <a:lumOff val="60000"/>
            </a:schemeClr>
          </a:solidFill>
        </p:grpSpPr>
        <p:sp>
          <p:nvSpPr>
            <p:cNvPr id="302" name="Oval 301">
              <a:extLst>
                <a:ext uri="{FF2B5EF4-FFF2-40B4-BE49-F238E27FC236}">
                  <a16:creationId xmlns:a16="http://schemas.microsoft.com/office/drawing/2014/main" id="{AB194878-DD6A-6C20-1269-C520E364A2D4}"/>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3" name="Group 302">
              <a:extLst>
                <a:ext uri="{FF2B5EF4-FFF2-40B4-BE49-F238E27FC236}">
                  <a16:creationId xmlns:a16="http://schemas.microsoft.com/office/drawing/2014/main" id="{635128C9-BA46-85F1-488E-AC397F5578C5}"/>
                </a:ext>
              </a:extLst>
            </p:cNvPr>
            <p:cNvGrpSpPr/>
            <p:nvPr/>
          </p:nvGrpSpPr>
          <p:grpSpPr>
            <a:xfrm>
              <a:off x="6763407" y="408873"/>
              <a:ext cx="955537" cy="383531"/>
              <a:chOff x="6815583" y="408873"/>
              <a:chExt cx="955537" cy="383531"/>
            </a:xfrm>
            <a:grpFill/>
          </p:grpSpPr>
          <p:cxnSp>
            <p:nvCxnSpPr>
              <p:cNvPr id="304" name="Straight Connector 303">
                <a:extLst>
                  <a:ext uri="{FF2B5EF4-FFF2-40B4-BE49-F238E27FC236}">
                    <a16:creationId xmlns:a16="http://schemas.microsoft.com/office/drawing/2014/main" id="{78AE2CC0-FB2A-0EC0-7586-5973556B9F42}"/>
                  </a:ext>
                </a:extLst>
              </p:cNvPr>
              <p:cNvCxnSpPr>
                <a:cxnSpLocks/>
                <a:endCxn id="305"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05" name="Rectangle 76">
                <a:extLst>
                  <a:ext uri="{FF2B5EF4-FFF2-40B4-BE49-F238E27FC236}">
                    <a16:creationId xmlns:a16="http://schemas.microsoft.com/office/drawing/2014/main" id="{6FB19F6E-2D83-921B-9CEA-7001F375B488}"/>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06" name="Rectangle 76">
                <a:extLst>
                  <a:ext uri="{FF2B5EF4-FFF2-40B4-BE49-F238E27FC236}">
                    <a16:creationId xmlns:a16="http://schemas.microsoft.com/office/drawing/2014/main" id="{4D666C5E-7E69-EB75-0EA4-89961C7C47E3}"/>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07" name="Group 306">
            <a:extLst>
              <a:ext uri="{FF2B5EF4-FFF2-40B4-BE49-F238E27FC236}">
                <a16:creationId xmlns:a16="http://schemas.microsoft.com/office/drawing/2014/main" id="{7E924899-58C8-FDC1-4696-FA5E83092A64}"/>
              </a:ext>
            </a:extLst>
          </p:cNvPr>
          <p:cNvGrpSpPr/>
          <p:nvPr/>
        </p:nvGrpSpPr>
        <p:grpSpPr>
          <a:xfrm rot="16200000">
            <a:off x="1334988" y="3672726"/>
            <a:ext cx="279178" cy="279178"/>
            <a:chOff x="5918551" y="-704722"/>
            <a:chExt cx="2610722" cy="2610722"/>
          </a:xfrm>
          <a:solidFill>
            <a:schemeClr val="accent1">
              <a:lumMod val="40000"/>
              <a:lumOff val="60000"/>
            </a:schemeClr>
          </a:solidFill>
        </p:grpSpPr>
        <p:sp>
          <p:nvSpPr>
            <p:cNvPr id="308" name="Oval 307">
              <a:extLst>
                <a:ext uri="{FF2B5EF4-FFF2-40B4-BE49-F238E27FC236}">
                  <a16:creationId xmlns:a16="http://schemas.microsoft.com/office/drawing/2014/main" id="{F743FD62-EE85-F4B8-8FF9-C71EF1EB532F}"/>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9" name="Group 308">
              <a:extLst>
                <a:ext uri="{FF2B5EF4-FFF2-40B4-BE49-F238E27FC236}">
                  <a16:creationId xmlns:a16="http://schemas.microsoft.com/office/drawing/2014/main" id="{223CB36E-399E-781F-9CD5-1B37FB87A397}"/>
                </a:ext>
              </a:extLst>
            </p:cNvPr>
            <p:cNvGrpSpPr/>
            <p:nvPr/>
          </p:nvGrpSpPr>
          <p:grpSpPr>
            <a:xfrm>
              <a:off x="6763407" y="408873"/>
              <a:ext cx="955537" cy="383531"/>
              <a:chOff x="6815583" y="408873"/>
              <a:chExt cx="955537" cy="383531"/>
            </a:xfrm>
            <a:grpFill/>
          </p:grpSpPr>
          <p:cxnSp>
            <p:nvCxnSpPr>
              <p:cNvPr id="310" name="Straight Connector 309">
                <a:extLst>
                  <a:ext uri="{FF2B5EF4-FFF2-40B4-BE49-F238E27FC236}">
                    <a16:creationId xmlns:a16="http://schemas.microsoft.com/office/drawing/2014/main" id="{89FCCE61-A75D-B062-2004-BBF771AAD8F7}"/>
                  </a:ext>
                </a:extLst>
              </p:cNvPr>
              <p:cNvCxnSpPr>
                <a:cxnSpLocks/>
                <a:endCxn id="311"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11" name="Rectangle 76">
                <a:extLst>
                  <a:ext uri="{FF2B5EF4-FFF2-40B4-BE49-F238E27FC236}">
                    <a16:creationId xmlns:a16="http://schemas.microsoft.com/office/drawing/2014/main" id="{E016DC79-FF9C-DEF3-29ED-C7C7C2CDAE9E}"/>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12" name="Rectangle 76">
                <a:extLst>
                  <a:ext uri="{FF2B5EF4-FFF2-40B4-BE49-F238E27FC236}">
                    <a16:creationId xmlns:a16="http://schemas.microsoft.com/office/drawing/2014/main" id="{AE7ADE2E-27FE-B958-4765-DF1DBF72E1BF}"/>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13" name="Group 312">
            <a:extLst>
              <a:ext uri="{FF2B5EF4-FFF2-40B4-BE49-F238E27FC236}">
                <a16:creationId xmlns:a16="http://schemas.microsoft.com/office/drawing/2014/main" id="{C8A74175-B1F3-BE1E-AB19-4BD428D22653}"/>
              </a:ext>
            </a:extLst>
          </p:cNvPr>
          <p:cNvGrpSpPr/>
          <p:nvPr/>
        </p:nvGrpSpPr>
        <p:grpSpPr>
          <a:xfrm rot="16200000">
            <a:off x="10577832" y="3672726"/>
            <a:ext cx="279178" cy="279178"/>
            <a:chOff x="5918551" y="-704722"/>
            <a:chExt cx="2610722" cy="2610722"/>
          </a:xfrm>
          <a:solidFill>
            <a:schemeClr val="accent1">
              <a:lumMod val="40000"/>
              <a:lumOff val="60000"/>
            </a:schemeClr>
          </a:solidFill>
        </p:grpSpPr>
        <p:sp>
          <p:nvSpPr>
            <p:cNvPr id="314" name="Oval 313">
              <a:extLst>
                <a:ext uri="{FF2B5EF4-FFF2-40B4-BE49-F238E27FC236}">
                  <a16:creationId xmlns:a16="http://schemas.microsoft.com/office/drawing/2014/main" id="{33472AD0-9AB6-0F88-8ADA-13FEF47301E5}"/>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5" name="Group 314">
              <a:extLst>
                <a:ext uri="{FF2B5EF4-FFF2-40B4-BE49-F238E27FC236}">
                  <a16:creationId xmlns:a16="http://schemas.microsoft.com/office/drawing/2014/main" id="{BC1F9F9F-FB62-F63D-2B9C-9A1D4543A5EE}"/>
                </a:ext>
              </a:extLst>
            </p:cNvPr>
            <p:cNvGrpSpPr/>
            <p:nvPr/>
          </p:nvGrpSpPr>
          <p:grpSpPr>
            <a:xfrm>
              <a:off x="6763407" y="408873"/>
              <a:ext cx="955537" cy="383531"/>
              <a:chOff x="6815583" y="408873"/>
              <a:chExt cx="955537" cy="383531"/>
            </a:xfrm>
            <a:grpFill/>
          </p:grpSpPr>
          <p:cxnSp>
            <p:nvCxnSpPr>
              <p:cNvPr id="316" name="Straight Connector 315">
                <a:extLst>
                  <a:ext uri="{FF2B5EF4-FFF2-40B4-BE49-F238E27FC236}">
                    <a16:creationId xmlns:a16="http://schemas.microsoft.com/office/drawing/2014/main" id="{864891BB-1EBA-0273-4CEE-9E561B629900}"/>
                  </a:ext>
                </a:extLst>
              </p:cNvPr>
              <p:cNvCxnSpPr>
                <a:cxnSpLocks/>
                <a:endCxn id="317"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17" name="Rectangle 76">
                <a:extLst>
                  <a:ext uri="{FF2B5EF4-FFF2-40B4-BE49-F238E27FC236}">
                    <a16:creationId xmlns:a16="http://schemas.microsoft.com/office/drawing/2014/main" id="{0CE8D9A7-53D6-9E65-6369-DF2C1070AAE5}"/>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18" name="Rectangle 76">
                <a:extLst>
                  <a:ext uri="{FF2B5EF4-FFF2-40B4-BE49-F238E27FC236}">
                    <a16:creationId xmlns:a16="http://schemas.microsoft.com/office/drawing/2014/main" id="{2B9BAD5D-85EF-379A-712E-A9CB1E6D0964}"/>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19" name="Group 318">
            <a:extLst>
              <a:ext uri="{FF2B5EF4-FFF2-40B4-BE49-F238E27FC236}">
                <a16:creationId xmlns:a16="http://schemas.microsoft.com/office/drawing/2014/main" id="{05302C6D-B1E1-7C7B-E161-C0847BFF074B}"/>
              </a:ext>
            </a:extLst>
          </p:cNvPr>
          <p:cNvGrpSpPr/>
          <p:nvPr/>
        </p:nvGrpSpPr>
        <p:grpSpPr>
          <a:xfrm rot="16200000">
            <a:off x="8729264" y="3672726"/>
            <a:ext cx="279178" cy="279178"/>
            <a:chOff x="5918551" y="-704722"/>
            <a:chExt cx="2610722" cy="2610722"/>
          </a:xfrm>
          <a:solidFill>
            <a:schemeClr val="accent1">
              <a:lumMod val="40000"/>
              <a:lumOff val="60000"/>
            </a:schemeClr>
          </a:solidFill>
        </p:grpSpPr>
        <p:sp>
          <p:nvSpPr>
            <p:cNvPr id="320" name="Oval 319">
              <a:extLst>
                <a:ext uri="{FF2B5EF4-FFF2-40B4-BE49-F238E27FC236}">
                  <a16:creationId xmlns:a16="http://schemas.microsoft.com/office/drawing/2014/main" id="{C9BDF57C-98CB-8114-9BE6-54D0E132771E}"/>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1" name="Group 320">
              <a:extLst>
                <a:ext uri="{FF2B5EF4-FFF2-40B4-BE49-F238E27FC236}">
                  <a16:creationId xmlns:a16="http://schemas.microsoft.com/office/drawing/2014/main" id="{D59602CB-481B-1942-6A66-DA270AE97886}"/>
                </a:ext>
              </a:extLst>
            </p:cNvPr>
            <p:cNvGrpSpPr/>
            <p:nvPr/>
          </p:nvGrpSpPr>
          <p:grpSpPr>
            <a:xfrm>
              <a:off x="6763407" y="408873"/>
              <a:ext cx="955537" cy="383531"/>
              <a:chOff x="6815583" y="408873"/>
              <a:chExt cx="955537" cy="383531"/>
            </a:xfrm>
            <a:grpFill/>
          </p:grpSpPr>
          <p:cxnSp>
            <p:nvCxnSpPr>
              <p:cNvPr id="322" name="Straight Connector 321">
                <a:extLst>
                  <a:ext uri="{FF2B5EF4-FFF2-40B4-BE49-F238E27FC236}">
                    <a16:creationId xmlns:a16="http://schemas.microsoft.com/office/drawing/2014/main" id="{93E4D765-42B2-EC55-EF25-38A60C0D1B2A}"/>
                  </a:ext>
                </a:extLst>
              </p:cNvPr>
              <p:cNvCxnSpPr>
                <a:cxnSpLocks/>
                <a:endCxn id="323"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23" name="Rectangle 76">
                <a:extLst>
                  <a:ext uri="{FF2B5EF4-FFF2-40B4-BE49-F238E27FC236}">
                    <a16:creationId xmlns:a16="http://schemas.microsoft.com/office/drawing/2014/main" id="{15A3F3D3-2595-7350-7767-2BDB7BFA48F3}"/>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24" name="Rectangle 76">
                <a:extLst>
                  <a:ext uri="{FF2B5EF4-FFF2-40B4-BE49-F238E27FC236}">
                    <a16:creationId xmlns:a16="http://schemas.microsoft.com/office/drawing/2014/main" id="{0AB0F8DF-EF81-1F10-CE74-AE499231D0F8}"/>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25" name="Group 324">
            <a:extLst>
              <a:ext uri="{FF2B5EF4-FFF2-40B4-BE49-F238E27FC236}">
                <a16:creationId xmlns:a16="http://schemas.microsoft.com/office/drawing/2014/main" id="{5DF0ED1A-3F9C-CE77-D729-B7C90A4DAAB1}"/>
              </a:ext>
            </a:extLst>
          </p:cNvPr>
          <p:cNvGrpSpPr/>
          <p:nvPr/>
        </p:nvGrpSpPr>
        <p:grpSpPr>
          <a:xfrm rot="16200000">
            <a:off x="6880695" y="3672726"/>
            <a:ext cx="279178" cy="279178"/>
            <a:chOff x="5918551" y="-704722"/>
            <a:chExt cx="2610722" cy="2610722"/>
          </a:xfrm>
          <a:solidFill>
            <a:schemeClr val="accent1">
              <a:lumMod val="40000"/>
              <a:lumOff val="60000"/>
            </a:schemeClr>
          </a:solidFill>
        </p:grpSpPr>
        <p:sp>
          <p:nvSpPr>
            <p:cNvPr id="326" name="Oval 325">
              <a:extLst>
                <a:ext uri="{FF2B5EF4-FFF2-40B4-BE49-F238E27FC236}">
                  <a16:creationId xmlns:a16="http://schemas.microsoft.com/office/drawing/2014/main" id="{A5EC88C1-5D82-1890-88D7-B21F5E8349CE}"/>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7" name="Group 326">
              <a:extLst>
                <a:ext uri="{FF2B5EF4-FFF2-40B4-BE49-F238E27FC236}">
                  <a16:creationId xmlns:a16="http://schemas.microsoft.com/office/drawing/2014/main" id="{283A0D75-80A4-6886-63CB-993EA272C216}"/>
                </a:ext>
              </a:extLst>
            </p:cNvPr>
            <p:cNvGrpSpPr/>
            <p:nvPr/>
          </p:nvGrpSpPr>
          <p:grpSpPr>
            <a:xfrm>
              <a:off x="6763407" y="408873"/>
              <a:ext cx="955537" cy="383531"/>
              <a:chOff x="6815583" y="408873"/>
              <a:chExt cx="955537" cy="383531"/>
            </a:xfrm>
            <a:grpFill/>
          </p:grpSpPr>
          <p:cxnSp>
            <p:nvCxnSpPr>
              <p:cNvPr id="328" name="Straight Connector 327">
                <a:extLst>
                  <a:ext uri="{FF2B5EF4-FFF2-40B4-BE49-F238E27FC236}">
                    <a16:creationId xmlns:a16="http://schemas.microsoft.com/office/drawing/2014/main" id="{228D6F7A-271B-5BDB-9D1F-21F36393D540}"/>
                  </a:ext>
                </a:extLst>
              </p:cNvPr>
              <p:cNvCxnSpPr>
                <a:cxnSpLocks/>
                <a:endCxn id="329"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29" name="Rectangle 76">
                <a:extLst>
                  <a:ext uri="{FF2B5EF4-FFF2-40B4-BE49-F238E27FC236}">
                    <a16:creationId xmlns:a16="http://schemas.microsoft.com/office/drawing/2014/main" id="{E2AB20D5-B643-0DD9-DEB8-961385C9279F}"/>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30" name="Rectangle 76">
                <a:extLst>
                  <a:ext uri="{FF2B5EF4-FFF2-40B4-BE49-F238E27FC236}">
                    <a16:creationId xmlns:a16="http://schemas.microsoft.com/office/drawing/2014/main" id="{63517EDB-BEA3-84C3-6909-B087EC564D82}"/>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31" name="Group 330">
            <a:extLst>
              <a:ext uri="{FF2B5EF4-FFF2-40B4-BE49-F238E27FC236}">
                <a16:creationId xmlns:a16="http://schemas.microsoft.com/office/drawing/2014/main" id="{BE7DBC5D-1C28-BAE2-E52F-736740396DF3}"/>
              </a:ext>
            </a:extLst>
          </p:cNvPr>
          <p:cNvGrpSpPr/>
          <p:nvPr/>
        </p:nvGrpSpPr>
        <p:grpSpPr>
          <a:xfrm rot="16200000">
            <a:off x="5032126" y="3672726"/>
            <a:ext cx="279178" cy="279178"/>
            <a:chOff x="5918551" y="-704722"/>
            <a:chExt cx="2610722" cy="2610722"/>
          </a:xfrm>
          <a:solidFill>
            <a:schemeClr val="accent1">
              <a:lumMod val="40000"/>
              <a:lumOff val="60000"/>
            </a:schemeClr>
          </a:solidFill>
        </p:grpSpPr>
        <p:sp>
          <p:nvSpPr>
            <p:cNvPr id="332" name="Oval 331">
              <a:extLst>
                <a:ext uri="{FF2B5EF4-FFF2-40B4-BE49-F238E27FC236}">
                  <a16:creationId xmlns:a16="http://schemas.microsoft.com/office/drawing/2014/main" id="{8BBE94EE-1349-502E-F10F-52FF1F98EF9E}"/>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3" name="Group 332">
              <a:extLst>
                <a:ext uri="{FF2B5EF4-FFF2-40B4-BE49-F238E27FC236}">
                  <a16:creationId xmlns:a16="http://schemas.microsoft.com/office/drawing/2014/main" id="{15A47B1D-C396-5F9A-91FC-CF92B498BC64}"/>
                </a:ext>
              </a:extLst>
            </p:cNvPr>
            <p:cNvGrpSpPr/>
            <p:nvPr/>
          </p:nvGrpSpPr>
          <p:grpSpPr>
            <a:xfrm>
              <a:off x="6763407" y="408873"/>
              <a:ext cx="955537" cy="383531"/>
              <a:chOff x="6815583" y="408873"/>
              <a:chExt cx="955537" cy="383531"/>
            </a:xfrm>
            <a:grpFill/>
          </p:grpSpPr>
          <p:cxnSp>
            <p:nvCxnSpPr>
              <p:cNvPr id="334" name="Straight Connector 333">
                <a:extLst>
                  <a:ext uri="{FF2B5EF4-FFF2-40B4-BE49-F238E27FC236}">
                    <a16:creationId xmlns:a16="http://schemas.microsoft.com/office/drawing/2014/main" id="{9974429E-E156-B7CB-9C16-646F21BF5790}"/>
                  </a:ext>
                </a:extLst>
              </p:cNvPr>
              <p:cNvCxnSpPr>
                <a:cxnSpLocks/>
                <a:endCxn id="335"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35" name="Rectangle 76">
                <a:extLst>
                  <a:ext uri="{FF2B5EF4-FFF2-40B4-BE49-F238E27FC236}">
                    <a16:creationId xmlns:a16="http://schemas.microsoft.com/office/drawing/2014/main" id="{94E217C9-284A-1D38-4079-B85EF2DE0F7B}"/>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36" name="Rectangle 76">
                <a:extLst>
                  <a:ext uri="{FF2B5EF4-FFF2-40B4-BE49-F238E27FC236}">
                    <a16:creationId xmlns:a16="http://schemas.microsoft.com/office/drawing/2014/main" id="{A9FBB1D0-F0B1-6058-14E7-19BC20CE6CC9}"/>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37" name="Group 336">
            <a:extLst>
              <a:ext uri="{FF2B5EF4-FFF2-40B4-BE49-F238E27FC236}">
                <a16:creationId xmlns:a16="http://schemas.microsoft.com/office/drawing/2014/main" id="{0E132A85-1905-035B-DF23-FCAF3380DA43}"/>
              </a:ext>
            </a:extLst>
          </p:cNvPr>
          <p:cNvGrpSpPr/>
          <p:nvPr/>
        </p:nvGrpSpPr>
        <p:grpSpPr>
          <a:xfrm rot="16200000">
            <a:off x="3183557" y="3672726"/>
            <a:ext cx="279178" cy="279178"/>
            <a:chOff x="5918551" y="-704722"/>
            <a:chExt cx="2610722" cy="2610722"/>
          </a:xfrm>
          <a:solidFill>
            <a:schemeClr val="accent1">
              <a:lumMod val="40000"/>
              <a:lumOff val="60000"/>
            </a:schemeClr>
          </a:solidFill>
        </p:grpSpPr>
        <p:sp>
          <p:nvSpPr>
            <p:cNvPr id="338" name="Oval 337">
              <a:extLst>
                <a:ext uri="{FF2B5EF4-FFF2-40B4-BE49-F238E27FC236}">
                  <a16:creationId xmlns:a16="http://schemas.microsoft.com/office/drawing/2014/main" id="{1EEA92BF-2E05-6E63-68B2-C7157ADD7F09}"/>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9" name="Group 338">
              <a:extLst>
                <a:ext uri="{FF2B5EF4-FFF2-40B4-BE49-F238E27FC236}">
                  <a16:creationId xmlns:a16="http://schemas.microsoft.com/office/drawing/2014/main" id="{869B073E-1FF5-7433-14C6-BD1772D640EC}"/>
                </a:ext>
              </a:extLst>
            </p:cNvPr>
            <p:cNvGrpSpPr/>
            <p:nvPr/>
          </p:nvGrpSpPr>
          <p:grpSpPr>
            <a:xfrm>
              <a:off x="6763407" y="408873"/>
              <a:ext cx="955537" cy="383531"/>
              <a:chOff x="6815583" y="408873"/>
              <a:chExt cx="955537" cy="383531"/>
            </a:xfrm>
            <a:grpFill/>
          </p:grpSpPr>
          <p:cxnSp>
            <p:nvCxnSpPr>
              <p:cNvPr id="340" name="Straight Connector 339">
                <a:extLst>
                  <a:ext uri="{FF2B5EF4-FFF2-40B4-BE49-F238E27FC236}">
                    <a16:creationId xmlns:a16="http://schemas.microsoft.com/office/drawing/2014/main" id="{10BED7F7-03E2-2378-C39E-3C68C6C06DF1}"/>
                  </a:ext>
                </a:extLst>
              </p:cNvPr>
              <p:cNvCxnSpPr>
                <a:cxnSpLocks/>
                <a:endCxn id="341"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41" name="Rectangle 76">
                <a:extLst>
                  <a:ext uri="{FF2B5EF4-FFF2-40B4-BE49-F238E27FC236}">
                    <a16:creationId xmlns:a16="http://schemas.microsoft.com/office/drawing/2014/main" id="{B9775AE8-08B7-3B03-A066-10CE78FFAE8C}"/>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42" name="Rectangle 76">
                <a:extLst>
                  <a:ext uri="{FF2B5EF4-FFF2-40B4-BE49-F238E27FC236}">
                    <a16:creationId xmlns:a16="http://schemas.microsoft.com/office/drawing/2014/main" id="{86421AA1-CCE3-630B-B2B1-DB9EA74B6DE5}"/>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43" name="Group 342">
            <a:extLst>
              <a:ext uri="{FF2B5EF4-FFF2-40B4-BE49-F238E27FC236}">
                <a16:creationId xmlns:a16="http://schemas.microsoft.com/office/drawing/2014/main" id="{91660DBC-9906-43E6-ECDD-881ECE337FB0}"/>
              </a:ext>
            </a:extLst>
          </p:cNvPr>
          <p:cNvGrpSpPr/>
          <p:nvPr/>
        </p:nvGrpSpPr>
        <p:grpSpPr>
          <a:xfrm rot="16200000">
            <a:off x="1334988" y="2199526"/>
            <a:ext cx="279178" cy="279178"/>
            <a:chOff x="5918551" y="-704722"/>
            <a:chExt cx="2610722" cy="2610722"/>
          </a:xfrm>
          <a:solidFill>
            <a:schemeClr val="accent1">
              <a:lumMod val="40000"/>
              <a:lumOff val="60000"/>
            </a:schemeClr>
          </a:solidFill>
        </p:grpSpPr>
        <p:sp>
          <p:nvSpPr>
            <p:cNvPr id="344" name="Oval 343">
              <a:extLst>
                <a:ext uri="{FF2B5EF4-FFF2-40B4-BE49-F238E27FC236}">
                  <a16:creationId xmlns:a16="http://schemas.microsoft.com/office/drawing/2014/main" id="{31906262-CCA1-ABC6-DF73-1019282277E5}"/>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5" name="Group 344">
              <a:extLst>
                <a:ext uri="{FF2B5EF4-FFF2-40B4-BE49-F238E27FC236}">
                  <a16:creationId xmlns:a16="http://schemas.microsoft.com/office/drawing/2014/main" id="{D635F0DE-2A32-B4BD-9F88-57AA783B8887}"/>
                </a:ext>
              </a:extLst>
            </p:cNvPr>
            <p:cNvGrpSpPr/>
            <p:nvPr/>
          </p:nvGrpSpPr>
          <p:grpSpPr>
            <a:xfrm>
              <a:off x="6763407" y="408873"/>
              <a:ext cx="955537" cy="383531"/>
              <a:chOff x="6815583" y="408873"/>
              <a:chExt cx="955537" cy="383531"/>
            </a:xfrm>
            <a:grpFill/>
          </p:grpSpPr>
          <p:cxnSp>
            <p:nvCxnSpPr>
              <p:cNvPr id="346" name="Straight Connector 345">
                <a:extLst>
                  <a:ext uri="{FF2B5EF4-FFF2-40B4-BE49-F238E27FC236}">
                    <a16:creationId xmlns:a16="http://schemas.microsoft.com/office/drawing/2014/main" id="{DDE030DF-521C-B7C6-06F7-1D48CC745242}"/>
                  </a:ext>
                </a:extLst>
              </p:cNvPr>
              <p:cNvCxnSpPr>
                <a:cxnSpLocks/>
                <a:endCxn id="347"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47" name="Rectangle 76">
                <a:extLst>
                  <a:ext uri="{FF2B5EF4-FFF2-40B4-BE49-F238E27FC236}">
                    <a16:creationId xmlns:a16="http://schemas.microsoft.com/office/drawing/2014/main" id="{230A2EF1-AC74-6A01-B517-A3534C347AFE}"/>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48" name="Rectangle 76">
                <a:extLst>
                  <a:ext uri="{FF2B5EF4-FFF2-40B4-BE49-F238E27FC236}">
                    <a16:creationId xmlns:a16="http://schemas.microsoft.com/office/drawing/2014/main" id="{825D19E3-8592-F5F4-82F6-F5AA87144E16}"/>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49" name="Group 348">
            <a:extLst>
              <a:ext uri="{FF2B5EF4-FFF2-40B4-BE49-F238E27FC236}">
                <a16:creationId xmlns:a16="http://schemas.microsoft.com/office/drawing/2014/main" id="{0116E835-CE17-EE01-C90C-25AED1262F2C}"/>
              </a:ext>
            </a:extLst>
          </p:cNvPr>
          <p:cNvGrpSpPr/>
          <p:nvPr/>
        </p:nvGrpSpPr>
        <p:grpSpPr>
          <a:xfrm rot="16200000">
            <a:off x="10577832" y="2199526"/>
            <a:ext cx="279178" cy="279178"/>
            <a:chOff x="5918551" y="-704722"/>
            <a:chExt cx="2610722" cy="2610722"/>
          </a:xfrm>
          <a:solidFill>
            <a:schemeClr val="accent1">
              <a:lumMod val="40000"/>
              <a:lumOff val="60000"/>
            </a:schemeClr>
          </a:solidFill>
        </p:grpSpPr>
        <p:sp>
          <p:nvSpPr>
            <p:cNvPr id="350" name="Oval 349">
              <a:extLst>
                <a:ext uri="{FF2B5EF4-FFF2-40B4-BE49-F238E27FC236}">
                  <a16:creationId xmlns:a16="http://schemas.microsoft.com/office/drawing/2014/main" id="{CA5BC762-A817-B808-1990-770329DD0963}"/>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51" name="Group 350">
              <a:extLst>
                <a:ext uri="{FF2B5EF4-FFF2-40B4-BE49-F238E27FC236}">
                  <a16:creationId xmlns:a16="http://schemas.microsoft.com/office/drawing/2014/main" id="{2C4EFA8B-1C9D-829B-1B4C-4203E64F0DD3}"/>
                </a:ext>
              </a:extLst>
            </p:cNvPr>
            <p:cNvGrpSpPr/>
            <p:nvPr/>
          </p:nvGrpSpPr>
          <p:grpSpPr>
            <a:xfrm>
              <a:off x="6763407" y="408873"/>
              <a:ext cx="955537" cy="383531"/>
              <a:chOff x="6815583" y="408873"/>
              <a:chExt cx="955537" cy="383531"/>
            </a:xfrm>
            <a:grpFill/>
          </p:grpSpPr>
          <p:cxnSp>
            <p:nvCxnSpPr>
              <p:cNvPr id="352" name="Straight Connector 351">
                <a:extLst>
                  <a:ext uri="{FF2B5EF4-FFF2-40B4-BE49-F238E27FC236}">
                    <a16:creationId xmlns:a16="http://schemas.microsoft.com/office/drawing/2014/main" id="{DD382B49-B027-552C-88CA-DBF6EAC57F18}"/>
                  </a:ext>
                </a:extLst>
              </p:cNvPr>
              <p:cNvCxnSpPr>
                <a:cxnSpLocks/>
                <a:endCxn id="353"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53" name="Rectangle 76">
                <a:extLst>
                  <a:ext uri="{FF2B5EF4-FFF2-40B4-BE49-F238E27FC236}">
                    <a16:creationId xmlns:a16="http://schemas.microsoft.com/office/drawing/2014/main" id="{F3ED8B8C-D03A-E824-4710-7D7C24D02E34}"/>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54" name="Rectangle 76">
                <a:extLst>
                  <a:ext uri="{FF2B5EF4-FFF2-40B4-BE49-F238E27FC236}">
                    <a16:creationId xmlns:a16="http://schemas.microsoft.com/office/drawing/2014/main" id="{1B6A1309-D9F2-80E6-9A42-7CAD6F8E273C}"/>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55" name="Group 354">
            <a:extLst>
              <a:ext uri="{FF2B5EF4-FFF2-40B4-BE49-F238E27FC236}">
                <a16:creationId xmlns:a16="http://schemas.microsoft.com/office/drawing/2014/main" id="{629C8E99-6AC3-F3DA-3677-721903373430}"/>
              </a:ext>
            </a:extLst>
          </p:cNvPr>
          <p:cNvGrpSpPr/>
          <p:nvPr/>
        </p:nvGrpSpPr>
        <p:grpSpPr>
          <a:xfrm rot="16200000">
            <a:off x="8729264" y="2199526"/>
            <a:ext cx="279178" cy="279178"/>
            <a:chOff x="5918551" y="-704722"/>
            <a:chExt cx="2610722" cy="2610722"/>
          </a:xfrm>
          <a:solidFill>
            <a:schemeClr val="accent1">
              <a:lumMod val="40000"/>
              <a:lumOff val="60000"/>
            </a:schemeClr>
          </a:solidFill>
        </p:grpSpPr>
        <p:sp>
          <p:nvSpPr>
            <p:cNvPr id="356" name="Oval 355">
              <a:extLst>
                <a:ext uri="{FF2B5EF4-FFF2-40B4-BE49-F238E27FC236}">
                  <a16:creationId xmlns:a16="http://schemas.microsoft.com/office/drawing/2014/main" id="{324BFEAC-3895-67A6-8D7E-69039B891F5D}"/>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57" name="Group 356">
              <a:extLst>
                <a:ext uri="{FF2B5EF4-FFF2-40B4-BE49-F238E27FC236}">
                  <a16:creationId xmlns:a16="http://schemas.microsoft.com/office/drawing/2014/main" id="{DA51657E-55B0-3767-EE25-B4F6E57F0C89}"/>
                </a:ext>
              </a:extLst>
            </p:cNvPr>
            <p:cNvGrpSpPr/>
            <p:nvPr/>
          </p:nvGrpSpPr>
          <p:grpSpPr>
            <a:xfrm>
              <a:off x="6763407" y="408873"/>
              <a:ext cx="955537" cy="383531"/>
              <a:chOff x="6815583" y="408873"/>
              <a:chExt cx="955537" cy="383531"/>
            </a:xfrm>
            <a:grpFill/>
          </p:grpSpPr>
          <p:cxnSp>
            <p:nvCxnSpPr>
              <p:cNvPr id="358" name="Straight Connector 357">
                <a:extLst>
                  <a:ext uri="{FF2B5EF4-FFF2-40B4-BE49-F238E27FC236}">
                    <a16:creationId xmlns:a16="http://schemas.microsoft.com/office/drawing/2014/main" id="{A805948F-7371-45AD-1774-F2097E9BBA8D}"/>
                  </a:ext>
                </a:extLst>
              </p:cNvPr>
              <p:cNvCxnSpPr>
                <a:cxnSpLocks/>
                <a:endCxn id="359"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59" name="Rectangle 76">
                <a:extLst>
                  <a:ext uri="{FF2B5EF4-FFF2-40B4-BE49-F238E27FC236}">
                    <a16:creationId xmlns:a16="http://schemas.microsoft.com/office/drawing/2014/main" id="{076283ED-2252-4C44-E9B1-060D445BF2B3}"/>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60" name="Rectangle 76">
                <a:extLst>
                  <a:ext uri="{FF2B5EF4-FFF2-40B4-BE49-F238E27FC236}">
                    <a16:creationId xmlns:a16="http://schemas.microsoft.com/office/drawing/2014/main" id="{89C047A1-A82C-BF46-2057-A1323D8D62F2}"/>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61" name="Group 360">
            <a:extLst>
              <a:ext uri="{FF2B5EF4-FFF2-40B4-BE49-F238E27FC236}">
                <a16:creationId xmlns:a16="http://schemas.microsoft.com/office/drawing/2014/main" id="{E43A1412-A8E0-769C-6A2B-C672D38B994D}"/>
              </a:ext>
            </a:extLst>
          </p:cNvPr>
          <p:cNvGrpSpPr/>
          <p:nvPr/>
        </p:nvGrpSpPr>
        <p:grpSpPr>
          <a:xfrm rot="16200000">
            <a:off x="6880695" y="2199526"/>
            <a:ext cx="279178" cy="279178"/>
            <a:chOff x="5918551" y="-704722"/>
            <a:chExt cx="2610722" cy="2610722"/>
          </a:xfrm>
          <a:solidFill>
            <a:schemeClr val="accent1">
              <a:lumMod val="40000"/>
              <a:lumOff val="60000"/>
            </a:schemeClr>
          </a:solidFill>
        </p:grpSpPr>
        <p:sp>
          <p:nvSpPr>
            <p:cNvPr id="362" name="Oval 361">
              <a:extLst>
                <a:ext uri="{FF2B5EF4-FFF2-40B4-BE49-F238E27FC236}">
                  <a16:creationId xmlns:a16="http://schemas.microsoft.com/office/drawing/2014/main" id="{41F7BE07-D2C4-720D-887A-861B45EC9F1E}"/>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3" name="Group 362">
              <a:extLst>
                <a:ext uri="{FF2B5EF4-FFF2-40B4-BE49-F238E27FC236}">
                  <a16:creationId xmlns:a16="http://schemas.microsoft.com/office/drawing/2014/main" id="{312C8F6A-E70E-AB5E-5964-00B84ECC8C57}"/>
                </a:ext>
              </a:extLst>
            </p:cNvPr>
            <p:cNvGrpSpPr/>
            <p:nvPr/>
          </p:nvGrpSpPr>
          <p:grpSpPr>
            <a:xfrm>
              <a:off x="6763407" y="408873"/>
              <a:ext cx="955537" cy="383531"/>
              <a:chOff x="6815583" y="408873"/>
              <a:chExt cx="955537" cy="383531"/>
            </a:xfrm>
            <a:grpFill/>
          </p:grpSpPr>
          <p:cxnSp>
            <p:nvCxnSpPr>
              <p:cNvPr id="364" name="Straight Connector 363">
                <a:extLst>
                  <a:ext uri="{FF2B5EF4-FFF2-40B4-BE49-F238E27FC236}">
                    <a16:creationId xmlns:a16="http://schemas.microsoft.com/office/drawing/2014/main" id="{C6A09C3F-002F-25FC-8E2C-17B4A79FF275}"/>
                  </a:ext>
                </a:extLst>
              </p:cNvPr>
              <p:cNvCxnSpPr>
                <a:cxnSpLocks/>
                <a:endCxn id="365"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65" name="Rectangle 76">
                <a:extLst>
                  <a:ext uri="{FF2B5EF4-FFF2-40B4-BE49-F238E27FC236}">
                    <a16:creationId xmlns:a16="http://schemas.microsoft.com/office/drawing/2014/main" id="{52B4F694-868E-E044-D8CB-DA13E634449A}"/>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sp>
            <p:nvSpPr>
              <p:cNvPr id="366" name="Rectangle 76">
                <a:extLst>
                  <a:ext uri="{FF2B5EF4-FFF2-40B4-BE49-F238E27FC236}">
                    <a16:creationId xmlns:a16="http://schemas.microsoft.com/office/drawing/2014/main" id="{74209D70-53C6-A07E-A582-3AC9289D84FB}"/>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panose="020F0502020204030204" pitchFamily="34" charset="0"/>
                </a:endParaRPr>
              </a:p>
            </p:txBody>
          </p:sp>
        </p:grpSp>
      </p:grpSp>
      <p:grpSp>
        <p:nvGrpSpPr>
          <p:cNvPr id="367" name="Group 366">
            <a:extLst>
              <a:ext uri="{FF2B5EF4-FFF2-40B4-BE49-F238E27FC236}">
                <a16:creationId xmlns:a16="http://schemas.microsoft.com/office/drawing/2014/main" id="{FA7B8088-96AF-D773-59EF-055B19DF4907}"/>
              </a:ext>
            </a:extLst>
          </p:cNvPr>
          <p:cNvGrpSpPr/>
          <p:nvPr/>
        </p:nvGrpSpPr>
        <p:grpSpPr>
          <a:xfrm rot="16200000">
            <a:off x="5032126" y="2199526"/>
            <a:ext cx="279178" cy="279178"/>
            <a:chOff x="5918551" y="-704722"/>
            <a:chExt cx="2610722" cy="2610722"/>
          </a:xfrm>
          <a:solidFill>
            <a:schemeClr val="accent1">
              <a:lumMod val="40000"/>
              <a:lumOff val="60000"/>
            </a:schemeClr>
          </a:solidFill>
        </p:grpSpPr>
        <p:sp>
          <p:nvSpPr>
            <p:cNvPr id="368" name="Oval 367">
              <a:extLst>
                <a:ext uri="{FF2B5EF4-FFF2-40B4-BE49-F238E27FC236}">
                  <a16:creationId xmlns:a16="http://schemas.microsoft.com/office/drawing/2014/main" id="{12084D67-594C-F23F-992B-DA0F187F2CC7}"/>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95000"/>
                    <a:lumOff val="5000"/>
                  </a:schemeClr>
                </a:solidFill>
              </a:endParaRPr>
            </a:p>
          </p:txBody>
        </p:sp>
        <p:grpSp>
          <p:nvGrpSpPr>
            <p:cNvPr id="369" name="Group 368">
              <a:extLst>
                <a:ext uri="{FF2B5EF4-FFF2-40B4-BE49-F238E27FC236}">
                  <a16:creationId xmlns:a16="http://schemas.microsoft.com/office/drawing/2014/main" id="{E335BDDB-66FE-DDB9-298A-9B3780F6AB6A}"/>
                </a:ext>
              </a:extLst>
            </p:cNvPr>
            <p:cNvGrpSpPr/>
            <p:nvPr/>
          </p:nvGrpSpPr>
          <p:grpSpPr>
            <a:xfrm>
              <a:off x="6763407" y="408873"/>
              <a:ext cx="955537" cy="383531"/>
              <a:chOff x="6815583" y="408873"/>
              <a:chExt cx="955537" cy="383531"/>
            </a:xfrm>
            <a:grpFill/>
          </p:grpSpPr>
          <p:cxnSp>
            <p:nvCxnSpPr>
              <p:cNvPr id="370" name="Straight Connector 369">
                <a:extLst>
                  <a:ext uri="{FF2B5EF4-FFF2-40B4-BE49-F238E27FC236}">
                    <a16:creationId xmlns:a16="http://schemas.microsoft.com/office/drawing/2014/main" id="{11387918-2C03-D79E-1DEF-694509C8202A}"/>
                  </a:ext>
                </a:extLst>
              </p:cNvPr>
              <p:cNvCxnSpPr>
                <a:cxnSpLocks/>
                <a:endCxn id="371"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71" name="Rectangle 76">
                <a:extLst>
                  <a:ext uri="{FF2B5EF4-FFF2-40B4-BE49-F238E27FC236}">
                    <a16:creationId xmlns:a16="http://schemas.microsoft.com/office/drawing/2014/main" id="{C831AE2F-AC4C-C1BC-6E59-0C2593A1EA86}"/>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ndParaRPr>
              </a:p>
            </p:txBody>
          </p:sp>
          <p:sp>
            <p:nvSpPr>
              <p:cNvPr id="372" name="Rectangle 76">
                <a:extLst>
                  <a:ext uri="{FF2B5EF4-FFF2-40B4-BE49-F238E27FC236}">
                    <a16:creationId xmlns:a16="http://schemas.microsoft.com/office/drawing/2014/main" id="{DE43DBCC-964E-6AAE-AC8F-144384C2C0B9}"/>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ndParaRPr>
              </a:p>
            </p:txBody>
          </p:sp>
        </p:grpSp>
      </p:grpSp>
      <p:grpSp>
        <p:nvGrpSpPr>
          <p:cNvPr id="373" name="Group 372">
            <a:extLst>
              <a:ext uri="{FF2B5EF4-FFF2-40B4-BE49-F238E27FC236}">
                <a16:creationId xmlns:a16="http://schemas.microsoft.com/office/drawing/2014/main" id="{D99ED233-13C5-2659-F198-A6D075291FB4}"/>
              </a:ext>
            </a:extLst>
          </p:cNvPr>
          <p:cNvGrpSpPr/>
          <p:nvPr/>
        </p:nvGrpSpPr>
        <p:grpSpPr>
          <a:xfrm rot="16200000">
            <a:off x="3183557" y="2199526"/>
            <a:ext cx="279178" cy="279178"/>
            <a:chOff x="5918551" y="-704722"/>
            <a:chExt cx="2610722" cy="2610722"/>
          </a:xfrm>
          <a:solidFill>
            <a:schemeClr val="accent1">
              <a:lumMod val="40000"/>
              <a:lumOff val="60000"/>
            </a:schemeClr>
          </a:solidFill>
        </p:grpSpPr>
        <p:sp>
          <p:nvSpPr>
            <p:cNvPr id="374" name="Oval 373">
              <a:extLst>
                <a:ext uri="{FF2B5EF4-FFF2-40B4-BE49-F238E27FC236}">
                  <a16:creationId xmlns:a16="http://schemas.microsoft.com/office/drawing/2014/main" id="{BEF47455-77BE-8E56-000B-9194ABE5B460}"/>
                </a:ext>
              </a:extLst>
            </p:cNvPr>
            <p:cNvSpPr/>
            <p:nvPr/>
          </p:nvSpPr>
          <p:spPr>
            <a:xfrm>
              <a:off x="5918551" y="-704722"/>
              <a:ext cx="2610722" cy="2610722"/>
            </a:xfrm>
            <a:prstGeom prst="ellipse">
              <a:avLst/>
            </a:prstGeom>
            <a:grpFill/>
            <a:ln w="12700">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95000"/>
                    <a:lumOff val="5000"/>
                  </a:schemeClr>
                </a:solidFill>
              </a:endParaRPr>
            </a:p>
          </p:txBody>
        </p:sp>
        <p:grpSp>
          <p:nvGrpSpPr>
            <p:cNvPr id="375" name="Group 374">
              <a:extLst>
                <a:ext uri="{FF2B5EF4-FFF2-40B4-BE49-F238E27FC236}">
                  <a16:creationId xmlns:a16="http://schemas.microsoft.com/office/drawing/2014/main" id="{52076A31-75BD-ED93-1B5C-BFBC7658DE26}"/>
                </a:ext>
              </a:extLst>
            </p:cNvPr>
            <p:cNvGrpSpPr/>
            <p:nvPr/>
          </p:nvGrpSpPr>
          <p:grpSpPr>
            <a:xfrm>
              <a:off x="6763407" y="408873"/>
              <a:ext cx="955537" cy="383531"/>
              <a:chOff x="6815583" y="408873"/>
              <a:chExt cx="955537" cy="383531"/>
            </a:xfrm>
            <a:grpFill/>
          </p:grpSpPr>
          <p:cxnSp>
            <p:nvCxnSpPr>
              <p:cNvPr id="376" name="Straight Connector 375">
                <a:extLst>
                  <a:ext uri="{FF2B5EF4-FFF2-40B4-BE49-F238E27FC236}">
                    <a16:creationId xmlns:a16="http://schemas.microsoft.com/office/drawing/2014/main" id="{35A60AAE-BC53-1919-4BE6-3B9673CE71F4}"/>
                  </a:ext>
                </a:extLst>
              </p:cNvPr>
              <p:cNvCxnSpPr>
                <a:cxnSpLocks/>
                <a:endCxn id="377" idx="1"/>
              </p:cNvCxnSpPr>
              <p:nvPr/>
            </p:nvCxnSpPr>
            <p:spPr>
              <a:xfrm>
                <a:off x="6815583" y="600643"/>
                <a:ext cx="955537" cy="0"/>
              </a:xfrm>
              <a:prstGeom prst="line">
                <a:avLst/>
              </a:prstGeom>
              <a:grpFill/>
              <a:ln w="9525">
                <a:solidFill>
                  <a:srgbClr val="5E33BF"/>
                </a:solidFill>
              </a:ln>
            </p:spPr>
            <p:style>
              <a:lnRef idx="1">
                <a:schemeClr val="accent1"/>
              </a:lnRef>
              <a:fillRef idx="0">
                <a:schemeClr val="accent1"/>
              </a:fillRef>
              <a:effectRef idx="0">
                <a:schemeClr val="accent1"/>
              </a:effectRef>
              <a:fontRef idx="minor">
                <a:schemeClr val="tx1"/>
              </a:fontRef>
            </p:style>
          </p:cxnSp>
          <p:sp>
            <p:nvSpPr>
              <p:cNvPr id="377" name="Rectangle 76">
                <a:extLst>
                  <a:ext uri="{FF2B5EF4-FFF2-40B4-BE49-F238E27FC236}">
                    <a16:creationId xmlns:a16="http://schemas.microsoft.com/office/drawing/2014/main" id="{E4832015-95C9-AEE1-8D5A-15F634237AA1}"/>
                  </a:ext>
                </a:extLst>
              </p:cNvPr>
              <p:cNvSpPr/>
              <p:nvPr/>
            </p:nvSpPr>
            <p:spPr>
              <a:xfrm rot="18900000" flipV="1">
                <a:off x="7308159"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ndParaRPr>
              </a:p>
            </p:txBody>
          </p:sp>
          <p:sp>
            <p:nvSpPr>
              <p:cNvPr id="378" name="Rectangle 76">
                <a:extLst>
                  <a:ext uri="{FF2B5EF4-FFF2-40B4-BE49-F238E27FC236}">
                    <a16:creationId xmlns:a16="http://schemas.microsoft.com/office/drawing/2014/main" id="{C6BAFB1F-9A25-F580-E335-EBF3C6F5F0D6}"/>
                  </a:ext>
                </a:extLst>
              </p:cNvPr>
              <p:cNvSpPr/>
              <p:nvPr/>
            </p:nvSpPr>
            <p:spPr>
              <a:xfrm rot="8100000" flipV="1">
                <a:off x="6860482" y="408873"/>
                <a:ext cx="383532" cy="383531"/>
              </a:xfrm>
              <a:custGeom>
                <a:avLst/>
                <a:gdLst>
                  <a:gd name="connsiteX0" fmla="*/ 0 w 1488733"/>
                  <a:gd name="connsiteY0" fmla="*/ 0 h 1488733"/>
                  <a:gd name="connsiteX1" fmla="*/ 1488733 w 1488733"/>
                  <a:gd name="connsiteY1" fmla="*/ 0 h 1488733"/>
                  <a:gd name="connsiteX2" fmla="*/ 1488733 w 1488733"/>
                  <a:gd name="connsiteY2" fmla="*/ 1488733 h 1488733"/>
                  <a:gd name="connsiteX3" fmla="*/ 0 w 1488733"/>
                  <a:gd name="connsiteY3" fmla="*/ 1488733 h 1488733"/>
                  <a:gd name="connsiteX4" fmla="*/ 0 w 1488733"/>
                  <a:gd name="connsiteY4" fmla="*/ 0 h 1488733"/>
                  <a:gd name="connsiteX0" fmla="*/ 0 w 1488733"/>
                  <a:gd name="connsiteY0" fmla="*/ 1488733 h 1580173"/>
                  <a:gd name="connsiteX1" fmla="*/ 0 w 1488733"/>
                  <a:gd name="connsiteY1" fmla="*/ 0 h 1580173"/>
                  <a:gd name="connsiteX2" fmla="*/ 1488733 w 1488733"/>
                  <a:gd name="connsiteY2" fmla="*/ 0 h 1580173"/>
                  <a:gd name="connsiteX3" fmla="*/ 1488733 w 1488733"/>
                  <a:gd name="connsiteY3" fmla="*/ 1488733 h 1580173"/>
                  <a:gd name="connsiteX4" fmla="*/ 91440 w 1488733"/>
                  <a:gd name="connsiteY4" fmla="*/ 1580173 h 1580173"/>
                  <a:gd name="connsiteX0" fmla="*/ 0 w 1488733"/>
                  <a:gd name="connsiteY0" fmla="*/ 0 h 1580173"/>
                  <a:gd name="connsiteX1" fmla="*/ 1488733 w 1488733"/>
                  <a:gd name="connsiteY1" fmla="*/ 0 h 1580173"/>
                  <a:gd name="connsiteX2" fmla="*/ 1488733 w 1488733"/>
                  <a:gd name="connsiteY2" fmla="*/ 1488733 h 1580173"/>
                  <a:gd name="connsiteX3" fmla="*/ 91440 w 1488733"/>
                  <a:gd name="connsiteY3" fmla="*/ 1580173 h 1580173"/>
                  <a:gd name="connsiteX0" fmla="*/ 0 w 1488733"/>
                  <a:gd name="connsiteY0" fmla="*/ 0 h 1488733"/>
                  <a:gd name="connsiteX1" fmla="*/ 1488733 w 1488733"/>
                  <a:gd name="connsiteY1" fmla="*/ 0 h 1488733"/>
                  <a:gd name="connsiteX2" fmla="*/ 1488733 w 1488733"/>
                  <a:gd name="connsiteY2" fmla="*/ 1488733 h 1488733"/>
                </a:gdLst>
                <a:ahLst/>
                <a:cxnLst>
                  <a:cxn ang="0">
                    <a:pos x="connsiteX0" y="connsiteY0"/>
                  </a:cxn>
                  <a:cxn ang="0">
                    <a:pos x="connsiteX1" y="connsiteY1"/>
                  </a:cxn>
                  <a:cxn ang="0">
                    <a:pos x="connsiteX2" y="connsiteY2"/>
                  </a:cxn>
                </a:cxnLst>
                <a:rect l="l" t="t" r="r" b="b"/>
                <a:pathLst>
                  <a:path w="1488733" h="1488733">
                    <a:moveTo>
                      <a:pt x="0" y="0"/>
                    </a:moveTo>
                    <a:lnTo>
                      <a:pt x="1488733" y="0"/>
                    </a:lnTo>
                    <a:lnTo>
                      <a:pt x="1488733" y="1488733"/>
                    </a:lnTo>
                  </a:path>
                </a:pathLst>
              </a:custGeom>
              <a:grpFill/>
              <a:ln w="9525">
                <a:solidFill>
                  <a:srgbClr val="5E3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ndParaRPr>
              </a:p>
            </p:txBody>
          </p:sp>
        </p:grpSp>
      </p:grpSp>
      <p:sp>
        <p:nvSpPr>
          <p:cNvPr id="2" name="Footer Placeholder 1">
            <a:extLst>
              <a:ext uri="{FF2B5EF4-FFF2-40B4-BE49-F238E27FC236}">
                <a16:creationId xmlns:a16="http://schemas.microsoft.com/office/drawing/2014/main" id="{8693013A-F3DD-758B-B1DB-C845D855FABB}"/>
              </a:ext>
            </a:extLst>
          </p:cNvPr>
          <p:cNvSpPr>
            <a:spLocks noGrp="1"/>
          </p:cNvSpPr>
          <p:nvPr>
            <p:ph type="ftr" sz="quarter" idx="32"/>
          </p:nvPr>
        </p:nvSpPr>
        <p:spPr/>
        <p:txBody>
          <a:bodyPr/>
          <a:lstStyle/>
          <a:p>
            <a:r>
              <a:rPr lang="en-US" dirty="0">
                <a:solidFill>
                  <a:schemeClr val="tx1">
                    <a:lumMod val="75000"/>
                    <a:lumOff val="25000"/>
                  </a:schemeClr>
                </a:solidFill>
              </a:rPr>
              <a:t>Clarivate Webinar Dec. 2023: Advanced Insights with CGI</a:t>
            </a:r>
            <a:endParaRPr lang="en-GB" dirty="0">
              <a:solidFill>
                <a:schemeClr val="tx1">
                  <a:lumMod val="75000"/>
                  <a:lumOff val="25000"/>
                </a:schemeClr>
              </a:solidFill>
            </a:endParaRPr>
          </a:p>
        </p:txBody>
      </p:sp>
      <p:sp>
        <p:nvSpPr>
          <p:cNvPr id="21" name="Slide Number Placeholder 20">
            <a:extLst>
              <a:ext uri="{FF2B5EF4-FFF2-40B4-BE49-F238E27FC236}">
                <a16:creationId xmlns:a16="http://schemas.microsoft.com/office/drawing/2014/main" id="{553FCC5F-F953-32E8-C77B-E78AA9FA1209}"/>
              </a:ext>
            </a:extLst>
          </p:cNvPr>
          <p:cNvSpPr>
            <a:spLocks noGrp="1"/>
          </p:cNvSpPr>
          <p:nvPr>
            <p:ph type="sldNum" sz="quarter" idx="33"/>
          </p:nvPr>
        </p:nvSpPr>
        <p:spPr/>
        <p:txBody>
          <a:bodyPr/>
          <a:lstStyle/>
          <a:p>
            <a:fld id="{F18EFF25-22D3-7349-97D6-73D11F9E5B0D}" type="slidenum">
              <a:rPr lang="en-GB" smtClean="0">
                <a:solidFill>
                  <a:schemeClr val="tx1">
                    <a:lumMod val="75000"/>
                    <a:lumOff val="25000"/>
                  </a:schemeClr>
                </a:solidFill>
              </a:rPr>
              <a:pPr/>
              <a:t>8</a:t>
            </a:fld>
            <a:endParaRPr lang="en-GB">
              <a:solidFill>
                <a:schemeClr val="tx1">
                  <a:lumMod val="75000"/>
                  <a:lumOff val="25000"/>
                </a:schemeClr>
              </a:solidFill>
            </a:endParaRPr>
          </a:p>
        </p:txBody>
      </p:sp>
    </p:spTree>
    <p:extLst>
      <p:ext uri="{BB962C8B-B14F-4D97-AF65-F5344CB8AC3E}">
        <p14:creationId xmlns:p14="http://schemas.microsoft.com/office/powerpoint/2010/main" val="146839035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18">
            <a:extLst>
              <a:ext uri="{FF2B5EF4-FFF2-40B4-BE49-F238E27FC236}">
                <a16:creationId xmlns:a16="http://schemas.microsoft.com/office/drawing/2014/main" id="{AE3EA02F-1679-9893-03B9-1F5CDC694E93}"/>
              </a:ext>
            </a:extLst>
          </p:cNvPr>
          <p:cNvSpPr>
            <a:spLocks noGrp="1"/>
          </p:cNvSpPr>
          <p:nvPr>
            <p:ph type="body" sz="quarter" idx="36"/>
          </p:nvPr>
        </p:nvSpPr>
        <p:spPr>
          <a:xfrm>
            <a:off x="1134868" y="2106000"/>
            <a:ext cx="9190819" cy="863600"/>
          </a:xfrm>
        </p:spPr>
        <p:txBody>
          <a:bodyPr/>
          <a:lstStyle/>
          <a:p>
            <a:r>
              <a:rPr lang="en-US" dirty="0"/>
              <a:t>Advanced Insights with </a:t>
            </a:r>
          </a:p>
          <a:p>
            <a:r>
              <a:rPr lang="en-US" dirty="0"/>
              <a:t>Cortellis Generics Intelligence (CGI)</a:t>
            </a:r>
          </a:p>
        </p:txBody>
      </p:sp>
      <p:sp>
        <p:nvSpPr>
          <p:cNvPr id="2" name="Footer Placeholder 1">
            <a:extLst>
              <a:ext uri="{FF2B5EF4-FFF2-40B4-BE49-F238E27FC236}">
                <a16:creationId xmlns:a16="http://schemas.microsoft.com/office/drawing/2014/main" id="{3FB35228-B11A-2F4D-C472-207D6A0DB84B}"/>
              </a:ext>
            </a:extLst>
          </p:cNvPr>
          <p:cNvSpPr>
            <a:spLocks noGrp="1"/>
          </p:cNvSpPr>
          <p:nvPr>
            <p:ph type="ftr" sz="quarter" idx="32"/>
          </p:nvPr>
        </p:nvSpPr>
        <p:spPr/>
        <p:txBody>
          <a:bodyPr/>
          <a:lstStyle/>
          <a:p>
            <a:r>
              <a:rPr lang="en-US" dirty="0"/>
              <a:t>Clarivate Webinar Dec. 2023: Advanced Insights with CGI</a:t>
            </a:r>
            <a:endParaRPr lang="en-GB" dirty="0"/>
          </a:p>
        </p:txBody>
      </p:sp>
      <p:sp>
        <p:nvSpPr>
          <p:cNvPr id="3" name="Slide Number Placeholder 2">
            <a:extLst>
              <a:ext uri="{FF2B5EF4-FFF2-40B4-BE49-F238E27FC236}">
                <a16:creationId xmlns:a16="http://schemas.microsoft.com/office/drawing/2014/main" id="{9C4ABB84-280B-B3BA-47BE-9A277AF9ADC7}"/>
              </a:ext>
            </a:extLst>
          </p:cNvPr>
          <p:cNvSpPr>
            <a:spLocks noGrp="1"/>
          </p:cNvSpPr>
          <p:nvPr>
            <p:ph type="sldNum" sz="quarter" idx="33"/>
          </p:nvPr>
        </p:nvSpPr>
        <p:spPr/>
        <p:txBody>
          <a:bodyPr/>
          <a:lstStyle/>
          <a:p>
            <a:fld id="{F18EFF25-22D3-7349-97D6-73D11F9E5B0D}" type="slidenum">
              <a:rPr lang="en-GB" smtClean="0"/>
              <a:pPr/>
              <a:t>9</a:t>
            </a:fld>
            <a:endParaRPr lang="en-GB"/>
          </a:p>
        </p:txBody>
      </p:sp>
    </p:spTree>
    <p:extLst>
      <p:ext uri="{BB962C8B-B14F-4D97-AF65-F5344CB8AC3E}">
        <p14:creationId xmlns:p14="http://schemas.microsoft.com/office/powerpoint/2010/main" val="24017773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1133.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1211.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1212.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1213.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1214.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1215.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1216.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1217.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1218.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1219.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1220.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1221.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1222.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1224.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1225.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1226.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1228.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1246.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1247.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1255.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1266.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1273.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1274.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1275.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1276.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1277.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1278.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1279.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1280.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1281.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1282.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1283.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1284.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1285.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1286.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1287.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1288.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1289.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1290.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1291.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1292.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1293.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1294.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1295.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1296.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1297.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1298.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1299.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1300.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1301.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1302.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1303.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1304.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1305.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1306.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1307.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1308.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1309.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1310.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1311.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1312.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1313.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1314.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1315.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1316.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1317.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1318.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1319.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1320.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1321.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1322.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1323.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1324.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1325.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1326.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1327.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1328.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1329.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1330.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1331.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1332.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1333.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1334.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1335.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1336.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1337.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1338.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1339.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1340.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1341.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1342.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1343.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1344.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1345.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1346.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1347.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1348.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1349.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1350.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1351.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1352.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1353.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1354.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1355.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1356.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1357.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1358.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1359.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1360.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1361.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1362.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1363.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1364.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1365.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1366.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1367.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1368.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1369.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1370.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1371.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1372.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1373.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1374.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1375.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1376.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1377.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1378.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1379.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1380.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1381.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1382.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1383.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1384.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1385.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1386.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1387.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1388.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1389.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1390.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1391.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1392.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1393.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1394.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1395.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1396.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1397.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1398.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1399.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1400.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1401.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1402.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1403.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1404.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1405.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1406.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1407.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1408.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1409.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1410.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1411.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1412.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1413.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1414.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1415.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1416.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1417.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1418.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1419.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1420.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1421.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1422.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1423.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1424.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1425.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1426.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1427.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1428.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1429.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1430.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1431.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1432.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1433.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1434.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1435.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1436.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1437.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1438.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1439.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1440.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1441.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1442.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1443.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1444.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1445.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1446.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1447.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1448.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1449.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1450.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1451.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1452.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1453.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1454.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1455.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1456.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1457.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1458.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1459.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1460.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1461.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1462.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1463.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1464.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1465.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1466.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1467.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1468.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1469.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1470.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1471.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1472.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1473.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1474.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1475.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1476.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1477.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1478.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1479.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1480.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1481.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1482.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1483.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1484.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1485.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1486.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1487.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1488.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1489.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1490.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1491.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1492.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1493.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1494.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1495.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1496.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1497.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1498.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1499.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1500.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1501.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1502.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1503.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1504.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1505.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1506.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1507.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1508.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1509.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1510.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1511.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1512.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1513.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1514.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1515.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1516.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1517.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1518.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1519.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1520.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1521.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1522.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1523.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1524.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1525.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1526.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1527.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1528.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1529.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1530.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1531.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1532.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1533.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1534.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1535.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1536.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1537.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1538.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1539.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1540.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1541.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1542.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1543.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1544.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1545.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1546.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1547.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1548.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1549.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1550.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1551.xml><?xml version="1.0" encoding="utf-8"?>
<p:tagLst xmlns:a="http://schemas.openxmlformats.org/drawingml/2006/main" xmlns:r="http://schemas.openxmlformats.org/officeDocument/2006/relationships" xmlns:p="http://schemas.openxmlformats.org/presentationml/2006/main">
  <p:tag name="THINKCELLSHAPEDONOTDELETE" val="py_VK9o_lBEiW_jjZq23vhg"/>
</p:tagLst>
</file>

<file path=ppt/tags/tag1552.xml><?xml version="1.0" encoding="utf-8"?>
<p:tagLst xmlns:a="http://schemas.openxmlformats.org/drawingml/2006/main" xmlns:r="http://schemas.openxmlformats.org/officeDocument/2006/relationships" xmlns:p="http://schemas.openxmlformats.org/presentationml/2006/main">
  <p:tag name="THINKCELLSHAPEDONOTDELETE" val="pxNZJwjSc.kWzdZmgqa2zdg"/>
</p:tagLst>
</file>

<file path=ppt/tags/tag1553.xml><?xml version="1.0" encoding="utf-8"?>
<p:tagLst xmlns:a="http://schemas.openxmlformats.org/drawingml/2006/main" xmlns:r="http://schemas.openxmlformats.org/officeDocument/2006/relationships" xmlns:p="http://schemas.openxmlformats.org/presentationml/2006/main">
  <p:tag name="THINKCELLSHAPEDONOTDELETE" val="phiQ7WbpnNECUeu72B0vj2w"/>
</p:tagLst>
</file>

<file path=ppt/tags/tag1554.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1555.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1556.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1557.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1558.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1559.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1560.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1561.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1562.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1563.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1564.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1565.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1566.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1567.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1568.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1569.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1570.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1571.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1572.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1573.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1574.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1575.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1576.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1577.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1578.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1579.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1580.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1581.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1582.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1583.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1584.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1585.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1586.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1587.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1588.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1589.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1590.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1591.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1592.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1593.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1594.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1595.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1596.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1597.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1598.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1599.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1600.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1601.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1602.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1603.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1604.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1605.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1606.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1607.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1608.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1609.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1610.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1611.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1612.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1613.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1614.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1615.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1616.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1617.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1618.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1619.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1620.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1621.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1622.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1623.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1624.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1625.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1626.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1627.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1628.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1629.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1630.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1631.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1632.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1633.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1634.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1635.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1636.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1637.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1638.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1639.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1640.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1641.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1642.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1643.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1644.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1645.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1646.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1647.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1648.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1649.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1650.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1651.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1652.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1653.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1654.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1655.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1656.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1657.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1658.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1659.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1660.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1661.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1662.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1663.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1664.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1665.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1666.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1667.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1668.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1669.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1670.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1671.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1672.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1673.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1674.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1675.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1676.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1677.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1678.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1679.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1680.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1681.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1682.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1683.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1684.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1685.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1686.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1687.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1688.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1689.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1690.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1691.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1692.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1693.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1694.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1695.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1696.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1697.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1698.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1699.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1700.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1701.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1702.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1703.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1704.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1705.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1706.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1707.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1708.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1709.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1710.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1711.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1712.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1713.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1714.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1715.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1716.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1717.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1718.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1719.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1720.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1721.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1722.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1723.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1724.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1725.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1726.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1727.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1728.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1729.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1730.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1731.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1732.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1733.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1734.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1735.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1736.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1737.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1738.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1739.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1740.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1741.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1742.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1743.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1744.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1745.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1746.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1747.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1748.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1749.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1750.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1751.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1752.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1753.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1754.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1755.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1756.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1757.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1758.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1759.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1760.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1761.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1762.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1763.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1764.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1765.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1766.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1767.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1768.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1769.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1770.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1771.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1772.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1773.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1774.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1775.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1776.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1777.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1778.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1779.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1780.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1781.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1782.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1783.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1784.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1785.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1786.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1787.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1788.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1789.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1790.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1791.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1792.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1793.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1794.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1795.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1796.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1797.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1798.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1799.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1800.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1801.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1802.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1803.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1804.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1805.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1806.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1807.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1808.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1809.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1810.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1811.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1812.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1813.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1814.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1815.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1816.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1817.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1818.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1819.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1820.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1821.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1822.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1823.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1824.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1825.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1826.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1827.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1828.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1829.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1830.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1831.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1832.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1833.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1834.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1835.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1836.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1837.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1838.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1839.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1840.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1841.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1842.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1843.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1844.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1845.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1846.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1847.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1848.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1849.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1850.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1851.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1852.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1853.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1854.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1855.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1856.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1857.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1858.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1859.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1860.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1861.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1862.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1863.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1864.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1865.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1866.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1867.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1868.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1869.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1870.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1871.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1872.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1873.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1874.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1875.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1876.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1877.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1878.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1879.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1880.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1881.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1882.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1883.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1884.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1885.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1886.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1887.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1888.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1889.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1890.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1891.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1892.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1893.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1894.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1895.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1896.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1897.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1898.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1899.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1900.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1901.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1902.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1903.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1904.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1905.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1906.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1907.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1908.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1909.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1910.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1911.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1912.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1913.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1914.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1915.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1916.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1917.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1918.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1919.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1920.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1921.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1922.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1923.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1924.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1925.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1926.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1927.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1928.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1929.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1930.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1931.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1932.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1933.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1934.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1935.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1936.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1937.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1938.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1939.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1940.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1941.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1942.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1943.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1944.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1945.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1946.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1947.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1948.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1949.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1950.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1951.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1952.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1953.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1954.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1955.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1956.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1957.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1958.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1959.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1960.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1961.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1962.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1963.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1964.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1965.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1966.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1967.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1968.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1969.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1970.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1971.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1972.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1973.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1974.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1975.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1976.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1977.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1978.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1979.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1980.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1981.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1982.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1983.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1984.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1985.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1986.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1987.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1988.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1989.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1990.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1991.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1992.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1993.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1994.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1995.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1996.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1997.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1998.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1999.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2000.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2001.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2002.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2003.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2004.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2005.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2006.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2007.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2008.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2009.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2010.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2011.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2012.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2013.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2014.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2015.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2016.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2017.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2018.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2019.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2020.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2021.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2022.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2023.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2024.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2025.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2026.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2027.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2028.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2029.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2030.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2031.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2032.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2033.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2034.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2035.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2036.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2037.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2038.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2039.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2040.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2041.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2042.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2043.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2044.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2045.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2046.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2047.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2048.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2049.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2050.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2051.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2052.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2053.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2054.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2055.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2056.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2057.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2058.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2059.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2060.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2061.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2062.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2063.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2064.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2065.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2066.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2067.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2068.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2069.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2070.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2071.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2072.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2073.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2074.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2075.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2076.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2077.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2078.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2079.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2080.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2081.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2082.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2083.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2084.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2085.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2086.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2087.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2088.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2089.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2090.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2091.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2092.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2093.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2094.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2095.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2096.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2097.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2098.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2099.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2100.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2101.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2102.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2103.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2104.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2105.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2106.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2107.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2108.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2109.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2110.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2111.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2112.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2113.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2114.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2115.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2116.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2117.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2118.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2119.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2120.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2121.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2122.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2123.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2124.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2125.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2126.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2127.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2128.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2129.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2130.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2131.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2132.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2133.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2134.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2135.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2136.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2137.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2138.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2139.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2140.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2141.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2142.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2143.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2144.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2145.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2146.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2147.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2148.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2149.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2150.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2151.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2152.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2153.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2154.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2155.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2156.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2157.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2158.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2159.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2160.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2161.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2162.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2163.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2164.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2165.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2166.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2167.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2168.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2169.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2170.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2171.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2172.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2173.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2174.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2175.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2176.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2177.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2178.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2179.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2180.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2181.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2182.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2183.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2184.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2185.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2186.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2187.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2188.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2189.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2190.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2191.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2192.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2193.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2194.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2195.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2196.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2197.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2198.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2199.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2200.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2201.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2202.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2203.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2204.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2205.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2206.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2207.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2208.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2209.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2210.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2211.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2212.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2213.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2214.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2215.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2216.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2217.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2218.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2219.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2220.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2221.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2222.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2223.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2224.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2225.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2226.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2227.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2228.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2229.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2230.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2231.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2232.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2233.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2234.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2235.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2236.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2237.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2238.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2239.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2240.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2241.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2242.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2243.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2244.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2245.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2246.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2247.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2248.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2249.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2250.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2251.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2252.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2253.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2254.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2255.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2256.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2257.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2258.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2259.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2260.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2261.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2262.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2263.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2264.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2265.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2266.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2267.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2268.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2269.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2270.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2271.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2272.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2273.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2274.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2275.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2276.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2277.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2278.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2279.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2280.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2281.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2282.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2283.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2284.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2285.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2286.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2287.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2288.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2289.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2290.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2291.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2292.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2293.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2294.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2295.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2296.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2297.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2298.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2299.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2300.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2301.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2302.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2303.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2304.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2305.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2306.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2307.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2308.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2309.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2310.xml><?xml version="1.0" encoding="utf-8"?>
<p:tagLst xmlns:a="http://schemas.openxmlformats.org/drawingml/2006/main" xmlns:r="http://schemas.openxmlformats.org/officeDocument/2006/relationships" xmlns:p="http://schemas.openxmlformats.org/presentationml/2006/main">
  <p:tag name="THINKCELLSHAPEDONOTDELETE" val="py_VK9o_lBEiW_jjZq23vhg"/>
</p:tagLst>
</file>

<file path=ppt/tags/tag2311.xml><?xml version="1.0" encoding="utf-8"?>
<p:tagLst xmlns:a="http://schemas.openxmlformats.org/drawingml/2006/main" xmlns:r="http://schemas.openxmlformats.org/officeDocument/2006/relationships" xmlns:p="http://schemas.openxmlformats.org/presentationml/2006/main">
  <p:tag name="THINKCELLSHAPEDONOTDELETE" val="pxNZJwjSc.kWzdZmgqa2zdg"/>
</p:tagLst>
</file>

<file path=ppt/tags/tag2312.xml><?xml version="1.0" encoding="utf-8"?>
<p:tagLst xmlns:a="http://schemas.openxmlformats.org/drawingml/2006/main" xmlns:r="http://schemas.openxmlformats.org/officeDocument/2006/relationships" xmlns:p="http://schemas.openxmlformats.org/presentationml/2006/main">
  <p:tag name="THINKCELLSHAPEDONOTDELETE" val="phiQ7WbpnNECUeu72B0vj2w"/>
</p:tagLst>
</file>

<file path=ppt/tags/tag2313.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2314.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2315.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2316.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2317.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2318.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2319.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2320.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2321.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2322.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2323.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2324.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2325.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2326.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2327.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2328.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2329.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2330.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2331.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2332.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2333.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2334.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2335.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2336.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2337.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2338.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2339.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2340.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2341.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2342.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2343.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2344.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2345.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2346.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2347.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2348.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2349.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2350.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2351.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2352.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2353.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2354.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2355.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2356.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2357.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2358.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2359.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2360.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2361.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2362.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2363.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2364.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2365.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2366.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2367.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2368.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2369.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2370.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2371.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2372.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2373.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2374.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2375.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2376.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2377.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2378.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2379.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2380.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2381.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2382.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2383.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2384.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2385.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2386.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2387.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2388.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2389.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2390.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2391.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2392.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2393.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2394.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2395.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2396.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2397.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2398.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2399.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2400.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2401.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2402.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2403.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2404.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2405.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2406.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2407.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2408.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2409.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2410.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2411.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2412.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2413.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2414.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2415.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2416.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2417.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2418.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2419.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2420.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2421.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2422.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2423.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2424.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2425.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2426.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2427.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2428.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2429.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2430.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2431.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2432.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2433.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2434.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2435.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2436.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2437.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2438.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2439.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2440.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2441.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2442.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2443.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2444.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2445.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2446.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2447.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2448.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2449.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2450.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2451.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2452.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2453.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2454.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2455.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2456.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2457.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2458.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2459.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2460.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2461.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2462.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2463.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2464.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2465.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2466.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2467.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2468.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2469.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2470.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2471.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2472.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2473.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2474.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2475.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2476.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2477.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2478.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2479.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2480.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2481.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2482.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2483.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2484.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2485.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2486.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2487.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2488.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2489.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2490.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2491.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2492.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2493.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2494.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2495.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2496.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2497.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2498.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2499.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2500.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2501.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2502.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2503.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2504.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2505.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2506.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2507.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2508.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2509.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2510.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2511.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2512.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2513.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2514.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2515.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2516.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2517.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2518.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2519.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2520.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2521.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2522.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2523.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2524.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2525.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2526.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2527.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2528.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2529.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2530.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2531.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2532.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2533.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2534.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2535.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2536.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2537.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2538.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2539.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2540.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2541.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2542.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2543.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2544.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2545.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2546.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2547.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2548.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2549.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2550.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2551.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2552.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2553.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2554.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2555.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2556.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2557.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2558.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2559.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2560.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2561.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2562.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2563.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2564.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2565.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2566.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2567.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2568.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2569.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2570.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2571.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2572.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2573.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2574.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2575.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2576.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2577.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2578.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2579.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2580.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2581.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2582.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2583.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2584.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2585.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2586.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2587.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2588.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2589.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2590.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2591.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2592.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2593.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2594.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2595.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2596.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2597.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2598.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2599.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2600.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2601.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2602.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2603.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2604.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2605.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2606.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2607.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2608.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2609.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2610.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2611.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2612.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2613.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2614.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2615.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2616.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2617.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2618.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2619.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2620.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2621.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2622.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2623.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2624.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2625.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2626.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2627.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2628.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2629.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2630.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2631.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2632.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2633.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2634.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2635.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2636.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2637.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2638.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2639.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2640.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2641.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2642.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2643.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2644.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2645.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2646.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2647.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2648.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2649.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2650.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2651.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2652.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2653.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2654.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2655.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2656.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2657.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2658.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2659.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2660.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2661.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2662.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2663.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2664.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2665.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2666.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2667.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2668.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2669.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2670.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2671.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2672.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2673.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2674.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2675.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2676.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2677.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2678.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2679.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2680.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2681.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2682.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2683.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2684.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2685.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2686.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2687.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2688.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2689.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2690.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2691.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2692.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2693.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2694.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2695.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2696.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2697.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2698.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2699.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2700.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2701.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2702.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2703.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2704.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2705.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2706.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2707.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2708.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2709.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2710.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2711.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2712.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2713.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2714.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2715.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2716.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2717.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2718.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2719.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2720.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2721.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2722.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2723.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2724.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2725.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2726.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2727.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2728.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2729.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2730.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2731.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2732.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2733.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2734.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2735.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2736.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2737.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2738.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2739.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2740.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2741.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2742.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2743.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2744.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2745.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2746.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2747.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2748.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2749.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2750.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2751.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2752.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2753.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2754.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2755.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2756.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2757.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2758.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2759.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2760.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2761.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2762.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2763.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2764.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2765.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2766.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2767.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2768.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2769.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2770.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2771.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2772.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2773.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2774.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2775.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2776.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2777.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2778.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2779.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2780.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2781.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2782.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2783.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2784.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2785.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2786.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2787.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2788.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2789.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2790.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2791.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2792.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2793.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2794.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2795.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2796.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2797.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2798.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2799.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2800.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2801.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2802.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2803.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2804.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2805.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2806.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2807.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2808.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2809.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2810.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2811.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2812.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2813.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2814.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2815.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2816.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2817.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2818.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2819.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2820.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2821.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2822.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2823.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2824.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2825.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2826.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2827.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2828.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2829.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2830.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2831.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2832.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2833.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2834.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2835.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2836.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2837.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2838.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2839.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2840.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2841.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2842.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2843.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2844.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2845.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2846.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2847.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2848.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2849.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2850.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2851.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2852.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2853.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2854.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2855.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2856.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2857.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2858.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2859.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2860.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2861.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2862.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2863.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2864.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2865.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2866.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2867.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2868.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2869.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2870.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2871.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2872.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2873.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2874.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2875.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2876.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2877.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2878.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2879.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2880.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2881.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2882.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2883.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2884.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2885.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2886.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2887.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2888.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2889.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2890.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2891.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2892.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2893.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2894.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2895.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2896.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2897.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2898.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2899.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2900.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2901.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2902.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2903.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2904.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2905.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2906.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2907.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2908.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2909.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2910.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2911.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2912.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2913.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2914.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2915.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2916.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2917.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2918.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2919.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2920.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2921.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2922.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2923.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2924.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2925.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2926.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2927.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2928.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2929.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2930.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2931.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2932.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2933.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2934.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2935.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2936.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2937.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2938.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2939.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2940.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2941.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2942.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2943.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2944.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2945.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2946.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2947.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2948.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2949.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2950.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2951.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2952.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2953.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2954.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2955.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2956.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2957.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2958.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2959.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2960.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2961.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2962.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2963.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2964.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2965.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2966.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2967.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2968.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2969.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2970.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2971.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2972.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2973.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2974.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2975.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2976.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2977.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2978.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2979.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2980.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2981.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2982.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2983.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2984.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2985.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2986.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2987.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2988.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2989.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2990.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2991.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2992.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2993.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2994.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2995.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2996.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2997.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2998.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2999.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3000.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3001.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3002.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3003.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3004.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3005.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3006.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3007.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3008.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3009.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3010.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3011.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3012.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3013.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3014.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3015.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3016.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3017.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3018.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3019.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3020.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3021.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3022.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3023.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3024.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3025.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3026.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3027.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3028.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3029.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3030.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3031.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3032.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3033.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3034.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3035.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3036.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30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39.xml><?xml version="1.0" encoding="utf-8"?>
<p:tagLst xmlns:a="http://schemas.openxmlformats.org/drawingml/2006/main" xmlns:r="http://schemas.openxmlformats.org/officeDocument/2006/relationships" xmlns:p="http://schemas.openxmlformats.org/presentationml/2006/main">
  <p:tag name="THINKCELLSHAPEDONOTDELETE" val="t8ENFsO4JXwE8POuqLwR7i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y_VK9o_lBEiW_jjZq23vhg"/>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xNZJwjSc.kWzdZmgqa2zdg"/>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hiQ7WbpnNECUeu72B0vj2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py_VK9o_lBEiW_jjZq23vhg"/>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pxNZJwjSc.kWzdZmgqa2zdg"/>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phiQ7WbpnNECUeu72B0vj2w"/>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heme/theme1.xml><?xml version="1.0" encoding="utf-8"?>
<a:theme xmlns:a="http://schemas.openxmlformats.org/drawingml/2006/main" name="Cover Options">
  <a:themeElements>
    <a:clrScheme name="Clarivate 4">
      <a:dk1>
        <a:srgbClr val="000000"/>
      </a:dk1>
      <a:lt1>
        <a:srgbClr val="FFFFFF"/>
      </a:lt1>
      <a:dk2>
        <a:srgbClr val="FFFFFF"/>
      </a:dk2>
      <a:lt2>
        <a:srgbClr val="000000"/>
      </a:lt2>
      <a:accent1>
        <a:srgbClr val="5E33BF"/>
      </a:accent1>
      <a:accent2>
        <a:srgbClr val="16AB03"/>
      </a:accent2>
      <a:accent3>
        <a:srgbClr val="001750"/>
      </a:accent3>
      <a:accent4>
        <a:srgbClr val="5693F5"/>
      </a:accent4>
      <a:accent5>
        <a:srgbClr val="FF4E3E"/>
      </a:accent5>
      <a:accent6>
        <a:srgbClr val="0090A8"/>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Midnight Blue">
      <a:srgbClr val="001750"/>
    </a:custClr>
    <a:custClr name="Crimson">
      <a:srgbClr val="CF005B"/>
    </a:custClr>
    <a:custClr name="Red">
      <a:srgbClr val="FF4E3E"/>
    </a:custClr>
    <a:custClr name="Medium Grey">
      <a:srgbClr val="9D9D9C"/>
    </a:custClr>
    <a:custClr name="Regular Grey">
      <a:srgbClr val="DADADA"/>
    </a:custClr>
    <a:custClr name="Light Grey">
      <a:srgbClr val="F0F0EB"/>
    </a:custClr>
  </a:custClrLst>
  <a:extLst>
    <a:ext uri="{05A4C25C-085E-4340-85A3-A5531E510DB2}">
      <thm15:themeFamily xmlns:thm15="http://schemas.microsoft.com/office/thememl/2012/main" name="Clarivate_Regular_PPT_2022_INTERNAL_V5.potx" id="{AC4AACAF-DC1A-453B-A4ED-D789C17434B8}" vid="{C4F050CE-6971-46E5-A806-00C0AD15CD30}"/>
    </a:ext>
  </a:extLst>
</a:theme>
</file>

<file path=ppt/theme/theme2.xml><?xml version="1.0" encoding="utf-8"?>
<a:theme xmlns:a="http://schemas.openxmlformats.org/drawingml/2006/main" name="1_Clarivate PPT Template - 14pt Version">
  <a:themeElements>
    <a:clrScheme name="Clarivate 4">
      <a:dk1>
        <a:srgbClr val="000000"/>
      </a:dk1>
      <a:lt1>
        <a:srgbClr val="FFFFFF"/>
      </a:lt1>
      <a:dk2>
        <a:srgbClr val="FFFFFF"/>
      </a:dk2>
      <a:lt2>
        <a:srgbClr val="000000"/>
      </a:lt2>
      <a:accent1>
        <a:srgbClr val="5E33BF"/>
      </a:accent1>
      <a:accent2>
        <a:srgbClr val="16AB03"/>
      </a:accent2>
      <a:accent3>
        <a:srgbClr val="001750"/>
      </a:accent3>
      <a:accent4>
        <a:srgbClr val="5693F5"/>
      </a:accent4>
      <a:accent5>
        <a:srgbClr val="FF4E3E"/>
      </a:accent5>
      <a:accent6>
        <a:srgbClr val="0090A8"/>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Midnight Blue">
      <a:srgbClr val="001750"/>
    </a:custClr>
    <a:custClr name="Crimson">
      <a:srgbClr val="CF005B"/>
    </a:custClr>
    <a:custClr name="Red">
      <a:srgbClr val="FF4E3E"/>
    </a:custClr>
    <a:custClr name="Medium Grey">
      <a:srgbClr val="9D9D9C"/>
    </a:custClr>
    <a:custClr name="Regular Grey">
      <a:srgbClr val="DADADA"/>
    </a:custClr>
    <a:custClr name="Light Grey">
      <a:srgbClr val="F0F0EB"/>
    </a:custClr>
  </a:custClrLst>
  <a:extLst>
    <a:ext uri="{05A4C25C-085E-4340-85A3-A5531E510DB2}">
      <thm15:themeFamily xmlns:thm15="http://schemas.microsoft.com/office/thememl/2012/main" name="Presentation7" id="{CF51EA24-4739-E44F-9A14-7907009CA30A}" vid="{0A23A025-68A8-3844-BBC3-7A7F995F8089}"/>
    </a:ext>
  </a:extLst>
</a:theme>
</file>

<file path=ppt/theme/theme3.xml><?xml version="1.0" encoding="utf-8"?>
<a:theme xmlns:a="http://schemas.openxmlformats.org/drawingml/2006/main" name="1_Quote Slides">
  <a:themeElements>
    <a:clrScheme name="Clarivate 4">
      <a:dk1>
        <a:srgbClr val="000000"/>
      </a:dk1>
      <a:lt1>
        <a:srgbClr val="FFFFFF"/>
      </a:lt1>
      <a:dk2>
        <a:srgbClr val="FFFFFF"/>
      </a:dk2>
      <a:lt2>
        <a:srgbClr val="000000"/>
      </a:lt2>
      <a:accent1>
        <a:srgbClr val="5E33BF"/>
      </a:accent1>
      <a:accent2>
        <a:srgbClr val="16AB03"/>
      </a:accent2>
      <a:accent3>
        <a:srgbClr val="001750"/>
      </a:accent3>
      <a:accent4>
        <a:srgbClr val="5693F5"/>
      </a:accent4>
      <a:accent5>
        <a:srgbClr val="FF4E3E"/>
      </a:accent5>
      <a:accent6>
        <a:srgbClr val="0090A8"/>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Midnight Blue">
      <a:srgbClr val="001750"/>
    </a:custClr>
    <a:custClr name="Crimson">
      <a:srgbClr val="CF005B"/>
    </a:custClr>
    <a:custClr name="Red">
      <a:srgbClr val="FF4E3E"/>
    </a:custClr>
    <a:custClr name="Medium Grey">
      <a:srgbClr val="9D9D9C"/>
    </a:custClr>
    <a:custClr name="Regular Grey">
      <a:srgbClr val="DADADA"/>
    </a:custClr>
    <a:custClr name="Light Grey">
      <a:srgbClr val="F0F0EB"/>
    </a:custClr>
  </a:custClrLst>
  <a:extLst>
    <a:ext uri="{05A4C25C-085E-4340-85A3-A5531E510DB2}">
      <thm15:themeFamily xmlns:thm15="http://schemas.microsoft.com/office/thememl/2012/main" name="Clarivate_Regular_PPT_2022_INTERNAL_V5.potx" id="{AC4AACAF-DC1A-453B-A4ED-D789C17434B8}" vid="{C5D75DB8-DE2A-476C-82E4-F69830218204}"/>
    </a:ext>
  </a:extLst>
</a:theme>
</file>

<file path=ppt/theme/theme4.xml><?xml version="1.0" encoding="utf-8"?>
<a:theme xmlns:a="http://schemas.openxmlformats.org/drawingml/2006/main" name="3_Clarivate PPT Template - 14pt Version">
  <a:themeElements>
    <a:clrScheme name="Clarivate 4">
      <a:dk1>
        <a:srgbClr val="000000"/>
      </a:dk1>
      <a:lt1>
        <a:srgbClr val="FFFFFF"/>
      </a:lt1>
      <a:dk2>
        <a:srgbClr val="FFFFFF"/>
      </a:dk2>
      <a:lt2>
        <a:srgbClr val="000000"/>
      </a:lt2>
      <a:accent1>
        <a:srgbClr val="5E33BF"/>
      </a:accent1>
      <a:accent2>
        <a:srgbClr val="16AB03"/>
      </a:accent2>
      <a:accent3>
        <a:srgbClr val="001750"/>
      </a:accent3>
      <a:accent4>
        <a:srgbClr val="5693F5"/>
      </a:accent4>
      <a:accent5>
        <a:srgbClr val="FF4E3E"/>
      </a:accent5>
      <a:accent6>
        <a:srgbClr val="0090A8"/>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Midnight Blue">
      <a:srgbClr val="001750"/>
    </a:custClr>
    <a:custClr name="Crimson">
      <a:srgbClr val="CF005B"/>
    </a:custClr>
    <a:custClr name="Red">
      <a:srgbClr val="FF4E3E"/>
    </a:custClr>
    <a:custClr name="Medium Grey">
      <a:srgbClr val="9D9D9C"/>
    </a:custClr>
    <a:custClr name="Regular Grey">
      <a:srgbClr val="DADADA"/>
    </a:custClr>
    <a:custClr name="Light Grey">
      <a:srgbClr val="F0F0EB"/>
    </a:custClr>
  </a:custClrLst>
  <a:extLst>
    <a:ext uri="{05A4C25C-085E-4340-85A3-A5531E510DB2}">
      <thm15:themeFamily xmlns:thm15="http://schemas.microsoft.com/office/thememl/2012/main" name="Presentation7" id="{CF51EA24-4739-E44F-9A14-7907009CA30A}" vid="{0A23A025-68A8-3844-BBC3-7A7F995F8089}"/>
    </a:ext>
  </a:extLst>
</a:theme>
</file>

<file path=ppt/theme/theme5.xml><?xml version="1.0" encoding="utf-8"?>
<a:theme xmlns:a="http://schemas.openxmlformats.org/drawingml/2006/main" name="4_Clarivate PPT Template - 14pt Version">
  <a:themeElements>
    <a:clrScheme name="Clarivate 4">
      <a:dk1>
        <a:srgbClr val="000000"/>
      </a:dk1>
      <a:lt1>
        <a:srgbClr val="FFFFFF"/>
      </a:lt1>
      <a:dk2>
        <a:srgbClr val="FFFFFF"/>
      </a:dk2>
      <a:lt2>
        <a:srgbClr val="000000"/>
      </a:lt2>
      <a:accent1>
        <a:srgbClr val="5E33BF"/>
      </a:accent1>
      <a:accent2>
        <a:srgbClr val="16AB03"/>
      </a:accent2>
      <a:accent3>
        <a:srgbClr val="001750"/>
      </a:accent3>
      <a:accent4>
        <a:srgbClr val="5693F5"/>
      </a:accent4>
      <a:accent5>
        <a:srgbClr val="FF4E3E"/>
      </a:accent5>
      <a:accent6>
        <a:srgbClr val="0090A8"/>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Midnight Blue">
      <a:srgbClr val="001750"/>
    </a:custClr>
    <a:custClr name="Crimson">
      <a:srgbClr val="CF005B"/>
    </a:custClr>
    <a:custClr name="Red">
      <a:srgbClr val="FF4E3E"/>
    </a:custClr>
    <a:custClr name="Medium Grey">
      <a:srgbClr val="9D9D9C"/>
    </a:custClr>
    <a:custClr name="Regular Grey">
      <a:srgbClr val="DADADA"/>
    </a:custClr>
    <a:custClr name="Light Grey">
      <a:srgbClr val="F0F0EB"/>
    </a:custClr>
  </a:custClrLst>
  <a:extLst>
    <a:ext uri="{05A4C25C-085E-4340-85A3-A5531E510DB2}">
      <thm15:themeFamily xmlns:thm15="http://schemas.microsoft.com/office/thememl/2012/main" name="Clarivate_Regular_PPT_Template_Final" id="{232E18F3-7DAF-BA4B-B51F-BF0C88CE1A21}" vid="{70C2FE0F-2632-A14B-8375-AA1CD5F0CCEC}"/>
    </a:ext>
  </a:extLst>
</a:theme>
</file>

<file path=ppt/theme/theme6.xml><?xml version="1.0" encoding="utf-8"?>
<a:theme xmlns:a="http://schemas.openxmlformats.org/drawingml/2006/main" name="6_Clarivate PPT Template - 14pt Version">
  <a:themeElements>
    <a:clrScheme name="Clarivate 4">
      <a:dk1>
        <a:srgbClr val="000000"/>
      </a:dk1>
      <a:lt1>
        <a:srgbClr val="FFFFFF"/>
      </a:lt1>
      <a:dk2>
        <a:srgbClr val="FFFFFF"/>
      </a:dk2>
      <a:lt2>
        <a:srgbClr val="000000"/>
      </a:lt2>
      <a:accent1>
        <a:srgbClr val="5E33BF"/>
      </a:accent1>
      <a:accent2>
        <a:srgbClr val="16AB03"/>
      </a:accent2>
      <a:accent3>
        <a:srgbClr val="001750"/>
      </a:accent3>
      <a:accent4>
        <a:srgbClr val="5693F5"/>
      </a:accent4>
      <a:accent5>
        <a:srgbClr val="FF4E3E"/>
      </a:accent5>
      <a:accent6>
        <a:srgbClr val="0090A8"/>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Midnight Blue">
      <a:srgbClr val="001750"/>
    </a:custClr>
    <a:custClr name="Crimson">
      <a:srgbClr val="CF005B"/>
    </a:custClr>
    <a:custClr name="Red">
      <a:srgbClr val="FF4E3E"/>
    </a:custClr>
    <a:custClr name="Medium Grey">
      <a:srgbClr val="9D9D9C"/>
    </a:custClr>
    <a:custClr name="Regular Grey">
      <a:srgbClr val="DADADA"/>
    </a:custClr>
    <a:custClr name="Light Grey">
      <a:srgbClr val="F0F0EB"/>
    </a:custClr>
  </a:custClrLst>
  <a:extLst>
    <a:ext uri="{05A4C25C-085E-4340-85A3-A5531E510DB2}">
      <thm15:themeFamily xmlns:thm15="http://schemas.microsoft.com/office/thememl/2012/main" name="Clarivate_Regular_PPT_Template_Final" id="{232E18F3-7DAF-BA4B-B51F-BF0C88CE1A21}" vid="{70C2FE0F-2632-A14B-8375-AA1CD5F0CCEC}"/>
    </a:ext>
  </a:extLst>
</a:theme>
</file>

<file path=ppt/theme/theme7.xml><?xml version="1.0" encoding="utf-8"?>
<a:theme xmlns:a="http://schemas.openxmlformats.org/drawingml/2006/main" name="Map Layouts - Dark">
  <a:themeElements>
    <a:clrScheme name="Custom 3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0B9D79"/>
      </a:accent5>
      <a:accent6>
        <a:srgbClr val="70AD47"/>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1" id="{CFC63918-A1D8-F747-BB97-B6408C58670B}" vid="{0B1CB554-154B-C94A-9153-5007D1B42CD2}"/>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0">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DD20FFE7-2232-D649-A15D-A456FA94106F}">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D8223FB9BADB74BBFF10186DB17D8F8" ma:contentTypeVersion="39" ma:contentTypeDescription="Create a new document." ma:contentTypeScope="" ma:versionID="e7353be7628ecf3a083375de9175feb0">
  <xsd:schema xmlns:xsd="http://www.w3.org/2001/XMLSchema" xmlns:xs="http://www.w3.org/2001/XMLSchema" xmlns:p="http://schemas.microsoft.com/office/2006/metadata/properties" xmlns:ns1="http://schemas.microsoft.com/sharepoint/v3" xmlns:ns2="4892a4e7-e322-4552-b50e-3986776b0d03" xmlns:ns3="74a95a4f-f49d-4dd2-8d98-9ae8cc0d5979" targetNamespace="http://schemas.microsoft.com/office/2006/metadata/properties" ma:root="true" ma:fieldsID="f611438fd5474932b9e74bbf4a150a69" ns1:_="" ns2:_="" ns3:_="">
    <xsd:import namespace="http://schemas.microsoft.com/sharepoint/v3"/>
    <xsd:import namespace="4892a4e7-e322-4552-b50e-3986776b0d03"/>
    <xsd:import namespace="74a95a4f-f49d-4dd2-8d98-9ae8cc0d5979"/>
    <xsd:element name="properties">
      <xsd:complexType>
        <xsd:sequence>
          <xsd:element name="documentManagement">
            <xsd:complexType>
              <xsd:all>
                <xsd:element ref="ns2:MediaServiceMetadata" minOccurs="0"/>
                <xsd:element ref="ns2:MediaServiceFastMetadata" minOccurs="0"/>
                <xsd:element ref="ns2:AssetType" minOccurs="0"/>
                <xsd:element ref="ns2:Segment" minOccurs="0"/>
                <xsd:element ref="ns2:SalesPlay" minOccurs="0"/>
                <xsd:element ref="ns3:SharedWithUsers" minOccurs="0"/>
                <xsd:element ref="ns3:SharedWithDetails" minOccurs="0"/>
                <xsd:element ref="ns2:MediaServiceAutoKeyPoints" minOccurs="0"/>
                <xsd:element ref="ns2:MediaServiceKeyPoints" minOccurs="0"/>
                <xsd:element ref="ns2:MediaServiceAutoTags" minOccurs="0"/>
                <xsd:element ref="ns2:MediaLengthInSeconds" minOccurs="0"/>
                <xsd:element ref="ns2:MediaServiceDateTaken" minOccurs="0"/>
                <xsd:element ref="ns2:Owner" minOccurs="0"/>
                <xsd:element ref="ns2:Expirydate" minOccurs="0"/>
                <xsd:element ref="ns2:Type" minOccurs="0"/>
                <xsd:element ref="ns2:Leadproductoffering" minOccurs="0"/>
                <xsd:element ref="ns2:ProductGroup" minOccurs="0"/>
                <xsd:element ref="ns2:BrandIP" minOccurs="0"/>
                <xsd:element ref="ns2:Litigation" minOccurs="0"/>
                <xsd:element ref="ns2:Industry" minOccurs="0"/>
                <xsd:element ref="ns2:SalesStage" minOccurs="0"/>
                <xsd:element ref="ns2:Persona" minOccurs="0"/>
                <xsd:element ref="ns2:InternalAssets" minOccurs="0"/>
                <xsd:element ref="ns2:CustomerFacingAssets" minOccurs="0"/>
                <xsd:element ref="ns2:InternalorExternal_x0028_Customerfacing_x0029_" minOccurs="0"/>
                <xsd:element ref="ns2:ProductBrand" minOccurs="0"/>
                <xsd:element ref="ns2:MediaServiceLocation" minOccurs="0"/>
                <xsd:element ref="ns2:MediaServiceGenerationTime" minOccurs="0"/>
                <xsd:element ref="ns2:MediaServiceEventHashCode" minOccurs="0"/>
                <xsd:element ref="ns2:_Flow_SignoffStatus" minOccurs="0"/>
                <xsd:element ref="ns2:BrandIP2" minOccurs="0"/>
                <xsd:element ref="ns2:Verticle" minOccurs="0"/>
                <xsd:element ref="ns2:lcf76f155ced4ddcb4097134ff3c332f" minOccurs="0"/>
                <xsd:element ref="ns3:TaxCatchAll" minOccurs="0"/>
                <xsd:element ref="ns2:MediaServiceOCR" minOccurs="0"/>
                <xsd:element ref="ns1:_ip_UnifiedCompliancePolicyProperties" minOccurs="0"/>
                <xsd:element ref="ns1:_ip_UnifiedCompliancePolicyUIAc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44" nillable="true" ma:displayName="Unified Compliance Policy Properties" ma:hidden="true" ma:internalName="_ip_UnifiedCompliancePolicyProperties">
      <xsd:simpleType>
        <xsd:restriction base="dms:Note"/>
      </xsd:simpleType>
    </xsd:element>
    <xsd:element name="_ip_UnifiedCompliancePolicyUIAction" ma:index="45"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4892a4e7-e322-4552-b50e-3986776b0d0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AssetType" ma:index="10" nillable="true" ma:displayName="Asset Type" ma:format="Dropdown" ma:internalName="AssetType">
      <xsd:complexType>
        <xsd:complexContent>
          <xsd:extension base="dms:MultiChoice">
            <xsd:sequence>
              <xsd:element name="Value" maxOccurs="unbounded" minOccurs="0" nillable="true">
                <xsd:simpleType>
                  <xsd:restriction base="dms:Choice">
                    <xsd:enumeration value="Whitepaper"/>
                    <xsd:enumeration value="Report"/>
                    <xsd:enumeration value="Case Study"/>
                    <xsd:enumeration value="Sell Sheet"/>
                    <xsd:enumeration value="Infographic"/>
                    <xsd:enumeration value="Customer-facing presentation"/>
                    <xsd:enumeration value="Fact Sheet"/>
                    <xsd:enumeration value="Webinar"/>
                    <xsd:enumeration value="Executive Brief"/>
                    <xsd:enumeration value="Landing Page"/>
                    <xsd:enumeration value="Capabilities Presentation"/>
                    <xsd:enumeration value="Solution Presentation"/>
                    <xsd:enumeration value="Event Recording"/>
                    <xsd:enumeration value="Internal"/>
                  </xsd:restriction>
                </xsd:simpleType>
              </xsd:element>
            </xsd:sequence>
          </xsd:extension>
        </xsd:complexContent>
      </xsd:complexType>
    </xsd:element>
    <xsd:element name="Segment" ma:index="11" nillable="true" ma:displayName="Segment" ma:format="Dropdown" ma:internalName="Segment">
      <xsd:complexType>
        <xsd:complexContent>
          <xsd:extension base="dms:MultiChoice">
            <xsd:sequence>
              <xsd:element name="Value" maxOccurs="unbounded" minOccurs="0" nillable="true">
                <xsd:simpleType>
                  <xsd:restriction base="dms:Choice">
                    <xsd:enumeration value="Life Science and Healthcare"/>
                    <xsd:enumeration value="CMT"/>
                    <xsd:enumeration value="Academic &amp; Government"/>
                    <xsd:enumeration value="Professional Serv"/>
                  </xsd:restriction>
                </xsd:simpleType>
              </xsd:element>
            </xsd:sequence>
          </xsd:extension>
        </xsd:complexContent>
      </xsd:complexType>
    </xsd:element>
    <xsd:element name="SalesPlay" ma:index="12" nillable="true" ma:displayName="Sales Play" ma:format="Dropdown" ma:internalName="SalesPlay">
      <xsd:complexType>
        <xsd:complexContent>
          <xsd:extension base="dms:MultiChoice">
            <xsd:sequence>
              <xsd:element name="Value" maxOccurs="unbounded" minOccurs="0" nillable="true">
                <xsd:simpleType>
                  <xsd:restriction base="dms:Choice">
                    <xsd:enumeration value="SP1"/>
                    <xsd:enumeration value="SP2"/>
                    <xsd:enumeration value="SP3"/>
                    <xsd:enumeration value="SP4"/>
                    <xsd:enumeration value="SP5"/>
                    <xsd:enumeration value="SP6"/>
                    <xsd:enumeration value="SP6b"/>
                    <xsd:enumeration value="SP7"/>
                    <xsd:enumeration value="SP8"/>
                    <xsd:enumeration value="SP9"/>
                    <xsd:enumeration value="SP9b"/>
                  </xsd:restriction>
                </xsd:simpleType>
              </xsd:element>
            </xsd:sequence>
          </xsd:extension>
        </xsd:complexContent>
      </xsd:complex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AutoTags" ma:index="17" nillable="true" ma:displayName="Tags" ma:internalName="MediaServiceAutoTags" ma:readOnly="true">
      <xsd:simpleType>
        <xsd:restriction base="dms:Text"/>
      </xsd:simpleType>
    </xsd:element>
    <xsd:element name="MediaLengthInSeconds" ma:index="18" nillable="true" ma:displayName="MediaLengthInSeconds" ma:hidden="true" ma:internalName="MediaLengthInSeconds" ma:readOnly="true">
      <xsd:simpleType>
        <xsd:restriction base="dms:Unknown"/>
      </xsd:simpleType>
    </xsd:element>
    <xsd:element name="MediaServiceDateTaken" ma:index="19" nillable="true" ma:displayName="MediaServiceDateTaken" ma:hidden="true" ma:internalName="MediaServiceDateTaken" ma:readOnly="true">
      <xsd:simpleType>
        <xsd:restriction base="dms:Text"/>
      </xsd:simpleType>
    </xsd:element>
    <xsd:element name="Owner" ma:index="20" nillable="true" ma:displayName="Owner" ma:format="Dropdown" ma:list="UserInfo" ma:SharePointGroup="0" ma:internalName="Owner">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Expirydate" ma:index="21" nillable="true" ma:displayName="Expiry date" ma:format="DateOnly" ma:internalName="Expirydate">
      <xsd:simpleType>
        <xsd:restriction base="dms:DateTime"/>
      </xsd:simpleType>
    </xsd:element>
    <xsd:element name="Type" ma:index="22" nillable="true" ma:displayName="Type " ma:format="Dropdown" ma:internalName="Type">
      <xsd:simpleType>
        <xsd:restriction base="dms:Choice">
          <xsd:enumeration value="Deal Spotlight"/>
          <xsd:enumeration value="Stock"/>
          <xsd:enumeration value="Training"/>
        </xsd:restriction>
      </xsd:simpleType>
    </xsd:element>
    <xsd:element name="Leadproductoffering" ma:index="23" nillable="true" ma:displayName="Lead product offering" ma:format="Dropdown" ma:internalName="Leadproductoffering">
      <xsd:complexType>
        <xsd:complexContent>
          <xsd:extension base="dms:MultiChoiceFillIn">
            <xsd:sequence>
              <xsd:element name="Value" maxOccurs="unbounded" minOccurs="0" nillable="true">
                <xsd:simpleType>
                  <xsd:union memberTypes="dms:Text">
                    <xsd:simpleType>
                      <xsd:restriction base="dms:Choice">
                        <xsd:enumeration value="Choice 1"/>
                        <xsd:enumeration value="Choice 2"/>
                        <xsd:enumeration value="Choice 3"/>
                      </xsd:restriction>
                    </xsd:simpleType>
                  </xsd:union>
                </xsd:simpleType>
              </xsd:element>
            </xsd:sequence>
          </xsd:extension>
        </xsd:complexContent>
      </xsd:complexType>
    </xsd:element>
    <xsd:element name="ProductGroup" ma:index="24" nillable="true" ma:displayName="Product Group" ma:format="Dropdown" ma:internalName="ProductGroup">
      <xsd:complexType>
        <xsd:complexContent>
          <xsd:extension base="dms:MultiChoice">
            <xsd:sequence>
              <xsd:element name="Value" maxOccurs="unbounded" minOccurs="0" nillable="true">
                <xsd:simpleType>
                  <xsd:restriction base="dms:Choice">
                    <xsd:enumeration value="Brand IP - Trademark Research &amp; Protection"/>
                    <xsd:enumeration value="Brand IP - Domain Management"/>
                    <xsd:enumeration value="Brand IP - Trademark Maintenance"/>
                    <xsd:enumeration value="Brand IP - Copyright Research"/>
                    <xsd:enumeration value="Software - IP Management Software"/>
                    <xsd:enumeration value="Software - Research Intelligence"/>
                    <xsd:enumeration value="Software - Library management"/>
                    <xsd:enumeration value="IP Lifecycle Management - Connect - Network Collaboration"/>
                    <xsd:enumeration value="IP Services - Annuities &amp; Renewals"/>
                    <xsd:enumeration value="IP Services - Filing &amp; Prosecution Support"/>
                    <xsd:enumeration value="IP Services - Translations"/>
                    <xsd:enumeration value="IP Services - Search &amp; Analytics"/>
                    <xsd:enumeration value="IP Services - Drafting Support"/>
                    <xsd:enumeration value="IP Services - Paralegal &amp; Admin Support"/>
                    <xsd:enumeration value="Patent Intelligence - Derwent Innovation"/>
                    <xsd:enumeration value="Patent Intelligence - Innography"/>
                    <xsd:enumeration value="Patent Intelligence - SequenceBase + Geneseq"/>
                    <xsd:enumeration value="Patent Intelligence - IncoPat"/>
                    <xsd:enumeration value="Patent Intelligence - Litigation (Darts-ip)"/>
                    <xsd:enumeration value="Research intelligence - Bibliometrics (Web of Science)"/>
                    <xsd:enumeration value="Research Intelligence - Life Sciences (Cortellis)"/>
                    <xsd:enumeration value="Publisher workflows"/>
                    <xsd:enumeration value="Consulting &amp; Data - Real World Data"/>
                    <xsd:enumeration value="Consulting &amp; Data - Research Reports"/>
                    <xsd:enumeration value="Consulting &amp; Data - IP Data &amp; Reports"/>
                    <xsd:enumeration value="Consulting &amp; Data - IP Diagnostic Consulting"/>
                    <xsd:enumeration value="Consulting &amp; Data - Biopharma Data &amp; APIs"/>
                    <xsd:enumeration value="Consulting &amp; Data - Analytics Data Hub"/>
                    <xsd:enumeration value="Consulting &amp; Data - Patient Journey (Patient Connect or DRG)"/>
                    <xsd:enumeration value="Content - ProQuest"/>
                    <xsd:enumeration value="Custom builds - Dashboards, product sets, etc."/>
                    <xsd:enumeration value="Litigation - Intelligence"/>
                    <xsd:enumeration value="Litigation - Search as a Service"/>
                    <xsd:enumeration value="Litigation - Custom Reports"/>
                  </xsd:restriction>
                </xsd:simpleType>
              </xsd:element>
            </xsd:sequence>
          </xsd:extension>
        </xsd:complexContent>
      </xsd:complexType>
    </xsd:element>
    <xsd:element name="BrandIP" ma:index="25" nillable="true" ma:displayName="Brand IP" ma:format="Dropdown" ma:internalName="BrandIP">
      <xsd:simpleType>
        <xsd:restriction base="dms:Choice">
          <xsd:enumeration value="Trademark Research &amp; Protection"/>
          <xsd:enumeration value="Domain Management"/>
          <xsd:enumeration value="Trademark Maintenance"/>
          <xsd:enumeration value="Copyright Research"/>
        </xsd:restriction>
      </xsd:simpleType>
    </xsd:element>
    <xsd:element name="Litigation" ma:index="26" nillable="true" ma:displayName="Litigation" ma:format="Dropdown" ma:internalName="Litigation">
      <xsd:simpleType>
        <xsd:restriction base="dms:Choice">
          <xsd:enumeration value="Litigation Intelligence"/>
          <xsd:enumeration value="Darts -ip Search as a Services"/>
          <xsd:enumeration value="Darts - ip Custom Reports"/>
        </xsd:restriction>
      </xsd:simpleType>
    </xsd:element>
    <xsd:element name="Industry" ma:index="27" nillable="true" ma:displayName="Industry" ma:format="Dropdown" ma:internalName="Industry">
      <xsd:complexType>
        <xsd:complexContent>
          <xsd:extension base="dms:MultiChoice">
            <xsd:sequence>
              <xsd:element name="Value" maxOccurs="unbounded" minOccurs="0" nillable="true">
                <xsd:simpleType>
                  <xsd:restriction base="dms:Choice">
                    <xsd:enumeration value="PS - Legal"/>
                    <xsd:enumeration value="PS - Financial"/>
                    <xsd:enumeration value="PS - Consulting"/>
                    <xsd:enumeration value="LSH - Biopharma"/>
                    <xsd:enumeration value="LSH - MedTech"/>
                    <xsd:enumeration value="LSH - Healthcare Provider"/>
                    <xsd:enumeration value="CMT - Consumer"/>
                    <xsd:enumeration value="CMT - Manufacturing"/>
                    <xsd:enumeration value="CMT - Technology"/>
                    <xsd:enumeration value="A&amp;G - Academia"/>
                    <xsd:enumeration value="A&amp;G - Government"/>
                  </xsd:restriction>
                </xsd:simpleType>
              </xsd:element>
            </xsd:sequence>
          </xsd:extension>
        </xsd:complexContent>
      </xsd:complexType>
    </xsd:element>
    <xsd:element name="SalesStage" ma:index="28" nillable="true" ma:displayName="Sales Stage" ma:format="Dropdown" ma:internalName="SalesStage">
      <xsd:simpleType>
        <xsd:restriction base="dms:Choice">
          <xsd:enumeration value="Early"/>
          <xsd:enumeration value="Mid"/>
          <xsd:enumeration value="Late"/>
        </xsd:restriction>
      </xsd:simpleType>
    </xsd:element>
    <xsd:element name="Persona" ma:index="29" nillable="true" ma:displayName="Persona" ma:format="Dropdown" ma:internalName="Persona">
      <xsd:complexType>
        <xsd:complexContent>
          <xsd:extension base="dms:MultiChoice">
            <xsd:sequence>
              <xsd:element name="Value" maxOccurs="unbounded" minOccurs="0" nillable="true">
                <xsd:simpleType>
                  <xsd:restriction base="dms:Choice">
                    <xsd:enumeration value="IP Executive"/>
                    <xsd:enumeration value="IP Operations Leader"/>
                    <xsd:enumeration value="IP Attorney"/>
                    <xsd:enumeration value="Patent Attorney"/>
                    <xsd:enumeration value="Trademark Attorney"/>
                    <xsd:enumeration value="Legal Support"/>
                    <xsd:enumeration value="Law Firm Partner"/>
                    <xsd:enumeration value="R&amp;D Technical Lead"/>
                    <xsd:enumeration value="Commercial Excellence"/>
                    <xsd:enumeration value="Customer Engagement"/>
                    <xsd:enumeration value="Portfolio Strategy &amp; Business"/>
                    <xsd:enumeration value="University Leader"/>
                    <xsd:enumeration value="Biomedical Research Unit Head"/>
                    <xsd:enumeration value="Biomedical Librarian"/>
                  </xsd:restriction>
                </xsd:simpleType>
              </xsd:element>
            </xsd:sequence>
          </xsd:extension>
        </xsd:complexContent>
      </xsd:complexType>
    </xsd:element>
    <xsd:element name="InternalAssets" ma:index="30" nillable="true" ma:displayName="Internal Asset Type" ma:description="Internal Assets Only" ma:format="Dropdown" ma:internalName="InternalAssets">
      <xsd:simpleType>
        <xsd:restriction base="dms:Choice">
          <xsd:enumeration value="Solution Details"/>
          <xsd:enumeration value="Persona Overview"/>
          <xsd:enumeration value="What to Say messaging"/>
          <xsd:enumeration value="Competitor Info"/>
          <xsd:enumeration value="Pricing Tools &amp; Calculators"/>
          <xsd:enumeration value="Training Recordings/My Learning"/>
          <xsd:enumeration value="Marketing Playbooks"/>
          <xsd:enumeration value="Templates"/>
          <xsd:enumeration value="Other Internal Assets"/>
          <xsd:enumeration value="N/A"/>
          <xsd:enumeration value="Sales Proposals"/>
        </xsd:restriction>
      </xsd:simpleType>
    </xsd:element>
    <xsd:element name="CustomerFacingAssets" ma:index="31" nillable="true" ma:displayName="Customer Facing Assets" ma:format="Dropdown" ma:internalName="CustomerFacingAssets">
      <xsd:simpleType>
        <xsd:restriction base="dms:Choice">
          <xsd:enumeration value="Pitch Decks &amp; Presentations"/>
          <xsd:enumeration value="Sell Sheet"/>
          <xsd:enumeration value="Facts Sheet"/>
          <xsd:enumeration value="Brochure"/>
          <xsd:enumeration value="Case Study"/>
          <xsd:enumeration value="Inforgraphic"/>
          <xsd:enumeration value="Report"/>
          <xsd:enumeration value="White Paper"/>
          <xsd:enumeration value="Executive Brief"/>
          <xsd:enumeration value="Landing Page"/>
          <xsd:enumeration value="Webinar"/>
          <xsd:enumeration value="Link"/>
          <xsd:enumeration value="Proposal Template"/>
          <xsd:enumeration value="Thought Leadership Content"/>
          <xsd:enumeration value="N/A"/>
        </xsd:restriction>
      </xsd:simpleType>
    </xsd:element>
    <xsd:element name="InternalorExternal_x0028_Customerfacing_x0029_" ma:index="32" nillable="true" ma:displayName="Internal / External (Customer facing) " ma:format="Dropdown" ma:internalName="InternalorExternal_x0028_Customerfacing_x0029_">
      <xsd:simpleType>
        <xsd:restriction base="dms:Choice">
          <xsd:enumeration value="Internal"/>
          <xsd:enumeration value="External - Customer facing"/>
        </xsd:restriction>
      </xsd:simpleType>
    </xsd:element>
    <xsd:element name="ProductBrand" ma:index="33" nillable="true" ma:displayName="Product Brand" ma:format="Dropdown" ma:internalName="ProductBrand">
      <xsd:simpleType>
        <xsd:restriction base="dms:Choice">
          <xsd:enumeration value="Ex Libris"/>
          <xsd:enumeration value="Patient Connect"/>
          <xsd:enumeration value="Mark Monitor"/>
          <xsd:enumeration value="Derwent"/>
          <xsd:enumeration value="Cortellis"/>
          <xsd:enumeration value="Compumark"/>
          <xsd:enumeration value="Web of Science"/>
          <xsd:enumeration value="ProQuest"/>
          <xsd:enumeration value="Darts-ip"/>
          <xsd:enumeration value="FoundationIP"/>
          <xsd:enumeration value="Connect"/>
          <xsd:enumeration value="IPfolio"/>
          <xsd:enumeration value="Inprotech"/>
          <xsd:enumeration value="Converis"/>
          <xsd:enumeration value="InCites"/>
          <xsd:enumeration value="Innography"/>
          <xsd:enumeration value="Medtech"/>
          <xsd:enumeration value="MetaCore"/>
          <xsd:enumeration value="Scholar One"/>
        </xsd:restriction>
      </xsd:simpleType>
    </xsd:element>
    <xsd:element name="MediaServiceLocation" ma:index="34" nillable="true" ma:displayName="Location" ma:internalName="MediaServiceLocation" ma:readOnly="true">
      <xsd:simpleType>
        <xsd:restriction base="dms:Text"/>
      </xsd:simpleType>
    </xsd:element>
    <xsd:element name="MediaServiceGenerationTime" ma:index="35" nillable="true" ma:displayName="MediaServiceGenerationTime" ma:hidden="true" ma:internalName="MediaServiceGenerationTime" ma:readOnly="true">
      <xsd:simpleType>
        <xsd:restriction base="dms:Text"/>
      </xsd:simpleType>
    </xsd:element>
    <xsd:element name="MediaServiceEventHashCode" ma:index="36" nillable="true" ma:displayName="MediaServiceEventHashCode" ma:hidden="true" ma:internalName="MediaServiceEventHashCode" ma:readOnly="true">
      <xsd:simpleType>
        <xsd:restriction base="dms:Text"/>
      </xsd:simpleType>
    </xsd:element>
    <xsd:element name="_Flow_SignoffStatus" ma:index="37" nillable="true" ma:displayName="Sign-off status" ma:internalName="Sign_x002d_off_x0020_status">
      <xsd:simpleType>
        <xsd:restriction base="dms:Text"/>
      </xsd:simpleType>
    </xsd:element>
    <xsd:element name="BrandIP2" ma:index="38" nillable="true" ma:displayName="Brand IP 2" ma:format="Dropdown" ma:internalName="BrandIP2">
      <xsd:simpleType>
        <xsd:restriction base="dms:Choice">
          <xsd:enumeration value="Trademark research and protection"/>
          <xsd:enumeration value="Domain Management"/>
          <xsd:enumeration value="Trademark Maintenance"/>
          <xsd:enumeration value="Copyright Research"/>
        </xsd:restriction>
      </xsd:simpleType>
    </xsd:element>
    <xsd:element name="Verticle" ma:index="39" nillable="true" ma:displayName="Verticle" ma:format="Dropdown" ma:internalName="Verticle">
      <xsd:simpleType>
        <xsd:restriction base="dms:Choice">
          <xsd:enumeration value="Academia &amp; Government"/>
          <xsd:enumeration value="Lifesciences &amp; Healthcare"/>
          <xsd:enumeration value="Consumer, Mfg and Tech"/>
          <xsd:enumeration value="Professional Services"/>
        </xsd:restriction>
      </xsd:simpleType>
    </xsd:element>
    <xsd:element name="lcf76f155ced4ddcb4097134ff3c332f" ma:index="4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CR" ma:index="43"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74a95a4f-f49d-4dd2-8d98-9ae8cc0d5979"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42" nillable="true" ma:displayName="Taxonomy Catch All Column" ma:hidden="true" ma:list="{c77bbbb5-e77e-45bf-9032-26f5e2153975}" ma:internalName="TaxCatchAll" ma:showField="CatchAllData" ma:web="74a95a4f-f49d-4dd2-8d98-9ae8cc0d5979">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TaxCatchAll xmlns="74a95a4f-f49d-4dd2-8d98-9ae8cc0d5979" xsi:nil="true"/>
    <lcf76f155ced4ddcb4097134ff3c332f xmlns="4892a4e7-e322-4552-b50e-3986776b0d03">
      <Terms xmlns="http://schemas.microsoft.com/office/infopath/2007/PartnerControls"/>
    </lcf76f155ced4ddcb4097134ff3c332f>
    <Expirydate xmlns="4892a4e7-e322-4552-b50e-3986776b0d03" xsi:nil="true"/>
    <BrandIP2 xmlns="4892a4e7-e322-4552-b50e-3986776b0d03" xsi:nil="true"/>
    <Leadproductoffering xmlns="4892a4e7-e322-4552-b50e-3986776b0d03" xsi:nil="true"/>
    <_Flow_SignoffStatus xmlns="4892a4e7-e322-4552-b50e-3986776b0d03" xsi:nil="true"/>
    <Type xmlns="4892a4e7-e322-4552-b50e-3986776b0d03" xsi:nil="true"/>
    <Litigation xmlns="4892a4e7-e322-4552-b50e-3986776b0d03" xsi:nil="true"/>
    <SalesPlay xmlns="4892a4e7-e322-4552-b50e-3986776b0d03" xsi:nil="true"/>
    <AssetType xmlns="4892a4e7-e322-4552-b50e-3986776b0d03" xsi:nil="true"/>
    <CustomerFacingAssets xmlns="4892a4e7-e322-4552-b50e-3986776b0d03" xsi:nil="true"/>
    <InternalAssets xmlns="4892a4e7-e322-4552-b50e-3986776b0d03" xsi:nil="true"/>
    <ProductGroup xmlns="4892a4e7-e322-4552-b50e-3986776b0d03" xsi:nil="true"/>
    <ProductBrand xmlns="4892a4e7-e322-4552-b50e-3986776b0d03" xsi:nil="true"/>
    <Owner xmlns="4892a4e7-e322-4552-b50e-3986776b0d03">
      <UserInfo>
        <DisplayName/>
        <AccountId xsi:nil="true"/>
        <AccountType/>
      </UserInfo>
    </Owner>
    <Industry xmlns="4892a4e7-e322-4552-b50e-3986776b0d03" xsi:nil="true"/>
    <Persona xmlns="4892a4e7-e322-4552-b50e-3986776b0d03" xsi:nil="true"/>
    <Segment xmlns="4892a4e7-e322-4552-b50e-3986776b0d03" xsi:nil="true"/>
    <Verticle xmlns="4892a4e7-e322-4552-b50e-3986776b0d03" xsi:nil="true"/>
    <BrandIP xmlns="4892a4e7-e322-4552-b50e-3986776b0d03" xsi:nil="true"/>
    <SalesStage xmlns="4892a4e7-e322-4552-b50e-3986776b0d03" xsi:nil="true"/>
    <InternalorExternal_x0028_Customerfacing_x0029_ xmlns="4892a4e7-e322-4552-b50e-3986776b0d03"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D285A68-C313-4B1F-9327-D25024B77D4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892a4e7-e322-4552-b50e-3986776b0d03"/>
    <ds:schemaRef ds:uri="74a95a4f-f49d-4dd2-8d98-9ae8cc0d5979"/>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E3982C50-B1D5-457E-AAAA-350C5DF234D0}">
  <ds:schemaRefs>
    <ds:schemaRef ds:uri="http://schemas.microsoft.com/office/2006/documentManagement/types"/>
    <ds:schemaRef ds:uri="http://schemas.microsoft.com/sharepoint/v3"/>
    <ds:schemaRef ds:uri="http://purl.org/dc/terms/"/>
    <ds:schemaRef ds:uri="http://schemas.openxmlformats.org/package/2006/metadata/core-properties"/>
    <ds:schemaRef ds:uri="http://purl.org/dc/dcmitype/"/>
    <ds:schemaRef ds:uri="http://schemas.microsoft.com/office/infopath/2007/PartnerControls"/>
    <ds:schemaRef ds:uri="238d0296-e1af-4a12-8cfd-5c88ef2a0623"/>
    <ds:schemaRef ds:uri="http://purl.org/dc/elements/1.1/"/>
    <ds:schemaRef ds:uri="http://schemas.microsoft.com/office/2006/metadata/properties"/>
    <ds:schemaRef ds:uri="4469a1fd-9ddc-489d-8ff4-f6b9d062ba64"/>
    <ds:schemaRef ds:uri="http://www.w3.org/XML/1998/namespace"/>
    <ds:schemaRef ds:uri="74a95a4f-f49d-4dd2-8d98-9ae8cc0d5979"/>
    <ds:schemaRef ds:uri="4892a4e7-e322-4552-b50e-3986776b0d03"/>
  </ds:schemaRefs>
</ds:datastoreItem>
</file>

<file path=customXml/itemProps3.xml><?xml version="1.0" encoding="utf-8"?>
<ds:datastoreItem xmlns:ds="http://schemas.openxmlformats.org/officeDocument/2006/customXml" ds:itemID="{E1463EF5-2958-4F31-A54B-6CAED17FDF97}">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Clarivate_Regular_PPT_Template_2022_New (1)</Template>
  <TotalTime>1701</TotalTime>
  <Words>2285</Words>
  <Application>Microsoft Office PowerPoint</Application>
  <PresentationFormat>Widescreen</PresentationFormat>
  <Paragraphs>315</Paragraphs>
  <Slides>22</Slides>
  <Notes>11</Notes>
  <HiddenSlides>0</HiddenSlides>
  <MMClips>0</MMClips>
  <ScaleCrop>false</ScaleCrop>
  <HeadingPairs>
    <vt:vector size="8" baseType="variant">
      <vt:variant>
        <vt:lpstr>Fonts Used</vt:lpstr>
      </vt:variant>
      <vt:variant>
        <vt:i4>12</vt:i4>
      </vt:variant>
      <vt:variant>
        <vt:lpstr>Theme</vt:lpstr>
      </vt:variant>
      <vt:variant>
        <vt:i4>7</vt:i4>
      </vt:variant>
      <vt:variant>
        <vt:lpstr>Embedded OLE Servers</vt:lpstr>
      </vt:variant>
      <vt:variant>
        <vt:i4>1</vt:i4>
      </vt:variant>
      <vt:variant>
        <vt:lpstr>Slide Titles</vt:lpstr>
      </vt:variant>
      <vt:variant>
        <vt:i4>22</vt:i4>
      </vt:variant>
    </vt:vector>
  </HeadingPairs>
  <TitlesOfParts>
    <vt:vector size="42" baseType="lpstr">
      <vt:lpstr>.AppleSystemUIFont</vt:lpstr>
      <vt:lpstr>Arial</vt:lpstr>
      <vt:lpstr>Arial Rounded MT Bold</vt:lpstr>
      <vt:lpstr>Avenir Next LT Pro</vt:lpstr>
      <vt:lpstr>Avenir Next LT Pro Demi</vt:lpstr>
      <vt:lpstr>Calibri</vt:lpstr>
      <vt:lpstr>Calibri Bold</vt:lpstr>
      <vt:lpstr>Calibri Regular</vt:lpstr>
      <vt:lpstr>Courier New</vt:lpstr>
      <vt:lpstr>Segoe UI</vt:lpstr>
      <vt:lpstr>System Font</vt:lpstr>
      <vt:lpstr>Wingdings</vt:lpstr>
      <vt:lpstr>Cover Options</vt:lpstr>
      <vt:lpstr>1_Clarivate PPT Template - 14pt Version</vt:lpstr>
      <vt:lpstr>1_Quote Slides</vt:lpstr>
      <vt:lpstr>3_Clarivate PPT Template - 14pt Version</vt:lpstr>
      <vt:lpstr>4_Clarivate PPT Template - 14pt Version</vt:lpstr>
      <vt:lpstr>6_Clarivate PPT Template - 14pt Version</vt:lpstr>
      <vt:lpstr>Map Layouts - Dark</vt:lpstr>
      <vt:lpstr>think-cell Slide</vt:lpstr>
      <vt:lpstr>PowerPoint Presentation</vt:lpstr>
      <vt:lpstr>PowerPoint Presentation</vt:lpstr>
      <vt:lpstr>A global presence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 CASE 1 :  When are generics expected for your drug? Are there any extensions or patent challenges in progress?</vt:lpstr>
      <vt:lpstr>USE CASE 1 :  Are there any extensions or patent challenges in progress?</vt:lpstr>
      <vt:lpstr>USE CASE 1 :   </vt:lpstr>
      <vt:lpstr>How can you get a notification if any of these tabs is updated?</vt:lpstr>
      <vt:lpstr>USE CASE 2 : Who is manufacturing your API? Do they have experience with the US market? </vt:lpstr>
      <vt:lpstr>USE CASE 2 : Do they have experience with the US market?</vt:lpstr>
      <vt:lpstr>USE CASE 3 : How many generics have been launched for your product in a given market?</vt:lpstr>
      <vt:lpstr>USE CASE 3 : Which dose forms/strengths are available in your market?</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Tania Leighton</dc:creator>
  <cp:keywords/>
  <dc:description/>
  <cp:lastModifiedBy>Shyam Sundar K</cp:lastModifiedBy>
  <cp:revision>56</cp:revision>
  <cp:lastPrinted>2022-08-18T06:31:43Z</cp:lastPrinted>
  <dcterms:created xsi:type="dcterms:W3CDTF">2022-12-07T01:01:44Z</dcterms:created>
  <dcterms:modified xsi:type="dcterms:W3CDTF">2024-01-04T08:48:17Z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0x0101002D8223FB9BADB74BBFF10186DB17D8F8</vt:lpwstr>
  </property>
  <property fmtid="{D5CDD505-2E9C-101B-9397-08002B2CF9AE}" pid="3" name="MediaServiceImageTags">
    <vt:lpwstr/>
  </property>
</Properties>
</file>